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539" r:id="rId2"/>
    <p:sldId id="538" r:id="rId3"/>
    <p:sldId id="493" r:id="rId4"/>
    <p:sldId id="494" r:id="rId5"/>
    <p:sldId id="537" r:id="rId6"/>
    <p:sldId id="495" r:id="rId7"/>
    <p:sldId id="496" r:id="rId8"/>
    <p:sldId id="497" r:id="rId9"/>
    <p:sldId id="513" r:id="rId10"/>
    <p:sldId id="518" r:id="rId11"/>
    <p:sldId id="519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506" r:id="rId21"/>
    <p:sldId id="526" r:id="rId22"/>
    <p:sldId id="535" r:id="rId23"/>
    <p:sldId id="536" r:id="rId24"/>
    <p:sldId id="527" r:id="rId25"/>
    <p:sldId id="528" r:id="rId26"/>
    <p:sldId id="529" r:id="rId27"/>
    <p:sldId id="530" r:id="rId28"/>
    <p:sldId id="531" r:id="rId29"/>
    <p:sldId id="532" r:id="rId30"/>
    <p:sldId id="533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0000"/>
    <a:srgbClr val="CCECFF"/>
    <a:srgbClr val="FFFFCC"/>
    <a:srgbClr val="FF9900"/>
    <a:srgbClr val="008000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6" autoAdjust="0"/>
    <p:restoredTop sz="86425" autoAdjust="0"/>
  </p:normalViewPr>
  <p:slideViewPr>
    <p:cSldViewPr>
      <p:cViewPr varScale="1">
        <p:scale>
          <a:sx n="100" d="100"/>
          <a:sy n="100" d="100"/>
        </p:scale>
        <p:origin x="-90" y="-204"/>
      </p:cViewPr>
      <p:guideLst>
        <p:guide orient="horz" pos="254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608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9F27474F-EE6B-44E9-9B21-AC2A5F87F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82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2497F891-A7B3-4731-AE1D-C922B1CBC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47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FF5AF1-ADFB-4CE3-984C-F1E11568695A}" type="slidenum">
              <a:rPr lang="en-US" b="0" smtClean="0">
                <a:latin typeface="Arial" pitchFamily="34" charset="0"/>
              </a:rPr>
              <a:pPr/>
              <a:t>1</a:t>
            </a:fld>
            <a:endParaRPr lang="en-US" b="0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0D631E-99C1-4BEE-91E9-E6CAF2ED4539}" type="slidenum">
              <a:rPr lang="en-US" b="0" smtClean="0">
                <a:latin typeface="Arial" pitchFamily="34" charset="0"/>
              </a:rPr>
              <a:pPr/>
              <a:t>10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70D8CB-FC5D-4DD3-AAFE-773FCAA19D69}" type="slidenum">
              <a:rPr lang="en-US" b="0" smtClean="0">
                <a:latin typeface="Arial" pitchFamily="34" charset="0"/>
              </a:rPr>
              <a:pPr/>
              <a:t>11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34D97B-9A9B-4CF0-B30A-03A40BA5885B}" type="slidenum">
              <a:rPr lang="en-US" b="0" smtClean="0">
                <a:latin typeface="Arial" pitchFamily="34" charset="0"/>
              </a:rPr>
              <a:pPr/>
              <a:t>12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B87EA2-D963-4D0C-B60E-C7653CFDC293}" type="slidenum">
              <a:rPr lang="en-US" b="0" smtClean="0">
                <a:latin typeface="Arial" pitchFamily="34" charset="0"/>
              </a:rPr>
              <a:pPr/>
              <a:t>13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1EFDA3-0CBC-4475-8F35-6568FD53E3A3}" type="slidenum">
              <a:rPr lang="en-US" b="0" smtClean="0">
                <a:latin typeface="Arial" pitchFamily="34" charset="0"/>
              </a:rPr>
              <a:pPr/>
              <a:t>14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EF8D1F-A589-47AE-96DC-3CD7B96379BF}" type="slidenum">
              <a:rPr lang="en-US" b="0" smtClean="0">
                <a:latin typeface="Arial" pitchFamily="34" charset="0"/>
              </a:rPr>
              <a:pPr/>
              <a:t>15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F8BC0D-8C32-4601-9AFB-A81FA42BB866}" type="slidenum">
              <a:rPr lang="en-US" b="0" smtClean="0">
                <a:latin typeface="Arial" pitchFamily="34" charset="0"/>
              </a:rPr>
              <a:pPr/>
              <a:t>16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DD9389-4C89-46D7-9FBE-A0564F492095}" type="slidenum">
              <a:rPr lang="en-US" b="0" smtClean="0">
                <a:latin typeface="Arial" pitchFamily="34" charset="0"/>
              </a:rPr>
              <a:pPr/>
              <a:t>17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6ABE93-E201-4D9D-83C9-42AD5661435A}" type="slidenum">
              <a:rPr lang="en-US" b="0" smtClean="0">
                <a:latin typeface="Arial" pitchFamily="34" charset="0"/>
              </a:rPr>
              <a:pPr/>
              <a:t>18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AB8FC1-1CD6-4BD9-B1E0-6FE9E86B2A3D}" type="slidenum">
              <a:rPr lang="en-US" b="0" smtClean="0">
                <a:latin typeface="Arial" pitchFamily="34" charset="0"/>
              </a:rPr>
              <a:pPr/>
              <a:t>19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636884-7AFF-446F-B99B-7BFF3EF54ED2}" type="slidenum">
              <a:rPr lang="en-US" b="0" smtClean="0">
                <a:latin typeface="Arial" pitchFamily="34" charset="0"/>
              </a:rPr>
              <a:pPr/>
              <a:t>2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C376FF-C692-4E6D-8877-E60550947388}" type="slidenum">
              <a:rPr lang="en-US" b="0" smtClean="0">
                <a:latin typeface="Arial" pitchFamily="34" charset="0"/>
              </a:rPr>
              <a:pPr/>
              <a:t>20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615D09-2D60-4527-92C9-9B08AB016A0E}" type="slidenum">
              <a:rPr lang="en-US" b="0" smtClean="0">
                <a:latin typeface="Arial" pitchFamily="34" charset="0"/>
              </a:rPr>
              <a:pPr/>
              <a:t>21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5C7F69-7CB0-4BEA-81B8-81F2F1A4CBFA}" type="slidenum">
              <a:rPr lang="en-US" b="0" smtClean="0">
                <a:latin typeface="Arial" pitchFamily="34" charset="0"/>
              </a:rPr>
              <a:pPr/>
              <a:t>22</a:t>
            </a:fld>
            <a:endParaRPr lang="en-US" b="0" smtClean="0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So how does web services decouple the interfaces from their applications?</a:t>
            </a:r>
          </a:p>
          <a:p>
            <a:endParaRPr lang="en-US" smtClean="0"/>
          </a:p>
          <a:p>
            <a:r>
              <a:rPr lang="en-US" smtClean="0"/>
              <a:t>1) It uses a programming model that allows a rich abstraction of both the business app and the interface.</a:t>
            </a:r>
          </a:p>
          <a:p>
            <a:r>
              <a:rPr lang="en-US" smtClean="0"/>
              <a:t>2) By abstracting the interfaces, they can be clearly separated from the business applications.</a:t>
            </a:r>
          </a:p>
          <a:p>
            <a:r>
              <a:rPr lang="en-US" smtClean="0"/>
              <a:t>3) This enables you to reduce the number and complexity of those interfaces and.</a:t>
            </a:r>
          </a:p>
          <a:p>
            <a:r>
              <a:rPr lang="en-US" smtClean="0"/>
              <a:t>4) It allows you to reuse both the interfaces and the business applications.</a:t>
            </a:r>
          </a:p>
          <a:p>
            <a:endParaRPr lang="en-US" smtClean="0"/>
          </a:p>
          <a:p>
            <a:r>
              <a:rPr lang="en-US" smtClean="0"/>
              <a:t>The problem is that you still have to build, find, and manage all of those interfaces somewhere.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6965E4-D3D0-40A0-A9FC-A01853ABFFB3}" type="slidenum">
              <a:rPr lang="en-US" b="0" smtClean="0">
                <a:latin typeface="Arial" pitchFamily="34" charset="0"/>
              </a:rPr>
              <a:pPr/>
              <a:t>23</a:t>
            </a:fld>
            <a:endParaRPr lang="en-US" b="0" smtClean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/>
            <a:r>
              <a:rPr lang="en-US" smtClean="0"/>
              <a:t>The ESB shrinks the interfaces further. </a:t>
            </a:r>
          </a:p>
          <a:p>
            <a:pPr marL="238125" indent="-238125"/>
            <a:r>
              <a:rPr lang="en-US" smtClean="0"/>
              <a:t>1) It virtualizes the interface, or in other words, it decouples the point-to-point connections from the interfaces themselves.</a:t>
            </a:r>
          </a:p>
          <a:p>
            <a:pPr marL="238125" indent="-238125">
              <a:buClr>
                <a:srgbClr val="009900"/>
              </a:buClr>
            </a:pPr>
            <a:r>
              <a:rPr lang="en-US" smtClean="0"/>
              <a:t>2) The interfaces are put into a third party broker which helps you manage the interfaces better.</a:t>
            </a:r>
          </a:p>
          <a:p>
            <a:pPr marL="238125" indent="-238125">
              <a:buClr>
                <a:srgbClr val="009900"/>
              </a:buClr>
            </a:pPr>
            <a:r>
              <a:rPr lang="en-US" smtClean="0"/>
              <a:t>3) The enables faster and more flexible coupling and decoupling of applications.</a:t>
            </a:r>
          </a:p>
          <a:p>
            <a:pPr marL="238125" indent="-238125">
              <a:buClr>
                <a:srgbClr val="009900"/>
              </a:buClr>
            </a:pPr>
            <a:r>
              <a:rPr lang="en-US" smtClean="0"/>
              <a:t>4) Because you can find all of the applications and the interfaces, you can then reuse both.</a:t>
            </a:r>
          </a:p>
          <a:p>
            <a:pPr marL="238125" indent="-238125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BA6FE8-D008-433E-9D7E-BB79D4E5F1F4}" type="slidenum">
              <a:rPr lang="en-US" b="0" smtClean="0">
                <a:latin typeface="Arial" pitchFamily="34" charset="0"/>
              </a:rPr>
              <a:pPr/>
              <a:t>24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7A6191-D4C3-4BE7-8E34-8D216569600F}" type="slidenum">
              <a:rPr lang="en-US" b="0" smtClean="0">
                <a:latin typeface="Arial" pitchFamily="34" charset="0"/>
              </a:rPr>
              <a:pPr/>
              <a:t>25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FA807D-9143-4E86-89D6-76BE33E4A6F8}" type="slidenum">
              <a:rPr lang="en-US" b="0" smtClean="0">
                <a:latin typeface="Arial" pitchFamily="34" charset="0"/>
              </a:rPr>
              <a:pPr/>
              <a:t>26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E7CBE6-3F48-4F0A-8442-D097E1F9987A}" type="slidenum">
              <a:rPr lang="en-US" b="0" smtClean="0">
                <a:latin typeface="Arial" pitchFamily="34" charset="0"/>
              </a:rPr>
              <a:pPr/>
              <a:t>27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EBC356-9E3F-40F7-99B7-4222C5B8C122}" type="slidenum">
              <a:rPr lang="en-US" b="0" smtClean="0">
                <a:latin typeface="Arial" pitchFamily="34" charset="0"/>
              </a:rPr>
              <a:pPr/>
              <a:t>28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05EDC7-51BB-4992-BEBA-FEE2346505A6}" type="slidenum">
              <a:rPr lang="en-US" b="0" smtClean="0">
                <a:latin typeface="Arial" pitchFamily="34" charset="0"/>
              </a:rPr>
              <a:pPr/>
              <a:t>29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09C6EA-DA62-411D-97A6-64A6C2EAFAC0}" type="slidenum">
              <a:rPr lang="en-US" b="0" smtClean="0">
                <a:latin typeface="Arial" pitchFamily="34" charset="0"/>
              </a:rPr>
              <a:pPr/>
              <a:t>3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754A83-5500-4E7D-B5B4-8ABD9AC4C258}" type="slidenum">
              <a:rPr lang="en-US" b="0" smtClean="0">
                <a:latin typeface="Arial" pitchFamily="34" charset="0"/>
              </a:rPr>
              <a:pPr/>
              <a:t>30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EFB411-74D0-46E9-BD4E-76245F4D592D}" type="slidenum">
              <a:rPr lang="en-US" b="0" smtClean="0">
                <a:latin typeface="Arial" pitchFamily="34" charset="0"/>
              </a:rPr>
              <a:pPr/>
              <a:t>4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0CED84-6A7E-44CA-A564-C05E821911A6}" type="slidenum">
              <a:rPr lang="en-US" b="0" smtClean="0">
                <a:latin typeface="Arial" pitchFamily="34" charset="0"/>
              </a:rPr>
              <a:pPr/>
              <a:t>5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654916-760C-4E9E-BF14-268676905DAE}" type="slidenum">
              <a:rPr lang="en-US" b="0" smtClean="0">
                <a:latin typeface="Arial" pitchFamily="34" charset="0"/>
              </a:rPr>
              <a:pPr/>
              <a:t>6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E9D8AD-0EA9-409B-8FBC-A1E7F2620873}" type="slidenum">
              <a:rPr lang="en-US" b="0" smtClean="0">
                <a:latin typeface="Arial" pitchFamily="34" charset="0"/>
              </a:rPr>
              <a:pPr/>
              <a:t>7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0D1191-8AE4-4E7C-B9FF-521D38731219}" type="slidenum">
              <a:rPr lang="en-US" b="0" smtClean="0">
                <a:latin typeface="Arial" pitchFamily="34" charset="0"/>
              </a:rPr>
              <a:pPr/>
              <a:t>8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C555C3-435F-480B-9A79-7722C3654776}" type="slidenum">
              <a:rPr lang="en-US" b="0" smtClean="0">
                <a:latin typeface="Arial" pitchFamily="34" charset="0"/>
              </a:rPr>
              <a:pPr/>
              <a:t>9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4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4CCA7-FD8B-4780-BF91-3A40A95CF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4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841BA-C845-4E25-A011-5FD3BC827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1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8382000" cy="5980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326CD-EEA3-4342-B5D1-61C1FCD52B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22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B5C33-50D7-48A8-A3FA-2B02DDAD2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7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48BA9-2EB0-48EC-A145-5DCD3392D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18BCF-B700-4DA9-9BD6-D77450F70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EB457-EB71-4CA4-BED7-D1BBF7BFF0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9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6865B-42C4-45C8-BEC2-9B70C958E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2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B6B62-572B-4DD4-8E51-7C9952B96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2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A23B3-712A-4576-AC23-9ACA220CE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1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7B134-E435-4051-8895-CBC91F629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6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B0395-0653-49C0-9289-02F71937D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9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96E8A47-1110-4660-9087-442959ADA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8" name="Picture 15" descr="lwm2_m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b="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71" r:id="rId2"/>
    <p:sldLayoutId id="2147484372" r:id="rId3"/>
    <p:sldLayoutId id="2147484373" r:id="rId4"/>
    <p:sldLayoutId id="2147484374" r:id="rId5"/>
    <p:sldLayoutId id="2147484375" r:id="rId6"/>
    <p:sldLayoutId id="2147484376" r:id="rId7"/>
    <p:sldLayoutId id="2147484377" r:id="rId8"/>
    <p:sldLayoutId id="2147484378" r:id="rId9"/>
    <p:sldLayoutId id="2147484379" r:id="rId10"/>
    <p:sldLayoutId id="2147484380" r:id="rId11"/>
    <p:sldLayoutId id="2147484381" r:id="rId12"/>
    <p:sldLayoutId id="2147484382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" dur="1"/>
                                        <p:tgtEl>
                                          <p:spTgt spid="10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E5ACB4-C786-479B-AB70-05E3B344FA19}" type="slidenum">
              <a:rPr lang="en-US" b="0" smtClean="0">
                <a:solidFill>
                  <a:schemeClr val="tx2"/>
                </a:solidFill>
              </a:rPr>
              <a:pPr/>
              <a:t>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Roadmap of Chapter 1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7086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smtClean="0"/>
              <a:t>Computer Architecture 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Software Architecture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Distributed Software Architectures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Client-Server Architecture (Two-Tier Architecture)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Three-Tier and Four-Tier architecture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Distributed Object Architecture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Design Patterns (Review)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Service-Oriented Architecture</a:t>
            </a:r>
          </a:p>
        </p:txBody>
      </p:sp>
      <p:sp>
        <p:nvSpPr>
          <p:cNvPr id="3077" name="Rectangle 13"/>
          <p:cNvSpPr>
            <a:spLocks noChangeArrowheads="1"/>
          </p:cNvSpPr>
          <p:nvPr/>
        </p:nvSpPr>
        <p:spPr bwMode="auto">
          <a:xfrm>
            <a:off x="533400" y="3810000"/>
            <a:ext cx="571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GB" sz="2800"/>
          </a:p>
        </p:txBody>
      </p:sp>
      <p:sp>
        <p:nvSpPr>
          <p:cNvPr id="3078" name="Left Brace 1"/>
          <p:cNvSpPr>
            <a:spLocks/>
          </p:cNvSpPr>
          <p:nvPr/>
        </p:nvSpPr>
        <p:spPr bwMode="auto">
          <a:xfrm>
            <a:off x="1524000" y="3429000"/>
            <a:ext cx="228600" cy="1905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TextBox 2"/>
          <p:cNvSpPr txBox="1">
            <a:spLocks noChangeArrowheads="1"/>
          </p:cNvSpPr>
          <p:nvPr/>
        </p:nvSpPr>
        <p:spPr bwMode="auto">
          <a:xfrm>
            <a:off x="381000" y="4202113"/>
            <a:ext cx="1063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Lecture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E6F6BC-6DF8-4D47-B993-4D42C612E24D}" type="slidenum">
              <a:rPr lang="en-US" b="0" smtClean="0">
                <a:solidFill>
                  <a:schemeClr val="tx2"/>
                </a:solidFill>
              </a:rPr>
              <a:pPr/>
              <a:t>10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077200" cy="1066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Four-Tier Architecture: Java EE Application </a:t>
            </a:r>
            <a:br>
              <a:rPr lang="en-US" smtClean="0"/>
            </a:br>
            <a:r>
              <a:rPr lang="en-US" sz="1800" b="0" smtClean="0"/>
              <a:t>Source: Java Enterprise Edition</a:t>
            </a:r>
            <a:endParaRPr lang="en-GB" sz="1800" b="0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019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17"/>
          <p:cNvSpPr txBox="1">
            <a:spLocks noChangeArrowheads="1"/>
          </p:cNvSpPr>
          <p:nvPr/>
        </p:nvSpPr>
        <p:spPr bwMode="auto">
          <a:xfrm>
            <a:off x="7224713" y="1828800"/>
            <a:ext cx="1614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Client Machine</a:t>
            </a:r>
          </a:p>
        </p:txBody>
      </p:sp>
      <p:sp>
        <p:nvSpPr>
          <p:cNvPr id="12294" name="TextBox 18"/>
          <p:cNvSpPr txBox="1">
            <a:spLocks noChangeArrowheads="1"/>
          </p:cNvSpPr>
          <p:nvPr/>
        </p:nvSpPr>
        <p:spPr bwMode="auto">
          <a:xfrm>
            <a:off x="7243763" y="3810000"/>
            <a:ext cx="159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Java EE Server</a:t>
            </a:r>
          </a:p>
        </p:txBody>
      </p:sp>
      <p:sp>
        <p:nvSpPr>
          <p:cNvPr id="12295" name="TextBox 19"/>
          <p:cNvSpPr txBox="1">
            <a:spLocks noChangeArrowheads="1"/>
          </p:cNvSpPr>
          <p:nvPr/>
        </p:nvSpPr>
        <p:spPr bwMode="auto">
          <a:xfrm>
            <a:off x="7223125" y="5410200"/>
            <a:ext cx="14938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EIS Database </a:t>
            </a:r>
          </a:p>
          <a:p>
            <a:r>
              <a:rPr lang="en-US" b="0"/>
              <a:t>Server</a:t>
            </a:r>
          </a:p>
        </p:txBody>
      </p:sp>
      <p:sp>
        <p:nvSpPr>
          <p:cNvPr id="12296" name="Rectangle 20"/>
          <p:cNvSpPr>
            <a:spLocks noChangeArrowheads="1"/>
          </p:cNvSpPr>
          <p:nvPr/>
        </p:nvSpPr>
        <p:spPr bwMode="auto">
          <a:xfrm>
            <a:off x="2590800" y="5334000"/>
            <a:ext cx="1373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  <a:cs typeface="Arial" pitchFamily="34" charset="0"/>
              </a:rPr>
              <a:t>Enterprise 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Information 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System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486400" y="4343400"/>
            <a:ext cx="1295400" cy="3810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486400" y="5562600"/>
            <a:ext cx="1295400" cy="3810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486400" y="3429000"/>
            <a:ext cx="1295400" cy="3810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486400" y="1981200"/>
            <a:ext cx="1295400" cy="3810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2BD66F-CDE3-40A0-943C-FF0838915485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299450" cy="556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391400" cy="609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Java EE Application (not strictly tiered)</a:t>
            </a:r>
            <a:endParaRPr lang="en-GB" sz="18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12B3EC-4B77-40DB-9B54-47A9CB673664}" type="slidenum">
              <a:rPr lang="en-US" b="0" smtClean="0">
                <a:solidFill>
                  <a:schemeClr val="tx2"/>
                </a:solidFill>
              </a:rPr>
              <a:pPr/>
              <a:t>12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Distributed Object Architecture</a:t>
            </a:r>
            <a:endParaRPr lang="en-GB" b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74088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GB" sz="2400" smtClean="0"/>
              <a:t>In distributed object architecture: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smtClean="0"/>
              <a:t>There is no distinction between clients and servers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smtClean="0"/>
              <a:t>Each distributable component is an object that provides </a:t>
            </a:r>
            <a:r>
              <a:rPr lang="en-GB" sz="2400" smtClean="0">
                <a:solidFill>
                  <a:srgbClr val="0033CC"/>
                </a:solidFill>
              </a:rPr>
              <a:t>services</a:t>
            </a:r>
            <a:r>
              <a:rPr lang="en-GB" sz="2400" smtClean="0"/>
              <a:t> to other objects and receives </a:t>
            </a:r>
            <a:r>
              <a:rPr lang="en-GB" sz="2400" smtClean="0">
                <a:solidFill>
                  <a:srgbClr val="0033CC"/>
                </a:solidFill>
              </a:rPr>
              <a:t>services</a:t>
            </a:r>
            <a:r>
              <a:rPr lang="en-GB" sz="2400" smtClean="0"/>
              <a:t> from other objects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smtClean="0"/>
              <a:t>Object communication is through a middleware system called an </a:t>
            </a:r>
            <a:r>
              <a:rPr lang="en-GB" sz="2400" smtClean="0">
                <a:solidFill>
                  <a:srgbClr val="0033CC"/>
                </a:solidFill>
              </a:rPr>
              <a:t>object request broker </a:t>
            </a:r>
            <a:r>
              <a:rPr lang="en-GB" sz="2400" smtClean="0"/>
              <a:t>(ORB, also called software bus)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smtClean="0"/>
              <a:t>However, more complex to design than client-server systems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smtClean="0"/>
              <a:t>No explicit separation of duties – The same person/team designs the same types of objects and the entire system, which require complex skill to handle.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smtClean="0"/>
              <a:t>There are competing standards.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A77F00-16B6-40DC-B9CF-09433092FA06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Distributed Object Architecture Example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447800" y="3352800"/>
            <a:ext cx="58674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ORB / Software Bus</a:t>
            </a:r>
            <a:endParaRPr lang="en-GB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905000" y="1905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905000" y="2286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905000" y="2667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22098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3352800" y="1905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352800" y="2286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3352800" y="2667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36576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4800600" y="1905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4800600" y="2286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4800600" y="2667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51054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6248400" y="1905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6248400" y="2286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6248400" y="2667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6553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2590800" y="3962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2590800" y="4343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2590800" y="4724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4038600" y="3962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4038600" y="4343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4038600" y="4724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486400" y="3962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5486400" y="4343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5486400" y="4724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28956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43434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5791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349250" y="22860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Objects</a:t>
            </a:r>
            <a:endParaRPr lang="en-GB"/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501650" y="43576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Objects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22B7F0-54D4-4112-A02A-A4E305D22CDF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pPr eaLnBrk="1" hangingPunct="1"/>
            <a:r>
              <a:rPr lang="en-GB" sz="2800" smtClean="0"/>
              <a:t>Advantages of Distributed Object Architecture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60851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smtClean="0"/>
              <a:t>It is an open system architecture that allows new resources to be added to it as required;</a:t>
            </a:r>
          </a:p>
          <a:p>
            <a:pPr eaLnBrk="1" hangingPunct="1">
              <a:lnSpc>
                <a:spcPct val="110000"/>
              </a:lnSpc>
            </a:pPr>
            <a:r>
              <a:rPr lang="en-GB" smtClean="0"/>
              <a:t>The system is flexible and scaleable;</a:t>
            </a:r>
          </a:p>
          <a:p>
            <a:pPr eaLnBrk="1" hangingPunct="1">
              <a:lnSpc>
                <a:spcPct val="110000"/>
              </a:lnSpc>
            </a:pPr>
            <a:r>
              <a:rPr lang="en-GB" smtClean="0"/>
              <a:t>It is possible (e.g., written in the same language) to reconfigure the system dynamically with objects migrating across the network as required.</a:t>
            </a:r>
          </a:p>
          <a:p>
            <a:pPr eaLnBrk="1" hangingPunct="1">
              <a:lnSpc>
                <a:spcPct val="110000"/>
              </a:lnSpc>
            </a:pPr>
            <a:r>
              <a:rPr lang="en-GB" smtClean="0"/>
              <a:t>It allows the system designer to delay decisions on where and how services should be provided;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28FD67-5D12-41EE-8746-5081504EA23B}" type="slidenum">
              <a:rPr lang="en-US" b="0" smtClean="0">
                <a:solidFill>
                  <a:schemeClr val="tx2"/>
                </a:solidFill>
              </a:rPr>
              <a:pPr/>
              <a:t>15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Uses of Distributed Object Architecture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As a logical model that allows you to structure and organize the system. In this case, you think about how to provide application functionality solely in terms of </a:t>
            </a:r>
            <a:r>
              <a:rPr lang="en-GB" dirty="0" smtClean="0">
                <a:solidFill>
                  <a:srgbClr val="0033CC"/>
                </a:solidFill>
              </a:rPr>
              <a:t>services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0033CC"/>
                </a:solidFill>
              </a:rPr>
              <a:t>combinations of services</a:t>
            </a:r>
            <a:r>
              <a:rPr lang="en-GB" dirty="0" smtClean="0"/>
              <a:t>;</a:t>
            </a:r>
          </a:p>
          <a:p>
            <a:pPr eaLnBrk="1" hangingPunct="1"/>
            <a:r>
              <a:rPr lang="en-GB" dirty="0" smtClean="0"/>
              <a:t>As </a:t>
            </a:r>
            <a:r>
              <a:rPr lang="en-GB" smtClean="0"/>
              <a:t>a more flexible </a:t>
            </a:r>
            <a:r>
              <a:rPr lang="en-GB" dirty="0" smtClean="0"/>
              <a:t>approach to the implementation of client-server systems. The logical model of the system is a client-server model, but both clients and servers are realized as distributed objects communicating through an ORB /software bus.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A1A587-C3FF-4FF5-A794-E6074676E20C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52400"/>
            <a:ext cx="8193087" cy="623888"/>
          </a:xfrm>
        </p:spPr>
        <p:txBody>
          <a:bodyPr/>
          <a:lstStyle/>
          <a:p>
            <a:pPr algn="r" eaLnBrk="1" hangingPunct="1"/>
            <a:r>
              <a:rPr lang="en-GB" sz="2800" b="0" smtClean="0"/>
              <a:t>CORBA: </a:t>
            </a:r>
            <a:r>
              <a:rPr lang="en-US" sz="2800" b="0" smtClean="0"/>
              <a:t>Common Object Request Broker Architecture</a:t>
            </a:r>
            <a:endParaRPr lang="en-GB" sz="2800" b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Defined by the Object Management Group (OMG)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An international standard for an </a:t>
            </a:r>
            <a:r>
              <a:rPr lang="en-GB" i="1" smtClean="0"/>
              <a:t>Object Request Broker </a:t>
            </a:r>
            <a:r>
              <a:rPr lang="en-GB" smtClean="0"/>
              <a:t>- middleware to manage communications between distributed objects/components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Enable software components written in multiple computer languages and running on multiple computers to interoperate;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Several implementations of CORBA are available;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>
                <a:solidFill>
                  <a:srgbClr val="0033CC"/>
                </a:solidFill>
              </a:rPr>
              <a:t>DCOM is an alternative (competing) approach by Microsoft to object request brokers.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54EAE0-0E1E-4BA9-A212-D22428B9B7BF}" type="slidenum">
              <a:rPr lang="en-US" b="0" smtClean="0">
                <a:solidFill>
                  <a:schemeClr val="tx2"/>
                </a:solidFill>
              </a:rPr>
              <a:pPr/>
              <a:t>17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0" smtClean="0"/>
              <a:t>CORBA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391400" cy="4608513"/>
          </a:xfrm>
        </p:spPr>
        <p:txBody>
          <a:bodyPr/>
          <a:lstStyle/>
          <a:p>
            <a:pPr eaLnBrk="1" hangingPunct="1"/>
            <a:r>
              <a:rPr lang="en-GB" smtClean="0"/>
              <a:t>CORBA objects are comparable, in principle, to objects in C++ and Java</a:t>
            </a:r>
          </a:p>
          <a:p>
            <a:pPr eaLnBrk="1" hangingPunct="1"/>
            <a:r>
              <a:rPr lang="en-GB" smtClean="0"/>
              <a:t>The objects have a separate interface definition that is expressed using a </a:t>
            </a:r>
            <a:r>
              <a:rPr lang="en-GB" b="1" smtClean="0"/>
              <a:t>common language</a:t>
            </a:r>
            <a:r>
              <a:rPr lang="en-GB" smtClean="0"/>
              <a:t> (IDL), similar to C++</a:t>
            </a: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528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304800" y="3544888"/>
            <a:ext cx="5257800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800"/>
              <a:t>There is a mapping from this </a:t>
            </a:r>
            <a:r>
              <a:rPr lang="en-GB" sz="2800">
                <a:solidFill>
                  <a:srgbClr val="990000"/>
                </a:solidFill>
              </a:rPr>
              <a:t>IDL</a:t>
            </a:r>
            <a:r>
              <a:rPr lang="en-GB" sz="2800"/>
              <a:t> to programming languages (C++, Java, etc.)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800"/>
              <a:t>Therefore, objects written in different languages can communicate with each other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GB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DD485E-28F5-4EB2-8F61-86EDF045CEEF}" type="slidenum">
              <a:rPr lang="en-US" b="0" smtClean="0">
                <a:solidFill>
                  <a:schemeClr val="tx2"/>
                </a:solidFill>
              </a:rPr>
              <a:pPr/>
              <a:t>18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0" smtClean="0"/>
              <a:t>Object Request Broker (ORB)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69288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smtClean="0"/>
              <a:t>The ORB handles object communications. </a:t>
            </a:r>
          </a:p>
          <a:p>
            <a:pPr eaLnBrk="1" hangingPunct="1">
              <a:lnSpc>
                <a:spcPct val="110000"/>
              </a:lnSpc>
            </a:pPr>
            <a:r>
              <a:rPr lang="en-GB" smtClean="0"/>
              <a:t>A service provider makes its services known through stubs.</a:t>
            </a:r>
          </a:p>
          <a:p>
            <a:pPr eaLnBrk="1" hangingPunct="1">
              <a:lnSpc>
                <a:spcPct val="110000"/>
              </a:lnSpc>
            </a:pPr>
            <a:r>
              <a:rPr lang="en-GB" smtClean="0"/>
              <a:t>Using an ORB, the calling object binds an IDL stub that defines the interface of the called object.</a:t>
            </a:r>
          </a:p>
          <a:p>
            <a:pPr eaLnBrk="1" hangingPunct="1">
              <a:lnSpc>
                <a:spcPct val="110000"/>
              </a:lnSpc>
            </a:pPr>
            <a:r>
              <a:rPr lang="en-GB" smtClean="0"/>
              <a:t>Calling this stub results in a call to the ORB, which then calls the required object through a published IDL skeleton that links the interface to the service implementation.</a:t>
            </a:r>
          </a:p>
          <a:p>
            <a:pPr eaLnBrk="1" hangingPunct="1">
              <a:lnSpc>
                <a:spcPct val="110000"/>
              </a:lnSpc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FDDB5A-59D1-4564-8ED5-85AA17FC483D}" type="slidenum">
              <a:rPr lang="en-US" b="0" smtClean="0">
                <a:solidFill>
                  <a:schemeClr val="tx2"/>
                </a:solidFill>
              </a:rPr>
              <a:pPr/>
              <a:t>19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ORB-based Object Communication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946150" y="3505200"/>
            <a:ext cx="2819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chemeClr val="tx2"/>
                </a:solidFill>
              </a:rPr>
              <a:t>Object Request Broker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403350" y="1752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1403350" y="2133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1403350" y="2514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>
            <a:off x="170815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2851150" y="1752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2851150" y="2133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2851150" y="2514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315595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Text Box 32"/>
          <p:cNvSpPr txBox="1">
            <a:spLocks noChangeArrowheads="1"/>
          </p:cNvSpPr>
          <p:nvPr/>
        </p:nvSpPr>
        <p:spPr bwMode="auto">
          <a:xfrm>
            <a:off x="288925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Objects</a:t>
            </a:r>
            <a:endParaRPr lang="en-GB"/>
          </a:p>
        </p:txBody>
      </p:sp>
      <p:sp>
        <p:nvSpPr>
          <p:cNvPr id="21518" name="Rectangle 34"/>
          <p:cNvSpPr>
            <a:spLocks noChangeArrowheads="1"/>
          </p:cNvSpPr>
          <p:nvPr/>
        </p:nvSpPr>
        <p:spPr bwMode="auto">
          <a:xfrm>
            <a:off x="1403350" y="3200400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IDL</a:t>
            </a:r>
          </a:p>
          <a:p>
            <a:pPr algn="ctr"/>
            <a:r>
              <a:rPr lang="en-US"/>
              <a:t>Stub</a:t>
            </a:r>
            <a:endParaRPr lang="en-GB"/>
          </a:p>
        </p:txBody>
      </p:sp>
      <p:sp>
        <p:nvSpPr>
          <p:cNvPr id="21519" name="Rectangle 35"/>
          <p:cNvSpPr>
            <a:spLocks noChangeArrowheads="1"/>
          </p:cNvSpPr>
          <p:nvPr/>
        </p:nvSpPr>
        <p:spPr bwMode="auto">
          <a:xfrm>
            <a:off x="2851150" y="3200400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IDL</a:t>
            </a:r>
          </a:p>
          <a:p>
            <a:pPr algn="ctr"/>
            <a:r>
              <a:rPr lang="en-US"/>
              <a:t>Stub</a:t>
            </a:r>
            <a:endParaRPr lang="en-GB"/>
          </a:p>
        </p:txBody>
      </p:sp>
      <p:sp>
        <p:nvSpPr>
          <p:cNvPr id="21520" name="Rectangle 36"/>
          <p:cNvSpPr>
            <a:spLocks noChangeArrowheads="1"/>
          </p:cNvSpPr>
          <p:nvPr/>
        </p:nvSpPr>
        <p:spPr bwMode="auto">
          <a:xfrm>
            <a:off x="5791200" y="3505200"/>
            <a:ext cx="2819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chemeClr val="tx2"/>
                </a:solidFill>
              </a:rPr>
              <a:t>Object Request Broker</a:t>
            </a:r>
          </a:p>
        </p:txBody>
      </p:sp>
      <p:sp>
        <p:nvSpPr>
          <p:cNvPr id="21521" name="Rectangle 37"/>
          <p:cNvSpPr>
            <a:spLocks noChangeArrowheads="1"/>
          </p:cNvSpPr>
          <p:nvPr/>
        </p:nvSpPr>
        <p:spPr bwMode="auto">
          <a:xfrm>
            <a:off x="6248400" y="1752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38"/>
          <p:cNvSpPr>
            <a:spLocks noChangeArrowheads="1"/>
          </p:cNvSpPr>
          <p:nvPr/>
        </p:nvSpPr>
        <p:spPr bwMode="auto">
          <a:xfrm>
            <a:off x="6248400" y="2133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Rectangle 39"/>
          <p:cNvSpPr>
            <a:spLocks noChangeArrowheads="1"/>
          </p:cNvSpPr>
          <p:nvPr/>
        </p:nvSpPr>
        <p:spPr bwMode="auto">
          <a:xfrm>
            <a:off x="6248400" y="2514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Line 40"/>
          <p:cNvSpPr>
            <a:spLocks noChangeShapeType="1"/>
          </p:cNvSpPr>
          <p:nvPr/>
        </p:nvSpPr>
        <p:spPr bwMode="auto">
          <a:xfrm>
            <a:off x="65532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Rectangle 41"/>
          <p:cNvSpPr>
            <a:spLocks noChangeArrowheads="1"/>
          </p:cNvSpPr>
          <p:nvPr/>
        </p:nvSpPr>
        <p:spPr bwMode="auto">
          <a:xfrm>
            <a:off x="7696200" y="1752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Rectangle 42"/>
          <p:cNvSpPr>
            <a:spLocks noChangeArrowheads="1"/>
          </p:cNvSpPr>
          <p:nvPr/>
        </p:nvSpPr>
        <p:spPr bwMode="auto">
          <a:xfrm>
            <a:off x="7696200" y="2133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Rectangle 43"/>
          <p:cNvSpPr>
            <a:spLocks noChangeArrowheads="1"/>
          </p:cNvSpPr>
          <p:nvPr/>
        </p:nvSpPr>
        <p:spPr bwMode="auto">
          <a:xfrm>
            <a:off x="7696200" y="2514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44"/>
          <p:cNvSpPr>
            <a:spLocks noChangeShapeType="1"/>
          </p:cNvSpPr>
          <p:nvPr/>
        </p:nvSpPr>
        <p:spPr bwMode="auto">
          <a:xfrm>
            <a:off x="80010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Rectangle 45"/>
          <p:cNvSpPr>
            <a:spLocks noChangeArrowheads="1"/>
          </p:cNvSpPr>
          <p:nvPr/>
        </p:nvSpPr>
        <p:spPr bwMode="auto">
          <a:xfrm>
            <a:off x="6248400" y="3200400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IDL</a:t>
            </a:r>
          </a:p>
          <a:p>
            <a:pPr algn="ctr"/>
            <a:r>
              <a:rPr lang="en-US"/>
              <a:t>Stub</a:t>
            </a:r>
            <a:endParaRPr lang="en-GB"/>
          </a:p>
        </p:txBody>
      </p:sp>
      <p:sp>
        <p:nvSpPr>
          <p:cNvPr id="21530" name="Rectangle 46"/>
          <p:cNvSpPr>
            <a:spLocks noChangeArrowheads="1"/>
          </p:cNvSpPr>
          <p:nvPr/>
        </p:nvSpPr>
        <p:spPr bwMode="auto">
          <a:xfrm>
            <a:off x="7696200" y="3200400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IDL</a:t>
            </a:r>
          </a:p>
          <a:p>
            <a:pPr algn="ctr"/>
            <a:r>
              <a:rPr lang="en-US"/>
              <a:t>Stub</a:t>
            </a:r>
            <a:endParaRPr lang="en-GB"/>
          </a:p>
        </p:txBody>
      </p:sp>
      <p:cxnSp>
        <p:nvCxnSpPr>
          <p:cNvPr id="21531" name="AutoShape 48"/>
          <p:cNvCxnSpPr>
            <a:cxnSpLocks noChangeShapeType="1"/>
            <a:stCxn id="21508" idx="2"/>
            <a:endCxn id="21520" idx="2"/>
          </p:cNvCxnSpPr>
          <p:nvPr/>
        </p:nvCxnSpPr>
        <p:spPr bwMode="auto">
          <a:xfrm rot="16200000" flipH="1">
            <a:off x="4777581" y="2531269"/>
            <a:ext cx="1588" cy="4845050"/>
          </a:xfrm>
          <a:prstGeom prst="bentConnector3">
            <a:avLst>
              <a:gd name="adj1" fmla="val 47200014"/>
            </a:avLst>
          </a:prstGeom>
          <a:noFill/>
          <a:ln w="762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2" name="Text Box 49"/>
          <p:cNvSpPr txBox="1">
            <a:spLocks noChangeArrowheads="1"/>
          </p:cNvSpPr>
          <p:nvPr/>
        </p:nvSpPr>
        <p:spPr bwMode="auto">
          <a:xfrm>
            <a:off x="4273550" y="5753100"/>
            <a:ext cx="98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Network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1B6A95-8F96-4A25-8A14-D3C97EFC74FB}" type="slidenum">
              <a:rPr lang="en-US" b="0" smtClean="0">
                <a:solidFill>
                  <a:schemeClr val="tx2"/>
                </a:solidFill>
              </a:rPr>
              <a:pPr/>
              <a:t>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Distributed Software Architectures</a:t>
            </a:r>
            <a:endParaRPr lang="en-GB" b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6200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000" smtClean="0"/>
              <a:t>Client-server Architectures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/>
              <a:t>Distributed services which are called on by clients.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/>
              <a:t>Servers that provide services are treated differently from clients that use services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/>
              <a:t>Thin and fat client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Tiered (N-Tier) Architectures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Two-tier architecture (client-server)</a:t>
            </a:r>
            <a:endParaRPr lang="en-GB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Three-tier architecture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Four-tier architecture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Distributed Object Architectures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/>
              <a:t>No distinction between clients and servers.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/>
              <a:t>Any object on the system may provide and use services from other objects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Service-Oriented Architecture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Evolved from all types of architectures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 emphasize on the topology – dynamic architecture possible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Open standards and protocols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Separation of duties (provider, consumer, and broker)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Standards agreed and fully supported by all major corporations</a:t>
            </a:r>
            <a:endParaRPr lang="en-GB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6221F9-1CB1-49C4-9EF7-E1789263C571}" type="slidenum">
              <a:rPr lang="en-US" b="0" smtClean="0">
                <a:solidFill>
                  <a:schemeClr val="tx2"/>
                </a:solidFill>
              </a:rPr>
              <a:pPr/>
              <a:t>20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MS DCOM: Distributed Component Object Model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97888" cy="4876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DCOM allows software components to distribute across several networked computers to communicate with each other.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It was called “Network OLE” and OLE (Object Linking and Embedding) is a distributed object system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It extends Microsoft's COM (Component Object Model), 1993, which provides the communication capacity among objects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Windows 2000 significantly extends COM and renamed it COM+.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All these technologies are integrated into and </a:t>
            </a:r>
            <a:r>
              <a:rPr lang="en-US" sz="2400" b="1" smtClean="0">
                <a:solidFill>
                  <a:srgbClr val="FF0000"/>
                </a:solidFill>
              </a:rPr>
              <a:t>replaced</a:t>
            </a:r>
            <a:r>
              <a:rPr lang="en-US" sz="2400" smtClean="0"/>
              <a:t> by .NET which supports both Object-Oriented and Service-Oriented Architecture (SOA).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Enterprise Service Bus (ESB)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69288" cy="5334000"/>
          </a:xfrm>
        </p:spPr>
        <p:txBody>
          <a:bodyPr/>
          <a:lstStyle/>
          <a:p>
            <a:r>
              <a:rPr lang="en-US" smtClean="0"/>
              <a:t>An ESB provides an abstraction layer on top of an implementation of an enterprise messaging system;</a:t>
            </a:r>
          </a:p>
          <a:p>
            <a:r>
              <a:rPr lang="en-US" smtClean="0"/>
              <a:t>It allows integration architects to exploit the value of messaging without writing code. </a:t>
            </a:r>
          </a:p>
          <a:p>
            <a:r>
              <a:rPr lang="en-US" smtClean="0"/>
              <a:t>It is the service-oriented version of ORB.</a:t>
            </a:r>
          </a:p>
          <a:p>
            <a:r>
              <a:rPr lang="en-US" smtClean="0"/>
              <a:t>Contrary to the more classical Enterprise Application Integration (EAI) approach (tightly coupled), ESB provides a loosely coupled platform to support distributed functions, with distributed (independent) deployment where needed, while still working in harmony.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A6CE01-66CA-4716-B481-B8C5CE545254}" type="slidenum">
              <a:rPr lang="en-US" b="0" smtClean="0">
                <a:solidFill>
                  <a:schemeClr val="tx2"/>
                </a:solidFill>
              </a:rPr>
              <a:pPr/>
              <a:t>21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457200" y="909638"/>
            <a:ext cx="855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solidFill>
                  <a:srgbClr val="FF9900"/>
                </a:solidFill>
              </a:rPr>
              <a:t>Shifting</a:t>
            </a:r>
            <a:r>
              <a:rPr lang="en-US" sz="2400" b="0">
                <a:solidFill>
                  <a:srgbClr val="008000"/>
                </a:solidFill>
              </a:rPr>
              <a:t> from Distributed Object Orientation to Service Orientation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305800" cy="609600"/>
          </a:xfrm>
        </p:spPr>
        <p:txBody>
          <a:bodyPr/>
          <a:lstStyle/>
          <a:p>
            <a:pPr algn="ctr"/>
            <a:r>
              <a:rPr lang="en-US" smtClean="0"/>
              <a:t>Modeling Business in SOA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406525" y="1119188"/>
            <a:ext cx="2246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Turn this model …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4452938" y="2216150"/>
            <a:ext cx="490537" cy="5238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237163" y="1133475"/>
            <a:ext cx="215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…into this (SOA).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314325" y="3857625"/>
            <a:ext cx="821531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472238" y="4011613"/>
            <a:ext cx="2233612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/>
              <a:t>Business applications and their interfaces become reusable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501900" y="3981450"/>
            <a:ext cx="1987550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/>
              <a:t>Decouples the interfaces from the business applications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510088" y="4011613"/>
            <a:ext cx="2062162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/>
              <a:t>The number and complexity of the interfaces is reduced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71475" y="3981450"/>
            <a:ext cx="2246313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/>
              <a:t>Rich business abstractions describe the application interface</a:t>
            </a:r>
          </a:p>
        </p:txBody>
      </p:sp>
      <p:grpSp>
        <p:nvGrpSpPr>
          <p:cNvPr id="24587" name="Group 56"/>
          <p:cNvGrpSpPr>
            <a:grpSpLocks/>
          </p:cNvGrpSpPr>
          <p:nvPr/>
        </p:nvGrpSpPr>
        <p:grpSpPr bwMode="auto">
          <a:xfrm>
            <a:off x="165100" y="1455738"/>
            <a:ext cx="4330700" cy="1905000"/>
            <a:chOff x="310" y="787"/>
            <a:chExt cx="5013" cy="2889"/>
          </a:xfrm>
        </p:grpSpPr>
        <p:sp>
          <p:nvSpPr>
            <p:cNvPr id="24647" name="Rectangle 57"/>
            <p:cNvSpPr>
              <a:spLocks noChangeArrowheads="1"/>
            </p:cNvSpPr>
            <p:nvPr/>
          </p:nvSpPr>
          <p:spPr bwMode="auto">
            <a:xfrm>
              <a:off x="310" y="787"/>
              <a:ext cx="5013" cy="2889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Rectangle 58"/>
            <p:cNvSpPr>
              <a:spLocks noChangeArrowheads="1"/>
            </p:cNvSpPr>
            <p:nvPr/>
          </p:nvSpPr>
          <p:spPr bwMode="auto">
            <a:xfrm>
              <a:off x="3184" y="1560"/>
              <a:ext cx="196" cy="9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9" name="Rectangle 59"/>
            <p:cNvSpPr>
              <a:spLocks noChangeArrowheads="1"/>
            </p:cNvSpPr>
            <p:nvPr/>
          </p:nvSpPr>
          <p:spPr bwMode="auto">
            <a:xfrm>
              <a:off x="3213" y="1601"/>
              <a:ext cx="9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DFK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50" name="Freeform 60"/>
            <p:cNvSpPr>
              <a:spLocks/>
            </p:cNvSpPr>
            <p:nvPr/>
          </p:nvSpPr>
          <p:spPr bwMode="auto">
            <a:xfrm>
              <a:off x="518" y="3286"/>
              <a:ext cx="319" cy="245"/>
            </a:xfrm>
            <a:custGeom>
              <a:avLst/>
              <a:gdLst>
                <a:gd name="T0" fmla="*/ 0 w 319"/>
                <a:gd name="T1" fmla="*/ 214 h 245"/>
                <a:gd name="T2" fmla="*/ 1 w 319"/>
                <a:gd name="T3" fmla="*/ 218 h 245"/>
                <a:gd name="T4" fmla="*/ 5 w 319"/>
                <a:gd name="T5" fmla="*/ 222 h 245"/>
                <a:gd name="T6" fmla="*/ 12 w 319"/>
                <a:gd name="T7" fmla="*/ 226 h 245"/>
                <a:gd name="T8" fmla="*/ 22 w 319"/>
                <a:gd name="T9" fmla="*/ 229 h 245"/>
                <a:gd name="T10" fmla="*/ 34 w 319"/>
                <a:gd name="T11" fmla="*/ 233 h 245"/>
                <a:gd name="T12" fmla="*/ 48 w 319"/>
                <a:gd name="T13" fmla="*/ 236 h 245"/>
                <a:gd name="T14" fmla="*/ 65 w 319"/>
                <a:gd name="T15" fmla="*/ 239 h 245"/>
                <a:gd name="T16" fmla="*/ 83 w 319"/>
                <a:gd name="T17" fmla="*/ 241 h 245"/>
                <a:gd name="T18" fmla="*/ 102 w 319"/>
                <a:gd name="T19" fmla="*/ 243 h 245"/>
                <a:gd name="T20" fmla="*/ 122 w 319"/>
                <a:gd name="T21" fmla="*/ 244 h 245"/>
                <a:gd name="T22" fmla="*/ 143 w 319"/>
                <a:gd name="T23" fmla="*/ 244 h 245"/>
                <a:gd name="T24" fmla="*/ 165 w 319"/>
                <a:gd name="T25" fmla="*/ 245 h 245"/>
                <a:gd name="T26" fmla="*/ 186 w 319"/>
                <a:gd name="T27" fmla="*/ 244 h 245"/>
                <a:gd name="T28" fmla="*/ 207 w 319"/>
                <a:gd name="T29" fmla="*/ 243 h 245"/>
                <a:gd name="T30" fmla="*/ 227 w 319"/>
                <a:gd name="T31" fmla="*/ 242 h 245"/>
                <a:gd name="T32" fmla="*/ 245 w 319"/>
                <a:gd name="T33" fmla="*/ 240 h 245"/>
                <a:gd name="T34" fmla="*/ 262 w 319"/>
                <a:gd name="T35" fmla="*/ 237 h 245"/>
                <a:gd name="T36" fmla="*/ 278 w 319"/>
                <a:gd name="T37" fmla="*/ 234 h 245"/>
                <a:gd name="T38" fmla="*/ 291 w 319"/>
                <a:gd name="T39" fmla="*/ 231 h 245"/>
                <a:gd name="T40" fmla="*/ 302 w 319"/>
                <a:gd name="T41" fmla="*/ 228 h 245"/>
                <a:gd name="T42" fmla="*/ 310 w 319"/>
                <a:gd name="T43" fmla="*/ 224 h 245"/>
                <a:gd name="T44" fmla="*/ 316 w 319"/>
                <a:gd name="T45" fmla="*/ 220 h 245"/>
                <a:gd name="T46" fmla="*/ 319 w 319"/>
                <a:gd name="T47" fmla="*/ 216 h 245"/>
                <a:gd name="T48" fmla="*/ 319 w 319"/>
                <a:gd name="T49" fmla="*/ 31 h 245"/>
                <a:gd name="T50" fmla="*/ 318 w 319"/>
                <a:gd name="T51" fmla="*/ 27 h 245"/>
                <a:gd name="T52" fmla="*/ 313 w 319"/>
                <a:gd name="T53" fmla="*/ 23 h 245"/>
                <a:gd name="T54" fmla="*/ 306 w 319"/>
                <a:gd name="T55" fmla="*/ 19 h 245"/>
                <a:gd name="T56" fmla="*/ 297 w 319"/>
                <a:gd name="T57" fmla="*/ 15 h 245"/>
                <a:gd name="T58" fmla="*/ 285 w 319"/>
                <a:gd name="T59" fmla="*/ 12 h 245"/>
                <a:gd name="T60" fmla="*/ 270 w 319"/>
                <a:gd name="T61" fmla="*/ 9 h 245"/>
                <a:gd name="T62" fmla="*/ 254 w 319"/>
                <a:gd name="T63" fmla="*/ 6 h 245"/>
                <a:gd name="T64" fmla="*/ 236 w 319"/>
                <a:gd name="T65" fmla="*/ 4 h 245"/>
                <a:gd name="T66" fmla="*/ 217 w 319"/>
                <a:gd name="T67" fmla="*/ 2 h 245"/>
                <a:gd name="T68" fmla="*/ 196 w 319"/>
                <a:gd name="T69" fmla="*/ 1 h 245"/>
                <a:gd name="T70" fmla="*/ 175 w 319"/>
                <a:gd name="T71" fmla="*/ 0 h 245"/>
                <a:gd name="T72" fmla="*/ 154 w 319"/>
                <a:gd name="T73" fmla="*/ 0 h 245"/>
                <a:gd name="T74" fmla="*/ 133 w 319"/>
                <a:gd name="T75" fmla="*/ 1 h 245"/>
                <a:gd name="T76" fmla="*/ 112 w 319"/>
                <a:gd name="T77" fmla="*/ 2 h 245"/>
                <a:gd name="T78" fmla="*/ 92 w 319"/>
                <a:gd name="T79" fmla="*/ 3 h 245"/>
                <a:gd name="T80" fmla="*/ 73 w 319"/>
                <a:gd name="T81" fmla="*/ 5 h 245"/>
                <a:gd name="T82" fmla="*/ 56 w 319"/>
                <a:gd name="T83" fmla="*/ 7 h 245"/>
                <a:gd name="T84" fmla="*/ 41 w 319"/>
                <a:gd name="T85" fmla="*/ 10 h 245"/>
                <a:gd name="T86" fmla="*/ 28 w 319"/>
                <a:gd name="T87" fmla="*/ 14 h 245"/>
                <a:gd name="T88" fmla="*/ 17 w 319"/>
                <a:gd name="T89" fmla="*/ 17 h 245"/>
                <a:gd name="T90" fmla="*/ 9 w 319"/>
                <a:gd name="T91" fmla="*/ 21 h 245"/>
                <a:gd name="T92" fmla="*/ 3 w 319"/>
                <a:gd name="T93" fmla="*/ 25 h 245"/>
                <a:gd name="T94" fmla="*/ 0 w 319"/>
                <a:gd name="T95" fmla="*/ 29 h 24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9"/>
                <a:gd name="T145" fmla="*/ 0 h 245"/>
                <a:gd name="T146" fmla="*/ 319 w 319"/>
                <a:gd name="T147" fmla="*/ 245 h 24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9" h="245">
                  <a:moveTo>
                    <a:pt x="0" y="31"/>
                  </a:moveTo>
                  <a:lnTo>
                    <a:pt x="0" y="214"/>
                  </a:lnTo>
                  <a:lnTo>
                    <a:pt x="0" y="216"/>
                  </a:lnTo>
                  <a:lnTo>
                    <a:pt x="1" y="218"/>
                  </a:lnTo>
                  <a:lnTo>
                    <a:pt x="3" y="220"/>
                  </a:lnTo>
                  <a:lnTo>
                    <a:pt x="5" y="222"/>
                  </a:lnTo>
                  <a:lnTo>
                    <a:pt x="9" y="224"/>
                  </a:lnTo>
                  <a:lnTo>
                    <a:pt x="12" y="226"/>
                  </a:lnTo>
                  <a:lnTo>
                    <a:pt x="17" y="228"/>
                  </a:lnTo>
                  <a:lnTo>
                    <a:pt x="22" y="229"/>
                  </a:lnTo>
                  <a:lnTo>
                    <a:pt x="28" y="231"/>
                  </a:lnTo>
                  <a:lnTo>
                    <a:pt x="34" y="233"/>
                  </a:lnTo>
                  <a:lnTo>
                    <a:pt x="41" y="234"/>
                  </a:lnTo>
                  <a:lnTo>
                    <a:pt x="48" y="236"/>
                  </a:lnTo>
                  <a:lnTo>
                    <a:pt x="56" y="237"/>
                  </a:lnTo>
                  <a:lnTo>
                    <a:pt x="65" y="239"/>
                  </a:lnTo>
                  <a:lnTo>
                    <a:pt x="73" y="240"/>
                  </a:lnTo>
                  <a:lnTo>
                    <a:pt x="83" y="241"/>
                  </a:lnTo>
                  <a:lnTo>
                    <a:pt x="92" y="242"/>
                  </a:lnTo>
                  <a:lnTo>
                    <a:pt x="102" y="243"/>
                  </a:lnTo>
                  <a:lnTo>
                    <a:pt x="112" y="243"/>
                  </a:lnTo>
                  <a:lnTo>
                    <a:pt x="122" y="244"/>
                  </a:lnTo>
                  <a:lnTo>
                    <a:pt x="133" y="244"/>
                  </a:lnTo>
                  <a:lnTo>
                    <a:pt x="143" y="244"/>
                  </a:lnTo>
                  <a:lnTo>
                    <a:pt x="154" y="245"/>
                  </a:lnTo>
                  <a:lnTo>
                    <a:pt x="165" y="245"/>
                  </a:lnTo>
                  <a:lnTo>
                    <a:pt x="175" y="244"/>
                  </a:lnTo>
                  <a:lnTo>
                    <a:pt x="186" y="244"/>
                  </a:lnTo>
                  <a:lnTo>
                    <a:pt x="196" y="244"/>
                  </a:lnTo>
                  <a:lnTo>
                    <a:pt x="207" y="243"/>
                  </a:lnTo>
                  <a:lnTo>
                    <a:pt x="217" y="243"/>
                  </a:lnTo>
                  <a:lnTo>
                    <a:pt x="227" y="242"/>
                  </a:lnTo>
                  <a:lnTo>
                    <a:pt x="236" y="241"/>
                  </a:lnTo>
                  <a:lnTo>
                    <a:pt x="245" y="240"/>
                  </a:lnTo>
                  <a:lnTo>
                    <a:pt x="254" y="239"/>
                  </a:lnTo>
                  <a:lnTo>
                    <a:pt x="262" y="237"/>
                  </a:lnTo>
                  <a:lnTo>
                    <a:pt x="270" y="236"/>
                  </a:lnTo>
                  <a:lnTo>
                    <a:pt x="278" y="234"/>
                  </a:lnTo>
                  <a:lnTo>
                    <a:pt x="285" y="233"/>
                  </a:lnTo>
                  <a:lnTo>
                    <a:pt x="291" y="231"/>
                  </a:lnTo>
                  <a:lnTo>
                    <a:pt x="297" y="229"/>
                  </a:lnTo>
                  <a:lnTo>
                    <a:pt x="302" y="228"/>
                  </a:lnTo>
                  <a:lnTo>
                    <a:pt x="306" y="226"/>
                  </a:lnTo>
                  <a:lnTo>
                    <a:pt x="310" y="224"/>
                  </a:lnTo>
                  <a:lnTo>
                    <a:pt x="313" y="222"/>
                  </a:lnTo>
                  <a:lnTo>
                    <a:pt x="316" y="220"/>
                  </a:lnTo>
                  <a:lnTo>
                    <a:pt x="318" y="218"/>
                  </a:lnTo>
                  <a:lnTo>
                    <a:pt x="319" y="216"/>
                  </a:lnTo>
                  <a:lnTo>
                    <a:pt x="319" y="214"/>
                  </a:lnTo>
                  <a:lnTo>
                    <a:pt x="319" y="31"/>
                  </a:lnTo>
                  <a:lnTo>
                    <a:pt x="319" y="29"/>
                  </a:lnTo>
                  <a:lnTo>
                    <a:pt x="318" y="27"/>
                  </a:lnTo>
                  <a:lnTo>
                    <a:pt x="316" y="25"/>
                  </a:lnTo>
                  <a:lnTo>
                    <a:pt x="313" y="23"/>
                  </a:lnTo>
                  <a:lnTo>
                    <a:pt x="310" y="21"/>
                  </a:lnTo>
                  <a:lnTo>
                    <a:pt x="306" y="19"/>
                  </a:lnTo>
                  <a:lnTo>
                    <a:pt x="302" y="17"/>
                  </a:lnTo>
                  <a:lnTo>
                    <a:pt x="297" y="15"/>
                  </a:lnTo>
                  <a:lnTo>
                    <a:pt x="291" y="14"/>
                  </a:lnTo>
                  <a:lnTo>
                    <a:pt x="285" y="12"/>
                  </a:lnTo>
                  <a:lnTo>
                    <a:pt x="278" y="10"/>
                  </a:lnTo>
                  <a:lnTo>
                    <a:pt x="270" y="9"/>
                  </a:lnTo>
                  <a:lnTo>
                    <a:pt x="262" y="7"/>
                  </a:lnTo>
                  <a:lnTo>
                    <a:pt x="254" y="6"/>
                  </a:lnTo>
                  <a:lnTo>
                    <a:pt x="245" y="5"/>
                  </a:lnTo>
                  <a:lnTo>
                    <a:pt x="236" y="4"/>
                  </a:lnTo>
                  <a:lnTo>
                    <a:pt x="227" y="3"/>
                  </a:lnTo>
                  <a:lnTo>
                    <a:pt x="217" y="2"/>
                  </a:lnTo>
                  <a:lnTo>
                    <a:pt x="207" y="2"/>
                  </a:lnTo>
                  <a:lnTo>
                    <a:pt x="196" y="1"/>
                  </a:lnTo>
                  <a:lnTo>
                    <a:pt x="186" y="1"/>
                  </a:lnTo>
                  <a:lnTo>
                    <a:pt x="175" y="0"/>
                  </a:lnTo>
                  <a:lnTo>
                    <a:pt x="165" y="0"/>
                  </a:lnTo>
                  <a:lnTo>
                    <a:pt x="154" y="0"/>
                  </a:lnTo>
                  <a:lnTo>
                    <a:pt x="143" y="0"/>
                  </a:lnTo>
                  <a:lnTo>
                    <a:pt x="133" y="1"/>
                  </a:lnTo>
                  <a:lnTo>
                    <a:pt x="122" y="1"/>
                  </a:lnTo>
                  <a:lnTo>
                    <a:pt x="112" y="2"/>
                  </a:lnTo>
                  <a:lnTo>
                    <a:pt x="102" y="2"/>
                  </a:lnTo>
                  <a:lnTo>
                    <a:pt x="92" y="3"/>
                  </a:lnTo>
                  <a:lnTo>
                    <a:pt x="83" y="4"/>
                  </a:lnTo>
                  <a:lnTo>
                    <a:pt x="73" y="5"/>
                  </a:lnTo>
                  <a:lnTo>
                    <a:pt x="65" y="6"/>
                  </a:lnTo>
                  <a:lnTo>
                    <a:pt x="56" y="7"/>
                  </a:lnTo>
                  <a:lnTo>
                    <a:pt x="48" y="9"/>
                  </a:lnTo>
                  <a:lnTo>
                    <a:pt x="41" y="10"/>
                  </a:lnTo>
                  <a:lnTo>
                    <a:pt x="34" y="12"/>
                  </a:lnTo>
                  <a:lnTo>
                    <a:pt x="28" y="14"/>
                  </a:lnTo>
                  <a:lnTo>
                    <a:pt x="22" y="15"/>
                  </a:lnTo>
                  <a:lnTo>
                    <a:pt x="17" y="17"/>
                  </a:lnTo>
                  <a:lnTo>
                    <a:pt x="12" y="19"/>
                  </a:lnTo>
                  <a:lnTo>
                    <a:pt x="9" y="21"/>
                  </a:lnTo>
                  <a:lnTo>
                    <a:pt x="5" y="23"/>
                  </a:lnTo>
                  <a:lnTo>
                    <a:pt x="3" y="25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1" name="Freeform 61"/>
            <p:cNvSpPr>
              <a:spLocks/>
            </p:cNvSpPr>
            <p:nvPr/>
          </p:nvSpPr>
          <p:spPr bwMode="auto">
            <a:xfrm>
              <a:off x="518" y="3317"/>
              <a:ext cx="319" cy="31"/>
            </a:xfrm>
            <a:custGeom>
              <a:avLst/>
              <a:gdLst>
                <a:gd name="T0" fmla="*/ 0 w 319"/>
                <a:gd name="T1" fmla="*/ 0 h 31"/>
                <a:gd name="T2" fmla="*/ 0 w 319"/>
                <a:gd name="T3" fmla="*/ 2 h 31"/>
                <a:gd name="T4" fmla="*/ 1 w 319"/>
                <a:gd name="T5" fmla="*/ 4 h 31"/>
                <a:gd name="T6" fmla="*/ 3 w 319"/>
                <a:gd name="T7" fmla="*/ 6 h 31"/>
                <a:gd name="T8" fmla="*/ 5 w 319"/>
                <a:gd name="T9" fmla="*/ 8 h 31"/>
                <a:gd name="T10" fmla="*/ 9 w 319"/>
                <a:gd name="T11" fmla="*/ 10 h 31"/>
                <a:gd name="T12" fmla="*/ 12 w 319"/>
                <a:gd name="T13" fmla="*/ 12 h 31"/>
                <a:gd name="T14" fmla="*/ 17 w 319"/>
                <a:gd name="T15" fmla="*/ 14 h 31"/>
                <a:gd name="T16" fmla="*/ 22 w 319"/>
                <a:gd name="T17" fmla="*/ 16 h 31"/>
                <a:gd name="T18" fmla="*/ 28 w 319"/>
                <a:gd name="T19" fmla="*/ 17 h 31"/>
                <a:gd name="T20" fmla="*/ 34 w 319"/>
                <a:gd name="T21" fmla="*/ 19 h 31"/>
                <a:gd name="T22" fmla="*/ 41 w 319"/>
                <a:gd name="T23" fmla="*/ 21 h 31"/>
                <a:gd name="T24" fmla="*/ 48 w 319"/>
                <a:gd name="T25" fmla="*/ 22 h 31"/>
                <a:gd name="T26" fmla="*/ 56 w 319"/>
                <a:gd name="T27" fmla="*/ 24 h 31"/>
                <a:gd name="T28" fmla="*/ 65 w 319"/>
                <a:gd name="T29" fmla="*/ 25 h 31"/>
                <a:gd name="T30" fmla="*/ 73 w 319"/>
                <a:gd name="T31" fmla="*/ 26 h 31"/>
                <a:gd name="T32" fmla="*/ 83 w 319"/>
                <a:gd name="T33" fmla="*/ 27 h 31"/>
                <a:gd name="T34" fmla="*/ 92 w 319"/>
                <a:gd name="T35" fmla="*/ 28 h 31"/>
                <a:gd name="T36" fmla="*/ 102 w 319"/>
                <a:gd name="T37" fmla="*/ 29 h 31"/>
                <a:gd name="T38" fmla="*/ 112 w 319"/>
                <a:gd name="T39" fmla="*/ 29 h 31"/>
                <a:gd name="T40" fmla="*/ 122 w 319"/>
                <a:gd name="T41" fmla="*/ 30 h 31"/>
                <a:gd name="T42" fmla="*/ 133 w 319"/>
                <a:gd name="T43" fmla="*/ 30 h 31"/>
                <a:gd name="T44" fmla="*/ 143 w 319"/>
                <a:gd name="T45" fmla="*/ 31 h 31"/>
                <a:gd name="T46" fmla="*/ 154 w 319"/>
                <a:gd name="T47" fmla="*/ 31 h 31"/>
                <a:gd name="T48" fmla="*/ 165 w 319"/>
                <a:gd name="T49" fmla="*/ 31 h 31"/>
                <a:gd name="T50" fmla="*/ 175 w 319"/>
                <a:gd name="T51" fmla="*/ 31 h 31"/>
                <a:gd name="T52" fmla="*/ 186 w 319"/>
                <a:gd name="T53" fmla="*/ 30 h 31"/>
                <a:gd name="T54" fmla="*/ 196 w 319"/>
                <a:gd name="T55" fmla="*/ 30 h 31"/>
                <a:gd name="T56" fmla="*/ 207 w 319"/>
                <a:gd name="T57" fmla="*/ 29 h 31"/>
                <a:gd name="T58" fmla="*/ 217 w 319"/>
                <a:gd name="T59" fmla="*/ 29 h 31"/>
                <a:gd name="T60" fmla="*/ 227 w 319"/>
                <a:gd name="T61" fmla="*/ 28 h 31"/>
                <a:gd name="T62" fmla="*/ 236 w 319"/>
                <a:gd name="T63" fmla="*/ 27 h 31"/>
                <a:gd name="T64" fmla="*/ 245 w 319"/>
                <a:gd name="T65" fmla="*/ 26 h 31"/>
                <a:gd name="T66" fmla="*/ 254 w 319"/>
                <a:gd name="T67" fmla="*/ 25 h 31"/>
                <a:gd name="T68" fmla="*/ 262 w 319"/>
                <a:gd name="T69" fmla="*/ 24 h 31"/>
                <a:gd name="T70" fmla="*/ 270 w 319"/>
                <a:gd name="T71" fmla="*/ 22 h 31"/>
                <a:gd name="T72" fmla="*/ 278 w 319"/>
                <a:gd name="T73" fmla="*/ 21 h 31"/>
                <a:gd name="T74" fmla="*/ 285 w 319"/>
                <a:gd name="T75" fmla="*/ 19 h 31"/>
                <a:gd name="T76" fmla="*/ 291 w 319"/>
                <a:gd name="T77" fmla="*/ 17 h 31"/>
                <a:gd name="T78" fmla="*/ 297 w 319"/>
                <a:gd name="T79" fmla="*/ 16 h 31"/>
                <a:gd name="T80" fmla="*/ 302 w 319"/>
                <a:gd name="T81" fmla="*/ 14 h 31"/>
                <a:gd name="T82" fmla="*/ 306 w 319"/>
                <a:gd name="T83" fmla="*/ 12 h 31"/>
                <a:gd name="T84" fmla="*/ 310 w 319"/>
                <a:gd name="T85" fmla="*/ 10 h 31"/>
                <a:gd name="T86" fmla="*/ 313 w 319"/>
                <a:gd name="T87" fmla="*/ 8 h 31"/>
                <a:gd name="T88" fmla="*/ 316 w 319"/>
                <a:gd name="T89" fmla="*/ 6 h 31"/>
                <a:gd name="T90" fmla="*/ 318 w 319"/>
                <a:gd name="T91" fmla="*/ 4 h 31"/>
                <a:gd name="T92" fmla="*/ 319 w 319"/>
                <a:gd name="T93" fmla="*/ 2 h 31"/>
                <a:gd name="T94" fmla="*/ 319 w 319"/>
                <a:gd name="T95" fmla="*/ 0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9"/>
                <a:gd name="T145" fmla="*/ 0 h 31"/>
                <a:gd name="T146" fmla="*/ 319 w 319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9" h="31">
                  <a:moveTo>
                    <a:pt x="0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6"/>
                  </a:lnTo>
                  <a:lnTo>
                    <a:pt x="5" y="8"/>
                  </a:lnTo>
                  <a:lnTo>
                    <a:pt x="9" y="10"/>
                  </a:lnTo>
                  <a:lnTo>
                    <a:pt x="12" y="12"/>
                  </a:lnTo>
                  <a:lnTo>
                    <a:pt x="17" y="14"/>
                  </a:lnTo>
                  <a:lnTo>
                    <a:pt x="22" y="16"/>
                  </a:lnTo>
                  <a:lnTo>
                    <a:pt x="28" y="17"/>
                  </a:lnTo>
                  <a:lnTo>
                    <a:pt x="34" y="19"/>
                  </a:lnTo>
                  <a:lnTo>
                    <a:pt x="41" y="21"/>
                  </a:lnTo>
                  <a:lnTo>
                    <a:pt x="48" y="22"/>
                  </a:lnTo>
                  <a:lnTo>
                    <a:pt x="56" y="24"/>
                  </a:lnTo>
                  <a:lnTo>
                    <a:pt x="65" y="25"/>
                  </a:lnTo>
                  <a:lnTo>
                    <a:pt x="73" y="26"/>
                  </a:lnTo>
                  <a:lnTo>
                    <a:pt x="83" y="27"/>
                  </a:lnTo>
                  <a:lnTo>
                    <a:pt x="92" y="28"/>
                  </a:lnTo>
                  <a:lnTo>
                    <a:pt x="102" y="29"/>
                  </a:lnTo>
                  <a:lnTo>
                    <a:pt x="112" y="29"/>
                  </a:lnTo>
                  <a:lnTo>
                    <a:pt x="122" y="30"/>
                  </a:lnTo>
                  <a:lnTo>
                    <a:pt x="133" y="30"/>
                  </a:lnTo>
                  <a:lnTo>
                    <a:pt x="143" y="31"/>
                  </a:lnTo>
                  <a:lnTo>
                    <a:pt x="154" y="31"/>
                  </a:lnTo>
                  <a:lnTo>
                    <a:pt x="165" y="31"/>
                  </a:lnTo>
                  <a:lnTo>
                    <a:pt x="175" y="31"/>
                  </a:lnTo>
                  <a:lnTo>
                    <a:pt x="186" y="30"/>
                  </a:lnTo>
                  <a:lnTo>
                    <a:pt x="196" y="30"/>
                  </a:lnTo>
                  <a:lnTo>
                    <a:pt x="207" y="29"/>
                  </a:lnTo>
                  <a:lnTo>
                    <a:pt x="217" y="29"/>
                  </a:lnTo>
                  <a:lnTo>
                    <a:pt x="227" y="28"/>
                  </a:lnTo>
                  <a:lnTo>
                    <a:pt x="236" y="27"/>
                  </a:lnTo>
                  <a:lnTo>
                    <a:pt x="245" y="26"/>
                  </a:lnTo>
                  <a:lnTo>
                    <a:pt x="254" y="25"/>
                  </a:lnTo>
                  <a:lnTo>
                    <a:pt x="262" y="24"/>
                  </a:lnTo>
                  <a:lnTo>
                    <a:pt x="270" y="22"/>
                  </a:lnTo>
                  <a:lnTo>
                    <a:pt x="278" y="21"/>
                  </a:lnTo>
                  <a:lnTo>
                    <a:pt x="285" y="19"/>
                  </a:lnTo>
                  <a:lnTo>
                    <a:pt x="291" y="17"/>
                  </a:lnTo>
                  <a:lnTo>
                    <a:pt x="297" y="16"/>
                  </a:lnTo>
                  <a:lnTo>
                    <a:pt x="302" y="14"/>
                  </a:lnTo>
                  <a:lnTo>
                    <a:pt x="306" y="12"/>
                  </a:lnTo>
                  <a:lnTo>
                    <a:pt x="310" y="10"/>
                  </a:lnTo>
                  <a:lnTo>
                    <a:pt x="313" y="8"/>
                  </a:lnTo>
                  <a:lnTo>
                    <a:pt x="316" y="6"/>
                  </a:lnTo>
                  <a:lnTo>
                    <a:pt x="318" y="4"/>
                  </a:lnTo>
                  <a:lnTo>
                    <a:pt x="319" y="2"/>
                  </a:lnTo>
                  <a:lnTo>
                    <a:pt x="3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Rectangle 62"/>
            <p:cNvSpPr>
              <a:spLocks noChangeArrowheads="1"/>
            </p:cNvSpPr>
            <p:nvPr/>
          </p:nvSpPr>
          <p:spPr bwMode="auto">
            <a:xfrm>
              <a:off x="503" y="3375"/>
              <a:ext cx="34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Data Warehouse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53" name="Rectangle 63"/>
            <p:cNvSpPr>
              <a:spLocks noChangeArrowheads="1"/>
            </p:cNvSpPr>
            <p:nvPr/>
          </p:nvSpPr>
          <p:spPr bwMode="auto">
            <a:xfrm>
              <a:off x="1467" y="2604"/>
              <a:ext cx="235" cy="12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Rectangle 64"/>
            <p:cNvSpPr>
              <a:spLocks noChangeArrowheads="1"/>
            </p:cNvSpPr>
            <p:nvPr/>
          </p:nvSpPr>
          <p:spPr bwMode="auto">
            <a:xfrm>
              <a:off x="1462" y="2641"/>
              <a:ext cx="17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General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55" name="Rectangle 65"/>
            <p:cNvSpPr>
              <a:spLocks noChangeArrowheads="1"/>
            </p:cNvSpPr>
            <p:nvPr/>
          </p:nvSpPr>
          <p:spPr bwMode="auto">
            <a:xfrm>
              <a:off x="1510" y="2667"/>
              <a:ext cx="14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Ledger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56" name="Rectangle 66"/>
            <p:cNvSpPr>
              <a:spLocks noChangeArrowheads="1"/>
            </p:cNvSpPr>
            <p:nvPr/>
          </p:nvSpPr>
          <p:spPr bwMode="auto">
            <a:xfrm>
              <a:off x="1592" y="2968"/>
              <a:ext cx="434" cy="15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7" name="Rectangle 67"/>
            <p:cNvSpPr>
              <a:spLocks noChangeArrowheads="1"/>
            </p:cNvSpPr>
            <p:nvPr/>
          </p:nvSpPr>
          <p:spPr bwMode="auto">
            <a:xfrm>
              <a:off x="1741" y="3031"/>
              <a:ext cx="7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AP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58" name="Rectangle 68"/>
            <p:cNvSpPr>
              <a:spLocks noChangeArrowheads="1"/>
            </p:cNvSpPr>
            <p:nvPr/>
          </p:nvSpPr>
          <p:spPr bwMode="auto">
            <a:xfrm>
              <a:off x="2492" y="1085"/>
              <a:ext cx="311" cy="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9" name="Rectangle 69"/>
            <p:cNvSpPr>
              <a:spLocks noChangeArrowheads="1"/>
            </p:cNvSpPr>
            <p:nvPr/>
          </p:nvSpPr>
          <p:spPr bwMode="auto">
            <a:xfrm>
              <a:off x="2556" y="1102"/>
              <a:ext cx="1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Sales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60" name="Rectangle 70"/>
            <p:cNvSpPr>
              <a:spLocks noChangeArrowheads="1"/>
            </p:cNvSpPr>
            <p:nvPr/>
          </p:nvSpPr>
          <p:spPr bwMode="auto">
            <a:xfrm>
              <a:off x="2522" y="1124"/>
              <a:ext cx="24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Corrections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61" name="Rectangle 71"/>
            <p:cNvSpPr>
              <a:spLocks noChangeArrowheads="1"/>
            </p:cNvSpPr>
            <p:nvPr/>
          </p:nvSpPr>
          <p:spPr bwMode="auto">
            <a:xfrm>
              <a:off x="4120" y="2203"/>
              <a:ext cx="257" cy="7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2" name="Rectangle 72"/>
            <p:cNvSpPr>
              <a:spLocks noChangeArrowheads="1"/>
            </p:cNvSpPr>
            <p:nvPr/>
          </p:nvSpPr>
          <p:spPr bwMode="auto">
            <a:xfrm>
              <a:off x="4193" y="2212"/>
              <a:ext cx="6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63" name="Rectangle 73"/>
            <p:cNvSpPr>
              <a:spLocks noChangeArrowheads="1"/>
            </p:cNvSpPr>
            <p:nvPr/>
          </p:nvSpPr>
          <p:spPr bwMode="auto">
            <a:xfrm>
              <a:off x="4145" y="2239"/>
              <a:ext cx="20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Receiving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64" name="Rectangle 74"/>
            <p:cNvSpPr>
              <a:spLocks noChangeArrowheads="1"/>
            </p:cNvSpPr>
            <p:nvPr/>
          </p:nvSpPr>
          <p:spPr bwMode="auto">
            <a:xfrm>
              <a:off x="3451" y="1372"/>
              <a:ext cx="214" cy="7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5" name="Rectangle 75"/>
            <p:cNvSpPr>
              <a:spLocks noChangeArrowheads="1"/>
            </p:cNvSpPr>
            <p:nvPr/>
          </p:nvSpPr>
          <p:spPr bwMode="auto">
            <a:xfrm>
              <a:off x="3438" y="1386"/>
              <a:ext cx="19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Return to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66" name="Rectangle 76"/>
            <p:cNvSpPr>
              <a:spLocks noChangeArrowheads="1"/>
            </p:cNvSpPr>
            <p:nvPr/>
          </p:nvSpPr>
          <p:spPr bwMode="auto">
            <a:xfrm>
              <a:off x="3484" y="1411"/>
              <a:ext cx="152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Vendor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67" name="Rectangle 77"/>
            <p:cNvSpPr>
              <a:spLocks noChangeArrowheads="1"/>
            </p:cNvSpPr>
            <p:nvPr/>
          </p:nvSpPr>
          <p:spPr bwMode="auto">
            <a:xfrm>
              <a:off x="4730" y="1129"/>
              <a:ext cx="306" cy="11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8" name="Rectangle 78"/>
            <p:cNvSpPr>
              <a:spLocks noChangeArrowheads="1"/>
            </p:cNvSpPr>
            <p:nvPr/>
          </p:nvSpPr>
          <p:spPr bwMode="auto">
            <a:xfrm>
              <a:off x="4740" y="1163"/>
              <a:ext cx="23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Warehouse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69" name="Rectangle 79"/>
            <p:cNvSpPr>
              <a:spLocks noChangeArrowheads="1"/>
            </p:cNvSpPr>
            <p:nvPr/>
          </p:nvSpPr>
          <p:spPr bwMode="auto">
            <a:xfrm>
              <a:off x="4748" y="1189"/>
              <a:ext cx="26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Management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70" name="Freeform 80"/>
            <p:cNvSpPr>
              <a:spLocks/>
            </p:cNvSpPr>
            <p:nvPr/>
          </p:nvSpPr>
          <p:spPr bwMode="auto">
            <a:xfrm>
              <a:off x="1215" y="1294"/>
              <a:ext cx="37" cy="518"/>
            </a:xfrm>
            <a:custGeom>
              <a:avLst/>
              <a:gdLst>
                <a:gd name="T0" fmla="*/ 0 w 37"/>
                <a:gd name="T1" fmla="*/ 0 h 518"/>
                <a:gd name="T2" fmla="*/ 37 w 37"/>
                <a:gd name="T3" fmla="*/ 0 h 518"/>
                <a:gd name="T4" fmla="*/ 37 w 37"/>
                <a:gd name="T5" fmla="*/ 518 h 518"/>
                <a:gd name="T6" fmla="*/ 28 w 37"/>
                <a:gd name="T7" fmla="*/ 518 h 5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518"/>
                <a:gd name="T14" fmla="*/ 37 w 37"/>
                <a:gd name="T15" fmla="*/ 518 h 5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518">
                  <a:moveTo>
                    <a:pt x="0" y="0"/>
                  </a:moveTo>
                  <a:lnTo>
                    <a:pt x="37" y="0"/>
                  </a:lnTo>
                  <a:lnTo>
                    <a:pt x="37" y="518"/>
                  </a:lnTo>
                  <a:lnTo>
                    <a:pt x="28" y="51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1" name="Freeform 81"/>
            <p:cNvSpPr>
              <a:spLocks/>
            </p:cNvSpPr>
            <p:nvPr/>
          </p:nvSpPr>
          <p:spPr bwMode="auto">
            <a:xfrm>
              <a:off x="1231" y="180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2" name="Freeform 82"/>
            <p:cNvSpPr>
              <a:spLocks/>
            </p:cNvSpPr>
            <p:nvPr/>
          </p:nvSpPr>
          <p:spPr bwMode="auto">
            <a:xfrm>
              <a:off x="812" y="1461"/>
              <a:ext cx="142" cy="325"/>
            </a:xfrm>
            <a:custGeom>
              <a:avLst/>
              <a:gdLst>
                <a:gd name="T0" fmla="*/ 142 w 142"/>
                <a:gd name="T1" fmla="*/ 0 h 325"/>
                <a:gd name="T2" fmla="*/ 142 w 142"/>
                <a:gd name="T3" fmla="*/ 15 h 325"/>
                <a:gd name="T4" fmla="*/ 0 w 142"/>
                <a:gd name="T5" fmla="*/ 15 h 325"/>
                <a:gd name="T6" fmla="*/ 0 w 142"/>
                <a:gd name="T7" fmla="*/ 325 h 325"/>
                <a:gd name="T8" fmla="*/ 92 w 142"/>
                <a:gd name="T9" fmla="*/ 325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325"/>
                <a:gd name="T17" fmla="*/ 142 w 142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325">
                  <a:moveTo>
                    <a:pt x="142" y="0"/>
                  </a:moveTo>
                  <a:lnTo>
                    <a:pt x="142" y="15"/>
                  </a:lnTo>
                  <a:lnTo>
                    <a:pt x="0" y="15"/>
                  </a:lnTo>
                  <a:lnTo>
                    <a:pt x="0" y="325"/>
                  </a:lnTo>
                  <a:lnTo>
                    <a:pt x="92" y="325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3" name="Freeform 83"/>
            <p:cNvSpPr>
              <a:spLocks/>
            </p:cNvSpPr>
            <p:nvPr/>
          </p:nvSpPr>
          <p:spPr bwMode="auto">
            <a:xfrm>
              <a:off x="902" y="1782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4" name="Freeform 84"/>
            <p:cNvSpPr>
              <a:spLocks/>
            </p:cNvSpPr>
            <p:nvPr/>
          </p:nvSpPr>
          <p:spPr bwMode="auto">
            <a:xfrm>
              <a:off x="599" y="1652"/>
              <a:ext cx="305" cy="111"/>
            </a:xfrm>
            <a:custGeom>
              <a:avLst/>
              <a:gdLst>
                <a:gd name="T0" fmla="*/ 0 w 305"/>
                <a:gd name="T1" fmla="*/ 0 h 111"/>
                <a:gd name="T2" fmla="*/ 0 w 305"/>
                <a:gd name="T3" fmla="*/ 23 h 111"/>
                <a:gd name="T4" fmla="*/ 76 w 305"/>
                <a:gd name="T5" fmla="*/ 23 h 111"/>
                <a:gd name="T6" fmla="*/ 76 w 305"/>
                <a:gd name="T7" fmla="*/ 111 h 111"/>
                <a:gd name="T8" fmla="*/ 208 w 305"/>
                <a:gd name="T9" fmla="*/ 111 h 111"/>
                <a:gd name="T10" fmla="*/ 209 w 305"/>
                <a:gd name="T11" fmla="*/ 110 h 111"/>
                <a:gd name="T12" fmla="*/ 210 w 305"/>
                <a:gd name="T13" fmla="*/ 109 h 111"/>
                <a:gd name="T14" fmla="*/ 211 w 305"/>
                <a:gd name="T15" fmla="*/ 108 h 111"/>
                <a:gd name="T16" fmla="*/ 213 w 305"/>
                <a:gd name="T17" fmla="*/ 108 h 111"/>
                <a:gd name="T18" fmla="*/ 214 w 305"/>
                <a:gd name="T19" fmla="*/ 108 h 111"/>
                <a:gd name="T20" fmla="*/ 216 w 305"/>
                <a:gd name="T21" fmla="*/ 109 h 111"/>
                <a:gd name="T22" fmla="*/ 217 w 305"/>
                <a:gd name="T23" fmla="*/ 110 h 111"/>
                <a:gd name="T24" fmla="*/ 217 w 305"/>
                <a:gd name="T25" fmla="*/ 111 h 111"/>
                <a:gd name="T26" fmla="*/ 305 w 305"/>
                <a:gd name="T27" fmla="*/ 111 h 1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05"/>
                <a:gd name="T43" fmla="*/ 0 h 111"/>
                <a:gd name="T44" fmla="*/ 305 w 305"/>
                <a:gd name="T45" fmla="*/ 111 h 11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05" h="111">
                  <a:moveTo>
                    <a:pt x="0" y="0"/>
                  </a:moveTo>
                  <a:lnTo>
                    <a:pt x="0" y="23"/>
                  </a:lnTo>
                  <a:lnTo>
                    <a:pt x="76" y="23"/>
                  </a:lnTo>
                  <a:lnTo>
                    <a:pt x="76" y="111"/>
                  </a:lnTo>
                  <a:lnTo>
                    <a:pt x="208" y="111"/>
                  </a:lnTo>
                  <a:lnTo>
                    <a:pt x="209" y="110"/>
                  </a:lnTo>
                  <a:lnTo>
                    <a:pt x="210" y="109"/>
                  </a:lnTo>
                  <a:lnTo>
                    <a:pt x="211" y="108"/>
                  </a:lnTo>
                  <a:lnTo>
                    <a:pt x="213" y="108"/>
                  </a:lnTo>
                  <a:lnTo>
                    <a:pt x="214" y="108"/>
                  </a:lnTo>
                  <a:lnTo>
                    <a:pt x="216" y="109"/>
                  </a:lnTo>
                  <a:lnTo>
                    <a:pt x="217" y="110"/>
                  </a:lnTo>
                  <a:lnTo>
                    <a:pt x="217" y="111"/>
                  </a:lnTo>
                  <a:lnTo>
                    <a:pt x="305" y="1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5" name="Freeform 85"/>
            <p:cNvSpPr>
              <a:spLocks/>
            </p:cNvSpPr>
            <p:nvPr/>
          </p:nvSpPr>
          <p:spPr bwMode="auto">
            <a:xfrm>
              <a:off x="593" y="1643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6" name="Freeform 86"/>
            <p:cNvSpPr>
              <a:spLocks/>
            </p:cNvSpPr>
            <p:nvPr/>
          </p:nvSpPr>
          <p:spPr bwMode="auto">
            <a:xfrm>
              <a:off x="902" y="1758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7" name="Rectangle 87"/>
            <p:cNvSpPr>
              <a:spLocks noChangeArrowheads="1"/>
            </p:cNvSpPr>
            <p:nvPr/>
          </p:nvSpPr>
          <p:spPr bwMode="auto">
            <a:xfrm>
              <a:off x="4157" y="1393"/>
              <a:ext cx="273" cy="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Rectangle 88"/>
            <p:cNvSpPr>
              <a:spLocks noChangeArrowheads="1"/>
            </p:cNvSpPr>
            <p:nvPr/>
          </p:nvSpPr>
          <p:spPr bwMode="auto">
            <a:xfrm>
              <a:off x="4147" y="1420"/>
              <a:ext cx="22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Credit App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79" name="Freeform 89"/>
            <p:cNvSpPr>
              <a:spLocks/>
            </p:cNvSpPr>
            <p:nvPr/>
          </p:nvSpPr>
          <p:spPr bwMode="auto">
            <a:xfrm>
              <a:off x="1027" y="1716"/>
              <a:ext cx="1" cy="35"/>
            </a:xfrm>
            <a:custGeom>
              <a:avLst/>
              <a:gdLst>
                <a:gd name="T0" fmla="*/ 1 w 1"/>
                <a:gd name="T1" fmla="*/ 0 h 35"/>
                <a:gd name="T2" fmla="*/ 1 w 1"/>
                <a:gd name="T3" fmla="*/ 7 h 35"/>
                <a:gd name="T4" fmla="*/ 0 w 1"/>
                <a:gd name="T5" fmla="*/ 7 h 35"/>
                <a:gd name="T6" fmla="*/ 0 w 1"/>
                <a:gd name="T7" fmla="*/ 35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35"/>
                <a:gd name="T14" fmla="*/ 1 w 1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35">
                  <a:moveTo>
                    <a:pt x="1" y="0"/>
                  </a:moveTo>
                  <a:lnTo>
                    <a:pt x="1" y="7"/>
                  </a:lnTo>
                  <a:lnTo>
                    <a:pt x="0" y="7"/>
                  </a:lnTo>
                  <a:lnTo>
                    <a:pt x="0" y="3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Freeform 90"/>
            <p:cNvSpPr>
              <a:spLocks/>
            </p:cNvSpPr>
            <p:nvPr/>
          </p:nvSpPr>
          <p:spPr bwMode="auto">
            <a:xfrm>
              <a:off x="1022" y="170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Freeform 91"/>
            <p:cNvSpPr>
              <a:spLocks/>
            </p:cNvSpPr>
            <p:nvPr/>
          </p:nvSpPr>
          <p:spPr bwMode="auto">
            <a:xfrm>
              <a:off x="1021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2" name="Rectangle 92"/>
            <p:cNvSpPr>
              <a:spLocks noChangeArrowheads="1"/>
            </p:cNvSpPr>
            <p:nvPr/>
          </p:nvSpPr>
          <p:spPr bwMode="auto">
            <a:xfrm>
              <a:off x="906" y="1508"/>
              <a:ext cx="262" cy="9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Rectangle 93"/>
            <p:cNvSpPr>
              <a:spLocks noChangeArrowheads="1"/>
            </p:cNvSpPr>
            <p:nvPr/>
          </p:nvSpPr>
          <p:spPr bwMode="auto">
            <a:xfrm>
              <a:off x="870" y="1529"/>
              <a:ext cx="221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Employee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84" name="Rectangle 94"/>
            <p:cNvSpPr>
              <a:spLocks noChangeArrowheads="1"/>
            </p:cNvSpPr>
            <p:nvPr/>
          </p:nvSpPr>
          <p:spPr bwMode="auto">
            <a:xfrm>
              <a:off x="885" y="1555"/>
              <a:ext cx="30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Change Notice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85" name="Rectangle 95"/>
            <p:cNvSpPr>
              <a:spLocks noChangeArrowheads="1"/>
            </p:cNvSpPr>
            <p:nvPr/>
          </p:nvSpPr>
          <p:spPr bwMode="auto">
            <a:xfrm>
              <a:off x="3659" y="3144"/>
              <a:ext cx="321" cy="9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6" name="Rectangle 96"/>
            <p:cNvSpPr>
              <a:spLocks noChangeArrowheads="1"/>
            </p:cNvSpPr>
            <p:nvPr/>
          </p:nvSpPr>
          <p:spPr bwMode="auto">
            <a:xfrm>
              <a:off x="3671" y="3149"/>
              <a:ext cx="268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</a:rPr>
                <a:t>OTHER  APPS - PC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87" name="Rectangle 97"/>
            <p:cNvSpPr>
              <a:spLocks noChangeArrowheads="1"/>
            </p:cNvSpPr>
            <p:nvPr/>
          </p:nvSpPr>
          <p:spPr bwMode="auto">
            <a:xfrm>
              <a:off x="4883" y="3106"/>
              <a:ext cx="274" cy="5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8" name="Rectangle 98"/>
            <p:cNvSpPr>
              <a:spLocks noChangeArrowheads="1"/>
            </p:cNvSpPr>
            <p:nvPr/>
          </p:nvSpPr>
          <p:spPr bwMode="auto">
            <a:xfrm>
              <a:off x="4832" y="3108"/>
              <a:ext cx="340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</a:rPr>
                <a:t>ACCTS REC  APPS - PC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89" name="Rectangle 99"/>
            <p:cNvSpPr>
              <a:spLocks noChangeArrowheads="1"/>
            </p:cNvSpPr>
            <p:nvPr/>
          </p:nvSpPr>
          <p:spPr bwMode="auto">
            <a:xfrm>
              <a:off x="4058" y="3104"/>
              <a:ext cx="370" cy="5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0" name="Rectangle 100"/>
            <p:cNvSpPr>
              <a:spLocks noChangeArrowheads="1"/>
            </p:cNvSpPr>
            <p:nvPr/>
          </p:nvSpPr>
          <p:spPr bwMode="auto">
            <a:xfrm>
              <a:off x="3976" y="3108"/>
              <a:ext cx="485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</a:rPr>
                <a:t>INVENTORY CONTROL APPS - PC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91" name="Rectangle 101"/>
            <p:cNvSpPr>
              <a:spLocks noChangeArrowheads="1"/>
            </p:cNvSpPr>
            <p:nvPr/>
          </p:nvSpPr>
          <p:spPr bwMode="auto">
            <a:xfrm>
              <a:off x="4459" y="3105"/>
              <a:ext cx="392" cy="5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Rectangle 102"/>
            <p:cNvSpPr>
              <a:spLocks noChangeArrowheads="1"/>
            </p:cNvSpPr>
            <p:nvPr/>
          </p:nvSpPr>
          <p:spPr bwMode="auto">
            <a:xfrm>
              <a:off x="4386" y="3108"/>
              <a:ext cx="485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</a:rPr>
                <a:t>INVENTORY CONTROL APPS - PC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93" name="Rectangle 103"/>
            <p:cNvSpPr>
              <a:spLocks noChangeArrowheads="1"/>
            </p:cNvSpPr>
            <p:nvPr/>
          </p:nvSpPr>
          <p:spPr bwMode="auto">
            <a:xfrm>
              <a:off x="4005" y="2999"/>
              <a:ext cx="898" cy="5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4" name="Rectangle 104"/>
            <p:cNvSpPr>
              <a:spLocks noChangeArrowheads="1"/>
            </p:cNvSpPr>
            <p:nvPr/>
          </p:nvSpPr>
          <p:spPr bwMode="auto">
            <a:xfrm>
              <a:off x="4222" y="3014"/>
              <a:ext cx="46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Journal Entry Tool Kit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95" name="Freeform 105"/>
            <p:cNvSpPr>
              <a:spLocks/>
            </p:cNvSpPr>
            <p:nvPr/>
          </p:nvSpPr>
          <p:spPr bwMode="auto">
            <a:xfrm>
              <a:off x="4667" y="3066"/>
              <a:ext cx="10" cy="38"/>
            </a:xfrm>
            <a:custGeom>
              <a:avLst/>
              <a:gdLst>
                <a:gd name="T0" fmla="*/ 0 w 10"/>
                <a:gd name="T1" fmla="*/ 38 h 38"/>
                <a:gd name="T2" fmla="*/ 0 w 10"/>
                <a:gd name="T3" fmla="*/ 23 h 38"/>
                <a:gd name="T4" fmla="*/ 10 w 10"/>
                <a:gd name="T5" fmla="*/ 23 h 38"/>
                <a:gd name="T6" fmla="*/ 10 w 10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38"/>
                <a:gd name="T14" fmla="*/ 10 w 10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38">
                  <a:moveTo>
                    <a:pt x="0" y="38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6" name="Freeform 106"/>
            <p:cNvSpPr>
              <a:spLocks/>
            </p:cNvSpPr>
            <p:nvPr/>
          </p:nvSpPr>
          <p:spPr bwMode="auto">
            <a:xfrm>
              <a:off x="4671" y="305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7" name="Freeform 107"/>
            <p:cNvSpPr>
              <a:spLocks/>
            </p:cNvSpPr>
            <p:nvPr/>
          </p:nvSpPr>
          <p:spPr bwMode="auto">
            <a:xfrm>
              <a:off x="4908" y="3024"/>
              <a:ext cx="112" cy="82"/>
            </a:xfrm>
            <a:custGeom>
              <a:avLst/>
              <a:gdLst>
                <a:gd name="T0" fmla="*/ 0 w 112"/>
                <a:gd name="T1" fmla="*/ 3 h 82"/>
                <a:gd name="T2" fmla="*/ 4 w 112"/>
                <a:gd name="T3" fmla="*/ 3 h 82"/>
                <a:gd name="T4" fmla="*/ 5 w 112"/>
                <a:gd name="T5" fmla="*/ 2 h 82"/>
                <a:gd name="T6" fmla="*/ 6 w 112"/>
                <a:gd name="T7" fmla="*/ 1 h 82"/>
                <a:gd name="T8" fmla="*/ 7 w 112"/>
                <a:gd name="T9" fmla="*/ 0 h 82"/>
                <a:gd name="T10" fmla="*/ 9 w 112"/>
                <a:gd name="T11" fmla="*/ 0 h 82"/>
                <a:gd name="T12" fmla="*/ 11 w 112"/>
                <a:gd name="T13" fmla="*/ 0 h 82"/>
                <a:gd name="T14" fmla="*/ 12 w 112"/>
                <a:gd name="T15" fmla="*/ 1 h 82"/>
                <a:gd name="T16" fmla="*/ 13 w 112"/>
                <a:gd name="T17" fmla="*/ 2 h 82"/>
                <a:gd name="T18" fmla="*/ 13 w 112"/>
                <a:gd name="T19" fmla="*/ 3 h 82"/>
                <a:gd name="T20" fmla="*/ 112 w 112"/>
                <a:gd name="T21" fmla="*/ 3 h 82"/>
                <a:gd name="T22" fmla="*/ 112 w 112"/>
                <a:gd name="T23" fmla="*/ 82 h 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2"/>
                <a:gd name="T37" fmla="*/ 0 h 82"/>
                <a:gd name="T38" fmla="*/ 112 w 112"/>
                <a:gd name="T39" fmla="*/ 82 h 8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2" h="82">
                  <a:moveTo>
                    <a:pt x="0" y="3"/>
                  </a:moveTo>
                  <a:lnTo>
                    <a:pt x="4" y="3"/>
                  </a:lnTo>
                  <a:lnTo>
                    <a:pt x="5" y="2"/>
                  </a:lnTo>
                  <a:lnTo>
                    <a:pt x="6" y="1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12" y="3"/>
                  </a:lnTo>
                  <a:lnTo>
                    <a:pt x="112" y="8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Freeform 108"/>
            <p:cNvSpPr>
              <a:spLocks/>
            </p:cNvSpPr>
            <p:nvPr/>
          </p:nvSpPr>
          <p:spPr bwMode="auto">
            <a:xfrm>
              <a:off x="4908" y="3022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9" name="Freeform 109"/>
            <p:cNvSpPr>
              <a:spLocks/>
            </p:cNvSpPr>
            <p:nvPr/>
          </p:nvSpPr>
          <p:spPr bwMode="auto">
            <a:xfrm>
              <a:off x="3819" y="3066"/>
              <a:ext cx="220" cy="78"/>
            </a:xfrm>
            <a:custGeom>
              <a:avLst/>
              <a:gdLst>
                <a:gd name="T0" fmla="*/ 0 w 220"/>
                <a:gd name="T1" fmla="*/ 78 h 78"/>
                <a:gd name="T2" fmla="*/ 0 w 220"/>
                <a:gd name="T3" fmla="*/ 62 h 78"/>
                <a:gd name="T4" fmla="*/ 220 w 220"/>
                <a:gd name="T5" fmla="*/ 62 h 78"/>
                <a:gd name="T6" fmla="*/ 220 w 220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0"/>
                <a:gd name="T13" fmla="*/ 0 h 78"/>
                <a:gd name="T14" fmla="*/ 220 w 220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0" h="78">
                  <a:moveTo>
                    <a:pt x="0" y="78"/>
                  </a:moveTo>
                  <a:lnTo>
                    <a:pt x="0" y="62"/>
                  </a:lnTo>
                  <a:lnTo>
                    <a:pt x="220" y="62"/>
                  </a:lnTo>
                  <a:lnTo>
                    <a:pt x="22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Freeform 110"/>
            <p:cNvSpPr>
              <a:spLocks/>
            </p:cNvSpPr>
            <p:nvPr/>
          </p:nvSpPr>
          <p:spPr bwMode="auto">
            <a:xfrm>
              <a:off x="4033" y="305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1" name="Rectangle 111"/>
            <p:cNvSpPr>
              <a:spLocks noChangeArrowheads="1"/>
            </p:cNvSpPr>
            <p:nvPr/>
          </p:nvSpPr>
          <p:spPr bwMode="auto">
            <a:xfrm>
              <a:off x="540" y="2227"/>
              <a:ext cx="241" cy="5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2" name="Rectangle 112"/>
            <p:cNvSpPr>
              <a:spLocks noChangeArrowheads="1"/>
            </p:cNvSpPr>
            <p:nvPr/>
          </p:nvSpPr>
          <p:spPr bwMode="auto">
            <a:xfrm>
              <a:off x="521" y="2244"/>
              <a:ext cx="226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Scorecard 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03" name="Rectangle 113"/>
            <p:cNvSpPr>
              <a:spLocks noChangeArrowheads="1"/>
            </p:cNvSpPr>
            <p:nvPr/>
          </p:nvSpPr>
          <p:spPr bwMode="auto">
            <a:xfrm>
              <a:off x="483" y="1548"/>
              <a:ext cx="232" cy="95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4" name="Rectangle 114"/>
            <p:cNvSpPr>
              <a:spLocks noChangeArrowheads="1"/>
            </p:cNvSpPr>
            <p:nvPr/>
          </p:nvSpPr>
          <p:spPr bwMode="auto">
            <a:xfrm>
              <a:off x="472" y="1557"/>
              <a:ext cx="19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Resource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05" name="Rectangle 115"/>
            <p:cNvSpPr>
              <a:spLocks noChangeArrowheads="1"/>
            </p:cNvSpPr>
            <p:nvPr/>
          </p:nvSpPr>
          <p:spPr bwMode="auto">
            <a:xfrm>
              <a:off x="479" y="1584"/>
              <a:ext cx="2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Scheduling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06" name="Rectangle 116"/>
            <p:cNvSpPr>
              <a:spLocks noChangeArrowheads="1"/>
            </p:cNvSpPr>
            <p:nvPr/>
          </p:nvSpPr>
          <p:spPr bwMode="auto">
            <a:xfrm>
              <a:off x="915" y="1761"/>
              <a:ext cx="316" cy="10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7" name="Rectangle 117"/>
            <p:cNvSpPr>
              <a:spLocks noChangeArrowheads="1"/>
            </p:cNvSpPr>
            <p:nvPr/>
          </p:nvSpPr>
          <p:spPr bwMode="auto">
            <a:xfrm>
              <a:off x="972" y="1786"/>
              <a:ext cx="20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P09 -  P17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08" name="Rectangle 118"/>
            <p:cNvSpPr>
              <a:spLocks noChangeArrowheads="1"/>
            </p:cNvSpPr>
            <p:nvPr/>
          </p:nvSpPr>
          <p:spPr bwMode="auto">
            <a:xfrm>
              <a:off x="1006" y="1810"/>
              <a:ext cx="9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Cyb.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09" name="Freeform 119"/>
            <p:cNvSpPr>
              <a:spLocks/>
            </p:cNvSpPr>
            <p:nvPr/>
          </p:nvSpPr>
          <p:spPr bwMode="auto">
            <a:xfrm>
              <a:off x="707" y="1504"/>
              <a:ext cx="294" cy="247"/>
            </a:xfrm>
            <a:custGeom>
              <a:avLst/>
              <a:gdLst>
                <a:gd name="T0" fmla="*/ 294 w 294"/>
                <a:gd name="T1" fmla="*/ 247 h 247"/>
                <a:gd name="T2" fmla="*/ 294 w 294"/>
                <a:gd name="T3" fmla="*/ 214 h 247"/>
                <a:gd name="T4" fmla="*/ 184 w 294"/>
                <a:gd name="T5" fmla="*/ 214 h 247"/>
                <a:gd name="T6" fmla="*/ 184 w 294"/>
                <a:gd name="T7" fmla="*/ 4 h 247"/>
                <a:gd name="T8" fmla="*/ 109 w 294"/>
                <a:gd name="T9" fmla="*/ 4 h 247"/>
                <a:gd name="T10" fmla="*/ 109 w 294"/>
                <a:gd name="T11" fmla="*/ 2 h 247"/>
                <a:gd name="T12" fmla="*/ 108 w 294"/>
                <a:gd name="T13" fmla="*/ 1 h 247"/>
                <a:gd name="T14" fmla="*/ 107 w 294"/>
                <a:gd name="T15" fmla="*/ 0 h 247"/>
                <a:gd name="T16" fmla="*/ 105 w 294"/>
                <a:gd name="T17" fmla="*/ 0 h 247"/>
                <a:gd name="T18" fmla="*/ 103 w 294"/>
                <a:gd name="T19" fmla="*/ 0 h 247"/>
                <a:gd name="T20" fmla="*/ 102 w 294"/>
                <a:gd name="T21" fmla="*/ 1 h 247"/>
                <a:gd name="T22" fmla="*/ 101 w 294"/>
                <a:gd name="T23" fmla="*/ 2 h 247"/>
                <a:gd name="T24" fmla="*/ 100 w 294"/>
                <a:gd name="T25" fmla="*/ 4 h 247"/>
                <a:gd name="T26" fmla="*/ 25 w 294"/>
                <a:gd name="T27" fmla="*/ 4 h 247"/>
                <a:gd name="T28" fmla="*/ 25 w 294"/>
                <a:gd name="T29" fmla="*/ 2 h 247"/>
                <a:gd name="T30" fmla="*/ 24 w 294"/>
                <a:gd name="T31" fmla="*/ 1 h 247"/>
                <a:gd name="T32" fmla="*/ 23 w 294"/>
                <a:gd name="T33" fmla="*/ 0 h 247"/>
                <a:gd name="T34" fmla="*/ 21 w 294"/>
                <a:gd name="T35" fmla="*/ 0 h 247"/>
                <a:gd name="T36" fmla="*/ 19 w 294"/>
                <a:gd name="T37" fmla="*/ 0 h 247"/>
                <a:gd name="T38" fmla="*/ 17 w 294"/>
                <a:gd name="T39" fmla="*/ 1 h 247"/>
                <a:gd name="T40" fmla="*/ 17 w 294"/>
                <a:gd name="T41" fmla="*/ 2 h 247"/>
                <a:gd name="T42" fmla="*/ 16 w 294"/>
                <a:gd name="T43" fmla="*/ 4 h 247"/>
                <a:gd name="T44" fmla="*/ 0 w 294"/>
                <a:gd name="T45" fmla="*/ 4 h 2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4"/>
                <a:gd name="T70" fmla="*/ 0 h 247"/>
                <a:gd name="T71" fmla="*/ 294 w 294"/>
                <a:gd name="T72" fmla="*/ 247 h 24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4" h="247">
                  <a:moveTo>
                    <a:pt x="294" y="247"/>
                  </a:moveTo>
                  <a:lnTo>
                    <a:pt x="294" y="214"/>
                  </a:lnTo>
                  <a:lnTo>
                    <a:pt x="184" y="214"/>
                  </a:lnTo>
                  <a:lnTo>
                    <a:pt x="184" y="4"/>
                  </a:lnTo>
                  <a:lnTo>
                    <a:pt x="109" y="4"/>
                  </a:lnTo>
                  <a:lnTo>
                    <a:pt x="109" y="2"/>
                  </a:lnTo>
                  <a:lnTo>
                    <a:pt x="108" y="1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103" y="0"/>
                  </a:lnTo>
                  <a:lnTo>
                    <a:pt x="102" y="1"/>
                  </a:lnTo>
                  <a:lnTo>
                    <a:pt x="101" y="2"/>
                  </a:lnTo>
                  <a:lnTo>
                    <a:pt x="100" y="4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6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0" name="Freeform 120"/>
            <p:cNvSpPr>
              <a:spLocks/>
            </p:cNvSpPr>
            <p:nvPr/>
          </p:nvSpPr>
          <p:spPr bwMode="auto">
            <a:xfrm>
              <a:off x="995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1" name="Freeform 121"/>
            <p:cNvSpPr>
              <a:spLocks/>
            </p:cNvSpPr>
            <p:nvPr/>
          </p:nvSpPr>
          <p:spPr bwMode="auto">
            <a:xfrm>
              <a:off x="695" y="1503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2" name="Rectangle 122"/>
            <p:cNvSpPr>
              <a:spLocks noChangeArrowheads="1"/>
            </p:cNvSpPr>
            <p:nvPr/>
          </p:nvSpPr>
          <p:spPr bwMode="auto">
            <a:xfrm>
              <a:off x="889" y="1393"/>
              <a:ext cx="329" cy="7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3" name="Rectangle 123"/>
            <p:cNvSpPr>
              <a:spLocks noChangeArrowheads="1"/>
            </p:cNvSpPr>
            <p:nvPr/>
          </p:nvSpPr>
          <p:spPr bwMode="auto">
            <a:xfrm>
              <a:off x="896" y="1418"/>
              <a:ext cx="24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Millennium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14" name="Rectangle 124"/>
            <p:cNvSpPr>
              <a:spLocks noChangeArrowheads="1"/>
            </p:cNvSpPr>
            <p:nvPr/>
          </p:nvSpPr>
          <p:spPr bwMode="auto">
            <a:xfrm>
              <a:off x="864" y="1281"/>
              <a:ext cx="351" cy="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5" name="Rectangle 125"/>
            <p:cNvSpPr>
              <a:spLocks noChangeArrowheads="1"/>
            </p:cNvSpPr>
            <p:nvPr/>
          </p:nvSpPr>
          <p:spPr bwMode="auto">
            <a:xfrm>
              <a:off x="848" y="1309"/>
              <a:ext cx="30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Millennuim 3.0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16" name="Rectangle 126"/>
            <p:cNvSpPr>
              <a:spLocks noChangeArrowheads="1"/>
            </p:cNvSpPr>
            <p:nvPr/>
          </p:nvSpPr>
          <p:spPr bwMode="auto">
            <a:xfrm>
              <a:off x="516" y="1946"/>
              <a:ext cx="375" cy="54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7" name="Rectangle 127"/>
            <p:cNvSpPr>
              <a:spLocks noChangeArrowheads="1"/>
            </p:cNvSpPr>
            <p:nvPr/>
          </p:nvSpPr>
          <p:spPr bwMode="auto">
            <a:xfrm>
              <a:off x="450" y="1950"/>
              <a:ext cx="50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Banks - ACH and Pos to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18" name="Rectangle 128"/>
            <p:cNvSpPr>
              <a:spLocks noChangeArrowheads="1"/>
            </p:cNvSpPr>
            <p:nvPr/>
          </p:nvSpPr>
          <p:spPr bwMode="auto">
            <a:xfrm>
              <a:off x="666" y="1971"/>
              <a:ext cx="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Pay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19" name="Freeform 129"/>
            <p:cNvSpPr>
              <a:spLocks/>
            </p:cNvSpPr>
            <p:nvPr/>
          </p:nvSpPr>
          <p:spPr bwMode="auto">
            <a:xfrm>
              <a:off x="873" y="1821"/>
              <a:ext cx="42" cy="118"/>
            </a:xfrm>
            <a:custGeom>
              <a:avLst/>
              <a:gdLst>
                <a:gd name="T0" fmla="*/ 42 w 42"/>
                <a:gd name="T1" fmla="*/ 0 h 118"/>
                <a:gd name="T2" fmla="*/ 0 w 42"/>
                <a:gd name="T3" fmla="*/ 0 h 118"/>
                <a:gd name="T4" fmla="*/ 0 w 42"/>
                <a:gd name="T5" fmla="*/ 118 h 118"/>
                <a:gd name="T6" fmla="*/ 0 60000 65536"/>
                <a:gd name="T7" fmla="*/ 0 60000 65536"/>
                <a:gd name="T8" fmla="*/ 0 60000 65536"/>
                <a:gd name="T9" fmla="*/ 0 w 42"/>
                <a:gd name="T10" fmla="*/ 0 h 118"/>
                <a:gd name="T11" fmla="*/ 42 w 42"/>
                <a:gd name="T12" fmla="*/ 118 h 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18">
                  <a:moveTo>
                    <a:pt x="42" y="0"/>
                  </a:moveTo>
                  <a:lnTo>
                    <a:pt x="0" y="0"/>
                  </a:lnTo>
                  <a:lnTo>
                    <a:pt x="0" y="11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0" name="Freeform 130"/>
            <p:cNvSpPr>
              <a:spLocks/>
            </p:cNvSpPr>
            <p:nvPr/>
          </p:nvSpPr>
          <p:spPr bwMode="auto">
            <a:xfrm>
              <a:off x="867" y="1938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1" name="Rectangle 131"/>
            <p:cNvSpPr>
              <a:spLocks noChangeArrowheads="1"/>
            </p:cNvSpPr>
            <p:nvPr/>
          </p:nvSpPr>
          <p:spPr bwMode="auto">
            <a:xfrm>
              <a:off x="507" y="1789"/>
              <a:ext cx="188" cy="4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2" name="Rectangle 132"/>
            <p:cNvSpPr>
              <a:spLocks noChangeArrowheads="1"/>
            </p:cNvSpPr>
            <p:nvPr/>
          </p:nvSpPr>
          <p:spPr bwMode="auto">
            <a:xfrm>
              <a:off x="536" y="1798"/>
              <a:ext cx="12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Cobra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23" name="Freeform 133"/>
            <p:cNvSpPr>
              <a:spLocks/>
            </p:cNvSpPr>
            <p:nvPr/>
          </p:nvSpPr>
          <p:spPr bwMode="auto">
            <a:xfrm>
              <a:off x="707" y="1798"/>
              <a:ext cx="208" cy="15"/>
            </a:xfrm>
            <a:custGeom>
              <a:avLst/>
              <a:gdLst>
                <a:gd name="T0" fmla="*/ 208 w 208"/>
                <a:gd name="T1" fmla="*/ 0 h 15"/>
                <a:gd name="T2" fmla="*/ 69 w 208"/>
                <a:gd name="T3" fmla="*/ 0 h 15"/>
                <a:gd name="T4" fmla="*/ 69 w 208"/>
                <a:gd name="T5" fmla="*/ 15 h 15"/>
                <a:gd name="T6" fmla="*/ 0 w 208"/>
                <a:gd name="T7" fmla="*/ 15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"/>
                <a:gd name="T13" fmla="*/ 0 h 15"/>
                <a:gd name="T14" fmla="*/ 208 w 208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" h="15">
                  <a:moveTo>
                    <a:pt x="208" y="0"/>
                  </a:moveTo>
                  <a:lnTo>
                    <a:pt x="69" y="0"/>
                  </a:lnTo>
                  <a:lnTo>
                    <a:pt x="69" y="15"/>
                  </a:lnTo>
                  <a:lnTo>
                    <a:pt x="0" y="1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4" name="Freeform 134"/>
            <p:cNvSpPr>
              <a:spLocks/>
            </p:cNvSpPr>
            <p:nvPr/>
          </p:nvSpPr>
          <p:spPr bwMode="auto">
            <a:xfrm>
              <a:off x="695" y="1808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5" name="Freeform 135"/>
            <p:cNvSpPr>
              <a:spLocks/>
            </p:cNvSpPr>
            <p:nvPr/>
          </p:nvSpPr>
          <p:spPr bwMode="auto">
            <a:xfrm>
              <a:off x="1136" y="1611"/>
              <a:ext cx="67" cy="140"/>
            </a:xfrm>
            <a:custGeom>
              <a:avLst/>
              <a:gdLst>
                <a:gd name="T0" fmla="*/ 0 w 67"/>
                <a:gd name="T1" fmla="*/ 0 h 140"/>
                <a:gd name="T2" fmla="*/ 0 w 67"/>
                <a:gd name="T3" fmla="*/ 6 h 140"/>
                <a:gd name="T4" fmla="*/ 48 w 67"/>
                <a:gd name="T5" fmla="*/ 6 h 140"/>
                <a:gd name="T6" fmla="*/ 48 w 67"/>
                <a:gd name="T7" fmla="*/ 5 h 140"/>
                <a:gd name="T8" fmla="*/ 49 w 67"/>
                <a:gd name="T9" fmla="*/ 4 h 140"/>
                <a:gd name="T10" fmla="*/ 51 w 67"/>
                <a:gd name="T11" fmla="*/ 3 h 140"/>
                <a:gd name="T12" fmla="*/ 52 w 67"/>
                <a:gd name="T13" fmla="*/ 3 h 140"/>
                <a:gd name="T14" fmla="*/ 54 w 67"/>
                <a:gd name="T15" fmla="*/ 3 h 140"/>
                <a:gd name="T16" fmla="*/ 56 w 67"/>
                <a:gd name="T17" fmla="*/ 4 h 140"/>
                <a:gd name="T18" fmla="*/ 56 w 67"/>
                <a:gd name="T19" fmla="*/ 5 h 140"/>
                <a:gd name="T20" fmla="*/ 57 w 67"/>
                <a:gd name="T21" fmla="*/ 6 h 140"/>
                <a:gd name="T22" fmla="*/ 67 w 67"/>
                <a:gd name="T23" fmla="*/ 6 h 140"/>
                <a:gd name="T24" fmla="*/ 67 w 67"/>
                <a:gd name="T25" fmla="*/ 140 h 1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"/>
                <a:gd name="T40" fmla="*/ 0 h 140"/>
                <a:gd name="T41" fmla="*/ 67 w 67"/>
                <a:gd name="T42" fmla="*/ 140 h 14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" h="140">
                  <a:moveTo>
                    <a:pt x="0" y="0"/>
                  </a:moveTo>
                  <a:lnTo>
                    <a:pt x="0" y="6"/>
                  </a:lnTo>
                  <a:lnTo>
                    <a:pt x="48" y="6"/>
                  </a:lnTo>
                  <a:lnTo>
                    <a:pt x="48" y="5"/>
                  </a:lnTo>
                  <a:lnTo>
                    <a:pt x="49" y="4"/>
                  </a:lnTo>
                  <a:lnTo>
                    <a:pt x="51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6" y="4"/>
                  </a:lnTo>
                  <a:lnTo>
                    <a:pt x="56" y="5"/>
                  </a:lnTo>
                  <a:lnTo>
                    <a:pt x="57" y="6"/>
                  </a:lnTo>
                  <a:lnTo>
                    <a:pt x="67" y="6"/>
                  </a:lnTo>
                  <a:lnTo>
                    <a:pt x="67" y="14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6" name="Freeform 136"/>
            <p:cNvSpPr>
              <a:spLocks/>
            </p:cNvSpPr>
            <p:nvPr/>
          </p:nvSpPr>
          <p:spPr bwMode="auto">
            <a:xfrm>
              <a:off x="1130" y="160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7" name="Freeform 137"/>
            <p:cNvSpPr>
              <a:spLocks/>
            </p:cNvSpPr>
            <p:nvPr/>
          </p:nvSpPr>
          <p:spPr bwMode="auto">
            <a:xfrm>
              <a:off x="1197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8" name="Freeform 138"/>
            <p:cNvSpPr>
              <a:spLocks/>
            </p:cNvSpPr>
            <p:nvPr/>
          </p:nvSpPr>
          <p:spPr bwMode="auto">
            <a:xfrm>
              <a:off x="793" y="1862"/>
              <a:ext cx="244" cy="392"/>
            </a:xfrm>
            <a:custGeom>
              <a:avLst/>
              <a:gdLst>
                <a:gd name="T0" fmla="*/ 244 w 244"/>
                <a:gd name="T1" fmla="*/ 0 h 392"/>
                <a:gd name="T2" fmla="*/ 244 w 244"/>
                <a:gd name="T3" fmla="*/ 256 h 392"/>
                <a:gd name="T4" fmla="*/ 177 w 244"/>
                <a:gd name="T5" fmla="*/ 256 h 392"/>
                <a:gd name="T6" fmla="*/ 177 w 244"/>
                <a:gd name="T7" fmla="*/ 255 h 392"/>
                <a:gd name="T8" fmla="*/ 176 w 244"/>
                <a:gd name="T9" fmla="*/ 253 h 392"/>
                <a:gd name="T10" fmla="*/ 174 w 244"/>
                <a:gd name="T11" fmla="*/ 253 h 392"/>
                <a:gd name="T12" fmla="*/ 172 w 244"/>
                <a:gd name="T13" fmla="*/ 252 h 392"/>
                <a:gd name="T14" fmla="*/ 171 w 244"/>
                <a:gd name="T15" fmla="*/ 253 h 392"/>
                <a:gd name="T16" fmla="*/ 169 w 244"/>
                <a:gd name="T17" fmla="*/ 253 h 392"/>
                <a:gd name="T18" fmla="*/ 168 w 244"/>
                <a:gd name="T19" fmla="*/ 255 h 392"/>
                <a:gd name="T20" fmla="*/ 168 w 244"/>
                <a:gd name="T21" fmla="*/ 256 h 392"/>
                <a:gd name="T22" fmla="*/ 71 w 244"/>
                <a:gd name="T23" fmla="*/ 256 h 392"/>
                <a:gd name="T24" fmla="*/ 71 w 244"/>
                <a:gd name="T25" fmla="*/ 392 h 392"/>
                <a:gd name="T26" fmla="*/ 62 w 244"/>
                <a:gd name="T27" fmla="*/ 392 h 392"/>
                <a:gd name="T28" fmla="*/ 62 w 244"/>
                <a:gd name="T29" fmla="*/ 390 h 392"/>
                <a:gd name="T30" fmla="*/ 61 w 244"/>
                <a:gd name="T31" fmla="*/ 388 h 392"/>
                <a:gd name="T32" fmla="*/ 59 w 244"/>
                <a:gd name="T33" fmla="*/ 387 h 392"/>
                <a:gd name="T34" fmla="*/ 58 w 244"/>
                <a:gd name="T35" fmla="*/ 386 h 392"/>
                <a:gd name="T36" fmla="*/ 55 w 244"/>
                <a:gd name="T37" fmla="*/ 386 h 392"/>
                <a:gd name="T38" fmla="*/ 53 w 244"/>
                <a:gd name="T39" fmla="*/ 386 h 392"/>
                <a:gd name="T40" fmla="*/ 51 w 244"/>
                <a:gd name="T41" fmla="*/ 386 h 392"/>
                <a:gd name="T42" fmla="*/ 49 w 244"/>
                <a:gd name="T43" fmla="*/ 387 h 392"/>
                <a:gd name="T44" fmla="*/ 48 w 244"/>
                <a:gd name="T45" fmla="*/ 388 h 392"/>
                <a:gd name="T46" fmla="*/ 47 w 244"/>
                <a:gd name="T47" fmla="*/ 390 h 392"/>
                <a:gd name="T48" fmla="*/ 46 w 244"/>
                <a:gd name="T49" fmla="*/ 392 h 392"/>
                <a:gd name="T50" fmla="*/ 38 w 244"/>
                <a:gd name="T51" fmla="*/ 392 h 392"/>
                <a:gd name="T52" fmla="*/ 38 w 244"/>
                <a:gd name="T53" fmla="*/ 390 h 392"/>
                <a:gd name="T54" fmla="*/ 37 w 244"/>
                <a:gd name="T55" fmla="*/ 389 h 392"/>
                <a:gd name="T56" fmla="*/ 36 w 244"/>
                <a:gd name="T57" fmla="*/ 388 h 392"/>
                <a:gd name="T58" fmla="*/ 34 w 244"/>
                <a:gd name="T59" fmla="*/ 388 h 392"/>
                <a:gd name="T60" fmla="*/ 32 w 244"/>
                <a:gd name="T61" fmla="*/ 388 h 392"/>
                <a:gd name="T62" fmla="*/ 31 w 244"/>
                <a:gd name="T63" fmla="*/ 389 h 392"/>
                <a:gd name="T64" fmla="*/ 30 w 244"/>
                <a:gd name="T65" fmla="*/ 390 h 392"/>
                <a:gd name="T66" fmla="*/ 29 w 244"/>
                <a:gd name="T67" fmla="*/ 392 h 392"/>
                <a:gd name="T68" fmla="*/ 22 w 244"/>
                <a:gd name="T69" fmla="*/ 392 h 392"/>
                <a:gd name="T70" fmla="*/ 21 w 244"/>
                <a:gd name="T71" fmla="*/ 390 h 392"/>
                <a:gd name="T72" fmla="*/ 20 w 244"/>
                <a:gd name="T73" fmla="*/ 389 h 392"/>
                <a:gd name="T74" fmla="*/ 19 w 244"/>
                <a:gd name="T75" fmla="*/ 388 h 392"/>
                <a:gd name="T76" fmla="*/ 17 w 244"/>
                <a:gd name="T77" fmla="*/ 388 h 392"/>
                <a:gd name="T78" fmla="*/ 15 w 244"/>
                <a:gd name="T79" fmla="*/ 388 h 392"/>
                <a:gd name="T80" fmla="*/ 14 w 244"/>
                <a:gd name="T81" fmla="*/ 389 h 392"/>
                <a:gd name="T82" fmla="*/ 13 w 244"/>
                <a:gd name="T83" fmla="*/ 390 h 392"/>
                <a:gd name="T84" fmla="*/ 13 w 244"/>
                <a:gd name="T85" fmla="*/ 392 h 392"/>
                <a:gd name="T86" fmla="*/ 0 w 244"/>
                <a:gd name="T87" fmla="*/ 392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4"/>
                <a:gd name="T133" fmla="*/ 0 h 392"/>
                <a:gd name="T134" fmla="*/ 244 w 244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4" h="392">
                  <a:moveTo>
                    <a:pt x="244" y="0"/>
                  </a:moveTo>
                  <a:lnTo>
                    <a:pt x="244" y="256"/>
                  </a:lnTo>
                  <a:lnTo>
                    <a:pt x="177" y="256"/>
                  </a:lnTo>
                  <a:lnTo>
                    <a:pt x="177" y="255"/>
                  </a:lnTo>
                  <a:lnTo>
                    <a:pt x="176" y="253"/>
                  </a:lnTo>
                  <a:lnTo>
                    <a:pt x="174" y="253"/>
                  </a:lnTo>
                  <a:lnTo>
                    <a:pt x="172" y="252"/>
                  </a:lnTo>
                  <a:lnTo>
                    <a:pt x="171" y="253"/>
                  </a:lnTo>
                  <a:lnTo>
                    <a:pt x="169" y="253"/>
                  </a:lnTo>
                  <a:lnTo>
                    <a:pt x="168" y="255"/>
                  </a:lnTo>
                  <a:lnTo>
                    <a:pt x="168" y="256"/>
                  </a:lnTo>
                  <a:lnTo>
                    <a:pt x="71" y="256"/>
                  </a:lnTo>
                  <a:lnTo>
                    <a:pt x="71" y="392"/>
                  </a:lnTo>
                  <a:lnTo>
                    <a:pt x="62" y="392"/>
                  </a:lnTo>
                  <a:lnTo>
                    <a:pt x="62" y="390"/>
                  </a:lnTo>
                  <a:lnTo>
                    <a:pt x="61" y="388"/>
                  </a:lnTo>
                  <a:lnTo>
                    <a:pt x="59" y="387"/>
                  </a:lnTo>
                  <a:lnTo>
                    <a:pt x="58" y="386"/>
                  </a:lnTo>
                  <a:lnTo>
                    <a:pt x="55" y="386"/>
                  </a:lnTo>
                  <a:lnTo>
                    <a:pt x="53" y="386"/>
                  </a:lnTo>
                  <a:lnTo>
                    <a:pt x="51" y="386"/>
                  </a:lnTo>
                  <a:lnTo>
                    <a:pt x="49" y="387"/>
                  </a:lnTo>
                  <a:lnTo>
                    <a:pt x="48" y="388"/>
                  </a:lnTo>
                  <a:lnTo>
                    <a:pt x="47" y="390"/>
                  </a:lnTo>
                  <a:lnTo>
                    <a:pt x="46" y="392"/>
                  </a:lnTo>
                  <a:lnTo>
                    <a:pt x="38" y="392"/>
                  </a:lnTo>
                  <a:lnTo>
                    <a:pt x="38" y="390"/>
                  </a:lnTo>
                  <a:lnTo>
                    <a:pt x="37" y="389"/>
                  </a:lnTo>
                  <a:lnTo>
                    <a:pt x="36" y="388"/>
                  </a:lnTo>
                  <a:lnTo>
                    <a:pt x="34" y="388"/>
                  </a:lnTo>
                  <a:lnTo>
                    <a:pt x="32" y="388"/>
                  </a:lnTo>
                  <a:lnTo>
                    <a:pt x="31" y="389"/>
                  </a:lnTo>
                  <a:lnTo>
                    <a:pt x="30" y="390"/>
                  </a:lnTo>
                  <a:lnTo>
                    <a:pt x="29" y="392"/>
                  </a:lnTo>
                  <a:lnTo>
                    <a:pt x="22" y="392"/>
                  </a:lnTo>
                  <a:lnTo>
                    <a:pt x="21" y="390"/>
                  </a:lnTo>
                  <a:lnTo>
                    <a:pt x="20" y="389"/>
                  </a:lnTo>
                  <a:lnTo>
                    <a:pt x="19" y="388"/>
                  </a:lnTo>
                  <a:lnTo>
                    <a:pt x="17" y="388"/>
                  </a:lnTo>
                  <a:lnTo>
                    <a:pt x="15" y="388"/>
                  </a:lnTo>
                  <a:lnTo>
                    <a:pt x="14" y="389"/>
                  </a:lnTo>
                  <a:lnTo>
                    <a:pt x="13" y="390"/>
                  </a:lnTo>
                  <a:lnTo>
                    <a:pt x="13" y="392"/>
                  </a:lnTo>
                  <a:lnTo>
                    <a:pt x="0" y="39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9" name="Freeform 139"/>
            <p:cNvSpPr>
              <a:spLocks/>
            </p:cNvSpPr>
            <p:nvPr/>
          </p:nvSpPr>
          <p:spPr bwMode="auto">
            <a:xfrm>
              <a:off x="781" y="224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0" name="Freeform 140"/>
            <p:cNvSpPr>
              <a:spLocks/>
            </p:cNvSpPr>
            <p:nvPr/>
          </p:nvSpPr>
          <p:spPr bwMode="auto">
            <a:xfrm>
              <a:off x="730" y="1622"/>
              <a:ext cx="175" cy="48"/>
            </a:xfrm>
            <a:custGeom>
              <a:avLst/>
              <a:gdLst>
                <a:gd name="T0" fmla="*/ 175 w 175"/>
                <a:gd name="T1" fmla="*/ 48 h 48"/>
                <a:gd name="T2" fmla="*/ 166 w 175"/>
                <a:gd name="T3" fmla="*/ 48 h 48"/>
                <a:gd name="T4" fmla="*/ 165 w 175"/>
                <a:gd name="T5" fmla="*/ 47 h 48"/>
                <a:gd name="T6" fmla="*/ 164 w 175"/>
                <a:gd name="T7" fmla="*/ 46 h 48"/>
                <a:gd name="T8" fmla="*/ 163 w 175"/>
                <a:gd name="T9" fmla="*/ 45 h 48"/>
                <a:gd name="T10" fmla="*/ 161 w 175"/>
                <a:gd name="T11" fmla="*/ 45 h 48"/>
                <a:gd name="T12" fmla="*/ 159 w 175"/>
                <a:gd name="T13" fmla="*/ 45 h 48"/>
                <a:gd name="T14" fmla="*/ 158 w 175"/>
                <a:gd name="T15" fmla="*/ 46 h 48"/>
                <a:gd name="T16" fmla="*/ 157 w 175"/>
                <a:gd name="T17" fmla="*/ 47 h 48"/>
                <a:gd name="T18" fmla="*/ 157 w 175"/>
                <a:gd name="T19" fmla="*/ 48 h 48"/>
                <a:gd name="T20" fmla="*/ 86 w 175"/>
                <a:gd name="T21" fmla="*/ 48 h 48"/>
                <a:gd name="T22" fmla="*/ 86 w 175"/>
                <a:gd name="T23" fmla="*/ 47 h 48"/>
                <a:gd name="T24" fmla="*/ 85 w 175"/>
                <a:gd name="T25" fmla="*/ 46 h 48"/>
                <a:gd name="T26" fmla="*/ 84 w 175"/>
                <a:gd name="T27" fmla="*/ 45 h 48"/>
                <a:gd name="T28" fmla="*/ 82 w 175"/>
                <a:gd name="T29" fmla="*/ 45 h 48"/>
                <a:gd name="T30" fmla="*/ 80 w 175"/>
                <a:gd name="T31" fmla="*/ 45 h 48"/>
                <a:gd name="T32" fmla="*/ 79 w 175"/>
                <a:gd name="T33" fmla="*/ 46 h 48"/>
                <a:gd name="T34" fmla="*/ 78 w 175"/>
                <a:gd name="T35" fmla="*/ 47 h 48"/>
                <a:gd name="T36" fmla="*/ 77 w 175"/>
                <a:gd name="T37" fmla="*/ 48 h 48"/>
                <a:gd name="T38" fmla="*/ 51 w 175"/>
                <a:gd name="T39" fmla="*/ 48 h 48"/>
                <a:gd name="T40" fmla="*/ 50 w 175"/>
                <a:gd name="T41" fmla="*/ 47 h 48"/>
                <a:gd name="T42" fmla="*/ 49 w 175"/>
                <a:gd name="T43" fmla="*/ 46 h 48"/>
                <a:gd name="T44" fmla="*/ 48 w 175"/>
                <a:gd name="T45" fmla="*/ 45 h 48"/>
                <a:gd name="T46" fmla="*/ 46 w 175"/>
                <a:gd name="T47" fmla="*/ 45 h 48"/>
                <a:gd name="T48" fmla="*/ 45 w 175"/>
                <a:gd name="T49" fmla="*/ 45 h 48"/>
                <a:gd name="T50" fmla="*/ 43 w 175"/>
                <a:gd name="T51" fmla="*/ 46 h 48"/>
                <a:gd name="T52" fmla="*/ 42 w 175"/>
                <a:gd name="T53" fmla="*/ 47 h 48"/>
                <a:gd name="T54" fmla="*/ 42 w 175"/>
                <a:gd name="T55" fmla="*/ 48 h 48"/>
                <a:gd name="T56" fmla="*/ 6 w 175"/>
                <a:gd name="T57" fmla="*/ 48 h 48"/>
                <a:gd name="T58" fmla="*/ 6 w 175"/>
                <a:gd name="T59" fmla="*/ 0 h 48"/>
                <a:gd name="T60" fmla="*/ 0 w 175"/>
                <a:gd name="T61" fmla="*/ 0 h 4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75"/>
                <a:gd name="T94" fmla="*/ 0 h 48"/>
                <a:gd name="T95" fmla="*/ 175 w 175"/>
                <a:gd name="T96" fmla="*/ 48 h 4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75" h="48">
                  <a:moveTo>
                    <a:pt x="175" y="48"/>
                  </a:moveTo>
                  <a:lnTo>
                    <a:pt x="166" y="48"/>
                  </a:lnTo>
                  <a:lnTo>
                    <a:pt x="165" y="47"/>
                  </a:lnTo>
                  <a:lnTo>
                    <a:pt x="164" y="46"/>
                  </a:lnTo>
                  <a:lnTo>
                    <a:pt x="163" y="45"/>
                  </a:lnTo>
                  <a:lnTo>
                    <a:pt x="161" y="45"/>
                  </a:lnTo>
                  <a:lnTo>
                    <a:pt x="159" y="45"/>
                  </a:lnTo>
                  <a:lnTo>
                    <a:pt x="158" y="46"/>
                  </a:lnTo>
                  <a:lnTo>
                    <a:pt x="157" y="47"/>
                  </a:lnTo>
                  <a:lnTo>
                    <a:pt x="157" y="48"/>
                  </a:lnTo>
                  <a:lnTo>
                    <a:pt x="86" y="48"/>
                  </a:lnTo>
                  <a:lnTo>
                    <a:pt x="86" y="47"/>
                  </a:lnTo>
                  <a:lnTo>
                    <a:pt x="85" y="46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8" y="47"/>
                  </a:lnTo>
                  <a:lnTo>
                    <a:pt x="77" y="48"/>
                  </a:lnTo>
                  <a:lnTo>
                    <a:pt x="51" y="48"/>
                  </a:lnTo>
                  <a:lnTo>
                    <a:pt x="50" y="47"/>
                  </a:lnTo>
                  <a:lnTo>
                    <a:pt x="49" y="46"/>
                  </a:lnTo>
                  <a:lnTo>
                    <a:pt x="48" y="45"/>
                  </a:lnTo>
                  <a:lnTo>
                    <a:pt x="46" y="45"/>
                  </a:lnTo>
                  <a:lnTo>
                    <a:pt x="45" y="45"/>
                  </a:lnTo>
                  <a:lnTo>
                    <a:pt x="43" y="46"/>
                  </a:lnTo>
                  <a:lnTo>
                    <a:pt x="42" y="47"/>
                  </a:lnTo>
                  <a:lnTo>
                    <a:pt x="42" y="48"/>
                  </a:lnTo>
                  <a:lnTo>
                    <a:pt x="6" y="48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1" name="Freeform 141"/>
            <p:cNvSpPr>
              <a:spLocks/>
            </p:cNvSpPr>
            <p:nvPr/>
          </p:nvSpPr>
          <p:spPr bwMode="auto">
            <a:xfrm>
              <a:off x="719" y="161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2" name="Freeform 142"/>
            <p:cNvSpPr>
              <a:spLocks/>
            </p:cNvSpPr>
            <p:nvPr/>
          </p:nvSpPr>
          <p:spPr bwMode="auto">
            <a:xfrm>
              <a:off x="727" y="1596"/>
              <a:ext cx="218" cy="21"/>
            </a:xfrm>
            <a:custGeom>
              <a:avLst/>
              <a:gdLst>
                <a:gd name="T0" fmla="*/ 218 w 218"/>
                <a:gd name="T1" fmla="*/ 6 h 21"/>
                <a:gd name="T2" fmla="*/ 218 w 218"/>
                <a:gd name="T3" fmla="*/ 21 h 21"/>
                <a:gd name="T4" fmla="*/ 169 w 218"/>
                <a:gd name="T5" fmla="*/ 21 h 21"/>
                <a:gd name="T6" fmla="*/ 168 w 218"/>
                <a:gd name="T7" fmla="*/ 20 h 21"/>
                <a:gd name="T8" fmla="*/ 167 w 218"/>
                <a:gd name="T9" fmla="*/ 19 h 21"/>
                <a:gd name="T10" fmla="*/ 166 w 218"/>
                <a:gd name="T11" fmla="*/ 18 h 21"/>
                <a:gd name="T12" fmla="*/ 164 w 218"/>
                <a:gd name="T13" fmla="*/ 18 h 21"/>
                <a:gd name="T14" fmla="*/ 162 w 218"/>
                <a:gd name="T15" fmla="*/ 18 h 21"/>
                <a:gd name="T16" fmla="*/ 161 w 218"/>
                <a:gd name="T17" fmla="*/ 19 h 21"/>
                <a:gd name="T18" fmla="*/ 160 w 218"/>
                <a:gd name="T19" fmla="*/ 20 h 21"/>
                <a:gd name="T20" fmla="*/ 160 w 218"/>
                <a:gd name="T21" fmla="*/ 21 h 21"/>
                <a:gd name="T22" fmla="*/ 89 w 218"/>
                <a:gd name="T23" fmla="*/ 21 h 21"/>
                <a:gd name="T24" fmla="*/ 89 w 218"/>
                <a:gd name="T25" fmla="*/ 20 h 21"/>
                <a:gd name="T26" fmla="*/ 88 w 218"/>
                <a:gd name="T27" fmla="*/ 19 h 21"/>
                <a:gd name="T28" fmla="*/ 87 w 218"/>
                <a:gd name="T29" fmla="*/ 18 h 21"/>
                <a:gd name="T30" fmla="*/ 85 w 218"/>
                <a:gd name="T31" fmla="*/ 18 h 21"/>
                <a:gd name="T32" fmla="*/ 83 w 218"/>
                <a:gd name="T33" fmla="*/ 18 h 21"/>
                <a:gd name="T34" fmla="*/ 82 w 218"/>
                <a:gd name="T35" fmla="*/ 19 h 21"/>
                <a:gd name="T36" fmla="*/ 81 w 218"/>
                <a:gd name="T37" fmla="*/ 20 h 21"/>
                <a:gd name="T38" fmla="*/ 80 w 218"/>
                <a:gd name="T39" fmla="*/ 21 h 21"/>
                <a:gd name="T40" fmla="*/ 54 w 218"/>
                <a:gd name="T41" fmla="*/ 21 h 21"/>
                <a:gd name="T42" fmla="*/ 53 w 218"/>
                <a:gd name="T43" fmla="*/ 20 h 21"/>
                <a:gd name="T44" fmla="*/ 52 w 218"/>
                <a:gd name="T45" fmla="*/ 19 h 21"/>
                <a:gd name="T46" fmla="*/ 51 w 218"/>
                <a:gd name="T47" fmla="*/ 18 h 21"/>
                <a:gd name="T48" fmla="*/ 49 w 218"/>
                <a:gd name="T49" fmla="*/ 18 h 21"/>
                <a:gd name="T50" fmla="*/ 48 w 218"/>
                <a:gd name="T51" fmla="*/ 18 h 21"/>
                <a:gd name="T52" fmla="*/ 46 w 218"/>
                <a:gd name="T53" fmla="*/ 19 h 21"/>
                <a:gd name="T54" fmla="*/ 45 w 218"/>
                <a:gd name="T55" fmla="*/ 20 h 21"/>
                <a:gd name="T56" fmla="*/ 45 w 218"/>
                <a:gd name="T57" fmla="*/ 21 h 21"/>
                <a:gd name="T58" fmla="*/ 22 w 218"/>
                <a:gd name="T59" fmla="*/ 21 h 21"/>
                <a:gd name="T60" fmla="*/ 22 w 218"/>
                <a:gd name="T61" fmla="*/ 0 h 21"/>
                <a:gd name="T62" fmla="*/ 0 w 218"/>
                <a:gd name="T63" fmla="*/ 0 h 2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"/>
                <a:gd name="T98" fmla="*/ 218 w 218"/>
                <a:gd name="T99" fmla="*/ 21 h 2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">
                  <a:moveTo>
                    <a:pt x="218" y="6"/>
                  </a:moveTo>
                  <a:lnTo>
                    <a:pt x="218" y="21"/>
                  </a:lnTo>
                  <a:lnTo>
                    <a:pt x="169" y="21"/>
                  </a:lnTo>
                  <a:lnTo>
                    <a:pt x="168" y="20"/>
                  </a:lnTo>
                  <a:lnTo>
                    <a:pt x="167" y="19"/>
                  </a:lnTo>
                  <a:lnTo>
                    <a:pt x="166" y="18"/>
                  </a:lnTo>
                  <a:lnTo>
                    <a:pt x="164" y="18"/>
                  </a:lnTo>
                  <a:lnTo>
                    <a:pt x="162" y="18"/>
                  </a:lnTo>
                  <a:lnTo>
                    <a:pt x="161" y="19"/>
                  </a:lnTo>
                  <a:lnTo>
                    <a:pt x="160" y="20"/>
                  </a:lnTo>
                  <a:lnTo>
                    <a:pt x="160" y="21"/>
                  </a:lnTo>
                  <a:lnTo>
                    <a:pt x="89" y="21"/>
                  </a:lnTo>
                  <a:lnTo>
                    <a:pt x="89" y="20"/>
                  </a:lnTo>
                  <a:lnTo>
                    <a:pt x="88" y="19"/>
                  </a:lnTo>
                  <a:lnTo>
                    <a:pt x="87" y="18"/>
                  </a:lnTo>
                  <a:lnTo>
                    <a:pt x="85" y="18"/>
                  </a:lnTo>
                  <a:lnTo>
                    <a:pt x="83" y="18"/>
                  </a:lnTo>
                  <a:lnTo>
                    <a:pt x="82" y="19"/>
                  </a:lnTo>
                  <a:lnTo>
                    <a:pt x="81" y="20"/>
                  </a:lnTo>
                  <a:lnTo>
                    <a:pt x="80" y="21"/>
                  </a:lnTo>
                  <a:lnTo>
                    <a:pt x="54" y="21"/>
                  </a:lnTo>
                  <a:lnTo>
                    <a:pt x="53" y="20"/>
                  </a:lnTo>
                  <a:lnTo>
                    <a:pt x="52" y="19"/>
                  </a:lnTo>
                  <a:lnTo>
                    <a:pt x="51" y="18"/>
                  </a:lnTo>
                  <a:lnTo>
                    <a:pt x="49" y="18"/>
                  </a:lnTo>
                  <a:lnTo>
                    <a:pt x="48" y="18"/>
                  </a:lnTo>
                  <a:lnTo>
                    <a:pt x="46" y="19"/>
                  </a:lnTo>
                  <a:lnTo>
                    <a:pt x="45" y="20"/>
                  </a:lnTo>
                  <a:lnTo>
                    <a:pt x="45" y="21"/>
                  </a:lnTo>
                  <a:lnTo>
                    <a:pt x="22" y="21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3" name="Freeform 143"/>
            <p:cNvSpPr>
              <a:spLocks/>
            </p:cNvSpPr>
            <p:nvPr/>
          </p:nvSpPr>
          <p:spPr bwMode="auto">
            <a:xfrm>
              <a:off x="715" y="1591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4" name="Rectangle 144"/>
            <p:cNvSpPr>
              <a:spLocks noChangeArrowheads="1"/>
            </p:cNvSpPr>
            <p:nvPr/>
          </p:nvSpPr>
          <p:spPr bwMode="auto">
            <a:xfrm>
              <a:off x="2228" y="2021"/>
              <a:ext cx="210" cy="8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5" name="Rectangle 145"/>
            <p:cNvSpPr>
              <a:spLocks noChangeArrowheads="1"/>
            </p:cNvSpPr>
            <p:nvPr/>
          </p:nvSpPr>
          <p:spPr bwMode="auto">
            <a:xfrm>
              <a:off x="2239" y="2041"/>
              <a:ext cx="12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Stock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36" name="Rectangle 146"/>
            <p:cNvSpPr>
              <a:spLocks noChangeArrowheads="1"/>
            </p:cNvSpPr>
            <p:nvPr/>
          </p:nvSpPr>
          <p:spPr bwMode="auto">
            <a:xfrm>
              <a:off x="2267" y="2065"/>
              <a:ext cx="13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Status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37" name="Rectangle 147"/>
            <p:cNvSpPr>
              <a:spLocks noChangeArrowheads="1"/>
            </p:cNvSpPr>
            <p:nvPr/>
          </p:nvSpPr>
          <p:spPr bwMode="auto">
            <a:xfrm>
              <a:off x="1155" y="2298"/>
              <a:ext cx="209" cy="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8" name="Rectangle 148"/>
            <p:cNvSpPr>
              <a:spLocks noChangeArrowheads="1"/>
            </p:cNvSpPr>
            <p:nvPr/>
          </p:nvSpPr>
          <p:spPr bwMode="auto">
            <a:xfrm>
              <a:off x="1155" y="2328"/>
              <a:ext cx="15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Polling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39" name="Rectangle 149"/>
            <p:cNvSpPr>
              <a:spLocks noChangeArrowheads="1"/>
            </p:cNvSpPr>
            <p:nvPr/>
          </p:nvSpPr>
          <p:spPr bwMode="auto">
            <a:xfrm>
              <a:off x="905" y="1633"/>
              <a:ext cx="246" cy="7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0" name="Rectangle 150"/>
            <p:cNvSpPr>
              <a:spLocks noChangeArrowheads="1"/>
            </p:cNvSpPr>
            <p:nvPr/>
          </p:nvSpPr>
          <p:spPr bwMode="auto">
            <a:xfrm>
              <a:off x="872" y="1646"/>
              <a:ext cx="25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On-line New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41" name="Rectangle 151"/>
            <p:cNvSpPr>
              <a:spLocks noChangeArrowheads="1"/>
            </p:cNvSpPr>
            <p:nvPr/>
          </p:nvSpPr>
          <p:spPr bwMode="auto">
            <a:xfrm>
              <a:off x="922" y="1671"/>
              <a:ext cx="20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Hire Entry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42" name="Freeform 152"/>
            <p:cNvSpPr>
              <a:spLocks/>
            </p:cNvSpPr>
            <p:nvPr/>
          </p:nvSpPr>
          <p:spPr bwMode="auto">
            <a:xfrm>
              <a:off x="4196" y="3066"/>
              <a:ext cx="10" cy="38"/>
            </a:xfrm>
            <a:custGeom>
              <a:avLst/>
              <a:gdLst>
                <a:gd name="T0" fmla="*/ 10 w 10"/>
                <a:gd name="T1" fmla="*/ 38 h 38"/>
                <a:gd name="T2" fmla="*/ 10 w 10"/>
                <a:gd name="T3" fmla="*/ 22 h 38"/>
                <a:gd name="T4" fmla="*/ 0 w 10"/>
                <a:gd name="T5" fmla="*/ 22 h 38"/>
                <a:gd name="T6" fmla="*/ 0 w 10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38"/>
                <a:gd name="T14" fmla="*/ 10 w 10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38">
                  <a:moveTo>
                    <a:pt x="10" y="38"/>
                  </a:moveTo>
                  <a:lnTo>
                    <a:pt x="10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3" name="Freeform 153"/>
            <p:cNvSpPr>
              <a:spLocks/>
            </p:cNvSpPr>
            <p:nvPr/>
          </p:nvSpPr>
          <p:spPr bwMode="auto">
            <a:xfrm>
              <a:off x="4190" y="3057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6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6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4" name="Rectangle 154"/>
            <p:cNvSpPr>
              <a:spLocks noChangeArrowheads="1"/>
            </p:cNvSpPr>
            <p:nvPr/>
          </p:nvSpPr>
          <p:spPr bwMode="auto">
            <a:xfrm>
              <a:off x="707" y="1827"/>
              <a:ext cx="98" cy="4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5" name="Rectangle 155"/>
            <p:cNvSpPr>
              <a:spLocks noChangeArrowheads="1"/>
            </p:cNvSpPr>
            <p:nvPr/>
          </p:nvSpPr>
          <p:spPr bwMode="auto">
            <a:xfrm>
              <a:off x="716" y="1837"/>
              <a:ext cx="8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CTS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46" name="Freeform 156"/>
            <p:cNvSpPr>
              <a:spLocks/>
            </p:cNvSpPr>
            <p:nvPr/>
          </p:nvSpPr>
          <p:spPr bwMode="auto">
            <a:xfrm>
              <a:off x="817" y="1810"/>
              <a:ext cx="98" cy="33"/>
            </a:xfrm>
            <a:custGeom>
              <a:avLst/>
              <a:gdLst>
                <a:gd name="T0" fmla="*/ 0 w 98"/>
                <a:gd name="T1" fmla="*/ 33 h 33"/>
                <a:gd name="T2" fmla="*/ 8 w 98"/>
                <a:gd name="T3" fmla="*/ 33 h 33"/>
                <a:gd name="T4" fmla="*/ 8 w 98"/>
                <a:gd name="T5" fmla="*/ 0 h 33"/>
                <a:gd name="T6" fmla="*/ 98 w 98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33"/>
                <a:gd name="T14" fmla="*/ 98 w 98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33">
                  <a:moveTo>
                    <a:pt x="0" y="33"/>
                  </a:moveTo>
                  <a:lnTo>
                    <a:pt x="8" y="33"/>
                  </a:lnTo>
                  <a:lnTo>
                    <a:pt x="8" y="0"/>
                  </a:lnTo>
                  <a:lnTo>
                    <a:pt x="98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7" name="Freeform 157"/>
            <p:cNvSpPr>
              <a:spLocks/>
            </p:cNvSpPr>
            <p:nvPr/>
          </p:nvSpPr>
          <p:spPr bwMode="auto">
            <a:xfrm>
              <a:off x="806" y="1838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5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8" name="Rectangle 158"/>
            <p:cNvSpPr>
              <a:spLocks noChangeArrowheads="1"/>
            </p:cNvSpPr>
            <p:nvPr/>
          </p:nvSpPr>
          <p:spPr bwMode="auto">
            <a:xfrm>
              <a:off x="506" y="2014"/>
              <a:ext cx="282" cy="109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9" name="Rectangle 159"/>
            <p:cNvSpPr>
              <a:spLocks noChangeArrowheads="1"/>
            </p:cNvSpPr>
            <p:nvPr/>
          </p:nvSpPr>
          <p:spPr bwMode="auto">
            <a:xfrm>
              <a:off x="435" y="2020"/>
              <a:ext cx="41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Plan Administrators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50" name="Rectangle 160"/>
            <p:cNvSpPr>
              <a:spLocks noChangeArrowheads="1"/>
            </p:cNvSpPr>
            <p:nvPr/>
          </p:nvSpPr>
          <p:spPr bwMode="auto">
            <a:xfrm>
              <a:off x="470" y="2041"/>
              <a:ext cx="35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(401K, PCS, Life)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51" name="Freeform 161"/>
            <p:cNvSpPr>
              <a:spLocks/>
            </p:cNvSpPr>
            <p:nvPr/>
          </p:nvSpPr>
          <p:spPr bwMode="auto">
            <a:xfrm>
              <a:off x="801" y="1862"/>
              <a:ext cx="175" cy="193"/>
            </a:xfrm>
            <a:custGeom>
              <a:avLst/>
              <a:gdLst>
                <a:gd name="T0" fmla="*/ 175 w 175"/>
                <a:gd name="T1" fmla="*/ 0 h 193"/>
                <a:gd name="T2" fmla="*/ 175 w 175"/>
                <a:gd name="T3" fmla="*/ 193 h 193"/>
                <a:gd name="T4" fmla="*/ 169 w 175"/>
                <a:gd name="T5" fmla="*/ 193 h 193"/>
                <a:gd name="T6" fmla="*/ 169 w 175"/>
                <a:gd name="T7" fmla="*/ 191 h 193"/>
                <a:gd name="T8" fmla="*/ 168 w 175"/>
                <a:gd name="T9" fmla="*/ 190 h 193"/>
                <a:gd name="T10" fmla="*/ 166 w 175"/>
                <a:gd name="T11" fmla="*/ 189 h 193"/>
                <a:gd name="T12" fmla="*/ 164 w 175"/>
                <a:gd name="T13" fmla="*/ 189 h 193"/>
                <a:gd name="T14" fmla="*/ 163 w 175"/>
                <a:gd name="T15" fmla="*/ 189 h 193"/>
                <a:gd name="T16" fmla="*/ 161 w 175"/>
                <a:gd name="T17" fmla="*/ 190 h 193"/>
                <a:gd name="T18" fmla="*/ 160 w 175"/>
                <a:gd name="T19" fmla="*/ 191 h 193"/>
                <a:gd name="T20" fmla="*/ 160 w 175"/>
                <a:gd name="T21" fmla="*/ 193 h 193"/>
                <a:gd name="T22" fmla="*/ 151 w 175"/>
                <a:gd name="T23" fmla="*/ 193 h 193"/>
                <a:gd name="T24" fmla="*/ 150 w 175"/>
                <a:gd name="T25" fmla="*/ 191 h 193"/>
                <a:gd name="T26" fmla="*/ 149 w 175"/>
                <a:gd name="T27" fmla="*/ 190 h 193"/>
                <a:gd name="T28" fmla="*/ 148 w 175"/>
                <a:gd name="T29" fmla="*/ 189 h 193"/>
                <a:gd name="T30" fmla="*/ 146 w 175"/>
                <a:gd name="T31" fmla="*/ 189 h 193"/>
                <a:gd name="T32" fmla="*/ 144 w 175"/>
                <a:gd name="T33" fmla="*/ 189 h 193"/>
                <a:gd name="T34" fmla="*/ 143 w 175"/>
                <a:gd name="T35" fmla="*/ 190 h 193"/>
                <a:gd name="T36" fmla="*/ 142 w 175"/>
                <a:gd name="T37" fmla="*/ 191 h 193"/>
                <a:gd name="T38" fmla="*/ 142 w 175"/>
                <a:gd name="T39" fmla="*/ 193 h 193"/>
                <a:gd name="T40" fmla="*/ 30 w 175"/>
                <a:gd name="T41" fmla="*/ 193 h 193"/>
                <a:gd name="T42" fmla="*/ 30 w 175"/>
                <a:gd name="T43" fmla="*/ 191 h 193"/>
                <a:gd name="T44" fmla="*/ 29 w 175"/>
                <a:gd name="T45" fmla="*/ 190 h 193"/>
                <a:gd name="T46" fmla="*/ 28 w 175"/>
                <a:gd name="T47" fmla="*/ 189 h 193"/>
                <a:gd name="T48" fmla="*/ 26 w 175"/>
                <a:gd name="T49" fmla="*/ 189 h 193"/>
                <a:gd name="T50" fmla="*/ 24 w 175"/>
                <a:gd name="T51" fmla="*/ 189 h 193"/>
                <a:gd name="T52" fmla="*/ 23 w 175"/>
                <a:gd name="T53" fmla="*/ 190 h 193"/>
                <a:gd name="T54" fmla="*/ 22 w 175"/>
                <a:gd name="T55" fmla="*/ 191 h 193"/>
                <a:gd name="T56" fmla="*/ 21 w 175"/>
                <a:gd name="T57" fmla="*/ 193 h 193"/>
                <a:gd name="T58" fmla="*/ 0 w 175"/>
                <a:gd name="T59" fmla="*/ 193 h 19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75"/>
                <a:gd name="T91" fmla="*/ 0 h 193"/>
                <a:gd name="T92" fmla="*/ 175 w 175"/>
                <a:gd name="T93" fmla="*/ 193 h 193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75" h="193">
                  <a:moveTo>
                    <a:pt x="175" y="0"/>
                  </a:moveTo>
                  <a:lnTo>
                    <a:pt x="175" y="193"/>
                  </a:lnTo>
                  <a:lnTo>
                    <a:pt x="169" y="193"/>
                  </a:lnTo>
                  <a:lnTo>
                    <a:pt x="169" y="191"/>
                  </a:lnTo>
                  <a:lnTo>
                    <a:pt x="168" y="190"/>
                  </a:lnTo>
                  <a:lnTo>
                    <a:pt x="166" y="189"/>
                  </a:lnTo>
                  <a:lnTo>
                    <a:pt x="164" y="189"/>
                  </a:lnTo>
                  <a:lnTo>
                    <a:pt x="163" y="189"/>
                  </a:lnTo>
                  <a:lnTo>
                    <a:pt x="161" y="190"/>
                  </a:lnTo>
                  <a:lnTo>
                    <a:pt x="160" y="191"/>
                  </a:lnTo>
                  <a:lnTo>
                    <a:pt x="160" y="193"/>
                  </a:lnTo>
                  <a:lnTo>
                    <a:pt x="151" y="193"/>
                  </a:lnTo>
                  <a:lnTo>
                    <a:pt x="150" y="191"/>
                  </a:lnTo>
                  <a:lnTo>
                    <a:pt x="149" y="190"/>
                  </a:lnTo>
                  <a:lnTo>
                    <a:pt x="148" y="189"/>
                  </a:lnTo>
                  <a:lnTo>
                    <a:pt x="146" y="189"/>
                  </a:lnTo>
                  <a:lnTo>
                    <a:pt x="144" y="189"/>
                  </a:lnTo>
                  <a:lnTo>
                    <a:pt x="143" y="190"/>
                  </a:lnTo>
                  <a:lnTo>
                    <a:pt x="142" y="191"/>
                  </a:lnTo>
                  <a:lnTo>
                    <a:pt x="142" y="193"/>
                  </a:lnTo>
                  <a:lnTo>
                    <a:pt x="30" y="193"/>
                  </a:lnTo>
                  <a:lnTo>
                    <a:pt x="30" y="191"/>
                  </a:lnTo>
                  <a:lnTo>
                    <a:pt x="29" y="190"/>
                  </a:lnTo>
                  <a:lnTo>
                    <a:pt x="28" y="189"/>
                  </a:lnTo>
                  <a:lnTo>
                    <a:pt x="26" y="189"/>
                  </a:lnTo>
                  <a:lnTo>
                    <a:pt x="24" y="189"/>
                  </a:lnTo>
                  <a:lnTo>
                    <a:pt x="23" y="190"/>
                  </a:lnTo>
                  <a:lnTo>
                    <a:pt x="22" y="191"/>
                  </a:lnTo>
                  <a:lnTo>
                    <a:pt x="21" y="193"/>
                  </a:lnTo>
                  <a:lnTo>
                    <a:pt x="0" y="19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2" name="Freeform 162"/>
            <p:cNvSpPr>
              <a:spLocks/>
            </p:cNvSpPr>
            <p:nvPr/>
          </p:nvSpPr>
          <p:spPr bwMode="auto">
            <a:xfrm>
              <a:off x="789" y="2050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3" name="Rectangle 163"/>
            <p:cNvSpPr>
              <a:spLocks noChangeArrowheads="1"/>
            </p:cNvSpPr>
            <p:nvPr/>
          </p:nvSpPr>
          <p:spPr bwMode="auto">
            <a:xfrm>
              <a:off x="1850" y="1382"/>
              <a:ext cx="228" cy="1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4" name="Rectangle 164"/>
            <p:cNvSpPr>
              <a:spLocks noChangeArrowheads="1"/>
            </p:cNvSpPr>
            <p:nvPr/>
          </p:nvSpPr>
          <p:spPr bwMode="auto">
            <a:xfrm>
              <a:off x="1811" y="1408"/>
              <a:ext cx="30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D01 Post Load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55" name="Rectangle 165"/>
            <p:cNvSpPr>
              <a:spLocks noChangeArrowheads="1"/>
            </p:cNvSpPr>
            <p:nvPr/>
          </p:nvSpPr>
          <p:spPr bwMode="auto">
            <a:xfrm>
              <a:off x="1898" y="1432"/>
              <a:ext cx="13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Billing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56" name="Rectangle 166"/>
            <p:cNvSpPr>
              <a:spLocks noChangeArrowheads="1"/>
            </p:cNvSpPr>
            <p:nvPr/>
          </p:nvSpPr>
          <p:spPr bwMode="auto">
            <a:xfrm>
              <a:off x="2730" y="1824"/>
              <a:ext cx="213" cy="9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7" name="Rectangle 167"/>
            <p:cNvSpPr>
              <a:spLocks noChangeArrowheads="1"/>
            </p:cNvSpPr>
            <p:nvPr/>
          </p:nvSpPr>
          <p:spPr bwMode="auto">
            <a:xfrm>
              <a:off x="2754" y="1851"/>
              <a:ext cx="12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Home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58" name="Rectangle 168"/>
            <p:cNvSpPr>
              <a:spLocks noChangeArrowheads="1"/>
            </p:cNvSpPr>
            <p:nvPr/>
          </p:nvSpPr>
          <p:spPr bwMode="auto">
            <a:xfrm>
              <a:off x="2732" y="1873"/>
              <a:ext cx="20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Deliveries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59" name="Rectangle 169"/>
            <p:cNvSpPr>
              <a:spLocks noChangeArrowheads="1"/>
            </p:cNvSpPr>
            <p:nvPr/>
          </p:nvSpPr>
          <p:spPr bwMode="auto">
            <a:xfrm>
              <a:off x="4295" y="1925"/>
              <a:ext cx="189" cy="8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0" name="Rectangle 170"/>
            <p:cNvSpPr>
              <a:spLocks noChangeArrowheads="1"/>
            </p:cNvSpPr>
            <p:nvPr/>
          </p:nvSpPr>
          <p:spPr bwMode="auto">
            <a:xfrm>
              <a:off x="4360" y="1940"/>
              <a:ext cx="1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-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61" name="Rectangle 171"/>
            <p:cNvSpPr>
              <a:spLocks noChangeArrowheads="1"/>
            </p:cNvSpPr>
            <p:nvPr/>
          </p:nvSpPr>
          <p:spPr bwMode="auto">
            <a:xfrm>
              <a:off x="4288" y="1964"/>
              <a:ext cx="19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Transfers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62" name="Rectangle 172"/>
            <p:cNvSpPr>
              <a:spLocks noChangeArrowheads="1"/>
            </p:cNvSpPr>
            <p:nvPr/>
          </p:nvSpPr>
          <p:spPr bwMode="auto">
            <a:xfrm>
              <a:off x="4765" y="2435"/>
              <a:ext cx="263" cy="9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3" name="Rectangle 173"/>
            <p:cNvSpPr>
              <a:spLocks noChangeArrowheads="1"/>
            </p:cNvSpPr>
            <p:nvPr/>
          </p:nvSpPr>
          <p:spPr bwMode="auto">
            <a:xfrm>
              <a:off x="4759" y="2470"/>
              <a:ext cx="1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Planning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64" name="Rectangle 174"/>
            <p:cNvSpPr>
              <a:spLocks noChangeArrowheads="1"/>
            </p:cNvSpPr>
            <p:nvPr/>
          </p:nvSpPr>
          <p:spPr bwMode="auto">
            <a:xfrm>
              <a:off x="3822" y="2530"/>
              <a:ext cx="257" cy="15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5" name="Rectangle 175"/>
            <p:cNvSpPr>
              <a:spLocks noChangeArrowheads="1"/>
            </p:cNvSpPr>
            <p:nvPr/>
          </p:nvSpPr>
          <p:spPr bwMode="auto">
            <a:xfrm>
              <a:off x="3829" y="2585"/>
              <a:ext cx="19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Purchase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66" name="Rectangle 176"/>
            <p:cNvSpPr>
              <a:spLocks noChangeArrowheads="1"/>
            </p:cNvSpPr>
            <p:nvPr/>
          </p:nvSpPr>
          <p:spPr bwMode="auto">
            <a:xfrm>
              <a:off x="3892" y="2605"/>
              <a:ext cx="11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Order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67" name="Rectangle 177"/>
            <p:cNvSpPr>
              <a:spLocks noChangeArrowheads="1"/>
            </p:cNvSpPr>
            <p:nvPr/>
          </p:nvSpPr>
          <p:spPr bwMode="auto">
            <a:xfrm>
              <a:off x="2404" y="1476"/>
              <a:ext cx="311" cy="14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8" name="Rectangle 178"/>
            <p:cNvSpPr>
              <a:spLocks noChangeArrowheads="1"/>
            </p:cNvSpPr>
            <p:nvPr/>
          </p:nvSpPr>
          <p:spPr bwMode="auto">
            <a:xfrm>
              <a:off x="2412" y="1524"/>
              <a:ext cx="18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Solution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69" name="Rectangle 179"/>
            <p:cNvSpPr>
              <a:spLocks noChangeArrowheads="1"/>
            </p:cNvSpPr>
            <p:nvPr/>
          </p:nvSpPr>
          <p:spPr bwMode="auto">
            <a:xfrm>
              <a:off x="2467" y="1550"/>
              <a:ext cx="18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Software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70" name="Rectangle 180"/>
            <p:cNvSpPr>
              <a:spLocks noChangeArrowheads="1"/>
            </p:cNvSpPr>
            <p:nvPr/>
          </p:nvSpPr>
          <p:spPr bwMode="auto">
            <a:xfrm>
              <a:off x="2195" y="2260"/>
              <a:ext cx="376" cy="19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1" name="Rectangle 181"/>
            <p:cNvSpPr>
              <a:spLocks noChangeArrowheads="1"/>
            </p:cNvSpPr>
            <p:nvPr/>
          </p:nvSpPr>
          <p:spPr bwMode="auto">
            <a:xfrm>
              <a:off x="2236" y="2354"/>
              <a:ext cx="29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Inventory Info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72" name="Rectangle 182"/>
            <p:cNvSpPr>
              <a:spLocks noChangeArrowheads="1"/>
            </p:cNvSpPr>
            <p:nvPr/>
          </p:nvSpPr>
          <p:spPr bwMode="auto">
            <a:xfrm>
              <a:off x="1886" y="1176"/>
              <a:ext cx="203" cy="1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3" name="Rectangle 183"/>
            <p:cNvSpPr>
              <a:spLocks noChangeArrowheads="1"/>
            </p:cNvSpPr>
            <p:nvPr/>
          </p:nvSpPr>
          <p:spPr bwMode="auto">
            <a:xfrm>
              <a:off x="1876" y="1240"/>
              <a:ext cx="182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Interface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74" name="Rectangle 184"/>
            <p:cNvSpPr>
              <a:spLocks noChangeArrowheads="1"/>
            </p:cNvSpPr>
            <p:nvPr/>
          </p:nvSpPr>
          <p:spPr bwMode="auto">
            <a:xfrm>
              <a:off x="2920" y="1304"/>
              <a:ext cx="322" cy="8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5" name="Rectangle 185"/>
            <p:cNvSpPr>
              <a:spLocks noChangeArrowheads="1"/>
            </p:cNvSpPr>
            <p:nvPr/>
          </p:nvSpPr>
          <p:spPr bwMode="auto">
            <a:xfrm>
              <a:off x="2897" y="1334"/>
              <a:ext cx="304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Sales Posting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76" name="Rectangle 186"/>
            <p:cNvSpPr>
              <a:spLocks noChangeArrowheads="1"/>
            </p:cNvSpPr>
            <p:nvPr/>
          </p:nvSpPr>
          <p:spPr bwMode="auto">
            <a:xfrm>
              <a:off x="1509" y="2311"/>
              <a:ext cx="314" cy="9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7" name="Rectangle 187"/>
            <p:cNvSpPr>
              <a:spLocks noChangeArrowheads="1"/>
            </p:cNvSpPr>
            <p:nvPr/>
          </p:nvSpPr>
          <p:spPr bwMode="auto">
            <a:xfrm>
              <a:off x="1442" y="2333"/>
              <a:ext cx="38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Price Management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78" name="Rectangle 188"/>
            <p:cNvSpPr>
              <a:spLocks noChangeArrowheads="1"/>
            </p:cNvSpPr>
            <p:nvPr/>
          </p:nvSpPr>
          <p:spPr bwMode="auto">
            <a:xfrm>
              <a:off x="1587" y="2359"/>
              <a:ext cx="1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System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79" name="Rectangle 189"/>
            <p:cNvSpPr>
              <a:spLocks noChangeArrowheads="1"/>
            </p:cNvSpPr>
            <p:nvPr/>
          </p:nvSpPr>
          <p:spPr bwMode="auto">
            <a:xfrm>
              <a:off x="3296" y="1768"/>
              <a:ext cx="324" cy="17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0" name="Rectangle 190"/>
            <p:cNvSpPr>
              <a:spLocks noChangeArrowheads="1"/>
            </p:cNvSpPr>
            <p:nvPr/>
          </p:nvSpPr>
          <p:spPr bwMode="auto">
            <a:xfrm>
              <a:off x="3281" y="1832"/>
              <a:ext cx="30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Cycle Physical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81" name="Rectangle 191"/>
            <p:cNvSpPr>
              <a:spLocks noChangeArrowheads="1"/>
            </p:cNvSpPr>
            <p:nvPr/>
          </p:nvSpPr>
          <p:spPr bwMode="auto">
            <a:xfrm>
              <a:off x="3357" y="1858"/>
              <a:ext cx="19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Inventory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82" name="Rectangle 192"/>
            <p:cNvSpPr>
              <a:spLocks noChangeArrowheads="1"/>
            </p:cNvSpPr>
            <p:nvPr/>
          </p:nvSpPr>
          <p:spPr bwMode="auto">
            <a:xfrm>
              <a:off x="2730" y="2551"/>
              <a:ext cx="187" cy="9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" name="Rectangle 193"/>
            <p:cNvSpPr>
              <a:spLocks noChangeArrowheads="1"/>
            </p:cNvSpPr>
            <p:nvPr/>
          </p:nvSpPr>
          <p:spPr bwMode="auto">
            <a:xfrm>
              <a:off x="2756" y="2571"/>
              <a:ext cx="9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SKU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84" name="Rectangle 194"/>
            <p:cNvSpPr>
              <a:spLocks noChangeArrowheads="1"/>
            </p:cNvSpPr>
            <p:nvPr/>
          </p:nvSpPr>
          <p:spPr bwMode="auto">
            <a:xfrm>
              <a:off x="2704" y="2597"/>
              <a:ext cx="2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Information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85" name="Rectangle 195"/>
            <p:cNvSpPr>
              <a:spLocks noChangeArrowheads="1"/>
            </p:cNvSpPr>
            <p:nvPr/>
          </p:nvSpPr>
          <p:spPr bwMode="auto">
            <a:xfrm>
              <a:off x="3167" y="2425"/>
              <a:ext cx="247" cy="1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6" name="Rectangle 196"/>
            <p:cNvSpPr>
              <a:spLocks noChangeArrowheads="1"/>
            </p:cNvSpPr>
            <p:nvPr/>
          </p:nvSpPr>
          <p:spPr bwMode="auto">
            <a:xfrm>
              <a:off x="3112" y="2460"/>
              <a:ext cx="35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Customer Repair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87" name="Rectangle 197"/>
            <p:cNvSpPr>
              <a:spLocks noChangeArrowheads="1"/>
            </p:cNvSpPr>
            <p:nvPr/>
          </p:nvSpPr>
          <p:spPr bwMode="auto">
            <a:xfrm>
              <a:off x="3199" y="2489"/>
              <a:ext cx="18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Tracking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88" name="Rectangle 198"/>
            <p:cNvSpPr>
              <a:spLocks noChangeArrowheads="1"/>
            </p:cNvSpPr>
            <p:nvPr/>
          </p:nvSpPr>
          <p:spPr bwMode="auto">
            <a:xfrm>
              <a:off x="4204" y="2444"/>
              <a:ext cx="321" cy="1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9" name="Rectangle 199"/>
            <p:cNvSpPr>
              <a:spLocks noChangeArrowheads="1"/>
            </p:cNvSpPr>
            <p:nvPr/>
          </p:nvSpPr>
          <p:spPr bwMode="auto">
            <a:xfrm>
              <a:off x="4178" y="2477"/>
              <a:ext cx="37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I35 Early Warning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90" name="Rectangle 200"/>
            <p:cNvSpPr>
              <a:spLocks noChangeArrowheads="1"/>
            </p:cNvSpPr>
            <p:nvPr/>
          </p:nvSpPr>
          <p:spPr bwMode="auto">
            <a:xfrm>
              <a:off x="4287" y="2499"/>
              <a:ext cx="1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System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91" name="Rectangle 201"/>
            <p:cNvSpPr>
              <a:spLocks noChangeArrowheads="1"/>
            </p:cNvSpPr>
            <p:nvPr/>
          </p:nvSpPr>
          <p:spPr bwMode="auto">
            <a:xfrm>
              <a:off x="2222" y="2816"/>
              <a:ext cx="234" cy="1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2" name="Rectangle 202"/>
            <p:cNvSpPr>
              <a:spLocks noChangeArrowheads="1"/>
            </p:cNvSpPr>
            <p:nvPr/>
          </p:nvSpPr>
          <p:spPr bwMode="auto">
            <a:xfrm>
              <a:off x="2175" y="2845"/>
              <a:ext cx="26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Merchandise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93" name="Rectangle 203"/>
            <p:cNvSpPr>
              <a:spLocks noChangeArrowheads="1"/>
            </p:cNvSpPr>
            <p:nvPr/>
          </p:nvSpPr>
          <p:spPr bwMode="auto">
            <a:xfrm>
              <a:off x="2249" y="2869"/>
              <a:ext cx="18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Analysis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94" name="Rectangle 204"/>
            <p:cNvSpPr>
              <a:spLocks noChangeArrowheads="1"/>
            </p:cNvSpPr>
            <p:nvPr/>
          </p:nvSpPr>
          <p:spPr bwMode="auto">
            <a:xfrm>
              <a:off x="3670" y="989"/>
              <a:ext cx="278" cy="14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5" name="Rectangle 205"/>
            <p:cNvSpPr>
              <a:spLocks noChangeArrowheads="1"/>
            </p:cNvSpPr>
            <p:nvPr/>
          </p:nvSpPr>
          <p:spPr bwMode="auto">
            <a:xfrm>
              <a:off x="3717" y="1035"/>
              <a:ext cx="1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I13- Auto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96" name="Rectangle 206"/>
            <p:cNvSpPr>
              <a:spLocks noChangeArrowheads="1"/>
            </p:cNvSpPr>
            <p:nvPr/>
          </p:nvSpPr>
          <p:spPr bwMode="auto">
            <a:xfrm>
              <a:off x="3651" y="1061"/>
              <a:ext cx="3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Replenishment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97" name="Rectangle 207"/>
            <p:cNvSpPr>
              <a:spLocks noChangeArrowheads="1"/>
            </p:cNvSpPr>
            <p:nvPr/>
          </p:nvSpPr>
          <p:spPr bwMode="auto">
            <a:xfrm>
              <a:off x="2235" y="1899"/>
              <a:ext cx="213" cy="7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8" name="Rectangle 208"/>
            <p:cNvSpPr>
              <a:spLocks noChangeArrowheads="1"/>
            </p:cNvSpPr>
            <p:nvPr/>
          </p:nvSpPr>
          <p:spPr bwMode="auto">
            <a:xfrm>
              <a:off x="2258" y="1921"/>
              <a:ext cx="9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CTO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99" name="Rectangle 209"/>
            <p:cNvSpPr>
              <a:spLocks noChangeArrowheads="1"/>
            </p:cNvSpPr>
            <p:nvPr/>
          </p:nvSpPr>
          <p:spPr bwMode="auto">
            <a:xfrm>
              <a:off x="878" y="2128"/>
              <a:ext cx="175" cy="4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0" name="Rectangle 210"/>
            <p:cNvSpPr>
              <a:spLocks noChangeArrowheads="1"/>
            </p:cNvSpPr>
            <p:nvPr/>
          </p:nvSpPr>
          <p:spPr bwMode="auto">
            <a:xfrm>
              <a:off x="872" y="2138"/>
              <a:ext cx="186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Intercept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01" name="Rectangle 211"/>
            <p:cNvSpPr>
              <a:spLocks noChangeArrowheads="1"/>
            </p:cNvSpPr>
            <p:nvPr/>
          </p:nvSpPr>
          <p:spPr bwMode="auto">
            <a:xfrm>
              <a:off x="2722" y="2059"/>
              <a:ext cx="243" cy="9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2" name="Rectangle 212"/>
            <p:cNvSpPr>
              <a:spLocks noChangeArrowheads="1"/>
            </p:cNvSpPr>
            <p:nvPr/>
          </p:nvSpPr>
          <p:spPr bwMode="auto">
            <a:xfrm>
              <a:off x="2703" y="2092"/>
              <a:ext cx="16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Counts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03" name="Rectangle 213"/>
            <p:cNvSpPr>
              <a:spLocks noChangeArrowheads="1"/>
            </p:cNvSpPr>
            <p:nvPr/>
          </p:nvSpPr>
          <p:spPr bwMode="auto">
            <a:xfrm>
              <a:off x="549" y="2147"/>
              <a:ext cx="207" cy="6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4" name="Rectangle 214"/>
            <p:cNvSpPr>
              <a:spLocks noChangeArrowheads="1"/>
            </p:cNvSpPr>
            <p:nvPr/>
          </p:nvSpPr>
          <p:spPr bwMode="auto">
            <a:xfrm>
              <a:off x="523" y="2152"/>
              <a:ext cx="20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Employee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05" name="Rectangle 215"/>
            <p:cNvSpPr>
              <a:spLocks noChangeArrowheads="1"/>
            </p:cNvSpPr>
            <p:nvPr/>
          </p:nvSpPr>
          <p:spPr bwMode="auto">
            <a:xfrm>
              <a:off x="554" y="2176"/>
              <a:ext cx="19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Purchase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06" name="Freeform 216"/>
            <p:cNvSpPr>
              <a:spLocks/>
            </p:cNvSpPr>
            <p:nvPr/>
          </p:nvSpPr>
          <p:spPr bwMode="auto">
            <a:xfrm>
              <a:off x="756" y="1872"/>
              <a:ext cx="311" cy="325"/>
            </a:xfrm>
            <a:custGeom>
              <a:avLst/>
              <a:gdLst>
                <a:gd name="T0" fmla="*/ 66 w 311"/>
                <a:gd name="T1" fmla="*/ 325 h 325"/>
                <a:gd name="T2" fmla="*/ 68 w 311"/>
                <a:gd name="T3" fmla="*/ 322 h 325"/>
                <a:gd name="T4" fmla="*/ 71 w 311"/>
                <a:gd name="T5" fmla="*/ 321 h 325"/>
                <a:gd name="T6" fmla="*/ 74 w 311"/>
                <a:gd name="T7" fmla="*/ 322 h 325"/>
                <a:gd name="T8" fmla="*/ 75 w 311"/>
                <a:gd name="T9" fmla="*/ 325 h 325"/>
                <a:gd name="T10" fmla="*/ 90 w 311"/>
                <a:gd name="T11" fmla="*/ 323 h 325"/>
                <a:gd name="T12" fmla="*/ 93 w 311"/>
                <a:gd name="T13" fmla="*/ 321 h 325"/>
                <a:gd name="T14" fmla="*/ 96 w 311"/>
                <a:gd name="T15" fmla="*/ 321 h 325"/>
                <a:gd name="T16" fmla="*/ 99 w 311"/>
                <a:gd name="T17" fmla="*/ 323 h 325"/>
                <a:gd name="T18" fmla="*/ 104 w 311"/>
                <a:gd name="T19" fmla="*/ 325 h 325"/>
                <a:gd name="T20" fmla="*/ 105 w 311"/>
                <a:gd name="T21" fmla="*/ 322 h 325"/>
                <a:gd name="T22" fmla="*/ 108 w 311"/>
                <a:gd name="T23" fmla="*/ 321 h 325"/>
                <a:gd name="T24" fmla="*/ 111 w 311"/>
                <a:gd name="T25" fmla="*/ 322 h 325"/>
                <a:gd name="T26" fmla="*/ 113 w 311"/>
                <a:gd name="T27" fmla="*/ 325 h 325"/>
                <a:gd name="T28" fmla="*/ 142 w 311"/>
                <a:gd name="T29" fmla="*/ 323 h 325"/>
                <a:gd name="T30" fmla="*/ 145 w 311"/>
                <a:gd name="T31" fmla="*/ 321 h 325"/>
                <a:gd name="T32" fmla="*/ 148 w 311"/>
                <a:gd name="T33" fmla="*/ 321 h 325"/>
                <a:gd name="T34" fmla="*/ 151 w 311"/>
                <a:gd name="T35" fmla="*/ 323 h 325"/>
                <a:gd name="T36" fmla="*/ 174 w 311"/>
                <a:gd name="T37" fmla="*/ 325 h 325"/>
                <a:gd name="T38" fmla="*/ 175 w 311"/>
                <a:gd name="T39" fmla="*/ 322 h 325"/>
                <a:gd name="T40" fmla="*/ 178 w 311"/>
                <a:gd name="T41" fmla="*/ 321 h 325"/>
                <a:gd name="T42" fmla="*/ 181 w 311"/>
                <a:gd name="T43" fmla="*/ 322 h 325"/>
                <a:gd name="T44" fmla="*/ 183 w 311"/>
                <a:gd name="T45" fmla="*/ 325 h 325"/>
                <a:gd name="T46" fmla="*/ 199 w 311"/>
                <a:gd name="T47" fmla="*/ 323 h 325"/>
                <a:gd name="T48" fmla="*/ 202 w 311"/>
                <a:gd name="T49" fmla="*/ 321 h 325"/>
                <a:gd name="T50" fmla="*/ 205 w 311"/>
                <a:gd name="T51" fmla="*/ 321 h 325"/>
                <a:gd name="T52" fmla="*/ 207 w 311"/>
                <a:gd name="T53" fmla="*/ 323 h 325"/>
                <a:gd name="T54" fmla="*/ 274 w 311"/>
                <a:gd name="T55" fmla="*/ 325 h 325"/>
                <a:gd name="T56" fmla="*/ 275 w 311"/>
                <a:gd name="T57" fmla="*/ 322 h 325"/>
                <a:gd name="T58" fmla="*/ 278 w 311"/>
                <a:gd name="T59" fmla="*/ 321 h 325"/>
                <a:gd name="T60" fmla="*/ 282 w 311"/>
                <a:gd name="T61" fmla="*/ 322 h 325"/>
                <a:gd name="T62" fmla="*/ 283 w 311"/>
                <a:gd name="T63" fmla="*/ 325 h 325"/>
                <a:gd name="T64" fmla="*/ 311 w 311"/>
                <a:gd name="T65" fmla="*/ 29 h 325"/>
                <a:gd name="T66" fmla="*/ 285 w 311"/>
                <a:gd name="T67" fmla="*/ 28 h 325"/>
                <a:gd name="T68" fmla="*/ 283 w 311"/>
                <a:gd name="T69" fmla="*/ 26 h 325"/>
                <a:gd name="T70" fmla="*/ 279 w 311"/>
                <a:gd name="T71" fmla="*/ 26 h 325"/>
                <a:gd name="T72" fmla="*/ 277 w 311"/>
                <a:gd name="T73" fmla="*/ 28 h 325"/>
                <a:gd name="T74" fmla="*/ 255 w 311"/>
                <a:gd name="T75" fmla="*/ 29 h 32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11"/>
                <a:gd name="T115" fmla="*/ 0 h 325"/>
                <a:gd name="T116" fmla="*/ 311 w 311"/>
                <a:gd name="T117" fmla="*/ 325 h 32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11" h="325">
                  <a:moveTo>
                    <a:pt x="0" y="325"/>
                  </a:moveTo>
                  <a:lnTo>
                    <a:pt x="66" y="325"/>
                  </a:lnTo>
                  <a:lnTo>
                    <a:pt x="67" y="323"/>
                  </a:lnTo>
                  <a:lnTo>
                    <a:pt x="68" y="322"/>
                  </a:lnTo>
                  <a:lnTo>
                    <a:pt x="69" y="321"/>
                  </a:lnTo>
                  <a:lnTo>
                    <a:pt x="71" y="321"/>
                  </a:lnTo>
                  <a:lnTo>
                    <a:pt x="73" y="321"/>
                  </a:lnTo>
                  <a:lnTo>
                    <a:pt x="74" y="322"/>
                  </a:lnTo>
                  <a:lnTo>
                    <a:pt x="75" y="323"/>
                  </a:lnTo>
                  <a:lnTo>
                    <a:pt x="75" y="325"/>
                  </a:lnTo>
                  <a:lnTo>
                    <a:pt x="90" y="325"/>
                  </a:lnTo>
                  <a:lnTo>
                    <a:pt x="90" y="323"/>
                  </a:lnTo>
                  <a:lnTo>
                    <a:pt x="91" y="322"/>
                  </a:lnTo>
                  <a:lnTo>
                    <a:pt x="93" y="321"/>
                  </a:lnTo>
                  <a:lnTo>
                    <a:pt x="95" y="321"/>
                  </a:lnTo>
                  <a:lnTo>
                    <a:pt x="96" y="321"/>
                  </a:lnTo>
                  <a:lnTo>
                    <a:pt x="98" y="322"/>
                  </a:lnTo>
                  <a:lnTo>
                    <a:pt x="99" y="323"/>
                  </a:lnTo>
                  <a:lnTo>
                    <a:pt x="99" y="325"/>
                  </a:lnTo>
                  <a:lnTo>
                    <a:pt x="104" y="325"/>
                  </a:lnTo>
                  <a:lnTo>
                    <a:pt x="104" y="323"/>
                  </a:lnTo>
                  <a:lnTo>
                    <a:pt x="105" y="322"/>
                  </a:lnTo>
                  <a:lnTo>
                    <a:pt x="106" y="321"/>
                  </a:lnTo>
                  <a:lnTo>
                    <a:pt x="108" y="321"/>
                  </a:lnTo>
                  <a:lnTo>
                    <a:pt x="110" y="321"/>
                  </a:lnTo>
                  <a:lnTo>
                    <a:pt x="111" y="322"/>
                  </a:lnTo>
                  <a:lnTo>
                    <a:pt x="112" y="323"/>
                  </a:lnTo>
                  <a:lnTo>
                    <a:pt x="113" y="325"/>
                  </a:lnTo>
                  <a:lnTo>
                    <a:pt x="142" y="325"/>
                  </a:lnTo>
                  <a:lnTo>
                    <a:pt x="142" y="323"/>
                  </a:lnTo>
                  <a:lnTo>
                    <a:pt x="144" y="322"/>
                  </a:lnTo>
                  <a:lnTo>
                    <a:pt x="145" y="321"/>
                  </a:lnTo>
                  <a:lnTo>
                    <a:pt x="147" y="321"/>
                  </a:lnTo>
                  <a:lnTo>
                    <a:pt x="148" y="321"/>
                  </a:lnTo>
                  <a:lnTo>
                    <a:pt x="150" y="322"/>
                  </a:lnTo>
                  <a:lnTo>
                    <a:pt x="151" y="323"/>
                  </a:lnTo>
                  <a:lnTo>
                    <a:pt x="151" y="325"/>
                  </a:lnTo>
                  <a:lnTo>
                    <a:pt x="174" y="325"/>
                  </a:lnTo>
                  <a:lnTo>
                    <a:pt x="174" y="323"/>
                  </a:lnTo>
                  <a:lnTo>
                    <a:pt x="175" y="322"/>
                  </a:lnTo>
                  <a:lnTo>
                    <a:pt x="176" y="321"/>
                  </a:lnTo>
                  <a:lnTo>
                    <a:pt x="178" y="321"/>
                  </a:lnTo>
                  <a:lnTo>
                    <a:pt x="180" y="321"/>
                  </a:lnTo>
                  <a:lnTo>
                    <a:pt x="181" y="322"/>
                  </a:lnTo>
                  <a:lnTo>
                    <a:pt x="182" y="323"/>
                  </a:lnTo>
                  <a:lnTo>
                    <a:pt x="183" y="325"/>
                  </a:lnTo>
                  <a:lnTo>
                    <a:pt x="199" y="325"/>
                  </a:lnTo>
                  <a:lnTo>
                    <a:pt x="199" y="323"/>
                  </a:lnTo>
                  <a:lnTo>
                    <a:pt x="200" y="322"/>
                  </a:lnTo>
                  <a:lnTo>
                    <a:pt x="202" y="321"/>
                  </a:lnTo>
                  <a:lnTo>
                    <a:pt x="203" y="321"/>
                  </a:lnTo>
                  <a:lnTo>
                    <a:pt x="205" y="321"/>
                  </a:lnTo>
                  <a:lnTo>
                    <a:pt x="206" y="322"/>
                  </a:lnTo>
                  <a:lnTo>
                    <a:pt x="207" y="323"/>
                  </a:lnTo>
                  <a:lnTo>
                    <a:pt x="208" y="325"/>
                  </a:lnTo>
                  <a:lnTo>
                    <a:pt x="274" y="325"/>
                  </a:lnTo>
                  <a:lnTo>
                    <a:pt x="274" y="323"/>
                  </a:lnTo>
                  <a:lnTo>
                    <a:pt x="275" y="322"/>
                  </a:lnTo>
                  <a:lnTo>
                    <a:pt x="277" y="321"/>
                  </a:lnTo>
                  <a:lnTo>
                    <a:pt x="278" y="321"/>
                  </a:lnTo>
                  <a:lnTo>
                    <a:pt x="280" y="321"/>
                  </a:lnTo>
                  <a:lnTo>
                    <a:pt x="282" y="322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311" y="325"/>
                  </a:lnTo>
                  <a:lnTo>
                    <a:pt x="311" y="29"/>
                  </a:lnTo>
                  <a:lnTo>
                    <a:pt x="285" y="29"/>
                  </a:lnTo>
                  <a:lnTo>
                    <a:pt x="285" y="28"/>
                  </a:lnTo>
                  <a:lnTo>
                    <a:pt x="284" y="27"/>
                  </a:lnTo>
                  <a:lnTo>
                    <a:pt x="283" y="26"/>
                  </a:lnTo>
                  <a:lnTo>
                    <a:pt x="281" y="26"/>
                  </a:lnTo>
                  <a:lnTo>
                    <a:pt x="279" y="26"/>
                  </a:lnTo>
                  <a:lnTo>
                    <a:pt x="278" y="27"/>
                  </a:lnTo>
                  <a:lnTo>
                    <a:pt x="277" y="28"/>
                  </a:lnTo>
                  <a:lnTo>
                    <a:pt x="276" y="29"/>
                  </a:lnTo>
                  <a:lnTo>
                    <a:pt x="255" y="29"/>
                  </a:lnTo>
                  <a:lnTo>
                    <a:pt x="25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07" name="Freeform 217"/>
            <p:cNvSpPr>
              <a:spLocks/>
            </p:cNvSpPr>
            <p:nvPr/>
          </p:nvSpPr>
          <p:spPr bwMode="auto">
            <a:xfrm>
              <a:off x="1005" y="1862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08" name="Rectangle 218"/>
            <p:cNvSpPr>
              <a:spLocks noChangeArrowheads="1"/>
            </p:cNvSpPr>
            <p:nvPr/>
          </p:nvSpPr>
          <p:spPr bwMode="auto">
            <a:xfrm>
              <a:off x="486" y="2714"/>
              <a:ext cx="191" cy="5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9" name="Rectangle 219"/>
            <p:cNvSpPr>
              <a:spLocks noChangeArrowheads="1"/>
            </p:cNvSpPr>
            <p:nvPr/>
          </p:nvSpPr>
          <p:spPr bwMode="auto">
            <a:xfrm>
              <a:off x="488" y="2725"/>
              <a:ext cx="12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Tex A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10" name="Rectangle 220"/>
            <p:cNvSpPr>
              <a:spLocks noChangeArrowheads="1"/>
            </p:cNvSpPr>
            <p:nvPr/>
          </p:nvSpPr>
          <p:spPr bwMode="auto">
            <a:xfrm>
              <a:off x="516" y="1868"/>
              <a:ext cx="142" cy="5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1" name="Rectangle 221"/>
            <p:cNvSpPr>
              <a:spLocks noChangeArrowheads="1"/>
            </p:cNvSpPr>
            <p:nvPr/>
          </p:nvSpPr>
          <p:spPr bwMode="auto">
            <a:xfrm>
              <a:off x="542" y="1870"/>
              <a:ext cx="9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ACH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12" name="Freeform 222"/>
            <p:cNvSpPr>
              <a:spLocks/>
            </p:cNvSpPr>
            <p:nvPr/>
          </p:nvSpPr>
          <p:spPr bwMode="auto">
            <a:xfrm>
              <a:off x="492" y="1894"/>
              <a:ext cx="24" cy="62"/>
            </a:xfrm>
            <a:custGeom>
              <a:avLst/>
              <a:gdLst>
                <a:gd name="T0" fmla="*/ 24 w 24"/>
                <a:gd name="T1" fmla="*/ 0 h 62"/>
                <a:gd name="T2" fmla="*/ 0 w 24"/>
                <a:gd name="T3" fmla="*/ 0 h 62"/>
                <a:gd name="T4" fmla="*/ 0 w 24"/>
                <a:gd name="T5" fmla="*/ 62 h 62"/>
                <a:gd name="T6" fmla="*/ 12 w 24"/>
                <a:gd name="T7" fmla="*/ 62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62"/>
                <a:gd name="T14" fmla="*/ 24 w 24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62">
                  <a:moveTo>
                    <a:pt x="24" y="0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3" name="Freeform 223"/>
            <p:cNvSpPr>
              <a:spLocks/>
            </p:cNvSpPr>
            <p:nvPr/>
          </p:nvSpPr>
          <p:spPr bwMode="auto">
            <a:xfrm>
              <a:off x="503" y="195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4" name="Rectangle 224"/>
            <p:cNvSpPr>
              <a:spLocks noChangeArrowheads="1"/>
            </p:cNvSpPr>
            <p:nvPr/>
          </p:nvSpPr>
          <p:spPr bwMode="auto">
            <a:xfrm>
              <a:off x="479" y="1476"/>
              <a:ext cx="216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5" name="Rectangle 225"/>
            <p:cNvSpPr>
              <a:spLocks noChangeArrowheads="1"/>
            </p:cNvSpPr>
            <p:nvPr/>
          </p:nvSpPr>
          <p:spPr bwMode="auto">
            <a:xfrm>
              <a:off x="437" y="1495"/>
              <a:ext cx="30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Stock Options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16" name="Rectangle 226"/>
            <p:cNvSpPr>
              <a:spLocks noChangeArrowheads="1"/>
            </p:cNvSpPr>
            <p:nvPr/>
          </p:nvSpPr>
          <p:spPr bwMode="auto">
            <a:xfrm>
              <a:off x="4680" y="929"/>
              <a:ext cx="327" cy="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7" name="Rectangle 227"/>
            <p:cNvSpPr>
              <a:spLocks noChangeArrowheads="1"/>
            </p:cNvSpPr>
            <p:nvPr/>
          </p:nvSpPr>
          <p:spPr bwMode="auto">
            <a:xfrm>
              <a:off x="4608" y="941"/>
              <a:ext cx="42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Customer Perceived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18" name="Rectangle 228"/>
            <p:cNvSpPr>
              <a:spLocks noChangeArrowheads="1"/>
            </p:cNvSpPr>
            <p:nvPr/>
          </p:nvSpPr>
          <p:spPr bwMode="auto">
            <a:xfrm>
              <a:off x="4757" y="972"/>
              <a:ext cx="17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In-Stock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19" name="Rectangle 229"/>
            <p:cNvSpPr>
              <a:spLocks noChangeArrowheads="1"/>
            </p:cNvSpPr>
            <p:nvPr/>
          </p:nvSpPr>
          <p:spPr bwMode="auto">
            <a:xfrm>
              <a:off x="496" y="2817"/>
              <a:ext cx="192" cy="10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0" name="Rectangle 230"/>
            <p:cNvSpPr>
              <a:spLocks noChangeArrowheads="1"/>
            </p:cNvSpPr>
            <p:nvPr/>
          </p:nvSpPr>
          <p:spPr bwMode="auto">
            <a:xfrm>
              <a:off x="510" y="2855"/>
              <a:ext cx="5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Tx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21" name="Rectangle 231"/>
            <p:cNvSpPr>
              <a:spLocks noChangeArrowheads="1"/>
            </p:cNvSpPr>
            <p:nvPr/>
          </p:nvSpPr>
          <p:spPr bwMode="auto">
            <a:xfrm>
              <a:off x="1855" y="3326"/>
              <a:ext cx="177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2" name="Rectangle 232"/>
            <p:cNvSpPr>
              <a:spLocks noChangeArrowheads="1"/>
            </p:cNvSpPr>
            <p:nvPr/>
          </p:nvSpPr>
          <p:spPr bwMode="auto">
            <a:xfrm>
              <a:off x="1879" y="3346"/>
              <a:ext cx="5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23" name="Freeform 233"/>
            <p:cNvSpPr>
              <a:spLocks/>
            </p:cNvSpPr>
            <p:nvPr/>
          </p:nvSpPr>
          <p:spPr bwMode="auto">
            <a:xfrm>
              <a:off x="1701" y="3129"/>
              <a:ext cx="154" cy="228"/>
            </a:xfrm>
            <a:custGeom>
              <a:avLst/>
              <a:gdLst>
                <a:gd name="T0" fmla="*/ 154 w 154"/>
                <a:gd name="T1" fmla="*/ 228 h 228"/>
                <a:gd name="T2" fmla="*/ 0 w 154"/>
                <a:gd name="T3" fmla="*/ 228 h 228"/>
                <a:gd name="T4" fmla="*/ 0 w 154"/>
                <a:gd name="T5" fmla="*/ 0 h 228"/>
                <a:gd name="T6" fmla="*/ 0 60000 65536"/>
                <a:gd name="T7" fmla="*/ 0 60000 65536"/>
                <a:gd name="T8" fmla="*/ 0 60000 65536"/>
                <a:gd name="T9" fmla="*/ 0 w 154"/>
                <a:gd name="T10" fmla="*/ 0 h 228"/>
                <a:gd name="T11" fmla="*/ 154 w 154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228">
                  <a:moveTo>
                    <a:pt x="154" y="228"/>
                  </a:moveTo>
                  <a:lnTo>
                    <a:pt x="0" y="22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4" name="Freeform 234"/>
            <p:cNvSpPr>
              <a:spLocks/>
            </p:cNvSpPr>
            <p:nvPr/>
          </p:nvSpPr>
          <p:spPr bwMode="auto">
            <a:xfrm>
              <a:off x="1695" y="3122"/>
              <a:ext cx="12" cy="9"/>
            </a:xfrm>
            <a:custGeom>
              <a:avLst/>
              <a:gdLst>
                <a:gd name="T0" fmla="*/ 6 w 12"/>
                <a:gd name="T1" fmla="*/ 0 h 9"/>
                <a:gd name="T2" fmla="*/ 12 w 12"/>
                <a:gd name="T3" fmla="*/ 9 h 9"/>
                <a:gd name="T4" fmla="*/ 9 w 12"/>
                <a:gd name="T5" fmla="*/ 8 h 9"/>
                <a:gd name="T6" fmla="*/ 6 w 12"/>
                <a:gd name="T7" fmla="*/ 8 h 9"/>
                <a:gd name="T8" fmla="*/ 3 w 12"/>
                <a:gd name="T9" fmla="*/ 8 h 9"/>
                <a:gd name="T10" fmla="*/ 0 w 12"/>
                <a:gd name="T11" fmla="*/ 9 h 9"/>
                <a:gd name="T12" fmla="*/ 6 w 12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6" y="0"/>
                  </a:moveTo>
                  <a:lnTo>
                    <a:pt x="12" y="9"/>
                  </a:lnTo>
                  <a:lnTo>
                    <a:pt x="9" y="8"/>
                  </a:lnTo>
                  <a:lnTo>
                    <a:pt x="6" y="8"/>
                  </a:lnTo>
                  <a:lnTo>
                    <a:pt x="3" y="8"/>
                  </a:lnTo>
                  <a:lnTo>
                    <a:pt x="0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5" name="Freeform 235"/>
            <p:cNvSpPr>
              <a:spLocks/>
            </p:cNvSpPr>
            <p:nvPr/>
          </p:nvSpPr>
          <p:spPr bwMode="auto">
            <a:xfrm>
              <a:off x="1207" y="1862"/>
              <a:ext cx="373" cy="1152"/>
            </a:xfrm>
            <a:custGeom>
              <a:avLst/>
              <a:gdLst>
                <a:gd name="T0" fmla="*/ 0 w 373"/>
                <a:gd name="T1" fmla="*/ 34 h 1152"/>
                <a:gd name="T2" fmla="*/ 34 w 373"/>
                <a:gd name="T3" fmla="*/ 33 h 1152"/>
                <a:gd name="T4" fmla="*/ 36 w 373"/>
                <a:gd name="T5" fmla="*/ 31 h 1152"/>
                <a:gd name="T6" fmla="*/ 40 w 373"/>
                <a:gd name="T7" fmla="*/ 31 h 1152"/>
                <a:gd name="T8" fmla="*/ 42 w 373"/>
                <a:gd name="T9" fmla="*/ 33 h 1152"/>
                <a:gd name="T10" fmla="*/ 61 w 373"/>
                <a:gd name="T11" fmla="*/ 34 h 1152"/>
                <a:gd name="T12" fmla="*/ 62 w 373"/>
                <a:gd name="T13" fmla="*/ 32 h 1152"/>
                <a:gd name="T14" fmla="*/ 65 w 373"/>
                <a:gd name="T15" fmla="*/ 31 h 1152"/>
                <a:gd name="T16" fmla="*/ 68 w 373"/>
                <a:gd name="T17" fmla="*/ 32 h 1152"/>
                <a:gd name="T18" fmla="*/ 70 w 373"/>
                <a:gd name="T19" fmla="*/ 34 h 1152"/>
                <a:gd name="T20" fmla="*/ 77 w 373"/>
                <a:gd name="T21" fmla="*/ 33 h 1152"/>
                <a:gd name="T22" fmla="*/ 80 w 373"/>
                <a:gd name="T23" fmla="*/ 31 h 1152"/>
                <a:gd name="T24" fmla="*/ 83 w 373"/>
                <a:gd name="T25" fmla="*/ 31 h 1152"/>
                <a:gd name="T26" fmla="*/ 86 w 373"/>
                <a:gd name="T27" fmla="*/ 33 h 1152"/>
                <a:gd name="T28" fmla="*/ 100 w 373"/>
                <a:gd name="T29" fmla="*/ 34 h 1152"/>
                <a:gd name="T30" fmla="*/ 101 w 373"/>
                <a:gd name="T31" fmla="*/ 32 h 1152"/>
                <a:gd name="T32" fmla="*/ 105 w 373"/>
                <a:gd name="T33" fmla="*/ 31 h 1152"/>
                <a:gd name="T34" fmla="*/ 108 w 373"/>
                <a:gd name="T35" fmla="*/ 32 h 1152"/>
                <a:gd name="T36" fmla="*/ 109 w 373"/>
                <a:gd name="T37" fmla="*/ 34 h 1152"/>
                <a:gd name="T38" fmla="*/ 114 w 373"/>
                <a:gd name="T39" fmla="*/ 33 h 1152"/>
                <a:gd name="T40" fmla="*/ 116 w 373"/>
                <a:gd name="T41" fmla="*/ 31 h 1152"/>
                <a:gd name="T42" fmla="*/ 120 w 373"/>
                <a:gd name="T43" fmla="*/ 31 h 1152"/>
                <a:gd name="T44" fmla="*/ 122 w 373"/>
                <a:gd name="T45" fmla="*/ 33 h 1152"/>
                <a:gd name="T46" fmla="*/ 133 w 373"/>
                <a:gd name="T47" fmla="*/ 34 h 1152"/>
                <a:gd name="T48" fmla="*/ 134 w 373"/>
                <a:gd name="T49" fmla="*/ 31 h 1152"/>
                <a:gd name="T50" fmla="*/ 138 w 373"/>
                <a:gd name="T51" fmla="*/ 28 h 1152"/>
                <a:gd name="T52" fmla="*/ 142 w 373"/>
                <a:gd name="T53" fmla="*/ 28 h 1152"/>
                <a:gd name="T54" fmla="*/ 147 w 373"/>
                <a:gd name="T55" fmla="*/ 29 h 1152"/>
                <a:gd name="T56" fmla="*/ 149 w 373"/>
                <a:gd name="T57" fmla="*/ 32 h 1152"/>
                <a:gd name="T58" fmla="*/ 156 w 373"/>
                <a:gd name="T59" fmla="*/ 34 h 1152"/>
                <a:gd name="T60" fmla="*/ 157 w 373"/>
                <a:gd name="T61" fmla="*/ 32 h 1152"/>
                <a:gd name="T62" fmla="*/ 160 w 373"/>
                <a:gd name="T63" fmla="*/ 31 h 1152"/>
                <a:gd name="T64" fmla="*/ 164 w 373"/>
                <a:gd name="T65" fmla="*/ 32 h 1152"/>
                <a:gd name="T66" fmla="*/ 165 w 373"/>
                <a:gd name="T67" fmla="*/ 34 h 1152"/>
                <a:gd name="T68" fmla="*/ 166 w 373"/>
                <a:gd name="T69" fmla="*/ 33 h 1152"/>
                <a:gd name="T70" fmla="*/ 168 w 373"/>
                <a:gd name="T71" fmla="*/ 31 h 1152"/>
                <a:gd name="T72" fmla="*/ 171 w 373"/>
                <a:gd name="T73" fmla="*/ 31 h 1152"/>
                <a:gd name="T74" fmla="*/ 174 w 373"/>
                <a:gd name="T75" fmla="*/ 33 h 1152"/>
                <a:gd name="T76" fmla="*/ 177 w 373"/>
                <a:gd name="T77" fmla="*/ 34 h 1152"/>
                <a:gd name="T78" fmla="*/ 269 w 373"/>
                <a:gd name="T79" fmla="*/ 1152 h 1152"/>
                <a:gd name="T80" fmla="*/ 271 w 373"/>
                <a:gd name="T81" fmla="*/ 1150 h 1152"/>
                <a:gd name="T82" fmla="*/ 274 w 373"/>
                <a:gd name="T83" fmla="*/ 1149 h 1152"/>
                <a:gd name="T84" fmla="*/ 277 w 373"/>
                <a:gd name="T85" fmla="*/ 1150 h 1152"/>
                <a:gd name="T86" fmla="*/ 278 w 373"/>
                <a:gd name="T87" fmla="*/ 1152 h 1152"/>
                <a:gd name="T88" fmla="*/ 314 w 373"/>
                <a:gd name="T89" fmla="*/ 1151 h 1152"/>
                <a:gd name="T90" fmla="*/ 317 w 373"/>
                <a:gd name="T91" fmla="*/ 1149 h 1152"/>
                <a:gd name="T92" fmla="*/ 320 w 373"/>
                <a:gd name="T93" fmla="*/ 1149 h 1152"/>
                <a:gd name="T94" fmla="*/ 323 w 373"/>
                <a:gd name="T95" fmla="*/ 1151 h 1152"/>
                <a:gd name="T96" fmla="*/ 373 w 373"/>
                <a:gd name="T97" fmla="*/ 1152 h 115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3"/>
                <a:gd name="T148" fmla="*/ 0 h 1152"/>
                <a:gd name="T149" fmla="*/ 373 w 373"/>
                <a:gd name="T150" fmla="*/ 1152 h 115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3" h="1152">
                  <a:moveTo>
                    <a:pt x="0" y="0"/>
                  </a:moveTo>
                  <a:lnTo>
                    <a:pt x="0" y="34"/>
                  </a:lnTo>
                  <a:lnTo>
                    <a:pt x="33" y="34"/>
                  </a:lnTo>
                  <a:lnTo>
                    <a:pt x="34" y="33"/>
                  </a:lnTo>
                  <a:lnTo>
                    <a:pt x="35" y="32"/>
                  </a:lnTo>
                  <a:lnTo>
                    <a:pt x="36" y="31"/>
                  </a:lnTo>
                  <a:lnTo>
                    <a:pt x="38" y="31"/>
                  </a:lnTo>
                  <a:lnTo>
                    <a:pt x="40" y="31"/>
                  </a:lnTo>
                  <a:lnTo>
                    <a:pt x="41" y="32"/>
                  </a:lnTo>
                  <a:lnTo>
                    <a:pt x="42" y="33"/>
                  </a:lnTo>
                  <a:lnTo>
                    <a:pt x="43" y="34"/>
                  </a:lnTo>
                  <a:lnTo>
                    <a:pt x="61" y="34"/>
                  </a:lnTo>
                  <a:lnTo>
                    <a:pt x="61" y="33"/>
                  </a:lnTo>
                  <a:lnTo>
                    <a:pt x="62" y="32"/>
                  </a:lnTo>
                  <a:lnTo>
                    <a:pt x="63" y="31"/>
                  </a:lnTo>
                  <a:lnTo>
                    <a:pt x="65" y="31"/>
                  </a:lnTo>
                  <a:lnTo>
                    <a:pt x="67" y="31"/>
                  </a:lnTo>
                  <a:lnTo>
                    <a:pt x="68" y="32"/>
                  </a:lnTo>
                  <a:lnTo>
                    <a:pt x="69" y="33"/>
                  </a:lnTo>
                  <a:lnTo>
                    <a:pt x="70" y="34"/>
                  </a:lnTo>
                  <a:lnTo>
                    <a:pt x="77" y="34"/>
                  </a:lnTo>
                  <a:lnTo>
                    <a:pt x="77" y="33"/>
                  </a:lnTo>
                  <a:lnTo>
                    <a:pt x="78" y="32"/>
                  </a:lnTo>
                  <a:lnTo>
                    <a:pt x="80" y="31"/>
                  </a:lnTo>
                  <a:lnTo>
                    <a:pt x="81" y="31"/>
                  </a:lnTo>
                  <a:lnTo>
                    <a:pt x="83" y="31"/>
                  </a:lnTo>
                  <a:lnTo>
                    <a:pt x="85" y="32"/>
                  </a:lnTo>
                  <a:lnTo>
                    <a:pt x="86" y="33"/>
                  </a:lnTo>
                  <a:lnTo>
                    <a:pt x="86" y="34"/>
                  </a:lnTo>
                  <a:lnTo>
                    <a:pt x="100" y="34"/>
                  </a:lnTo>
                  <a:lnTo>
                    <a:pt x="101" y="33"/>
                  </a:lnTo>
                  <a:lnTo>
                    <a:pt x="101" y="32"/>
                  </a:lnTo>
                  <a:lnTo>
                    <a:pt x="103" y="31"/>
                  </a:lnTo>
                  <a:lnTo>
                    <a:pt x="105" y="31"/>
                  </a:lnTo>
                  <a:lnTo>
                    <a:pt x="106" y="31"/>
                  </a:lnTo>
                  <a:lnTo>
                    <a:pt x="108" y="32"/>
                  </a:lnTo>
                  <a:lnTo>
                    <a:pt x="109" y="33"/>
                  </a:lnTo>
                  <a:lnTo>
                    <a:pt x="109" y="34"/>
                  </a:lnTo>
                  <a:lnTo>
                    <a:pt x="114" y="34"/>
                  </a:lnTo>
                  <a:lnTo>
                    <a:pt x="114" y="33"/>
                  </a:lnTo>
                  <a:lnTo>
                    <a:pt x="115" y="32"/>
                  </a:lnTo>
                  <a:lnTo>
                    <a:pt x="116" y="31"/>
                  </a:lnTo>
                  <a:lnTo>
                    <a:pt x="118" y="31"/>
                  </a:lnTo>
                  <a:lnTo>
                    <a:pt x="120" y="31"/>
                  </a:lnTo>
                  <a:lnTo>
                    <a:pt x="121" y="32"/>
                  </a:lnTo>
                  <a:lnTo>
                    <a:pt x="122" y="33"/>
                  </a:lnTo>
                  <a:lnTo>
                    <a:pt x="122" y="34"/>
                  </a:lnTo>
                  <a:lnTo>
                    <a:pt x="133" y="34"/>
                  </a:lnTo>
                  <a:lnTo>
                    <a:pt x="133" y="32"/>
                  </a:lnTo>
                  <a:lnTo>
                    <a:pt x="134" y="31"/>
                  </a:lnTo>
                  <a:lnTo>
                    <a:pt x="136" y="29"/>
                  </a:lnTo>
                  <a:lnTo>
                    <a:pt x="138" y="28"/>
                  </a:lnTo>
                  <a:lnTo>
                    <a:pt x="140" y="28"/>
                  </a:lnTo>
                  <a:lnTo>
                    <a:pt x="142" y="28"/>
                  </a:lnTo>
                  <a:lnTo>
                    <a:pt x="145" y="28"/>
                  </a:lnTo>
                  <a:lnTo>
                    <a:pt x="147" y="29"/>
                  </a:lnTo>
                  <a:lnTo>
                    <a:pt x="148" y="31"/>
                  </a:lnTo>
                  <a:lnTo>
                    <a:pt x="149" y="32"/>
                  </a:lnTo>
                  <a:lnTo>
                    <a:pt x="149" y="34"/>
                  </a:lnTo>
                  <a:lnTo>
                    <a:pt x="156" y="34"/>
                  </a:lnTo>
                  <a:lnTo>
                    <a:pt x="156" y="33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0" y="31"/>
                  </a:lnTo>
                  <a:lnTo>
                    <a:pt x="162" y="31"/>
                  </a:lnTo>
                  <a:lnTo>
                    <a:pt x="164" y="32"/>
                  </a:lnTo>
                  <a:lnTo>
                    <a:pt x="164" y="33"/>
                  </a:lnTo>
                  <a:lnTo>
                    <a:pt x="165" y="34"/>
                  </a:lnTo>
                  <a:lnTo>
                    <a:pt x="166" y="33"/>
                  </a:lnTo>
                  <a:lnTo>
                    <a:pt x="167" y="32"/>
                  </a:lnTo>
                  <a:lnTo>
                    <a:pt x="168" y="31"/>
                  </a:lnTo>
                  <a:lnTo>
                    <a:pt x="170" y="31"/>
                  </a:lnTo>
                  <a:lnTo>
                    <a:pt x="171" y="31"/>
                  </a:lnTo>
                  <a:lnTo>
                    <a:pt x="173" y="32"/>
                  </a:lnTo>
                  <a:lnTo>
                    <a:pt x="174" y="33"/>
                  </a:lnTo>
                  <a:lnTo>
                    <a:pt x="174" y="34"/>
                  </a:lnTo>
                  <a:lnTo>
                    <a:pt x="177" y="34"/>
                  </a:lnTo>
                  <a:lnTo>
                    <a:pt x="177" y="1152"/>
                  </a:lnTo>
                  <a:lnTo>
                    <a:pt x="269" y="1152"/>
                  </a:lnTo>
                  <a:lnTo>
                    <a:pt x="269" y="1151"/>
                  </a:lnTo>
                  <a:lnTo>
                    <a:pt x="271" y="1150"/>
                  </a:lnTo>
                  <a:lnTo>
                    <a:pt x="272" y="1149"/>
                  </a:lnTo>
                  <a:lnTo>
                    <a:pt x="274" y="1149"/>
                  </a:lnTo>
                  <a:lnTo>
                    <a:pt x="275" y="1149"/>
                  </a:lnTo>
                  <a:lnTo>
                    <a:pt x="277" y="1150"/>
                  </a:lnTo>
                  <a:lnTo>
                    <a:pt x="278" y="1151"/>
                  </a:lnTo>
                  <a:lnTo>
                    <a:pt x="278" y="1152"/>
                  </a:lnTo>
                  <a:lnTo>
                    <a:pt x="314" y="1152"/>
                  </a:lnTo>
                  <a:lnTo>
                    <a:pt x="314" y="1151"/>
                  </a:lnTo>
                  <a:lnTo>
                    <a:pt x="315" y="1150"/>
                  </a:lnTo>
                  <a:lnTo>
                    <a:pt x="317" y="1149"/>
                  </a:lnTo>
                  <a:lnTo>
                    <a:pt x="318" y="1149"/>
                  </a:lnTo>
                  <a:lnTo>
                    <a:pt x="320" y="1149"/>
                  </a:lnTo>
                  <a:lnTo>
                    <a:pt x="322" y="1150"/>
                  </a:lnTo>
                  <a:lnTo>
                    <a:pt x="323" y="1151"/>
                  </a:lnTo>
                  <a:lnTo>
                    <a:pt x="323" y="1152"/>
                  </a:lnTo>
                  <a:lnTo>
                    <a:pt x="373" y="1152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6" name="Freeform 236"/>
            <p:cNvSpPr>
              <a:spLocks/>
            </p:cNvSpPr>
            <p:nvPr/>
          </p:nvSpPr>
          <p:spPr bwMode="auto">
            <a:xfrm>
              <a:off x="1578" y="3010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6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7" name="Freeform 237"/>
            <p:cNvSpPr>
              <a:spLocks/>
            </p:cNvSpPr>
            <p:nvPr/>
          </p:nvSpPr>
          <p:spPr bwMode="auto">
            <a:xfrm>
              <a:off x="1871" y="1623"/>
              <a:ext cx="1304" cy="1336"/>
            </a:xfrm>
            <a:custGeom>
              <a:avLst/>
              <a:gdLst>
                <a:gd name="T0" fmla="*/ 1281 w 1304"/>
                <a:gd name="T1" fmla="*/ 2 h 1336"/>
                <a:gd name="T2" fmla="*/ 1266 w 1304"/>
                <a:gd name="T3" fmla="*/ 2 h 1336"/>
                <a:gd name="T4" fmla="*/ 1253 w 1304"/>
                <a:gd name="T5" fmla="*/ 4 h 1336"/>
                <a:gd name="T6" fmla="*/ 1245 w 1304"/>
                <a:gd name="T7" fmla="*/ 5 h 1336"/>
                <a:gd name="T8" fmla="*/ 1227 w 1304"/>
                <a:gd name="T9" fmla="*/ 2 h 1336"/>
                <a:gd name="T10" fmla="*/ 1210 w 1304"/>
                <a:gd name="T11" fmla="*/ 2 h 1336"/>
                <a:gd name="T12" fmla="*/ 1191 w 1304"/>
                <a:gd name="T13" fmla="*/ 2 h 1336"/>
                <a:gd name="T14" fmla="*/ 1169 w 1304"/>
                <a:gd name="T15" fmla="*/ 5 h 1336"/>
                <a:gd name="T16" fmla="*/ 1161 w 1304"/>
                <a:gd name="T17" fmla="*/ 4 h 1336"/>
                <a:gd name="T18" fmla="*/ 1143 w 1304"/>
                <a:gd name="T19" fmla="*/ 2 h 1336"/>
                <a:gd name="T20" fmla="*/ 1130 w 1304"/>
                <a:gd name="T21" fmla="*/ 1 h 1336"/>
                <a:gd name="T22" fmla="*/ 1120 w 1304"/>
                <a:gd name="T23" fmla="*/ 5 h 1336"/>
                <a:gd name="T24" fmla="*/ 1029 w 1304"/>
                <a:gd name="T25" fmla="*/ 28 h 1336"/>
                <a:gd name="T26" fmla="*/ 1018 w 1304"/>
                <a:gd name="T27" fmla="*/ 34 h 1336"/>
                <a:gd name="T28" fmla="*/ 996 w 1304"/>
                <a:gd name="T29" fmla="*/ 32 h 1336"/>
                <a:gd name="T30" fmla="*/ 982 w 1304"/>
                <a:gd name="T31" fmla="*/ 31 h 1336"/>
                <a:gd name="T32" fmla="*/ 969 w 1304"/>
                <a:gd name="T33" fmla="*/ 32 h 1336"/>
                <a:gd name="T34" fmla="*/ 956 w 1304"/>
                <a:gd name="T35" fmla="*/ 34 h 1336"/>
                <a:gd name="T36" fmla="*/ 945 w 1304"/>
                <a:gd name="T37" fmla="*/ 28 h 1336"/>
                <a:gd name="T38" fmla="*/ 925 w 1304"/>
                <a:gd name="T39" fmla="*/ 32 h 1336"/>
                <a:gd name="T40" fmla="*/ 894 w 1304"/>
                <a:gd name="T41" fmla="*/ 34 h 1336"/>
                <a:gd name="T42" fmla="*/ 885 w 1304"/>
                <a:gd name="T43" fmla="*/ 33 h 1336"/>
                <a:gd name="T44" fmla="*/ 874 w 1304"/>
                <a:gd name="T45" fmla="*/ 31 h 1336"/>
                <a:gd name="T46" fmla="*/ 864 w 1304"/>
                <a:gd name="T47" fmla="*/ 31 h 1336"/>
                <a:gd name="T48" fmla="*/ 832 w 1304"/>
                <a:gd name="T49" fmla="*/ 33 h 1336"/>
                <a:gd name="T50" fmla="*/ 824 w 1304"/>
                <a:gd name="T51" fmla="*/ 34 h 1336"/>
                <a:gd name="T52" fmla="*/ 801 w 1304"/>
                <a:gd name="T53" fmla="*/ 32 h 1336"/>
                <a:gd name="T54" fmla="*/ 771 w 1304"/>
                <a:gd name="T55" fmla="*/ 29 h 1336"/>
                <a:gd name="T56" fmla="*/ 754 w 1304"/>
                <a:gd name="T57" fmla="*/ 34 h 1336"/>
                <a:gd name="T58" fmla="*/ 745 w 1304"/>
                <a:gd name="T59" fmla="*/ 33 h 1336"/>
                <a:gd name="T60" fmla="*/ 708 w 1304"/>
                <a:gd name="T61" fmla="*/ 31 h 1336"/>
                <a:gd name="T62" fmla="*/ 660 w 1304"/>
                <a:gd name="T63" fmla="*/ 31 h 1336"/>
                <a:gd name="T64" fmla="*/ 642 w 1304"/>
                <a:gd name="T65" fmla="*/ 33 h 1336"/>
                <a:gd name="T66" fmla="*/ 634 w 1304"/>
                <a:gd name="T67" fmla="*/ 34 h 1336"/>
                <a:gd name="T68" fmla="*/ 591 w 1304"/>
                <a:gd name="T69" fmla="*/ 32 h 1336"/>
                <a:gd name="T70" fmla="*/ 513 w 1304"/>
                <a:gd name="T71" fmla="*/ 31 h 1336"/>
                <a:gd name="T72" fmla="*/ 447 w 1304"/>
                <a:gd name="T73" fmla="*/ 32 h 1336"/>
                <a:gd name="T74" fmla="*/ 417 w 1304"/>
                <a:gd name="T75" fmla="*/ 34 h 1336"/>
                <a:gd name="T76" fmla="*/ 408 w 1304"/>
                <a:gd name="T77" fmla="*/ 33 h 1336"/>
                <a:gd name="T78" fmla="*/ 396 w 1304"/>
                <a:gd name="T79" fmla="*/ 31 h 1336"/>
                <a:gd name="T80" fmla="*/ 334 w 1304"/>
                <a:gd name="T81" fmla="*/ 31 h 1336"/>
                <a:gd name="T82" fmla="*/ 308 w 1304"/>
                <a:gd name="T83" fmla="*/ 33 h 1336"/>
                <a:gd name="T84" fmla="*/ 300 w 1304"/>
                <a:gd name="T85" fmla="*/ 34 h 1336"/>
                <a:gd name="T86" fmla="*/ 276 w 1304"/>
                <a:gd name="T87" fmla="*/ 28 h 1336"/>
                <a:gd name="T88" fmla="*/ 264 w 1304"/>
                <a:gd name="T89" fmla="*/ 32 h 1336"/>
                <a:gd name="T90" fmla="*/ 250 w 1304"/>
                <a:gd name="T91" fmla="*/ 29 h 1336"/>
                <a:gd name="T92" fmla="*/ 243 w 1304"/>
                <a:gd name="T93" fmla="*/ 31 h 1336"/>
                <a:gd name="T94" fmla="*/ 236 w 1304"/>
                <a:gd name="T95" fmla="*/ 33 h 1336"/>
                <a:gd name="T96" fmla="*/ 227 w 1304"/>
                <a:gd name="T97" fmla="*/ 34 h 1336"/>
                <a:gd name="T98" fmla="*/ 217 w 1304"/>
                <a:gd name="T99" fmla="*/ 32 h 1336"/>
                <a:gd name="T100" fmla="*/ 200 w 1304"/>
                <a:gd name="T101" fmla="*/ 31 h 1336"/>
                <a:gd name="T102" fmla="*/ 150 w 1304"/>
                <a:gd name="T103" fmla="*/ 32 h 1336"/>
                <a:gd name="T104" fmla="*/ 22 w 1304"/>
                <a:gd name="T105" fmla="*/ 34 h 1336"/>
                <a:gd name="T106" fmla="*/ 13 w 1304"/>
                <a:gd name="T107" fmla="*/ 33 h 1336"/>
                <a:gd name="T108" fmla="*/ 16 w 1304"/>
                <a:gd name="T109" fmla="*/ 1305 h 1336"/>
                <a:gd name="T110" fmla="*/ 53 w 1304"/>
                <a:gd name="T111" fmla="*/ 1307 h 1336"/>
                <a:gd name="T112" fmla="*/ 62 w 1304"/>
                <a:gd name="T113" fmla="*/ 1309 h 13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04"/>
                <a:gd name="T172" fmla="*/ 0 h 1336"/>
                <a:gd name="T173" fmla="*/ 1304 w 1304"/>
                <a:gd name="T174" fmla="*/ 1336 h 13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04" h="1336">
                  <a:moveTo>
                    <a:pt x="1304" y="5"/>
                  </a:moveTo>
                  <a:lnTo>
                    <a:pt x="1287" y="5"/>
                  </a:lnTo>
                  <a:lnTo>
                    <a:pt x="1287" y="4"/>
                  </a:lnTo>
                  <a:lnTo>
                    <a:pt x="1286" y="2"/>
                  </a:lnTo>
                  <a:lnTo>
                    <a:pt x="1285" y="2"/>
                  </a:lnTo>
                  <a:lnTo>
                    <a:pt x="1283" y="2"/>
                  </a:lnTo>
                  <a:lnTo>
                    <a:pt x="1281" y="2"/>
                  </a:lnTo>
                  <a:lnTo>
                    <a:pt x="1280" y="2"/>
                  </a:lnTo>
                  <a:lnTo>
                    <a:pt x="1279" y="4"/>
                  </a:lnTo>
                  <a:lnTo>
                    <a:pt x="1278" y="5"/>
                  </a:lnTo>
                  <a:lnTo>
                    <a:pt x="1269" y="5"/>
                  </a:lnTo>
                  <a:lnTo>
                    <a:pt x="1268" y="4"/>
                  </a:lnTo>
                  <a:lnTo>
                    <a:pt x="1267" y="2"/>
                  </a:lnTo>
                  <a:lnTo>
                    <a:pt x="1266" y="2"/>
                  </a:lnTo>
                  <a:lnTo>
                    <a:pt x="1264" y="2"/>
                  </a:lnTo>
                  <a:lnTo>
                    <a:pt x="1263" y="2"/>
                  </a:lnTo>
                  <a:lnTo>
                    <a:pt x="1261" y="2"/>
                  </a:lnTo>
                  <a:lnTo>
                    <a:pt x="1260" y="4"/>
                  </a:lnTo>
                  <a:lnTo>
                    <a:pt x="1260" y="5"/>
                  </a:lnTo>
                  <a:lnTo>
                    <a:pt x="1254" y="5"/>
                  </a:lnTo>
                  <a:lnTo>
                    <a:pt x="1253" y="4"/>
                  </a:lnTo>
                  <a:lnTo>
                    <a:pt x="1252" y="2"/>
                  </a:lnTo>
                  <a:lnTo>
                    <a:pt x="1251" y="2"/>
                  </a:lnTo>
                  <a:lnTo>
                    <a:pt x="1249" y="2"/>
                  </a:lnTo>
                  <a:lnTo>
                    <a:pt x="1247" y="2"/>
                  </a:lnTo>
                  <a:lnTo>
                    <a:pt x="1246" y="2"/>
                  </a:lnTo>
                  <a:lnTo>
                    <a:pt x="1245" y="4"/>
                  </a:lnTo>
                  <a:lnTo>
                    <a:pt x="1245" y="5"/>
                  </a:lnTo>
                  <a:lnTo>
                    <a:pt x="1234" y="5"/>
                  </a:lnTo>
                  <a:lnTo>
                    <a:pt x="1234" y="4"/>
                  </a:lnTo>
                  <a:lnTo>
                    <a:pt x="1233" y="2"/>
                  </a:lnTo>
                  <a:lnTo>
                    <a:pt x="1231" y="2"/>
                  </a:lnTo>
                  <a:lnTo>
                    <a:pt x="1230" y="2"/>
                  </a:lnTo>
                  <a:lnTo>
                    <a:pt x="1228" y="2"/>
                  </a:lnTo>
                  <a:lnTo>
                    <a:pt x="1227" y="2"/>
                  </a:lnTo>
                  <a:lnTo>
                    <a:pt x="1225" y="4"/>
                  </a:lnTo>
                  <a:lnTo>
                    <a:pt x="1225" y="5"/>
                  </a:lnTo>
                  <a:lnTo>
                    <a:pt x="1214" y="5"/>
                  </a:lnTo>
                  <a:lnTo>
                    <a:pt x="1214" y="4"/>
                  </a:lnTo>
                  <a:lnTo>
                    <a:pt x="1213" y="2"/>
                  </a:lnTo>
                  <a:lnTo>
                    <a:pt x="1212" y="2"/>
                  </a:lnTo>
                  <a:lnTo>
                    <a:pt x="1210" y="2"/>
                  </a:lnTo>
                  <a:lnTo>
                    <a:pt x="1208" y="2"/>
                  </a:lnTo>
                  <a:lnTo>
                    <a:pt x="1207" y="2"/>
                  </a:lnTo>
                  <a:lnTo>
                    <a:pt x="1206" y="4"/>
                  </a:lnTo>
                  <a:lnTo>
                    <a:pt x="1205" y="5"/>
                  </a:lnTo>
                  <a:lnTo>
                    <a:pt x="1193" y="5"/>
                  </a:lnTo>
                  <a:lnTo>
                    <a:pt x="1192" y="4"/>
                  </a:lnTo>
                  <a:lnTo>
                    <a:pt x="1191" y="2"/>
                  </a:lnTo>
                  <a:lnTo>
                    <a:pt x="1190" y="2"/>
                  </a:lnTo>
                  <a:lnTo>
                    <a:pt x="1188" y="2"/>
                  </a:lnTo>
                  <a:lnTo>
                    <a:pt x="1187" y="2"/>
                  </a:lnTo>
                  <a:lnTo>
                    <a:pt x="1185" y="2"/>
                  </a:lnTo>
                  <a:lnTo>
                    <a:pt x="1184" y="4"/>
                  </a:lnTo>
                  <a:lnTo>
                    <a:pt x="1184" y="5"/>
                  </a:lnTo>
                  <a:lnTo>
                    <a:pt x="1169" y="5"/>
                  </a:lnTo>
                  <a:lnTo>
                    <a:pt x="1169" y="4"/>
                  </a:lnTo>
                  <a:lnTo>
                    <a:pt x="1168" y="2"/>
                  </a:lnTo>
                  <a:lnTo>
                    <a:pt x="1166" y="2"/>
                  </a:lnTo>
                  <a:lnTo>
                    <a:pt x="1165" y="2"/>
                  </a:lnTo>
                  <a:lnTo>
                    <a:pt x="1163" y="2"/>
                  </a:lnTo>
                  <a:lnTo>
                    <a:pt x="1161" y="2"/>
                  </a:lnTo>
                  <a:lnTo>
                    <a:pt x="1161" y="4"/>
                  </a:lnTo>
                  <a:lnTo>
                    <a:pt x="1160" y="5"/>
                  </a:lnTo>
                  <a:lnTo>
                    <a:pt x="1149" y="5"/>
                  </a:lnTo>
                  <a:lnTo>
                    <a:pt x="1149" y="4"/>
                  </a:lnTo>
                  <a:lnTo>
                    <a:pt x="1148" y="2"/>
                  </a:lnTo>
                  <a:lnTo>
                    <a:pt x="1146" y="2"/>
                  </a:lnTo>
                  <a:lnTo>
                    <a:pt x="1144" y="2"/>
                  </a:lnTo>
                  <a:lnTo>
                    <a:pt x="1143" y="2"/>
                  </a:lnTo>
                  <a:lnTo>
                    <a:pt x="1141" y="2"/>
                  </a:lnTo>
                  <a:lnTo>
                    <a:pt x="1140" y="4"/>
                  </a:lnTo>
                  <a:lnTo>
                    <a:pt x="1140" y="5"/>
                  </a:lnTo>
                  <a:lnTo>
                    <a:pt x="1133" y="5"/>
                  </a:lnTo>
                  <a:lnTo>
                    <a:pt x="1133" y="3"/>
                  </a:lnTo>
                  <a:lnTo>
                    <a:pt x="1132" y="2"/>
                  </a:lnTo>
                  <a:lnTo>
                    <a:pt x="1130" y="1"/>
                  </a:lnTo>
                  <a:lnTo>
                    <a:pt x="1129" y="0"/>
                  </a:lnTo>
                  <a:lnTo>
                    <a:pt x="1126" y="0"/>
                  </a:lnTo>
                  <a:lnTo>
                    <a:pt x="1124" y="0"/>
                  </a:lnTo>
                  <a:lnTo>
                    <a:pt x="1122" y="1"/>
                  </a:lnTo>
                  <a:lnTo>
                    <a:pt x="1121" y="2"/>
                  </a:lnTo>
                  <a:lnTo>
                    <a:pt x="1120" y="3"/>
                  </a:lnTo>
                  <a:lnTo>
                    <a:pt x="1120" y="5"/>
                  </a:lnTo>
                  <a:lnTo>
                    <a:pt x="1051" y="5"/>
                  </a:lnTo>
                  <a:lnTo>
                    <a:pt x="1051" y="34"/>
                  </a:lnTo>
                  <a:lnTo>
                    <a:pt x="1034" y="34"/>
                  </a:lnTo>
                  <a:lnTo>
                    <a:pt x="1033" y="32"/>
                  </a:lnTo>
                  <a:lnTo>
                    <a:pt x="1032" y="31"/>
                  </a:lnTo>
                  <a:lnTo>
                    <a:pt x="1031" y="29"/>
                  </a:lnTo>
                  <a:lnTo>
                    <a:pt x="1029" y="28"/>
                  </a:lnTo>
                  <a:lnTo>
                    <a:pt x="1027" y="28"/>
                  </a:lnTo>
                  <a:lnTo>
                    <a:pt x="1025" y="28"/>
                  </a:lnTo>
                  <a:lnTo>
                    <a:pt x="1022" y="28"/>
                  </a:lnTo>
                  <a:lnTo>
                    <a:pt x="1021" y="29"/>
                  </a:lnTo>
                  <a:lnTo>
                    <a:pt x="1019" y="31"/>
                  </a:lnTo>
                  <a:lnTo>
                    <a:pt x="1018" y="32"/>
                  </a:lnTo>
                  <a:lnTo>
                    <a:pt x="1018" y="34"/>
                  </a:lnTo>
                  <a:lnTo>
                    <a:pt x="1004" y="34"/>
                  </a:lnTo>
                  <a:lnTo>
                    <a:pt x="1003" y="33"/>
                  </a:lnTo>
                  <a:lnTo>
                    <a:pt x="1002" y="32"/>
                  </a:lnTo>
                  <a:lnTo>
                    <a:pt x="1001" y="31"/>
                  </a:lnTo>
                  <a:lnTo>
                    <a:pt x="999" y="31"/>
                  </a:lnTo>
                  <a:lnTo>
                    <a:pt x="997" y="31"/>
                  </a:lnTo>
                  <a:lnTo>
                    <a:pt x="996" y="32"/>
                  </a:lnTo>
                  <a:lnTo>
                    <a:pt x="995" y="33"/>
                  </a:lnTo>
                  <a:lnTo>
                    <a:pt x="995" y="34"/>
                  </a:lnTo>
                  <a:lnTo>
                    <a:pt x="987" y="34"/>
                  </a:lnTo>
                  <a:lnTo>
                    <a:pt x="986" y="33"/>
                  </a:lnTo>
                  <a:lnTo>
                    <a:pt x="986" y="32"/>
                  </a:lnTo>
                  <a:lnTo>
                    <a:pt x="984" y="31"/>
                  </a:lnTo>
                  <a:lnTo>
                    <a:pt x="982" y="31"/>
                  </a:lnTo>
                  <a:lnTo>
                    <a:pt x="981" y="31"/>
                  </a:lnTo>
                  <a:lnTo>
                    <a:pt x="979" y="32"/>
                  </a:lnTo>
                  <a:lnTo>
                    <a:pt x="978" y="33"/>
                  </a:lnTo>
                  <a:lnTo>
                    <a:pt x="978" y="34"/>
                  </a:lnTo>
                  <a:lnTo>
                    <a:pt x="970" y="34"/>
                  </a:lnTo>
                  <a:lnTo>
                    <a:pt x="969" y="33"/>
                  </a:lnTo>
                  <a:lnTo>
                    <a:pt x="969" y="32"/>
                  </a:lnTo>
                  <a:lnTo>
                    <a:pt x="967" y="31"/>
                  </a:lnTo>
                  <a:lnTo>
                    <a:pt x="965" y="31"/>
                  </a:lnTo>
                  <a:lnTo>
                    <a:pt x="964" y="31"/>
                  </a:lnTo>
                  <a:lnTo>
                    <a:pt x="962" y="32"/>
                  </a:lnTo>
                  <a:lnTo>
                    <a:pt x="961" y="33"/>
                  </a:lnTo>
                  <a:lnTo>
                    <a:pt x="961" y="34"/>
                  </a:lnTo>
                  <a:lnTo>
                    <a:pt x="956" y="34"/>
                  </a:lnTo>
                  <a:lnTo>
                    <a:pt x="956" y="32"/>
                  </a:lnTo>
                  <a:lnTo>
                    <a:pt x="955" y="31"/>
                  </a:lnTo>
                  <a:lnTo>
                    <a:pt x="954" y="29"/>
                  </a:lnTo>
                  <a:lnTo>
                    <a:pt x="952" y="28"/>
                  </a:lnTo>
                  <a:lnTo>
                    <a:pt x="950" y="28"/>
                  </a:lnTo>
                  <a:lnTo>
                    <a:pt x="947" y="28"/>
                  </a:lnTo>
                  <a:lnTo>
                    <a:pt x="945" y="28"/>
                  </a:lnTo>
                  <a:lnTo>
                    <a:pt x="943" y="29"/>
                  </a:lnTo>
                  <a:lnTo>
                    <a:pt x="942" y="31"/>
                  </a:lnTo>
                  <a:lnTo>
                    <a:pt x="941" y="32"/>
                  </a:lnTo>
                  <a:lnTo>
                    <a:pt x="941" y="34"/>
                  </a:lnTo>
                  <a:lnTo>
                    <a:pt x="926" y="34"/>
                  </a:lnTo>
                  <a:lnTo>
                    <a:pt x="926" y="33"/>
                  </a:lnTo>
                  <a:lnTo>
                    <a:pt x="925" y="32"/>
                  </a:lnTo>
                  <a:lnTo>
                    <a:pt x="923" y="31"/>
                  </a:lnTo>
                  <a:lnTo>
                    <a:pt x="922" y="31"/>
                  </a:lnTo>
                  <a:lnTo>
                    <a:pt x="920" y="31"/>
                  </a:lnTo>
                  <a:lnTo>
                    <a:pt x="918" y="32"/>
                  </a:lnTo>
                  <a:lnTo>
                    <a:pt x="917" y="33"/>
                  </a:lnTo>
                  <a:lnTo>
                    <a:pt x="917" y="34"/>
                  </a:lnTo>
                  <a:lnTo>
                    <a:pt x="894" y="34"/>
                  </a:lnTo>
                  <a:lnTo>
                    <a:pt x="893" y="33"/>
                  </a:lnTo>
                  <a:lnTo>
                    <a:pt x="892" y="32"/>
                  </a:lnTo>
                  <a:lnTo>
                    <a:pt x="891" y="31"/>
                  </a:lnTo>
                  <a:lnTo>
                    <a:pt x="889" y="31"/>
                  </a:lnTo>
                  <a:lnTo>
                    <a:pt x="887" y="31"/>
                  </a:lnTo>
                  <a:lnTo>
                    <a:pt x="886" y="32"/>
                  </a:lnTo>
                  <a:lnTo>
                    <a:pt x="885" y="33"/>
                  </a:lnTo>
                  <a:lnTo>
                    <a:pt x="885" y="34"/>
                  </a:lnTo>
                  <a:lnTo>
                    <a:pt x="880" y="34"/>
                  </a:lnTo>
                  <a:lnTo>
                    <a:pt x="880" y="33"/>
                  </a:lnTo>
                  <a:lnTo>
                    <a:pt x="879" y="32"/>
                  </a:lnTo>
                  <a:lnTo>
                    <a:pt x="877" y="31"/>
                  </a:lnTo>
                  <a:lnTo>
                    <a:pt x="875" y="31"/>
                  </a:lnTo>
                  <a:lnTo>
                    <a:pt x="874" y="31"/>
                  </a:lnTo>
                  <a:lnTo>
                    <a:pt x="872" y="32"/>
                  </a:lnTo>
                  <a:lnTo>
                    <a:pt x="871" y="33"/>
                  </a:lnTo>
                  <a:lnTo>
                    <a:pt x="871" y="34"/>
                  </a:lnTo>
                  <a:lnTo>
                    <a:pt x="866" y="34"/>
                  </a:lnTo>
                  <a:lnTo>
                    <a:pt x="866" y="33"/>
                  </a:lnTo>
                  <a:lnTo>
                    <a:pt x="865" y="32"/>
                  </a:lnTo>
                  <a:lnTo>
                    <a:pt x="864" y="31"/>
                  </a:lnTo>
                  <a:lnTo>
                    <a:pt x="862" y="31"/>
                  </a:lnTo>
                  <a:lnTo>
                    <a:pt x="860" y="31"/>
                  </a:lnTo>
                  <a:lnTo>
                    <a:pt x="859" y="32"/>
                  </a:lnTo>
                  <a:lnTo>
                    <a:pt x="858" y="33"/>
                  </a:lnTo>
                  <a:lnTo>
                    <a:pt x="857" y="34"/>
                  </a:lnTo>
                  <a:lnTo>
                    <a:pt x="833" y="34"/>
                  </a:lnTo>
                  <a:lnTo>
                    <a:pt x="832" y="33"/>
                  </a:lnTo>
                  <a:lnTo>
                    <a:pt x="831" y="32"/>
                  </a:lnTo>
                  <a:lnTo>
                    <a:pt x="830" y="31"/>
                  </a:lnTo>
                  <a:lnTo>
                    <a:pt x="828" y="31"/>
                  </a:lnTo>
                  <a:lnTo>
                    <a:pt x="826" y="31"/>
                  </a:lnTo>
                  <a:lnTo>
                    <a:pt x="825" y="32"/>
                  </a:lnTo>
                  <a:lnTo>
                    <a:pt x="824" y="33"/>
                  </a:lnTo>
                  <a:lnTo>
                    <a:pt x="824" y="34"/>
                  </a:lnTo>
                  <a:lnTo>
                    <a:pt x="808" y="34"/>
                  </a:lnTo>
                  <a:lnTo>
                    <a:pt x="808" y="33"/>
                  </a:lnTo>
                  <a:lnTo>
                    <a:pt x="807" y="32"/>
                  </a:lnTo>
                  <a:lnTo>
                    <a:pt x="806" y="31"/>
                  </a:lnTo>
                  <a:lnTo>
                    <a:pt x="804" y="31"/>
                  </a:lnTo>
                  <a:lnTo>
                    <a:pt x="802" y="31"/>
                  </a:lnTo>
                  <a:lnTo>
                    <a:pt x="801" y="32"/>
                  </a:lnTo>
                  <a:lnTo>
                    <a:pt x="800" y="33"/>
                  </a:lnTo>
                  <a:lnTo>
                    <a:pt x="799" y="34"/>
                  </a:lnTo>
                  <a:lnTo>
                    <a:pt x="776" y="34"/>
                  </a:lnTo>
                  <a:lnTo>
                    <a:pt x="775" y="32"/>
                  </a:lnTo>
                  <a:lnTo>
                    <a:pt x="775" y="31"/>
                  </a:lnTo>
                  <a:lnTo>
                    <a:pt x="773" y="30"/>
                  </a:lnTo>
                  <a:lnTo>
                    <a:pt x="771" y="29"/>
                  </a:lnTo>
                  <a:lnTo>
                    <a:pt x="769" y="29"/>
                  </a:lnTo>
                  <a:lnTo>
                    <a:pt x="767" y="29"/>
                  </a:lnTo>
                  <a:lnTo>
                    <a:pt x="765" y="30"/>
                  </a:lnTo>
                  <a:lnTo>
                    <a:pt x="764" y="31"/>
                  </a:lnTo>
                  <a:lnTo>
                    <a:pt x="763" y="32"/>
                  </a:lnTo>
                  <a:lnTo>
                    <a:pt x="763" y="34"/>
                  </a:lnTo>
                  <a:lnTo>
                    <a:pt x="754" y="34"/>
                  </a:lnTo>
                  <a:lnTo>
                    <a:pt x="754" y="33"/>
                  </a:lnTo>
                  <a:lnTo>
                    <a:pt x="753" y="32"/>
                  </a:lnTo>
                  <a:lnTo>
                    <a:pt x="751" y="31"/>
                  </a:lnTo>
                  <a:lnTo>
                    <a:pt x="749" y="31"/>
                  </a:lnTo>
                  <a:lnTo>
                    <a:pt x="748" y="31"/>
                  </a:lnTo>
                  <a:lnTo>
                    <a:pt x="746" y="32"/>
                  </a:lnTo>
                  <a:lnTo>
                    <a:pt x="745" y="33"/>
                  </a:lnTo>
                  <a:lnTo>
                    <a:pt x="745" y="34"/>
                  </a:lnTo>
                  <a:lnTo>
                    <a:pt x="715" y="34"/>
                  </a:lnTo>
                  <a:lnTo>
                    <a:pt x="714" y="33"/>
                  </a:lnTo>
                  <a:lnTo>
                    <a:pt x="713" y="32"/>
                  </a:lnTo>
                  <a:lnTo>
                    <a:pt x="712" y="31"/>
                  </a:lnTo>
                  <a:lnTo>
                    <a:pt x="710" y="31"/>
                  </a:lnTo>
                  <a:lnTo>
                    <a:pt x="708" y="31"/>
                  </a:lnTo>
                  <a:lnTo>
                    <a:pt x="707" y="32"/>
                  </a:lnTo>
                  <a:lnTo>
                    <a:pt x="706" y="33"/>
                  </a:lnTo>
                  <a:lnTo>
                    <a:pt x="706" y="34"/>
                  </a:lnTo>
                  <a:lnTo>
                    <a:pt x="663" y="34"/>
                  </a:lnTo>
                  <a:lnTo>
                    <a:pt x="662" y="33"/>
                  </a:lnTo>
                  <a:lnTo>
                    <a:pt x="661" y="32"/>
                  </a:lnTo>
                  <a:lnTo>
                    <a:pt x="660" y="31"/>
                  </a:lnTo>
                  <a:lnTo>
                    <a:pt x="658" y="31"/>
                  </a:lnTo>
                  <a:lnTo>
                    <a:pt x="656" y="31"/>
                  </a:lnTo>
                  <a:lnTo>
                    <a:pt x="655" y="32"/>
                  </a:lnTo>
                  <a:lnTo>
                    <a:pt x="654" y="33"/>
                  </a:lnTo>
                  <a:lnTo>
                    <a:pt x="654" y="34"/>
                  </a:lnTo>
                  <a:lnTo>
                    <a:pt x="643" y="34"/>
                  </a:lnTo>
                  <a:lnTo>
                    <a:pt x="642" y="33"/>
                  </a:lnTo>
                  <a:lnTo>
                    <a:pt x="641" y="32"/>
                  </a:lnTo>
                  <a:lnTo>
                    <a:pt x="640" y="31"/>
                  </a:lnTo>
                  <a:lnTo>
                    <a:pt x="638" y="31"/>
                  </a:lnTo>
                  <a:lnTo>
                    <a:pt x="636" y="31"/>
                  </a:lnTo>
                  <a:lnTo>
                    <a:pt x="635" y="32"/>
                  </a:lnTo>
                  <a:lnTo>
                    <a:pt x="634" y="33"/>
                  </a:lnTo>
                  <a:lnTo>
                    <a:pt x="634" y="34"/>
                  </a:lnTo>
                  <a:lnTo>
                    <a:pt x="599" y="34"/>
                  </a:lnTo>
                  <a:lnTo>
                    <a:pt x="599" y="33"/>
                  </a:lnTo>
                  <a:lnTo>
                    <a:pt x="598" y="32"/>
                  </a:lnTo>
                  <a:lnTo>
                    <a:pt x="596" y="31"/>
                  </a:lnTo>
                  <a:lnTo>
                    <a:pt x="595" y="31"/>
                  </a:lnTo>
                  <a:lnTo>
                    <a:pt x="593" y="31"/>
                  </a:lnTo>
                  <a:lnTo>
                    <a:pt x="591" y="32"/>
                  </a:lnTo>
                  <a:lnTo>
                    <a:pt x="591" y="33"/>
                  </a:lnTo>
                  <a:lnTo>
                    <a:pt x="590" y="34"/>
                  </a:lnTo>
                  <a:lnTo>
                    <a:pt x="517" y="34"/>
                  </a:lnTo>
                  <a:lnTo>
                    <a:pt x="517" y="33"/>
                  </a:lnTo>
                  <a:lnTo>
                    <a:pt x="516" y="32"/>
                  </a:lnTo>
                  <a:lnTo>
                    <a:pt x="515" y="31"/>
                  </a:lnTo>
                  <a:lnTo>
                    <a:pt x="513" y="31"/>
                  </a:lnTo>
                  <a:lnTo>
                    <a:pt x="511" y="31"/>
                  </a:lnTo>
                  <a:lnTo>
                    <a:pt x="510" y="32"/>
                  </a:lnTo>
                  <a:lnTo>
                    <a:pt x="509" y="33"/>
                  </a:lnTo>
                  <a:lnTo>
                    <a:pt x="508" y="34"/>
                  </a:lnTo>
                  <a:lnTo>
                    <a:pt x="448" y="34"/>
                  </a:lnTo>
                  <a:lnTo>
                    <a:pt x="448" y="33"/>
                  </a:lnTo>
                  <a:lnTo>
                    <a:pt x="447" y="32"/>
                  </a:lnTo>
                  <a:lnTo>
                    <a:pt x="445" y="31"/>
                  </a:lnTo>
                  <a:lnTo>
                    <a:pt x="444" y="31"/>
                  </a:lnTo>
                  <a:lnTo>
                    <a:pt x="442" y="31"/>
                  </a:lnTo>
                  <a:lnTo>
                    <a:pt x="440" y="32"/>
                  </a:lnTo>
                  <a:lnTo>
                    <a:pt x="439" y="33"/>
                  </a:lnTo>
                  <a:lnTo>
                    <a:pt x="439" y="34"/>
                  </a:lnTo>
                  <a:lnTo>
                    <a:pt x="417" y="34"/>
                  </a:lnTo>
                  <a:lnTo>
                    <a:pt x="417" y="33"/>
                  </a:lnTo>
                  <a:lnTo>
                    <a:pt x="416" y="32"/>
                  </a:lnTo>
                  <a:lnTo>
                    <a:pt x="414" y="31"/>
                  </a:lnTo>
                  <a:lnTo>
                    <a:pt x="412" y="31"/>
                  </a:lnTo>
                  <a:lnTo>
                    <a:pt x="411" y="31"/>
                  </a:lnTo>
                  <a:lnTo>
                    <a:pt x="409" y="32"/>
                  </a:lnTo>
                  <a:lnTo>
                    <a:pt x="408" y="33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402" y="33"/>
                  </a:lnTo>
                  <a:lnTo>
                    <a:pt x="401" y="32"/>
                  </a:lnTo>
                  <a:lnTo>
                    <a:pt x="400" y="31"/>
                  </a:lnTo>
                  <a:lnTo>
                    <a:pt x="398" y="31"/>
                  </a:lnTo>
                  <a:lnTo>
                    <a:pt x="396" y="31"/>
                  </a:lnTo>
                  <a:lnTo>
                    <a:pt x="395" y="32"/>
                  </a:lnTo>
                  <a:lnTo>
                    <a:pt x="394" y="33"/>
                  </a:lnTo>
                  <a:lnTo>
                    <a:pt x="393" y="34"/>
                  </a:lnTo>
                  <a:lnTo>
                    <a:pt x="337" y="34"/>
                  </a:lnTo>
                  <a:lnTo>
                    <a:pt x="336" y="33"/>
                  </a:lnTo>
                  <a:lnTo>
                    <a:pt x="335" y="32"/>
                  </a:lnTo>
                  <a:lnTo>
                    <a:pt x="334" y="31"/>
                  </a:lnTo>
                  <a:lnTo>
                    <a:pt x="332" y="31"/>
                  </a:lnTo>
                  <a:lnTo>
                    <a:pt x="330" y="31"/>
                  </a:lnTo>
                  <a:lnTo>
                    <a:pt x="329" y="32"/>
                  </a:lnTo>
                  <a:lnTo>
                    <a:pt x="328" y="33"/>
                  </a:lnTo>
                  <a:lnTo>
                    <a:pt x="328" y="34"/>
                  </a:lnTo>
                  <a:lnTo>
                    <a:pt x="309" y="34"/>
                  </a:lnTo>
                  <a:lnTo>
                    <a:pt x="308" y="33"/>
                  </a:lnTo>
                  <a:lnTo>
                    <a:pt x="308" y="32"/>
                  </a:lnTo>
                  <a:lnTo>
                    <a:pt x="306" y="31"/>
                  </a:lnTo>
                  <a:lnTo>
                    <a:pt x="304" y="31"/>
                  </a:lnTo>
                  <a:lnTo>
                    <a:pt x="303" y="31"/>
                  </a:lnTo>
                  <a:lnTo>
                    <a:pt x="301" y="32"/>
                  </a:lnTo>
                  <a:lnTo>
                    <a:pt x="300" y="33"/>
                  </a:lnTo>
                  <a:lnTo>
                    <a:pt x="300" y="34"/>
                  </a:lnTo>
                  <a:lnTo>
                    <a:pt x="285" y="34"/>
                  </a:lnTo>
                  <a:lnTo>
                    <a:pt x="285" y="32"/>
                  </a:lnTo>
                  <a:lnTo>
                    <a:pt x="284" y="30"/>
                  </a:lnTo>
                  <a:lnTo>
                    <a:pt x="283" y="29"/>
                  </a:lnTo>
                  <a:lnTo>
                    <a:pt x="281" y="28"/>
                  </a:lnTo>
                  <a:lnTo>
                    <a:pt x="278" y="28"/>
                  </a:lnTo>
                  <a:lnTo>
                    <a:pt x="276" y="28"/>
                  </a:lnTo>
                  <a:lnTo>
                    <a:pt x="274" y="28"/>
                  </a:lnTo>
                  <a:lnTo>
                    <a:pt x="272" y="29"/>
                  </a:lnTo>
                  <a:lnTo>
                    <a:pt x="270" y="30"/>
                  </a:lnTo>
                  <a:lnTo>
                    <a:pt x="269" y="32"/>
                  </a:lnTo>
                  <a:lnTo>
                    <a:pt x="269" y="34"/>
                  </a:lnTo>
                  <a:lnTo>
                    <a:pt x="265" y="34"/>
                  </a:lnTo>
                  <a:lnTo>
                    <a:pt x="264" y="32"/>
                  </a:lnTo>
                  <a:lnTo>
                    <a:pt x="263" y="30"/>
                  </a:lnTo>
                  <a:lnTo>
                    <a:pt x="262" y="29"/>
                  </a:lnTo>
                  <a:lnTo>
                    <a:pt x="259" y="28"/>
                  </a:lnTo>
                  <a:lnTo>
                    <a:pt x="257" y="27"/>
                  </a:lnTo>
                  <a:lnTo>
                    <a:pt x="255" y="27"/>
                  </a:lnTo>
                  <a:lnTo>
                    <a:pt x="252" y="28"/>
                  </a:lnTo>
                  <a:lnTo>
                    <a:pt x="250" y="29"/>
                  </a:lnTo>
                  <a:lnTo>
                    <a:pt x="249" y="30"/>
                  </a:lnTo>
                  <a:lnTo>
                    <a:pt x="248" y="32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5" y="33"/>
                  </a:lnTo>
                  <a:lnTo>
                    <a:pt x="244" y="32"/>
                  </a:lnTo>
                  <a:lnTo>
                    <a:pt x="243" y="31"/>
                  </a:lnTo>
                  <a:lnTo>
                    <a:pt x="241" y="31"/>
                  </a:lnTo>
                  <a:lnTo>
                    <a:pt x="239" y="31"/>
                  </a:lnTo>
                  <a:lnTo>
                    <a:pt x="238" y="32"/>
                  </a:lnTo>
                  <a:lnTo>
                    <a:pt x="237" y="33"/>
                  </a:lnTo>
                  <a:lnTo>
                    <a:pt x="237" y="34"/>
                  </a:lnTo>
                  <a:lnTo>
                    <a:pt x="236" y="34"/>
                  </a:lnTo>
                  <a:lnTo>
                    <a:pt x="236" y="33"/>
                  </a:lnTo>
                  <a:lnTo>
                    <a:pt x="235" y="32"/>
                  </a:lnTo>
                  <a:lnTo>
                    <a:pt x="233" y="31"/>
                  </a:lnTo>
                  <a:lnTo>
                    <a:pt x="231" y="31"/>
                  </a:lnTo>
                  <a:lnTo>
                    <a:pt x="230" y="31"/>
                  </a:lnTo>
                  <a:lnTo>
                    <a:pt x="228" y="32"/>
                  </a:lnTo>
                  <a:lnTo>
                    <a:pt x="227" y="33"/>
                  </a:lnTo>
                  <a:lnTo>
                    <a:pt x="227" y="34"/>
                  </a:lnTo>
                  <a:lnTo>
                    <a:pt x="225" y="34"/>
                  </a:lnTo>
                  <a:lnTo>
                    <a:pt x="225" y="33"/>
                  </a:lnTo>
                  <a:lnTo>
                    <a:pt x="223" y="32"/>
                  </a:lnTo>
                  <a:lnTo>
                    <a:pt x="222" y="31"/>
                  </a:lnTo>
                  <a:lnTo>
                    <a:pt x="220" y="31"/>
                  </a:lnTo>
                  <a:lnTo>
                    <a:pt x="219" y="31"/>
                  </a:lnTo>
                  <a:lnTo>
                    <a:pt x="217" y="32"/>
                  </a:lnTo>
                  <a:lnTo>
                    <a:pt x="216" y="33"/>
                  </a:lnTo>
                  <a:lnTo>
                    <a:pt x="216" y="34"/>
                  </a:lnTo>
                  <a:lnTo>
                    <a:pt x="205" y="34"/>
                  </a:lnTo>
                  <a:lnTo>
                    <a:pt x="205" y="33"/>
                  </a:lnTo>
                  <a:lnTo>
                    <a:pt x="204" y="32"/>
                  </a:lnTo>
                  <a:lnTo>
                    <a:pt x="202" y="31"/>
                  </a:lnTo>
                  <a:lnTo>
                    <a:pt x="200" y="31"/>
                  </a:lnTo>
                  <a:lnTo>
                    <a:pt x="199" y="31"/>
                  </a:lnTo>
                  <a:lnTo>
                    <a:pt x="197" y="32"/>
                  </a:lnTo>
                  <a:lnTo>
                    <a:pt x="196" y="33"/>
                  </a:lnTo>
                  <a:lnTo>
                    <a:pt x="196" y="34"/>
                  </a:lnTo>
                  <a:lnTo>
                    <a:pt x="152" y="34"/>
                  </a:lnTo>
                  <a:lnTo>
                    <a:pt x="151" y="33"/>
                  </a:lnTo>
                  <a:lnTo>
                    <a:pt x="150" y="32"/>
                  </a:lnTo>
                  <a:lnTo>
                    <a:pt x="149" y="31"/>
                  </a:lnTo>
                  <a:lnTo>
                    <a:pt x="147" y="31"/>
                  </a:lnTo>
                  <a:lnTo>
                    <a:pt x="145" y="31"/>
                  </a:lnTo>
                  <a:lnTo>
                    <a:pt x="144" y="32"/>
                  </a:lnTo>
                  <a:lnTo>
                    <a:pt x="143" y="33"/>
                  </a:lnTo>
                  <a:lnTo>
                    <a:pt x="143" y="34"/>
                  </a:lnTo>
                  <a:lnTo>
                    <a:pt x="22" y="34"/>
                  </a:lnTo>
                  <a:lnTo>
                    <a:pt x="21" y="33"/>
                  </a:lnTo>
                  <a:lnTo>
                    <a:pt x="20" y="32"/>
                  </a:lnTo>
                  <a:lnTo>
                    <a:pt x="19" y="31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4" y="32"/>
                  </a:lnTo>
                  <a:lnTo>
                    <a:pt x="13" y="33"/>
                  </a:lnTo>
                  <a:lnTo>
                    <a:pt x="13" y="34"/>
                  </a:lnTo>
                  <a:lnTo>
                    <a:pt x="0" y="34"/>
                  </a:lnTo>
                  <a:lnTo>
                    <a:pt x="0" y="1309"/>
                  </a:lnTo>
                  <a:lnTo>
                    <a:pt x="13" y="1309"/>
                  </a:lnTo>
                  <a:lnTo>
                    <a:pt x="14" y="1307"/>
                  </a:lnTo>
                  <a:lnTo>
                    <a:pt x="15" y="1306"/>
                  </a:lnTo>
                  <a:lnTo>
                    <a:pt x="16" y="1305"/>
                  </a:lnTo>
                  <a:lnTo>
                    <a:pt x="18" y="1305"/>
                  </a:lnTo>
                  <a:lnTo>
                    <a:pt x="19" y="1305"/>
                  </a:lnTo>
                  <a:lnTo>
                    <a:pt x="21" y="1306"/>
                  </a:lnTo>
                  <a:lnTo>
                    <a:pt x="22" y="1307"/>
                  </a:lnTo>
                  <a:lnTo>
                    <a:pt x="22" y="1309"/>
                  </a:lnTo>
                  <a:lnTo>
                    <a:pt x="53" y="1309"/>
                  </a:lnTo>
                  <a:lnTo>
                    <a:pt x="53" y="1307"/>
                  </a:lnTo>
                  <a:lnTo>
                    <a:pt x="54" y="1306"/>
                  </a:lnTo>
                  <a:lnTo>
                    <a:pt x="56" y="1305"/>
                  </a:lnTo>
                  <a:lnTo>
                    <a:pt x="58" y="1305"/>
                  </a:lnTo>
                  <a:lnTo>
                    <a:pt x="59" y="1305"/>
                  </a:lnTo>
                  <a:lnTo>
                    <a:pt x="61" y="1306"/>
                  </a:lnTo>
                  <a:lnTo>
                    <a:pt x="62" y="1307"/>
                  </a:lnTo>
                  <a:lnTo>
                    <a:pt x="62" y="1309"/>
                  </a:lnTo>
                  <a:lnTo>
                    <a:pt x="98" y="1309"/>
                  </a:lnTo>
                  <a:lnTo>
                    <a:pt x="98" y="133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8" name="Freeform 238"/>
            <p:cNvSpPr>
              <a:spLocks/>
            </p:cNvSpPr>
            <p:nvPr/>
          </p:nvSpPr>
          <p:spPr bwMode="auto">
            <a:xfrm>
              <a:off x="3172" y="1623"/>
              <a:ext cx="12" cy="10"/>
            </a:xfrm>
            <a:custGeom>
              <a:avLst/>
              <a:gdLst>
                <a:gd name="T0" fmla="*/ 12 w 12"/>
                <a:gd name="T1" fmla="*/ 5 h 10"/>
                <a:gd name="T2" fmla="*/ 0 w 12"/>
                <a:gd name="T3" fmla="*/ 10 h 10"/>
                <a:gd name="T4" fmla="*/ 1 w 12"/>
                <a:gd name="T5" fmla="*/ 7 h 10"/>
                <a:gd name="T6" fmla="*/ 2 w 12"/>
                <a:gd name="T7" fmla="*/ 5 h 10"/>
                <a:gd name="T8" fmla="*/ 1 w 12"/>
                <a:gd name="T9" fmla="*/ 3 h 10"/>
                <a:gd name="T10" fmla="*/ 0 w 12"/>
                <a:gd name="T11" fmla="*/ 0 h 10"/>
                <a:gd name="T12" fmla="*/ 12 w 12"/>
                <a:gd name="T13" fmla="*/ 5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5"/>
                  </a:moveTo>
                  <a:lnTo>
                    <a:pt x="0" y="10"/>
                  </a:lnTo>
                  <a:lnTo>
                    <a:pt x="1" y="7"/>
                  </a:lnTo>
                  <a:lnTo>
                    <a:pt x="2" y="5"/>
                  </a:lnTo>
                  <a:lnTo>
                    <a:pt x="1" y="3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9" name="Freeform 239"/>
            <p:cNvSpPr>
              <a:spLocks/>
            </p:cNvSpPr>
            <p:nvPr/>
          </p:nvSpPr>
          <p:spPr bwMode="auto">
            <a:xfrm>
              <a:off x="1963" y="2958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0" name="Freeform 240"/>
            <p:cNvSpPr>
              <a:spLocks/>
            </p:cNvSpPr>
            <p:nvPr/>
          </p:nvSpPr>
          <p:spPr bwMode="auto">
            <a:xfrm>
              <a:off x="2038" y="2252"/>
              <a:ext cx="2082" cy="747"/>
            </a:xfrm>
            <a:custGeom>
              <a:avLst/>
              <a:gdLst>
                <a:gd name="T0" fmla="*/ 2068 w 2082"/>
                <a:gd name="T1" fmla="*/ 1 h 747"/>
                <a:gd name="T2" fmla="*/ 2059 w 2082"/>
                <a:gd name="T3" fmla="*/ 6 h 747"/>
                <a:gd name="T4" fmla="*/ 2051 w 2082"/>
                <a:gd name="T5" fmla="*/ 3 h 747"/>
                <a:gd name="T6" fmla="*/ 2039 w 2082"/>
                <a:gd name="T7" fmla="*/ 4 h 747"/>
                <a:gd name="T8" fmla="*/ 2032 w 2082"/>
                <a:gd name="T9" fmla="*/ 6 h 747"/>
                <a:gd name="T10" fmla="*/ 2018 w 2082"/>
                <a:gd name="T11" fmla="*/ 0 h 747"/>
                <a:gd name="T12" fmla="*/ 2010 w 2082"/>
                <a:gd name="T13" fmla="*/ 6 h 747"/>
                <a:gd name="T14" fmla="*/ 2002 w 2082"/>
                <a:gd name="T15" fmla="*/ 3 h 747"/>
                <a:gd name="T16" fmla="*/ 1991 w 2082"/>
                <a:gd name="T17" fmla="*/ 4 h 747"/>
                <a:gd name="T18" fmla="*/ 1984 w 2082"/>
                <a:gd name="T19" fmla="*/ 6 h 747"/>
                <a:gd name="T20" fmla="*/ 1763 w 2082"/>
                <a:gd name="T21" fmla="*/ 3 h 747"/>
                <a:gd name="T22" fmla="*/ 1744 w 2082"/>
                <a:gd name="T23" fmla="*/ 4 h 747"/>
                <a:gd name="T24" fmla="*/ 1736 w 2082"/>
                <a:gd name="T25" fmla="*/ 6 h 747"/>
                <a:gd name="T26" fmla="*/ 1726 w 2082"/>
                <a:gd name="T27" fmla="*/ 0 h 747"/>
                <a:gd name="T28" fmla="*/ 1716 w 2082"/>
                <a:gd name="T29" fmla="*/ 6 h 747"/>
                <a:gd name="T30" fmla="*/ 1701 w 2082"/>
                <a:gd name="T31" fmla="*/ 3 h 747"/>
                <a:gd name="T32" fmla="*/ 1692 w 2082"/>
                <a:gd name="T33" fmla="*/ 4 h 747"/>
                <a:gd name="T34" fmla="*/ 1684 w 2082"/>
                <a:gd name="T35" fmla="*/ 6 h 747"/>
                <a:gd name="T36" fmla="*/ 1634 w 2082"/>
                <a:gd name="T37" fmla="*/ 3 h 747"/>
                <a:gd name="T38" fmla="*/ 1619 w 2082"/>
                <a:gd name="T39" fmla="*/ 4 h 747"/>
                <a:gd name="T40" fmla="*/ 1611 w 2082"/>
                <a:gd name="T41" fmla="*/ 6 h 747"/>
                <a:gd name="T42" fmla="*/ 1600 w 2082"/>
                <a:gd name="T43" fmla="*/ 3 h 747"/>
                <a:gd name="T44" fmla="*/ 1572 w 2082"/>
                <a:gd name="T45" fmla="*/ 4 h 747"/>
                <a:gd name="T46" fmla="*/ 1564 w 2082"/>
                <a:gd name="T47" fmla="*/ 6 h 747"/>
                <a:gd name="T48" fmla="*/ 1551 w 2082"/>
                <a:gd name="T49" fmla="*/ 3 h 747"/>
                <a:gd name="T50" fmla="*/ 1543 w 2082"/>
                <a:gd name="T51" fmla="*/ 4 h 747"/>
                <a:gd name="T52" fmla="*/ 1536 w 2082"/>
                <a:gd name="T53" fmla="*/ 6 h 747"/>
                <a:gd name="T54" fmla="*/ 1500 w 2082"/>
                <a:gd name="T55" fmla="*/ 0 h 747"/>
                <a:gd name="T56" fmla="*/ 1490 w 2082"/>
                <a:gd name="T57" fmla="*/ 6 h 747"/>
                <a:gd name="T58" fmla="*/ 1460 w 2082"/>
                <a:gd name="T59" fmla="*/ 3 h 747"/>
                <a:gd name="T60" fmla="*/ 1421 w 2082"/>
                <a:gd name="T61" fmla="*/ 4 h 747"/>
                <a:gd name="T62" fmla="*/ 1414 w 2082"/>
                <a:gd name="T63" fmla="*/ 6 h 747"/>
                <a:gd name="T64" fmla="*/ 1165 w 2082"/>
                <a:gd name="T65" fmla="*/ 3 h 747"/>
                <a:gd name="T66" fmla="*/ 1097 w 2082"/>
                <a:gd name="T67" fmla="*/ 4 h 747"/>
                <a:gd name="T68" fmla="*/ 1089 w 2082"/>
                <a:gd name="T69" fmla="*/ 6 h 747"/>
                <a:gd name="T70" fmla="*/ 1080 w 2082"/>
                <a:gd name="T71" fmla="*/ 3 h 747"/>
                <a:gd name="T72" fmla="*/ 1024 w 2082"/>
                <a:gd name="T73" fmla="*/ 4 h 747"/>
                <a:gd name="T74" fmla="*/ 1017 w 2082"/>
                <a:gd name="T75" fmla="*/ 6 h 747"/>
                <a:gd name="T76" fmla="*/ 965 w 2082"/>
                <a:gd name="T77" fmla="*/ 3 h 747"/>
                <a:gd name="T78" fmla="*/ 960 w 2082"/>
                <a:gd name="T79" fmla="*/ 3 h 747"/>
                <a:gd name="T80" fmla="*/ 949 w 2082"/>
                <a:gd name="T81" fmla="*/ 3 h 747"/>
                <a:gd name="T82" fmla="*/ 942 w 2082"/>
                <a:gd name="T83" fmla="*/ 3 h 747"/>
                <a:gd name="T84" fmla="*/ 928 w 2082"/>
                <a:gd name="T85" fmla="*/ 6 h 747"/>
                <a:gd name="T86" fmla="*/ 621 w 2082"/>
                <a:gd name="T87" fmla="*/ 744 h 747"/>
                <a:gd name="T88" fmla="*/ 571 w 2082"/>
                <a:gd name="T89" fmla="*/ 746 h 747"/>
                <a:gd name="T90" fmla="*/ 562 w 2082"/>
                <a:gd name="T91" fmla="*/ 746 h 747"/>
                <a:gd name="T92" fmla="*/ 515 w 2082"/>
                <a:gd name="T93" fmla="*/ 744 h 747"/>
                <a:gd name="T94" fmla="*/ 426 w 2082"/>
                <a:gd name="T95" fmla="*/ 746 h 747"/>
                <a:gd name="T96" fmla="*/ 418 w 2082"/>
                <a:gd name="T97" fmla="*/ 746 h 747"/>
                <a:gd name="T98" fmla="*/ 326 w 2082"/>
                <a:gd name="T99" fmla="*/ 744 h 747"/>
                <a:gd name="T100" fmla="*/ 249 w 2082"/>
                <a:gd name="T101" fmla="*/ 746 h 747"/>
                <a:gd name="T102" fmla="*/ 240 w 2082"/>
                <a:gd name="T103" fmla="*/ 746 h 747"/>
                <a:gd name="T104" fmla="*/ 93 w 2082"/>
                <a:gd name="T105" fmla="*/ 744 h 747"/>
                <a:gd name="T106" fmla="*/ 69 w 2082"/>
                <a:gd name="T107" fmla="*/ 746 h 747"/>
                <a:gd name="T108" fmla="*/ 60 w 2082"/>
                <a:gd name="T109" fmla="*/ 746 h 747"/>
                <a:gd name="T110" fmla="*/ 22 w 2082"/>
                <a:gd name="T111" fmla="*/ 744 h 74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082"/>
                <a:gd name="T169" fmla="*/ 0 h 747"/>
                <a:gd name="T170" fmla="*/ 2082 w 2082"/>
                <a:gd name="T171" fmla="*/ 747 h 74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082" h="747">
                  <a:moveTo>
                    <a:pt x="2082" y="6"/>
                  </a:moveTo>
                  <a:lnTo>
                    <a:pt x="2073" y="6"/>
                  </a:lnTo>
                  <a:lnTo>
                    <a:pt x="2072" y="5"/>
                  </a:lnTo>
                  <a:lnTo>
                    <a:pt x="2072" y="3"/>
                  </a:lnTo>
                  <a:lnTo>
                    <a:pt x="2070" y="2"/>
                  </a:lnTo>
                  <a:lnTo>
                    <a:pt x="2068" y="1"/>
                  </a:lnTo>
                  <a:lnTo>
                    <a:pt x="2066" y="1"/>
                  </a:lnTo>
                  <a:lnTo>
                    <a:pt x="2064" y="1"/>
                  </a:lnTo>
                  <a:lnTo>
                    <a:pt x="2062" y="2"/>
                  </a:lnTo>
                  <a:lnTo>
                    <a:pt x="2061" y="3"/>
                  </a:lnTo>
                  <a:lnTo>
                    <a:pt x="2060" y="5"/>
                  </a:lnTo>
                  <a:lnTo>
                    <a:pt x="2059" y="6"/>
                  </a:lnTo>
                  <a:lnTo>
                    <a:pt x="2057" y="6"/>
                  </a:lnTo>
                  <a:lnTo>
                    <a:pt x="2057" y="5"/>
                  </a:lnTo>
                  <a:lnTo>
                    <a:pt x="2056" y="4"/>
                  </a:lnTo>
                  <a:lnTo>
                    <a:pt x="2054" y="3"/>
                  </a:lnTo>
                  <a:lnTo>
                    <a:pt x="2053" y="3"/>
                  </a:lnTo>
                  <a:lnTo>
                    <a:pt x="2051" y="3"/>
                  </a:lnTo>
                  <a:lnTo>
                    <a:pt x="2049" y="4"/>
                  </a:lnTo>
                  <a:lnTo>
                    <a:pt x="2048" y="5"/>
                  </a:lnTo>
                  <a:lnTo>
                    <a:pt x="2048" y="6"/>
                  </a:lnTo>
                  <a:lnTo>
                    <a:pt x="2041" y="6"/>
                  </a:lnTo>
                  <a:lnTo>
                    <a:pt x="2040" y="5"/>
                  </a:lnTo>
                  <a:lnTo>
                    <a:pt x="2039" y="4"/>
                  </a:lnTo>
                  <a:lnTo>
                    <a:pt x="2038" y="3"/>
                  </a:lnTo>
                  <a:lnTo>
                    <a:pt x="2036" y="3"/>
                  </a:lnTo>
                  <a:lnTo>
                    <a:pt x="2034" y="3"/>
                  </a:lnTo>
                  <a:lnTo>
                    <a:pt x="2033" y="4"/>
                  </a:lnTo>
                  <a:lnTo>
                    <a:pt x="2032" y="5"/>
                  </a:lnTo>
                  <a:lnTo>
                    <a:pt x="2032" y="6"/>
                  </a:lnTo>
                  <a:lnTo>
                    <a:pt x="2025" y="6"/>
                  </a:lnTo>
                  <a:lnTo>
                    <a:pt x="2025" y="5"/>
                  </a:lnTo>
                  <a:lnTo>
                    <a:pt x="2024" y="3"/>
                  </a:lnTo>
                  <a:lnTo>
                    <a:pt x="2022" y="2"/>
                  </a:lnTo>
                  <a:lnTo>
                    <a:pt x="2020" y="1"/>
                  </a:lnTo>
                  <a:lnTo>
                    <a:pt x="2018" y="0"/>
                  </a:lnTo>
                  <a:lnTo>
                    <a:pt x="2016" y="0"/>
                  </a:lnTo>
                  <a:lnTo>
                    <a:pt x="2014" y="1"/>
                  </a:lnTo>
                  <a:lnTo>
                    <a:pt x="2012" y="2"/>
                  </a:lnTo>
                  <a:lnTo>
                    <a:pt x="2011" y="3"/>
                  </a:lnTo>
                  <a:lnTo>
                    <a:pt x="2010" y="5"/>
                  </a:lnTo>
                  <a:lnTo>
                    <a:pt x="2010" y="6"/>
                  </a:lnTo>
                  <a:lnTo>
                    <a:pt x="2009" y="6"/>
                  </a:lnTo>
                  <a:lnTo>
                    <a:pt x="2008" y="5"/>
                  </a:lnTo>
                  <a:lnTo>
                    <a:pt x="2007" y="4"/>
                  </a:lnTo>
                  <a:lnTo>
                    <a:pt x="2006" y="3"/>
                  </a:lnTo>
                  <a:lnTo>
                    <a:pt x="2004" y="3"/>
                  </a:lnTo>
                  <a:lnTo>
                    <a:pt x="2002" y="3"/>
                  </a:lnTo>
                  <a:lnTo>
                    <a:pt x="2001" y="4"/>
                  </a:lnTo>
                  <a:lnTo>
                    <a:pt x="2000" y="5"/>
                  </a:lnTo>
                  <a:lnTo>
                    <a:pt x="2000" y="6"/>
                  </a:lnTo>
                  <a:lnTo>
                    <a:pt x="1993" y="6"/>
                  </a:lnTo>
                  <a:lnTo>
                    <a:pt x="1992" y="5"/>
                  </a:lnTo>
                  <a:lnTo>
                    <a:pt x="1991" y="4"/>
                  </a:lnTo>
                  <a:lnTo>
                    <a:pt x="1990" y="3"/>
                  </a:lnTo>
                  <a:lnTo>
                    <a:pt x="1988" y="3"/>
                  </a:lnTo>
                  <a:lnTo>
                    <a:pt x="1986" y="3"/>
                  </a:lnTo>
                  <a:lnTo>
                    <a:pt x="1985" y="4"/>
                  </a:lnTo>
                  <a:lnTo>
                    <a:pt x="1984" y="5"/>
                  </a:lnTo>
                  <a:lnTo>
                    <a:pt x="1984" y="6"/>
                  </a:lnTo>
                  <a:lnTo>
                    <a:pt x="1769" y="6"/>
                  </a:lnTo>
                  <a:lnTo>
                    <a:pt x="1768" y="5"/>
                  </a:lnTo>
                  <a:lnTo>
                    <a:pt x="1767" y="4"/>
                  </a:lnTo>
                  <a:lnTo>
                    <a:pt x="1766" y="3"/>
                  </a:lnTo>
                  <a:lnTo>
                    <a:pt x="1764" y="3"/>
                  </a:lnTo>
                  <a:lnTo>
                    <a:pt x="1763" y="3"/>
                  </a:lnTo>
                  <a:lnTo>
                    <a:pt x="1761" y="4"/>
                  </a:lnTo>
                  <a:lnTo>
                    <a:pt x="1760" y="5"/>
                  </a:lnTo>
                  <a:lnTo>
                    <a:pt x="1760" y="6"/>
                  </a:lnTo>
                  <a:lnTo>
                    <a:pt x="1745" y="6"/>
                  </a:lnTo>
                  <a:lnTo>
                    <a:pt x="1745" y="5"/>
                  </a:lnTo>
                  <a:lnTo>
                    <a:pt x="1744" y="4"/>
                  </a:lnTo>
                  <a:lnTo>
                    <a:pt x="1742" y="3"/>
                  </a:lnTo>
                  <a:lnTo>
                    <a:pt x="1741" y="3"/>
                  </a:lnTo>
                  <a:lnTo>
                    <a:pt x="1739" y="3"/>
                  </a:lnTo>
                  <a:lnTo>
                    <a:pt x="1737" y="4"/>
                  </a:lnTo>
                  <a:lnTo>
                    <a:pt x="1737" y="5"/>
                  </a:lnTo>
                  <a:lnTo>
                    <a:pt x="1736" y="6"/>
                  </a:lnTo>
                  <a:lnTo>
                    <a:pt x="1733" y="6"/>
                  </a:lnTo>
                  <a:lnTo>
                    <a:pt x="1732" y="4"/>
                  </a:lnTo>
                  <a:lnTo>
                    <a:pt x="1732" y="3"/>
                  </a:lnTo>
                  <a:lnTo>
                    <a:pt x="1730" y="1"/>
                  </a:lnTo>
                  <a:lnTo>
                    <a:pt x="1728" y="0"/>
                  </a:lnTo>
                  <a:lnTo>
                    <a:pt x="1726" y="0"/>
                  </a:lnTo>
                  <a:lnTo>
                    <a:pt x="1723" y="0"/>
                  </a:lnTo>
                  <a:lnTo>
                    <a:pt x="1721" y="0"/>
                  </a:lnTo>
                  <a:lnTo>
                    <a:pt x="1719" y="1"/>
                  </a:lnTo>
                  <a:lnTo>
                    <a:pt x="1717" y="3"/>
                  </a:lnTo>
                  <a:lnTo>
                    <a:pt x="1716" y="4"/>
                  </a:lnTo>
                  <a:lnTo>
                    <a:pt x="1716" y="6"/>
                  </a:lnTo>
                  <a:lnTo>
                    <a:pt x="1707" y="6"/>
                  </a:lnTo>
                  <a:lnTo>
                    <a:pt x="1707" y="5"/>
                  </a:lnTo>
                  <a:lnTo>
                    <a:pt x="1706" y="4"/>
                  </a:lnTo>
                  <a:lnTo>
                    <a:pt x="1704" y="3"/>
                  </a:lnTo>
                  <a:lnTo>
                    <a:pt x="1703" y="3"/>
                  </a:lnTo>
                  <a:lnTo>
                    <a:pt x="1701" y="3"/>
                  </a:lnTo>
                  <a:lnTo>
                    <a:pt x="1699" y="4"/>
                  </a:lnTo>
                  <a:lnTo>
                    <a:pt x="1698" y="5"/>
                  </a:lnTo>
                  <a:lnTo>
                    <a:pt x="1698" y="6"/>
                  </a:lnTo>
                  <a:lnTo>
                    <a:pt x="1693" y="6"/>
                  </a:lnTo>
                  <a:lnTo>
                    <a:pt x="1692" y="5"/>
                  </a:lnTo>
                  <a:lnTo>
                    <a:pt x="1692" y="4"/>
                  </a:lnTo>
                  <a:lnTo>
                    <a:pt x="1690" y="3"/>
                  </a:lnTo>
                  <a:lnTo>
                    <a:pt x="1688" y="3"/>
                  </a:lnTo>
                  <a:lnTo>
                    <a:pt x="1687" y="3"/>
                  </a:lnTo>
                  <a:lnTo>
                    <a:pt x="1685" y="4"/>
                  </a:lnTo>
                  <a:lnTo>
                    <a:pt x="1684" y="5"/>
                  </a:lnTo>
                  <a:lnTo>
                    <a:pt x="1684" y="6"/>
                  </a:lnTo>
                  <a:lnTo>
                    <a:pt x="1640" y="6"/>
                  </a:lnTo>
                  <a:lnTo>
                    <a:pt x="1640" y="5"/>
                  </a:lnTo>
                  <a:lnTo>
                    <a:pt x="1639" y="4"/>
                  </a:lnTo>
                  <a:lnTo>
                    <a:pt x="1638" y="3"/>
                  </a:lnTo>
                  <a:lnTo>
                    <a:pt x="1636" y="3"/>
                  </a:lnTo>
                  <a:lnTo>
                    <a:pt x="1634" y="3"/>
                  </a:lnTo>
                  <a:lnTo>
                    <a:pt x="1633" y="4"/>
                  </a:lnTo>
                  <a:lnTo>
                    <a:pt x="1632" y="5"/>
                  </a:lnTo>
                  <a:lnTo>
                    <a:pt x="1631" y="6"/>
                  </a:lnTo>
                  <a:lnTo>
                    <a:pt x="1620" y="6"/>
                  </a:lnTo>
                  <a:lnTo>
                    <a:pt x="1620" y="5"/>
                  </a:lnTo>
                  <a:lnTo>
                    <a:pt x="1619" y="4"/>
                  </a:lnTo>
                  <a:lnTo>
                    <a:pt x="1617" y="3"/>
                  </a:lnTo>
                  <a:lnTo>
                    <a:pt x="1616" y="3"/>
                  </a:lnTo>
                  <a:lnTo>
                    <a:pt x="1614" y="3"/>
                  </a:lnTo>
                  <a:lnTo>
                    <a:pt x="1612" y="4"/>
                  </a:lnTo>
                  <a:lnTo>
                    <a:pt x="1612" y="5"/>
                  </a:lnTo>
                  <a:lnTo>
                    <a:pt x="1611" y="6"/>
                  </a:lnTo>
                  <a:lnTo>
                    <a:pt x="1607" y="6"/>
                  </a:lnTo>
                  <a:lnTo>
                    <a:pt x="1606" y="5"/>
                  </a:lnTo>
                  <a:lnTo>
                    <a:pt x="1605" y="4"/>
                  </a:lnTo>
                  <a:lnTo>
                    <a:pt x="1604" y="3"/>
                  </a:lnTo>
                  <a:lnTo>
                    <a:pt x="1602" y="3"/>
                  </a:lnTo>
                  <a:lnTo>
                    <a:pt x="1600" y="3"/>
                  </a:lnTo>
                  <a:lnTo>
                    <a:pt x="1599" y="4"/>
                  </a:lnTo>
                  <a:lnTo>
                    <a:pt x="1598" y="5"/>
                  </a:lnTo>
                  <a:lnTo>
                    <a:pt x="1598" y="6"/>
                  </a:lnTo>
                  <a:lnTo>
                    <a:pt x="1573" y="6"/>
                  </a:lnTo>
                  <a:lnTo>
                    <a:pt x="1572" y="5"/>
                  </a:lnTo>
                  <a:lnTo>
                    <a:pt x="1572" y="4"/>
                  </a:lnTo>
                  <a:lnTo>
                    <a:pt x="1570" y="3"/>
                  </a:lnTo>
                  <a:lnTo>
                    <a:pt x="1568" y="3"/>
                  </a:lnTo>
                  <a:lnTo>
                    <a:pt x="1567" y="3"/>
                  </a:lnTo>
                  <a:lnTo>
                    <a:pt x="1565" y="4"/>
                  </a:lnTo>
                  <a:lnTo>
                    <a:pt x="1564" y="5"/>
                  </a:lnTo>
                  <a:lnTo>
                    <a:pt x="1564" y="6"/>
                  </a:lnTo>
                  <a:lnTo>
                    <a:pt x="1558" y="6"/>
                  </a:lnTo>
                  <a:lnTo>
                    <a:pt x="1557" y="5"/>
                  </a:lnTo>
                  <a:lnTo>
                    <a:pt x="1556" y="4"/>
                  </a:lnTo>
                  <a:lnTo>
                    <a:pt x="1555" y="3"/>
                  </a:lnTo>
                  <a:lnTo>
                    <a:pt x="1553" y="3"/>
                  </a:lnTo>
                  <a:lnTo>
                    <a:pt x="1551" y="3"/>
                  </a:lnTo>
                  <a:lnTo>
                    <a:pt x="1550" y="4"/>
                  </a:lnTo>
                  <a:lnTo>
                    <a:pt x="1549" y="5"/>
                  </a:lnTo>
                  <a:lnTo>
                    <a:pt x="1549" y="6"/>
                  </a:lnTo>
                  <a:lnTo>
                    <a:pt x="1545" y="6"/>
                  </a:lnTo>
                  <a:lnTo>
                    <a:pt x="1544" y="5"/>
                  </a:lnTo>
                  <a:lnTo>
                    <a:pt x="1543" y="4"/>
                  </a:lnTo>
                  <a:lnTo>
                    <a:pt x="1542" y="3"/>
                  </a:lnTo>
                  <a:lnTo>
                    <a:pt x="1540" y="3"/>
                  </a:lnTo>
                  <a:lnTo>
                    <a:pt x="1538" y="3"/>
                  </a:lnTo>
                  <a:lnTo>
                    <a:pt x="1537" y="4"/>
                  </a:lnTo>
                  <a:lnTo>
                    <a:pt x="1536" y="5"/>
                  </a:lnTo>
                  <a:lnTo>
                    <a:pt x="1536" y="6"/>
                  </a:lnTo>
                  <a:lnTo>
                    <a:pt x="1507" y="6"/>
                  </a:lnTo>
                  <a:lnTo>
                    <a:pt x="1507" y="4"/>
                  </a:lnTo>
                  <a:lnTo>
                    <a:pt x="1506" y="3"/>
                  </a:lnTo>
                  <a:lnTo>
                    <a:pt x="1504" y="1"/>
                  </a:lnTo>
                  <a:lnTo>
                    <a:pt x="1502" y="0"/>
                  </a:lnTo>
                  <a:lnTo>
                    <a:pt x="1500" y="0"/>
                  </a:lnTo>
                  <a:lnTo>
                    <a:pt x="1497" y="0"/>
                  </a:lnTo>
                  <a:lnTo>
                    <a:pt x="1495" y="0"/>
                  </a:lnTo>
                  <a:lnTo>
                    <a:pt x="1493" y="1"/>
                  </a:lnTo>
                  <a:lnTo>
                    <a:pt x="1491" y="3"/>
                  </a:lnTo>
                  <a:lnTo>
                    <a:pt x="1490" y="4"/>
                  </a:lnTo>
                  <a:lnTo>
                    <a:pt x="1490" y="6"/>
                  </a:lnTo>
                  <a:lnTo>
                    <a:pt x="1466" y="6"/>
                  </a:lnTo>
                  <a:lnTo>
                    <a:pt x="1466" y="5"/>
                  </a:lnTo>
                  <a:lnTo>
                    <a:pt x="1465" y="4"/>
                  </a:lnTo>
                  <a:lnTo>
                    <a:pt x="1464" y="3"/>
                  </a:lnTo>
                  <a:lnTo>
                    <a:pt x="1462" y="3"/>
                  </a:lnTo>
                  <a:lnTo>
                    <a:pt x="1460" y="3"/>
                  </a:lnTo>
                  <a:lnTo>
                    <a:pt x="1459" y="4"/>
                  </a:lnTo>
                  <a:lnTo>
                    <a:pt x="1458" y="5"/>
                  </a:lnTo>
                  <a:lnTo>
                    <a:pt x="1458" y="6"/>
                  </a:lnTo>
                  <a:lnTo>
                    <a:pt x="1423" y="6"/>
                  </a:lnTo>
                  <a:lnTo>
                    <a:pt x="1422" y="5"/>
                  </a:lnTo>
                  <a:lnTo>
                    <a:pt x="1421" y="4"/>
                  </a:lnTo>
                  <a:lnTo>
                    <a:pt x="1420" y="3"/>
                  </a:lnTo>
                  <a:lnTo>
                    <a:pt x="1418" y="3"/>
                  </a:lnTo>
                  <a:lnTo>
                    <a:pt x="1416" y="3"/>
                  </a:lnTo>
                  <a:lnTo>
                    <a:pt x="1415" y="4"/>
                  </a:lnTo>
                  <a:lnTo>
                    <a:pt x="1414" y="5"/>
                  </a:lnTo>
                  <a:lnTo>
                    <a:pt x="1414" y="6"/>
                  </a:lnTo>
                  <a:lnTo>
                    <a:pt x="1171" y="6"/>
                  </a:lnTo>
                  <a:lnTo>
                    <a:pt x="1170" y="5"/>
                  </a:lnTo>
                  <a:lnTo>
                    <a:pt x="1170" y="4"/>
                  </a:lnTo>
                  <a:lnTo>
                    <a:pt x="1168" y="3"/>
                  </a:lnTo>
                  <a:lnTo>
                    <a:pt x="1166" y="3"/>
                  </a:lnTo>
                  <a:lnTo>
                    <a:pt x="1165" y="3"/>
                  </a:lnTo>
                  <a:lnTo>
                    <a:pt x="1163" y="4"/>
                  </a:lnTo>
                  <a:lnTo>
                    <a:pt x="1162" y="5"/>
                  </a:lnTo>
                  <a:lnTo>
                    <a:pt x="1162" y="6"/>
                  </a:lnTo>
                  <a:lnTo>
                    <a:pt x="1098" y="6"/>
                  </a:lnTo>
                  <a:lnTo>
                    <a:pt x="1098" y="5"/>
                  </a:lnTo>
                  <a:lnTo>
                    <a:pt x="1097" y="4"/>
                  </a:lnTo>
                  <a:lnTo>
                    <a:pt x="1096" y="3"/>
                  </a:lnTo>
                  <a:lnTo>
                    <a:pt x="1094" y="3"/>
                  </a:lnTo>
                  <a:lnTo>
                    <a:pt x="1092" y="3"/>
                  </a:lnTo>
                  <a:lnTo>
                    <a:pt x="1091" y="4"/>
                  </a:lnTo>
                  <a:lnTo>
                    <a:pt x="1090" y="5"/>
                  </a:lnTo>
                  <a:lnTo>
                    <a:pt x="1089" y="6"/>
                  </a:lnTo>
                  <a:lnTo>
                    <a:pt x="1087" y="6"/>
                  </a:lnTo>
                  <a:lnTo>
                    <a:pt x="1086" y="5"/>
                  </a:lnTo>
                  <a:lnTo>
                    <a:pt x="1085" y="4"/>
                  </a:lnTo>
                  <a:lnTo>
                    <a:pt x="1084" y="3"/>
                  </a:lnTo>
                  <a:lnTo>
                    <a:pt x="1082" y="3"/>
                  </a:lnTo>
                  <a:lnTo>
                    <a:pt x="1080" y="3"/>
                  </a:lnTo>
                  <a:lnTo>
                    <a:pt x="1079" y="4"/>
                  </a:lnTo>
                  <a:lnTo>
                    <a:pt x="1078" y="5"/>
                  </a:lnTo>
                  <a:lnTo>
                    <a:pt x="1078" y="6"/>
                  </a:lnTo>
                  <a:lnTo>
                    <a:pt x="1026" y="6"/>
                  </a:lnTo>
                  <a:lnTo>
                    <a:pt x="1025" y="5"/>
                  </a:lnTo>
                  <a:lnTo>
                    <a:pt x="1024" y="4"/>
                  </a:lnTo>
                  <a:lnTo>
                    <a:pt x="1023" y="3"/>
                  </a:lnTo>
                  <a:lnTo>
                    <a:pt x="1021" y="3"/>
                  </a:lnTo>
                  <a:lnTo>
                    <a:pt x="1020" y="3"/>
                  </a:lnTo>
                  <a:lnTo>
                    <a:pt x="1018" y="4"/>
                  </a:lnTo>
                  <a:lnTo>
                    <a:pt x="1017" y="5"/>
                  </a:lnTo>
                  <a:lnTo>
                    <a:pt x="1017" y="6"/>
                  </a:lnTo>
                  <a:lnTo>
                    <a:pt x="972" y="6"/>
                  </a:lnTo>
                  <a:lnTo>
                    <a:pt x="971" y="5"/>
                  </a:lnTo>
                  <a:lnTo>
                    <a:pt x="970" y="4"/>
                  </a:lnTo>
                  <a:lnTo>
                    <a:pt x="969" y="3"/>
                  </a:lnTo>
                  <a:lnTo>
                    <a:pt x="967" y="3"/>
                  </a:lnTo>
                  <a:lnTo>
                    <a:pt x="965" y="3"/>
                  </a:lnTo>
                  <a:lnTo>
                    <a:pt x="964" y="4"/>
                  </a:lnTo>
                  <a:lnTo>
                    <a:pt x="963" y="5"/>
                  </a:lnTo>
                  <a:lnTo>
                    <a:pt x="963" y="6"/>
                  </a:lnTo>
                  <a:lnTo>
                    <a:pt x="962" y="6"/>
                  </a:lnTo>
                  <a:lnTo>
                    <a:pt x="961" y="5"/>
                  </a:lnTo>
                  <a:lnTo>
                    <a:pt x="960" y="3"/>
                  </a:lnTo>
                  <a:lnTo>
                    <a:pt x="959" y="2"/>
                  </a:lnTo>
                  <a:lnTo>
                    <a:pt x="957" y="1"/>
                  </a:lnTo>
                  <a:lnTo>
                    <a:pt x="955" y="1"/>
                  </a:lnTo>
                  <a:lnTo>
                    <a:pt x="953" y="1"/>
                  </a:lnTo>
                  <a:lnTo>
                    <a:pt x="951" y="2"/>
                  </a:lnTo>
                  <a:lnTo>
                    <a:pt x="949" y="3"/>
                  </a:lnTo>
                  <a:lnTo>
                    <a:pt x="948" y="5"/>
                  </a:lnTo>
                  <a:lnTo>
                    <a:pt x="948" y="6"/>
                  </a:lnTo>
                  <a:lnTo>
                    <a:pt x="945" y="6"/>
                  </a:lnTo>
                  <a:lnTo>
                    <a:pt x="944" y="5"/>
                  </a:lnTo>
                  <a:lnTo>
                    <a:pt x="943" y="4"/>
                  </a:lnTo>
                  <a:lnTo>
                    <a:pt x="942" y="3"/>
                  </a:lnTo>
                  <a:lnTo>
                    <a:pt x="940" y="3"/>
                  </a:lnTo>
                  <a:lnTo>
                    <a:pt x="938" y="3"/>
                  </a:lnTo>
                  <a:lnTo>
                    <a:pt x="937" y="4"/>
                  </a:lnTo>
                  <a:lnTo>
                    <a:pt x="936" y="5"/>
                  </a:lnTo>
                  <a:lnTo>
                    <a:pt x="936" y="6"/>
                  </a:lnTo>
                  <a:lnTo>
                    <a:pt x="928" y="6"/>
                  </a:lnTo>
                  <a:lnTo>
                    <a:pt x="928" y="747"/>
                  </a:lnTo>
                  <a:lnTo>
                    <a:pt x="625" y="747"/>
                  </a:lnTo>
                  <a:lnTo>
                    <a:pt x="625" y="746"/>
                  </a:lnTo>
                  <a:lnTo>
                    <a:pt x="624" y="745"/>
                  </a:lnTo>
                  <a:lnTo>
                    <a:pt x="622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7" y="745"/>
                  </a:lnTo>
                  <a:lnTo>
                    <a:pt x="616" y="746"/>
                  </a:lnTo>
                  <a:lnTo>
                    <a:pt x="616" y="747"/>
                  </a:lnTo>
                  <a:lnTo>
                    <a:pt x="571" y="747"/>
                  </a:lnTo>
                  <a:lnTo>
                    <a:pt x="571" y="746"/>
                  </a:lnTo>
                  <a:lnTo>
                    <a:pt x="570" y="745"/>
                  </a:lnTo>
                  <a:lnTo>
                    <a:pt x="568" y="744"/>
                  </a:lnTo>
                  <a:lnTo>
                    <a:pt x="567" y="744"/>
                  </a:lnTo>
                  <a:lnTo>
                    <a:pt x="565" y="744"/>
                  </a:lnTo>
                  <a:lnTo>
                    <a:pt x="563" y="745"/>
                  </a:lnTo>
                  <a:lnTo>
                    <a:pt x="562" y="746"/>
                  </a:lnTo>
                  <a:lnTo>
                    <a:pt x="562" y="747"/>
                  </a:lnTo>
                  <a:lnTo>
                    <a:pt x="519" y="747"/>
                  </a:lnTo>
                  <a:lnTo>
                    <a:pt x="519" y="746"/>
                  </a:lnTo>
                  <a:lnTo>
                    <a:pt x="518" y="745"/>
                  </a:lnTo>
                  <a:lnTo>
                    <a:pt x="516" y="744"/>
                  </a:lnTo>
                  <a:lnTo>
                    <a:pt x="515" y="744"/>
                  </a:lnTo>
                  <a:lnTo>
                    <a:pt x="513" y="744"/>
                  </a:lnTo>
                  <a:lnTo>
                    <a:pt x="512" y="745"/>
                  </a:lnTo>
                  <a:lnTo>
                    <a:pt x="511" y="746"/>
                  </a:lnTo>
                  <a:lnTo>
                    <a:pt x="510" y="747"/>
                  </a:lnTo>
                  <a:lnTo>
                    <a:pt x="426" y="747"/>
                  </a:lnTo>
                  <a:lnTo>
                    <a:pt x="426" y="746"/>
                  </a:lnTo>
                  <a:lnTo>
                    <a:pt x="425" y="745"/>
                  </a:lnTo>
                  <a:lnTo>
                    <a:pt x="424" y="744"/>
                  </a:lnTo>
                  <a:lnTo>
                    <a:pt x="422" y="744"/>
                  </a:lnTo>
                  <a:lnTo>
                    <a:pt x="420" y="744"/>
                  </a:lnTo>
                  <a:lnTo>
                    <a:pt x="419" y="745"/>
                  </a:lnTo>
                  <a:lnTo>
                    <a:pt x="418" y="746"/>
                  </a:lnTo>
                  <a:lnTo>
                    <a:pt x="417" y="747"/>
                  </a:lnTo>
                  <a:lnTo>
                    <a:pt x="330" y="747"/>
                  </a:lnTo>
                  <a:lnTo>
                    <a:pt x="330" y="746"/>
                  </a:lnTo>
                  <a:lnTo>
                    <a:pt x="329" y="745"/>
                  </a:lnTo>
                  <a:lnTo>
                    <a:pt x="327" y="744"/>
                  </a:lnTo>
                  <a:lnTo>
                    <a:pt x="326" y="744"/>
                  </a:lnTo>
                  <a:lnTo>
                    <a:pt x="324" y="744"/>
                  </a:lnTo>
                  <a:lnTo>
                    <a:pt x="322" y="745"/>
                  </a:lnTo>
                  <a:lnTo>
                    <a:pt x="321" y="746"/>
                  </a:lnTo>
                  <a:lnTo>
                    <a:pt x="321" y="747"/>
                  </a:lnTo>
                  <a:lnTo>
                    <a:pt x="249" y="747"/>
                  </a:lnTo>
                  <a:lnTo>
                    <a:pt x="249" y="746"/>
                  </a:lnTo>
                  <a:lnTo>
                    <a:pt x="248" y="745"/>
                  </a:lnTo>
                  <a:lnTo>
                    <a:pt x="246" y="744"/>
                  </a:lnTo>
                  <a:lnTo>
                    <a:pt x="244" y="744"/>
                  </a:lnTo>
                  <a:lnTo>
                    <a:pt x="243" y="744"/>
                  </a:lnTo>
                  <a:lnTo>
                    <a:pt x="241" y="745"/>
                  </a:lnTo>
                  <a:lnTo>
                    <a:pt x="240" y="746"/>
                  </a:lnTo>
                  <a:lnTo>
                    <a:pt x="240" y="747"/>
                  </a:lnTo>
                  <a:lnTo>
                    <a:pt x="98" y="747"/>
                  </a:lnTo>
                  <a:lnTo>
                    <a:pt x="97" y="746"/>
                  </a:lnTo>
                  <a:lnTo>
                    <a:pt x="96" y="745"/>
                  </a:lnTo>
                  <a:lnTo>
                    <a:pt x="95" y="744"/>
                  </a:lnTo>
                  <a:lnTo>
                    <a:pt x="93" y="744"/>
                  </a:lnTo>
                  <a:lnTo>
                    <a:pt x="91" y="744"/>
                  </a:lnTo>
                  <a:lnTo>
                    <a:pt x="90" y="745"/>
                  </a:lnTo>
                  <a:lnTo>
                    <a:pt x="89" y="746"/>
                  </a:lnTo>
                  <a:lnTo>
                    <a:pt x="89" y="747"/>
                  </a:lnTo>
                  <a:lnTo>
                    <a:pt x="69" y="747"/>
                  </a:lnTo>
                  <a:lnTo>
                    <a:pt x="69" y="746"/>
                  </a:lnTo>
                  <a:lnTo>
                    <a:pt x="68" y="745"/>
                  </a:lnTo>
                  <a:lnTo>
                    <a:pt x="66" y="744"/>
                  </a:lnTo>
                  <a:lnTo>
                    <a:pt x="64" y="744"/>
                  </a:lnTo>
                  <a:lnTo>
                    <a:pt x="63" y="744"/>
                  </a:lnTo>
                  <a:lnTo>
                    <a:pt x="61" y="745"/>
                  </a:lnTo>
                  <a:lnTo>
                    <a:pt x="60" y="746"/>
                  </a:lnTo>
                  <a:lnTo>
                    <a:pt x="60" y="747"/>
                  </a:lnTo>
                  <a:lnTo>
                    <a:pt x="26" y="747"/>
                  </a:lnTo>
                  <a:lnTo>
                    <a:pt x="26" y="746"/>
                  </a:lnTo>
                  <a:lnTo>
                    <a:pt x="25" y="745"/>
                  </a:lnTo>
                  <a:lnTo>
                    <a:pt x="23" y="744"/>
                  </a:lnTo>
                  <a:lnTo>
                    <a:pt x="22" y="744"/>
                  </a:lnTo>
                  <a:lnTo>
                    <a:pt x="20" y="744"/>
                  </a:lnTo>
                  <a:lnTo>
                    <a:pt x="18" y="745"/>
                  </a:lnTo>
                  <a:lnTo>
                    <a:pt x="18" y="746"/>
                  </a:lnTo>
                  <a:lnTo>
                    <a:pt x="17" y="747"/>
                  </a:lnTo>
                  <a:lnTo>
                    <a:pt x="0" y="747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1" name="Freeform 241"/>
            <p:cNvSpPr>
              <a:spLocks/>
            </p:cNvSpPr>
            <p:nvPr/>
          </p:nvSpPr>
          <p:spPr bwMode="auto">
            <a:xfrm>
              <a:off x="4106" y="2254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2" name="Freeform 242"/>
            <p:cNvSpPr>
              <a:spLocks/>
            </p:cNvSpPr>
            <p:nvPr/>
          </p:nvSpPr>
          <p:spPr bwMode="auto">
            <a:xfrm>
              <a:off x="2026" y="299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3" name="Freeform 243"/>
            <p:cNvSpPr>
              <a:spLocks/>
            </p:cNvSpPr>
            <p:nvPr/>
          </p:nvSpPr>
          <p:spPr bwMode="auto">
            <a:xfrm>
              <a:off x="1929" y="2693"/>
              <a:ext cx="1910" cy="275"/>
            </a:xfrm>
            <a:custGeom>
              <a:avLst/>
              <a:gdLst>
                <a:gd name="T0" fmla="*/ 67 w 1910"/>
                <a:gd name="T1" fmla="*/ 3 h 275"/>
                <a:gd name="T2" fmla="*/ 77 w 1910"/>
                <a:gd name="T3" fmla="*/ 1 h 275"/>
                <a:gd name="T4" fmla="*/ 106 w 1910"/>
                <a:gd name="T5" fmla="*/ 6 h 275"/>
                <a:gd name="T6" fmla="*/ 113 w 1910"/>
                <a:gd name="T7" fmla="*/ 0 h 275"/>
                <a:gd name="T8" fmla="*/ 121 w 1910"/>
                <a:gd name="T9" fmla="*/ 5 h 275"/>
                <a:gd name="T10" fmla="*/ 129 w 1910"/>
                <a:gd name="T11" fmla="*/ 3 h 275"/>
                <a:gd name="T12" fmla="*/ 135 w 1910"/>
                <a:gd name="T13" fmla="*/ 6 h 275"/>
                <a:gd name="T14" fmla="*/ 173 w 1910"/>
                <a:gd name="T15" fmla="*/ 3 h 275"/>
                <a:gd name="T16" fmla="*/ 189 w 1910"/>
                <a:gd name="T17" fmla="*/ 6 h 275"/>
                <a:gd name="T18" fmla="*/ 197 w 1910"/>
                <a:gd name="T19" fmla="*/ 0 h 275"/>
                <a:gd name="T20" fmla="*/ 206 w 1910"/>
                <a:gd name="T21" fmla="*/ 5 h 275"/>
                <a:gd name="T22" fmla="*/ 221 w 1910"/>
                <a:gd name="T23" fmla="*/ 3 h 275"/>
                <a:gd name="T24" fmla="*/ 227 w 1910"/>
                <a:gd name="T25" fmla="*/ 6 h 275"/>
                <a:gd name="T26" fmla="*/ 322 w 1910"/>
                <a:gd name="T27" fmla="*/ 3 h 275"/>
                <a:gd name="T28" fmla="*/ 342 w 1910"/>
                <a:gd name="T29" fmla="*/ 6 h 275"/>
                <a:gd name="T30" fmla="*/ 348 w 1910"/>
                <a:gd name="T31" fmla="*/ 3 h 275"/>
                <a:gd name="T32" fmla="*/ 406 w 1910"/>
                <a:gd name="T33" fmla="*/ 5 h 275"/>
                <a:gd name="T34" fmla="*/ 413 w 1910"/>
                <a:gd name="T35" fmla="*/ 4 h 275"/>
                <a:gd name="T36" fmla="*/ 436 w 1910"/>
                <a:gd name="T37" fmla="*/ 4 h 275"/>
                <a:gd name="T38" fmla="*/ 444 w 1910"/>
                <a:gd name="T39" fmla="*/ 5 h 275"/>
                <a:gd name="T40" fmla="*/ 467 w 1910"/>
                <a:gd name="T41" fmla="*/ 3 h 275"/>
                <a:gd name="T42" fmla="*/ 473 w 1910"/>
                <a:gd name="T43" fmla="*/ 6 h 275"/>
                <a:gd name="T44" fmla="*/ 489 w 1910"/>
                <a:gd name="T45" fmla="*/ 3 h 275"/>
                <a:gd name="T46" fmla="*/ 547 w 1910"/>
                <a:gd name="T47" fmla="*/ 6 h 275"/>
                <a:gd name="T48" fmla="*/ 553 w 1910"/>
                <a:gd name="T49" fmla="*/ 3 h 275"/>
                <a:gd name="T50" fmla="*/ 620 w 1910"/>
                <a:gd name="T51" fmla="*/ 5 h 275"/>
                <a:gd name="T52" fmla="*/ 627 w 1910"/>
                <a:gd name="T53" fmla="*/ 4 h 275"/>
                <a:gd name="T54" fmla="*/ 672 w 1910"/>
                <a:gd name="T55" fmla="*/ 4 h 275"/>
                <a:gd name="T56" fmla="*/ 680 w 1910"/>
                <a:gd name="T57" fmla="*/ 5 h 275"/>
                <a:gd name="T58" fmla="*/ 696 w 1910"/>
                <a:gd name="T59" fmla="*/ 3 h 275"/>
                <a:gd name="T60" fmla="*/ 703 w 1910"/>
                <a:gd name="T61" fmla="*/ 6 h 275"/>
                <a:gd name="T62" fmla="*/ 761 w 1910"/>
                <a:gd name="T63" fmla="*/ 3 h 275"/>
                <a:gd name="T64" fmla="*/ 858 w 1910"/>
                <a:gd name="T65" fmla="*/ 6 h 275"/>
                <a:gd name="T66" fmla="*/ 864 w 1910"/>
                <a:gd name="T67" fmla="*/ 3 h 275"/>
                <a:gd name="T68" fmla="*/ 1033 w 1910"/>
                <a:gd name="T69" fmla="*/ 5 h 275"/>
                <a:gd name="T70" fmla="*/ 1040 w 1910"/>
                <a:gd name="T71" fmla="*/ 4 h 275"/>
                <a:gd name="T72" fmla="*/ 1151 w 1910"/>
                <a:gd name="T73" fmla="*/ 4 h 275"/>
                <a:gd name="T74" fmla="*/ 1158 w 1910"/>
                <a:gd name="T75" fmla="*/ 5 h 275"/>
                <a:gd name="T76" fmla="*/ 1189 w 1910"/>
                <a:gd name="T77" fmla="*/ 3 h 275"/>
                <a:gd name="T78" fmla="*/ 1196 w 1910"/>
                <a:gd name="T79" fmla="*/ 6 h 275"/>
                <a:gd name="T80" fmla="*/ 1248 w 1910"/>
                <a:gd name="T81" fmla="*/ 3 h 275"/>
                <a:gd name="T82" fmla="*/ 1407 w 1910"/>
                <a:gd name="T83" fmla="*/ 6 h 275"/>
                <a:gd name="T84" fmla="*/ 1413 w 1910"/>
                <a:gd name="T85" fmla="*/ 3 h 275"/>
                <a:gd name="T86" fmla="*/ 1451 w 1910"/>
                <a:gd name="T87" fmla="*/ 5 h 275"/>
                <a:gd name="T88" fmla="*/ 1459 w 1910"/>
                <a:gd name="T89" fmla="*/ 4 h 275"/>
                <a:gd name="T90" fmla="*/ 1659 w 1910"/>
                <a:gd name="T91" fmla="*/ 4 h 275"/>
                <a:gd name="T92" fmla="*/ 1666 w 1910"/>
                <a:gd name="T93" fmla="*/ 5 h 275"/>
                <a:gd name="T94" fmla="*/ 1723 w 1910"/>
                <a:gd name="T95" fmla="*/ 3 h 275"/>
                <a:gd name="T96" fmla="*/ 1729 w 1910"/>
                <a:gd name="T97" fmla="*/ 6 h 275"/>
                <a:gd name="T98" fmla="*/ 1745 w 1910"/>
                <a:gd name="T99" fmla="*/ 3 h 275"/>
                <a:gd name="T100" fmla="*/ 1774 w 1910"/>
                <a:gd name="T101" fmla="*/ 6 h 275"/>
                <a:gd name="T102" fmla="*/ 1780 w 1910"/>
                <a:gd name="T103" fmla="*/ 3 h 275"/>
                <a:gd name="T104" fmla="*/ 1793 w 1910"/>
                <a:gd name="T105" fmla="*/ 5 h 275"/>
                <a:gd name="T106" fmla="*/ 1800 w 1910"/>
                <a:gd name="T107" fmla="*/ 4 h 275"/>
                <a:gd name="T108" fmla="*/ 1834 w 1910"/>
                <a:gd name="T109" fmla="*/ 4 h 275"/>
                <a:gd name="T110" fmla="*/ 1841 w 1910"/>
                <a:gd name="T111" fmla="*/ 5 h 275"/>
                <a:gd name="T112" fmla="*/ 1866 w 1910"/>
                <a:gd name="T113" fmla="*/ 3 h 275"/>
                <a:gd name="T114" fmla="*/ 1873 w 1910"/>
                <a:gd name="T115" fmla="*/ 6 h 2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10"/>
                <a:gd name="T175" fmla="*/ 0 h 275"/>
                <a:gd name="T176" fmla="*/ 1910 w 1910"/>
                <a:gd name="T177" fmla="*/ 275 h 27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10" h="275">
                  <a:moveTo>
                    <a:pt x="0" y="275"/>
                  </a:moveTo>
                  <a:lnTo>
                    <a:pt x="0" y="6"/>
                  </a:lnTo>
                  <a:lnTo>
                    <a:pt x="66" y="6"/>
                  </a:lnTo>
                  <a:lnTo>
                    <a:pt x="67" y="5"/>
                  </a:lnTo>
                  <a:lnTo>
                    <a:pt x="67" y="3"/>
                  </a:lnTo>
                  <a:lnTo>
                    <a:pt x="69" y="2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5" y="1"/>
                  </a:lnTo>
                  <a:lnTo>
                    <a:pt x="77" y="1"/>
                  </a:lnTo>
                  <a:lnTo>
                    <a:pt x="79" y="2"/>
                  </a:lnTo>
                  <a:lnTo>
                    <a:pt x="80" y="3"/>
                  </a:lnTo>
                  <a:lnTo>
                    <a:pt x="81" y="5"/>
                  </a:lnTo>
                  <a:lnTo>
                    <a:pt x="81" y="6"/>
                  </a:lnTo>
                  <a:lnTo>
                    <a:pt x="106" y="6"/>
                  </a:lnTo>
                  <a:lnTo>
                    <a:pt x="106" y="5"/>
                  </a:lnTo>
                  <a:lnTo>
                    <a:pt x="107" y="3"/>
                  </a:lnTo>
                  <a:lnTo>
                    <a:pt x="109" y="2"/>
                  </a:lnTo>
                  <a:lnTo>
                    <a:pt x="111" y="1"/>
                  </a:lnTo>
                  <a:lnTo>
                    <a:pt x="113" y="0"/>
                  </a:lnTo>
                  <a:lnTo>
                    <a:pt x="115" y="0"/>
                  </a:lnTo>
                  <a:lnTo>
                    <a:pt x="117" y="1"/>
                  </a:lnTo>
                  <a:lnTo>
                    <a:pt x="119" y="2"/>
                  </a:lnTo>
                  <a:lnTo>
                    <a:pt x="120" y="3"/>
                  </a:lnTo>
                  <a:lnTo>
                    <a:pt x="121" y="5"/>
                  </a:lnTo>
                  <a:lnTo>
                    <a:pt x="121" y="6"/>
                  </a:lnTo>
                  <a:lnTo>
                    <a:pt x="126" y="6"/>
                  </a:lnTo>
                  <a:lnTo>
                    <a:pt x="127" y="5"/>
                  </a:lnTo>
                  <a:lnTo>
                    <a:pt x="127" y="4"/>
                  </a:lnTo>
                  <a:lnTo>
                    <a:pt x="129" y="3"/>
                  </a:lnTo>
                  <a:lnTo>
                    <a:pt x="131" y="3"/>
                  </a:lnTo>
                  <a:lnTo>
                    <a:pt x="132" y="3"/>
                  </a:lnTo>
                  <a:lnTo>
                    <a:pt x="134" y="4"/>
                  </a:lnTo>
                  <a:lnTo>
                    <a:pt x="135" y="5"/>
                  </a:lnTo>
                  <a:lnTo>
                    <a:pt x="135" y="6"/>
                  </a:lnTo>
                  <a:lnTo>
                    <a:pt x="169" y="6"/>
                  </a:lnTo>
                  <a:lnTo>
                    <a:pt x="169" y="5"/>
                  </a:lnTo>
                  <a:lnTo>
                    <a:pt x="170" y="4"/>
                  </a:lnTo>
                  <a:lnTo>
                    <a:pt x="172" y="3"/>
                  </a:lnTo>
                  <a:lnTo>
                    <a:pt x="173" y="3"/>
                  </a:lnTo>
                  <a:lnTo>
                    <a:pt x="175" y="3"/>
                  </a:lnTo>
                  <a:lnTo>
                    <a:pt x="177" y="4"/>
                  </a:lnTo>
                  <a:lnTo>
                    <a:pt x="178" y="5"/>
                  </a:lnTo>
                  <a:lnTo>
                    <a:pt x="178" y="6"/>
                  </a:lnTo>
                  <a:lnTo>
                    <a:pt x="189" y="6"/>
                  </a:lnTo>
                  <a:lnTo>
                    <a:pt x="190" y="5"/>
                  </a:lnTo>
                  <a:lnTo>
                    <a:pt x="191" y="3"/>
                  </a:lnTo>
                  <a:lnTo>
                    <a:pt x="192" y="1"/>
                  </a:lnTo>
                  <a:lnTo>
                    <a:pt x="194" y="0"/>
                  </a:lnTo>
                  <a:lnTo>
                    <a:pt x="197" y="0"/>
                  </a:lnTo>
                  <a:lnTo>
                    <a:pt x="199" y="0"/>
                  </a:lnTo>
                  <a:lnTo>
                    <a:pt x="201" y="0"/>
                  </a:lnTo>
                  <a:lnTo>
                    <a:pt x="204" y="1"/>
                  </a:lnTo>
                  <a:lnTo>
                    <a:pt x="205" y="3"/>
                  </a:lnTo>
                  <a:lnTo>
                    <a:pt x="206" y="5"/>
                  </a:lnTo>
                  <a:lnTo>
                    <a:pt x="207" y="6"/>
                  </a:lnTo>
                  <a:lnTo>
                    <a:pt x="218" y="6"/>
                  </a:lnTo>
                  <a:lnTo>
                    <a:pt x="219" y="5"/>
                  </a:lnTo>
                  <a:lnTo>
                    <a:pt x="220" y="4"/>
                  </a:lnTo>
                  <a:lnTo>
                    <a:pt x="221" y="3"/>
                  </a:lnTo>
                  <a:lnTo>
                    <a:pt x="223" y="3"/>
                  </a:lnTo>
                  <a:lnTo>
                    <a:pt x="225" y="3"/>
                  </a:lnTo>
                  <a:lnTo>
                    <a:pt x="226" y="4"/>
                  </a:lnTo>
                  <a:lnTo>
                    <a:pt x="227" y="5"/>
                  </a:lnTo>
                  <a:lnTo>
                    <a:pt x="227" y="6"/>
                  </a:lnTo>
                  <a:lnTo>
                    <a:pt x="318" y="6"/>
                  </a:lnTo>
                  <a:lnTo>
                    <a:pt x="318" y="5"/>
                  </a:lnTo>
                  <a:lnTo>
                    <a:pt x="319" y="4"/>
                  </a:lnTo>
                  <a:lnTo>
                    <a:pt x="321" y="3"/>
                  </a:lnTo>
                  <a:lnTo>
                    <a:pt x="322" y="3"/>
                  </a:lnTo>
                  <a:lnTo>
                    <a:pt x="324" y="3"/>
                  </a:lnTo>
                  <a:lnTo>
                    <a:pt x="325" y="4"/>
                  </a:lnTo>
                  <a:lnTo>
                    <a:pt x="326" y="5"/>
                  </a:lnTo>
                  <a:lnTo>
                    <a:pt x="327" y="6"/>
                  </a:lnTo>
                  <a:lnTo>
                    <a:pt x="342" y="6"/>
                  </a:lnTo>
                  <a:lnTo>
                    <a:pt x="343" y="5"/>
                  </a:lnTo>
                  <a:lnTo>
                    <a:pt x="344" y="4"/>
                  </a:lnTo>
                  <a:lnTo>
                    <a:pt x="345" y="3"/>
                  </a:lnTo>
                  <a:lnTo>
                    <a:pt x="347" y="3"/>
                  </a:lnTo>
                  <a:lnTo>
                    <a:pt x="348" y="3"/>
                  </a:lnTo>
                  <a:lnTo>
                    <a:pt x="350" y="4"/>
                  </a:lnTo>
                  <a:lnTo>
                    <a:pt x="351" y="5"/>
                  </a:lnTo>
                  <a:lnTo>
                    <a:pt x="351" y="6"/>
                  </a:lnTo>
                  <a:lnTo>
                    <a:pt x="406" y="6"/>
                  </a:lnTo>
                  <a:lnTo>
                    <a:pt x="406" y="5"/>
                  </a:lnTo>
                  <a:lnTo>
                    <a:pt x="407" y="4"/>
                  </a:lnTo>
                  <a:lnTo>
                    <a:pt x="408" y="3"/>
                  </a:lnTo>
                  <a:lnTo>
                    <a:pt x="410" y="3"/>
                  </a:lnTo>
                  <a:lnTo>
                    <a:pt x="412" y="3"/>
                  </a:lnTo>
                  <a:lnTo>
                    <a:pt x="413" y="4"/>
                  </a:lnTo>
                  <a:lnTo>
                    <a:pt x="414" y="5"/>
                  </a:lnTo>
                  <a:lnTo>
                    <a:pt x="415" y="6"/>
                  </a:lnTo>
                  <a:lnTo>
                    <a:pt x="435" y="6"/>
                  </a:lnTo>
                  <a:lnTo>
                    <a:pt x="435" y="5"/>
                  </a:lnTo>
                  <a:lnTo>
                    <a:pt x="436" y="4"/>
                  </a:lnTo>
                  <a:lnTo>
                    <a:pt x="438" y="3"/>
                  </a:lnTo>
                  <a:lnTo>
                    <a:pt x="439" y="3"/>
                  </a:lnTo>
                  <a:lnTo>
                    <a:pt x="441" y="3"/>
                  </a:lnTo>
                  <a:lnTo>
                    <a:pt x="443" y="4"/>
                  </a:lnTo>
                  <a:lnTo>
                    <a:pt x="444" y="5"/>
                  </a:lnTo>
                  <a:lnTo>
                    <a:pt x="444" y="6"/>
                  </a:lnTo>
                  <a:lnTo>
                    <a:pt x="464" y="6"/>
                  </a:lnTo>
                  <a:lnTo>
                    <a:pt x="465" y="5"/>
                  </a:lnTo>
                  <a:lnTo>
                    <a:pt x="466" y="4"/>
                  </a:lnTo>
                  <a:lnTo>
                    <a:pt x="467" y="3"/>
                  </a:lnTo>
                  <a:lnTo>
                    <a:pt x="469" y="3"/>
                  </a:lnTo>
                  <a:lnTo>
                    <a:pt x="471" y="3"/>
                  </a:lnTo>
                  <a:lnTo>
                    <a:pt x="472" y="4"/>
                  </a:lnTo>
                  <a:lnTo>
                    <a:pt x="473" y="5"/>
                  </a:lnTo>
                  <a:lnTo>
                    <a:pt x="473" y="6"/>
                  </a:lnTo>
                  <a:lnTo>
                    <a:pt x="484" y="6"/>
                  </a:lnTo>
                  <a:lnTo>
                    <a:pt x="485" y="5"/>
                  </a:lnTo>
                  <a:lnTo>
                    <a:pt x="486" y="4"/>
                  </a:lnTo>
                  <a:lnTo>
                    <a:pt x="487" y="3"/>
                  </a:lnTo>
                  <a:lnTo>
                    <a:pt x="489" y="3"/>
                  </a:lnTo>
                  <a:lnTo>
                    <a:pt x="491" y="3"/>
                  </a:lnTo>
                  <a:lnTo>
                    <a:pt x="492" y="4"/>
                  </a:lnTo>
                  <a:lnTo>
                    <a:pt x="493" y="5"/>
                  </a:lnTo>
                  <a:lnTo>
                    <a:pt x="493" y="6"/>
                  </a:lnTo>
                  <a:lnTo>
                    <a:pt x="547" y="6"/>
                  </a:lnTo>
                  <a:lnTo>
                    <a:pt x="547" y="5"/>
                  </a:lnTo>
                  <a:lnTo>
                    <a:pt x="548" y="4"/>
                  </a:lnTo>
                  <a:lnTo>
                    <a:pt x="550" y="3"/>
                  </a:lnTo>
                  <a:lnTo>
                    <a:pt x="551" y="3"/>
                  </a:lnTo>
                  <a:lnTo>
                    <a:pt x="553" y="3"/>
                  </a:lnTo>
                  <a:lnTo>
                    <a:pt x="555" y="4"/>
                  </a:lnTo>
                  <a:lnTo>
                    <a:pt x="556" y="5"/>
                  </a:lnTo>
                  <a:lnTo>
                    <a:pt x="556" y="6"/>
                  </a:lnTo>
                  <a:lnTo>
                    <a:pt x="619" y="6"/>
                  </a:lnTo>
                  <a:lnTo>
                    <a:pt x="620" y="5"/>
                  </a:lnTo>
                  <a:lnTo>
                    <a:pt x="621" y="4"/>
                  </a:lnTo>
                  <a:lnTo>
                    <a:pt x="622" y="3"/>
                  </a:lnTo>
                  <a:lnTo>
                    <a:pt x="624" y="3"/>
                  </a:lnTo>
                  <a:lnTo>
                    <a:pt x="625" y="3"/>
                  </a:lnTo>
                  <a:lnTo>
                    <a:pt x="627" y="4"/>
                  </a:lnTo>
                  <a:lnTo>
                    <a:pt x="628" y="5"/>
                  </a:lnTo>
                  <a:lnTo>
                    <a:pt x="628" y="6"/>
                  </a:lnTo>
                  <a:lnTo>
                    <a:pt x="671" y="6"/>
                  </a:lnTo>
                  <a:lnTo>
                    <a:pt x="671" y="5"/>
                  </a:lnTo>
                  <a:lnTo>
                    <a:pt x="672" y="4"/>
                  </a:lnTo>
                  <a:lnTo>
                    <a:pt x="674" y="3"/>
                  </a:lnTo>
                  <a:lnTo>
                    <a:pt x="676" y="3"/>
                  </a:lnTo>
                  <a:lnTo>
                    <a:pt x="677" y="3"/>
                  </a:lnTo>
                  <a:lnTo>
                    <a:pt x="679" y="4"/>
                  </a:lnTo>
                  <a:lnTo>
                    <a:pt x="680" y="5"/>
                  </a:lnTo>
                  <a:lnTo>
                    <a:pt x="680" y="6"/>
                  </a:lnTo>
                  <a:lnTo>
                    <a:pt x="694" y="6"/>
                  </a:lnTo>
                  <a:lnTo>
                    <a:pt x="694" y="5"/>
                  </a:lnTo>
                  <a:lnTo>
                    <a:pt x="695" y="4"/>
                  </a:lnTo>
                  <a:lnTo>
                    <a:pt x="696" y="3"/>
                  </a:lnTo>
                  <a:lnTo>
                    <a:pt x="698" y="3"/>
                  </a:lnTo>
                  <a:lnTo>
                    <a:pt x="700" y="3"/>
                  </a:lnTo>
                  <a:lnTo>
                    <a:pt x="701" y="4"/>
                  </a:lnTo>
                  <a:lnTo>
                    <a:pt x="702" y="5"/>
                  </a:lnTo>
                  <a:lnTo>
                    <a:pt x="703" y="6"/>
                  </a:lnTo>
                  <a:lnTo>
                    <a:pt x="757" y="6"/>
                  </a:lnTo>
                  <a:lnTo>
                    <a:pt x="757" y="5"/>
                  </a:lnTo>
                  <a:lnTo>
                    <a:pt x="758" y="4"/>
                  </a:lnTo>
                  <a:lnTo>
                    <a:pt x="760" y="3"/>
                  </a:lnTo>
                  <a:lnTo>
                    <a:pt x="761" y="3"/>
                  </a:lnTo>
                  <a:lnTo>
                    <a:pt x="763" y="3"/>
                  </a:lnTo>
                  <a:lnTo>
                    <a:pt x="765" y="4"/>
                  </a:lnTo>
                  <a:lnTo>
                    <a:pt x="766" y="5"/>
                  </a:lnTo>
                  <a:lnTo>
                    <a:pt x="766" y="6"/>
                  </a:lnTo>
                  <a:lnTo>
                    <a:pt x="858" y="6"/>
                  </a:lnTo>
                  <a:lnTo>
                    <a:pt x="858" y="5"/>
                  </a:lnTo>
                  <a:lnTo>
                    <a:pt x="859" y="4"/>
                  </a:lnTo>
                  <a:lnTo>
                    <a:pt x="861" y="3"/>
                  </a:lnTo>
                  <a:lnTo>
                    <a:pt x="862" y="3"/>
                  </a:lnTo>
                  <a:lnTo>
                    <a:pt x="864" y="3"/>
                  </a:lnTo>
                  <a:lnTo>
                    <a:pt x="865" y="4"/>
                  </a:lnTo>
                  <a:lnTo>
                    <a:pt x="866" y="5"/>
                  </a:lnTo>
                  <a:lnTo>
                    <a:pt x="867" y="6"/>
                  </a:lnTo>
                  <a:lnTo>
                    <a:pt x="1032" y="6"/>
                  </a:lnTo>
                  <a:lnTo>
                    <a:pt x="1033" y="5"/>
                  </a:lnTo>
                  <a:lnTo>
                    <a:pt x="1033" y="4"/>
                  </a:lnTo>
                  <a:lnTo>
                    <a:pt x="1035" y="3"/>
                  </a:lnTo>
                  <a:lnTo>
                    <a:pt x="1037" y="3"/>
                  </a:lnTo>
                  <a:lnTo>
                    <a:pt x="1038" y="3"/>
                  </a:lnTo>
                  <a:lnTo>
                    <a:pt x="1040" y="4"/>
                  </a:lnTo>
                  <a:lnTo>
                    <a:pt x="1041" y="5"/>
                  </a:lnTo>
                  <a:lnTo>
                    <a:pt x="1041" y="6"/>
                  </a:lnTo>
                  <a:lnTo>
                    <a:pt x="1149" y="6"/>
                  </a:lnTo>
                  <a:lnTo>
                    <a:pt x="1150" y="5"/>
                  </a:lnTo>
                  <a:lnTo>
                    <a:pt x="1151" y="4"/>
                  </a:lnTo>
                  <a:lnTo>
                    <a:pt x="1152" y="3"/>
                  </a:lnTo>
                  <a:lnTo>
                    <a:pt x="1154" y="3"/>
                  </a:lnTo>
                  <a:lnTo>
                    <a:pt x="1156" y="3"/>
                  </a:lnTo>
                  <a:lnTo>
                    <a:pt x="1157" y="4"/>
                  </a:lnTo>
                  <a:lnTo>
                    <a:pt x="1158" y="5"/>
                  </a:lnTo>
                  <a:lnTo>
                    <a:pt x="1158" y="6"/>
                  </a:lnTo>
                  <a:lnTo>
                    <a:pt x="1187" y="6"/>
                  </a:lnTo>
                  <a:lnTo>
                    <a:pt x="1187" y="5"/>
                  </a:lnTo>
                  <a:lnTo>
                    <a:pt x="1188" y="4"/>
                  </a:lnTo>
                  <a:lnTo>
                    <a:pt x="1189" y="3"/>
                  </a:lnTo>
                  <a:lnTo>
                    <a:pt x="1191" y="3"/>
                  </a:lnTo>
                  <a:lnTo>
                    <a:pt x="1193" y="3"/>
                  </a:lnTo>
                  <a:lnTo>
                    <a:pt x="1194" y="4"/>
                  </a:lnTo>
                  <a:lnTo>
                    <a:pt x="1195" y="5"/>
                  </a:lnTo>
                  <a:lnTo>
                    <a:pt x="1196" y="6"/>
                  </a:lnTo>
                  <a:lnTo>
                    <a:pt x="1244" y="6"/>
                  </a:lnTo>
                  <a:lnTo>
                    <a:pt x="1244" y="5"/>
                  </a:lnTo>
                  <a:lnTo>
                    <a:pt x="1245" y="4"/>
                  </a:lnTo>
                  <a:lnTo>
                    <a:pt x="1247" y="3"/>
                  </a:lnTo>
                  <a:lnTo>
                    <a:pt x="1248" y="3"/>
                  </a:lnTo>
                  <a:lnTo>
                    <a:pt x="1250" y="3"/>
                  </a:lnTo>
                  <a:lnTo>
                    <a:pt x="1252" y="4"/>
                  </a:lnTo>
                  <a:lnTo>
                    <a:pt x="1253" y="5"/>
                  </a:lnTo>
                  <a:lnTo>
                    <a:pt x="1253" y="6"/>
                  </a:lnTo>
                  <a:lnTo>
                    <a:pt x="1407" y="6"/>
                  </a:lnTo>
                  <a:lnTo>
                    <a:pt x="1407" y="5"/>
                  </a:lnTo>
                  <a:lnTo>
                    <a:pt x="1408" y="4"/>
                  </a:lnTo>
                  <a:lnTo>
                    <a:pt x="1410" y="3"/>
                  </a:lnTo>
                  <a:lnTo>
                    <a:pt x="1411" y="3"/>
                  </a:lnTo>
                  <a:lnTo>
                    <a:pt x="1413" y="3"/>
                  </a:lnTo>
                  <a:lnTo>
                    <a:pt x="1415" y="4"/>
                  </a:lnTo>
                  <a:lnTo>
                    <a:pt x="1416" y="5"/>
                  </a:lnTo>
                  <a:lnTo>
                    <a:pt x="1416" y="6"/>
                  </a:lnTo>
                  <a:lnTo>
                    <a:pt x="1451" y="6"/>
                  </a:lnTo>
                  <a:lnTo>
                    <a:pt x="1451" y="5"/>
                  </a:lnTo>
                  <a:lnTo>
                    <a:pt x="1452" y="4"/>
                  </a:lnTo>
                  <a:lnTo>
                    <a:pt x="1454" y="3"/>
                  </a:lnTo>
                  <a:lnTo>
                    <a:pt x="1455" y="3"/>
                  </a:lnTo>
                  <a:lnTo>
                    <a:pt x="1457" y="3"/>
                  </a:lnTo>
                  <a:lnTo>
                    <a:pt x="1459" y="4"/>
                  </a:lnTo>
                  <a:lnTo>
                    <a:pt x="1459" y="5"/>
                  </a:lnTo>
                  <a:lnTo>
                    <a:pt x="1460" y="6"/>
                  </a:lnTo>
                  <a:lnTo>
                    <a:pt x="1658" y="6"/>
                  </a:lnTo>
                  <a:lnTo>
                    <a:pt x="1658" y="5"/>
                  </a:lnTo>
                  <a:lnTo>
                    <a:pt x="1659" y="4"/>
                  </a:lnTo>
                  <a:lnTo>
                    <a:pt x="1660" y="3"/>
                  </a:lnTo>
                  <a:lnTo>
                    <a:pt x="1662" y="3"/>
                  </a:lnTo>
                  <a:lnTo>
                    <a:pt x="1664" y="3"/>
                  </a:lnTo>
                  <a:lnTo>
                    <a:pt x="1665" y="4"/>
                  </a:lnTo>
                  <a:lnTo>
                    <a:pt x="1666" y="5"/>
                  </a:lnTo>
                  <a:lnTo>
                    <a:pt x="1667" y="6"/>
                  </a:lnTo>
                  <a:lnTo>
                    <a:pt x="1720" y="6"/>
                  </a:lnTo>
                  <a:lnTo>
                    <a:pt x="1721" y="5"/>
                  </a:lnTo>
                  <a:lnTo>
                    <a:pt x="1721" y="4"/>
                  </a:lnTo>
                  <a:lnTo>
                    <a:pt x="1723" y="3"/>
                  </a:lnTo>
                  <a:lnTo>
                    <a:pt x="1725" y="3"/>
                  </a:lnTo>
                  <a:lnTo>
                    <a:pt x="1726" y="3"/>
                  </a:lnTo>
                  <a:lnTo>
                    <a:pt x="1728" y="4"/>
                  </a:lnTo>
                  <a:lnTo>
                    <a:pt x="1729" y="5"/>
                  </a:lnTo>
                  <a:lnTo>
                    <a:pt x="1729" y="6"/>
                  </a:lnTo>
                  <a:lnTo>
                    <a:pt x="1740" y="6"/>
                  </a:lnTo>
                  <a:lnTo>
                    <a:pt x="1741" y="5"/>
                  </a:lnTo>
                  <a:lnTo>
                    <a:pt x="1742" y="4"/>
                  </a:lnTo>
                  <a:lnTo>
                    <a:pt x="1743" y="3"/>
                  </a:lnTo>
                  <a:lnTo>
                    <a:pt x="1745" y="3"/>
                  </a:lnTo>
                  <a:lnTo>
                    <a:pt x="1747" y="3"/>
                  </a:lnTo>
                  <a:lnTo>
                    <a:pt x="1748" y="4"/>
                  </a:lnTo>
                  <a:lnTo>
                    <a:pt x="1749" y="5"/>
                  </a:lnTo>
                  <a:lnTo>
                    <a:pt x="1749" y="6"/>
                  </a:lnTo>
                  <a:lnTo>
                    <a:pt x="1774" y="6"/>
                  </a:lnTo>
                  <a:lnTo>
                    <a:pt x="1775" y="5"/>
                  </a:lnTo>
                  <a:lnTo>
                    <a:pt x="1776" y="4"/>
                  </a:lnTo>
                  <a:lnTo>
                    <a:pt x="1777" y="3"/>
                  </a:lnTo>
                  <a:lnTo>
                    <a:pt x="1779" y="3"/>
                  </a:lnTo>
                  <a:lnTo>
                    <a:pt x="1780" y="3"/>
                  </a:lnTo>
                  <a:lnTo>
                    <a:pt x="1782" y="4"/>
                  </a:lnTo>
                  <a:lnTo>
                    <a:pt x="1783" y="5"/>
                  </a:lnTo>
                  <a:lnTo>
                    <a:pt x="1783" y="6"/>
                  </a:lnTo>
                  <a:lnTo>
                    <a:pt x="1793" y="6"/>
                  </a:lnTo>
                  <a:lnTo>
                    <a:pt x="1793" y="5"/>
                  </a:lnTo>
                  <a:lnTo>
                    <a:pt x="1794" y="4"/>
                  </a:lnTo>
                  <a:lnTo>
                    <a:pt x="1796" y="3"/>
                  </a:lnTo>
                  <a:lnTo>
                    <a:pt x="1797" y="3"/>
                  </a:lnTo>
                  <a:lnTo>
                    <a:pt x="1799" y="3"/>
                  </a:lnTo>
                  <a:lnTo>
                    <a:pt x="1800" y="4"/>
                  </a:lnTo>
                  <a:lnTo>
                    <a:pt x="1801" y="5"/>
                  </a:lnTo>
                  <a:lnTo>
                    <a:pt x="1802" y="6"/>
                  </a:lnTo>
                  <a:lnTo>
                    <a:pt x="1833" y="6"/>
                  </a:lnTo>
                  <a:lnTo>
                    <a:pt x="1833" y="5"/>
                  </a:lnTo>
                  <a:lnTo>
                    <a:pt x="1834" y="4"/>
                  </a:lnTo>
                  <a:lnTo>
                    <a:pt x="1836" y="3"/>
                  </a:lnTo>
                  <a:lnTo>
                    <a:pt x="1837" y="3"/>
                  </a:lnTo>
                  <a:lnTo>
                    <a:pt x="1839" y="3"/>
                  </a:lnTo>
                  <a:lnTo>
                    <a:pt x="1841" y="4"/>
                  </a:lnTo>
                  <a:lnTo>
                    <a:pt x="1841" y="5"/>
                  </a:lnTo>
                  <a:lnTo>
                    <a:pt x="1842" y="6"/>
                  </a:lnTo>
                  <a:lnTo>
                    <a:pt x="1864" y="6"/>
                  </a:lnTo>
                  <a:lnTo>
                    <a:pt x="1864" y="5"/>
                  </a:lnTo>
                  <a:lnTo>
                    <a:pt x="1865" y="4"/>
                  </a:lnTo>
                  <a:lnTo>
                    <a:pt x="1866" y="3"/>
                  </a:lnTo>
                  <a:lnTo>
                    <a:pt x="1868" y="3"/>
                  </a:lnTo>
                  <a:lnTo>
                    <a:pt x="1870" y="3"/>
                  </a:lnTo>
                  <a:lnTo>
                    <a:pt x="1871" y="4"/>
                  </a:lnTo>
                  <a:lnTo>
                    <a:pt x="1872" y="5"/>
                  </a:lnTo>
                  <a:lnTo>
                    <a:pt x="1873" y="6"/>
                  </a:lnTo>
                  <a:lnTo>
                    <a:pt x="1910" y="6"/>
                  </a:lnTo>
                  <a:lnTo>
                    <a:pt x="191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4" name="Freeform 244"/>
            <p:cNvSpPr>
              <a:spLocks/>
            </p:cNvSpPr>
            <p:nvPr/>
          </p:nvSpPr>
          <p:spPr bwMode="auto">
            <a:xfrm>
              <a:off x="3833" y="2684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5" name="Freeform 245"/>
            <p:cNvSpPr>
              <a:spLocks/>
            </p:cNvSpPr>
            <p:nvPr/>
          </p:nvSpPr>
          <p:spPr bwMode="auto">
            <a:xfrm>
              <a:off x="2040" y="1149"/>
              <a:ext cx="3043" cy="1954"/>
            </a:xfrm>
            <a:custGeom>
              <a:avLst/>
              <a:gdLst>
                <a:gd name="T0" fmla="*/ 3043 w 3043"/>
                <a:gd name="T1" fmla="*/ 1845 h 1954"/>
                <a:gd name="T2" fmla="*/ 2880 w 3043"/>
                <a:gd name="T3" fmla="*/ 1843 h 1954"/>
                <a:gd name="T4" fmla="*/ 2875 w 3043"/>
                <a:gd name="T5" fmla="*/ 1842 h 1954"/>
                <a:gd name="T6" fmla="*/ 2872 w 3043"/>
                <a:gd name="T7" fmla="*/ 1845 h 1954"/>
                <a:gd name="T8" fmla="*/ 1985 w 3043"/>
                <a:gd name="T9" fmla="*/ 1843 h 1954"/>
                <a:gd name="T10" fmla="*/ 1980 w 3043"/>
                <a:gd name="T11" fmla="*/ 1842 h 1954"/>
                <a:gd name="T12" fmla="*/ 1977 w 3043"/>
                <a:gd name="T13" fmla="*/ 1845 h 1954"/>
                <a:gd name="T14" fmla="*/ 1794 w 3043"/>
                <a:gd name="T15" fmla="*/ 1843 h 1954"/>
                <a:gd name="T16" fmla="*/ 1789 w 3043"/>
                <a:gd name="T17" fmla="*/ 1842 h 1954"/>
                <a:gd name="T18" fmla="*/ 1786 w 3043"/>
                <a:gd name="T19" fmla="*/ 1845 h 1954"/>
                <a:gd name="T20" fmla="*/ 1760 w 3043"/>
                <a:gd name="T21" fmla="*/ 1843 h 1954"/>
                <a:gd name="T22" fmla="*/ 1755 w 3043"/>
                <a:gd name="T23" fmla="*/ 1842 h 1954"/>
                <a:gd name="T24" fmla="*/ 1753 w 3043"/>
                <a:gd name="T25" fmla="*/ 1845 h 1954"/>
                <a:gd name="T26" fmla="*/ 1690 w 3043"/>
                <a:gd name="T27" fmla="*/ 1843 h 1954"/>
                <a:gd name="T28" fmla="*/ 1685 w 3043"/>
                <a:gd name="T29" fmla="*/ 1842 h 1954"/>
                <a:gd name="T30" fmla="*/ 1682 w 3043"/>
                <a:gd name="T31" fmla="*/ 1845 h 1954"/>
                <a:gd name="T32" fmla="*/ 1637 w 3043"/>
                <a:gd name="T33" fmla="*/ 1843 h 1954"/>
                <a:gd name="T34" fmla="*/ 1632 w 3043"/>
                <a:gd name="T35" fmla="*/ 1842 h 1954"/>
                <a:gd name="T36" fmla="*/ 1629 w 3043"/>
                <a:gd name="T37" fmla="*/ 1845 h 1954"/>
                <a:gd name="T38" fmla="*/ 1407 w 3043"/>
                <a:gd name="T39" fmla="*/ 1842 h 1954"/>
                <a:gd name="T40" fmla="*/ 1402 w 3043"/>
                <a:gd name="T41" fmla="*/ 1840 h 1954"/>
                <a:gd name="T42" fmla="*/ 1396 w 3043"/>
                <a:gd name="T43" fmla="*/ 1842 h 1954"/>
                <a:gd name="T44" fmla="*/ 1118 w 3043"/>
                <a:gd name="T45" fmla="*/ 1845 h 1954"/>
                <a:gd name="T46" fmla="*/ 1115 w 3043"/>
                <a:gd name="T47" fmla="*/ 1842 h 1954"/>
                <a:gd name="T48" fmla="*/ 1110 w 3043"/>
                <a:gd name="T49" fmla="*/ 1843 h 1954"/>
                <a:gd name="T50" fmla="*/ 930 w 3043"/>
                <a:gd name="T51" fmla="*/ 1845 h 1954"/>
                <a:gd name="T52" fmla="*/ 927 w 3043"/>
                <a:gd name="T53" fmla="*/ 1842 h 1954"/>
                <a:gd name="T54" fmla="*/ 922 w 3043"/>
                <a:gd name="T55" fmla="*/ 1843 h 1954"/>
                <a:gd name="T56" fmla="*/ 623 w 3043"/>
                <a:gd name="T57" fmla="*/ 1845 h 1954"/>
                <a:gd name="T58" fmla="*/ 620 w 3043"/>
                <a:gd name="T59" fmla="*/ 1842 h 1954"/>
                <a:gd name="T60" fmla="*/ 615 w 3043"/>
                <a:gd name="T61" fmla="*/ 1843 h 1954"/>
                <a:gd name="T62" fmla="*/ 569 w 3043"/>
                <a:gd name="T63" fmla="*/ 1845 h 1954"/>
                <a:gd name="T64" fmla="*/ 566 w 3043"/>
                <a:gd name="T65" fmla="*/ 1842 h 1954"/>
                <a:gd name="T66" fmla="*/ 561 w 3043"/>
                <a:gd name="T67" fmla="*/ 1843 h 1954"/>
                <a:gd name="T68" fmla="*/ 517 w 3043"/>
                <a:gd name="T69" fmla="*/ 1845 h 1954"/>
                <a:gd name="T70" fmla="*/ 514 w 3043"/>
                <a:gd name="T71" fmla="*/ 1842 h 1954"/>
                <a:gd name="T72" fmla="*/ 510 w 3043"/>
                <a:gd name="T73" fmla="*/ 1843 h 1954"/>
                <a:gd name="T74" fmla="*/ 424 w 3043"/>
                <a:gd name="T75" fmla="*/ 1845 h 1954"/>
                <a:gd name="T76" fmla="*/ 422 w 3043"/>
                <a:gd name="T77" fmla="*/ 1842 h 1954"/>
                <a:gd name="T78" fmla="*/ 417 w 3043"/>
                <a:gd name="T79" fmla="*/ 1843 h 1954"/>
                <a:gd name="T80" fmla="*/ 324 w 3043"/>
                <a:gd name="T81" fmla="*/ 1845 h 1954"/>
                <a:gd name="T82" fmla="*/ 247 w 3043"/>
                <a:gd name="T83" fmla="*/ 1952 h 1954"/>
                <a:gd name="T84" fmla="*/ 242 w 3043"/>
                <a:gd name="T85" fmla="*/ 1950 h 1954"/>
                <a:gd name="T86" fmla="*/ 238 w 3043"/>
                <a:gd name="T87" fmla="*/ 1952 h 1954"/>
                <a:gd name="T88" fmla="*/ 95 w 3043"/>
                <a:gd name="T89" fmla="*/ 1952 h 1954"/>
                <a:gd name="T90" fmla="*/ 91 w 3043"/>
                <a:gd name="T91" fmla="*/ 1950 h 1954"/>
                <a:gd name="T92" fmla="*/ 87 w 3043"/>
                <a:gd name="T93" fmla="*/ 1952 h 1954"/>
                <a:gd name="T94" fmla="*/ 24 w 3043"/>
                <a:gd name="T95" fmla="*/ 1952 h 1954"/>
                <a:gd name="T96" fmla="*/ 20 w 3043"/>
                <a:gd name="T97" fmla="*/ 1950 h 1954"/>
                <a:gd name="T98" fmla="*/ 16 w 3043"/>
                <a:gd name="T99" fmla="*/ 1952 h 19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043"/>
                <a:gd name="T151" fmla="*/ 0 h 1954"/>
                <a:gd name="T152" fmla="*/ 3043 w 3043"/>
                <a:gd name="T153" fmla="*/ 1954 h 195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043" h="1954">
                  <a:moveTo>
                    <a:pt x="2996" y="0"/>
                  </a:moveTo>
                  <a:lnTo>
                    <a:pt x="3043" y="0"/>
                  </a:lnTo>
                  <a:lnTo>
                    <a:pt x="3043" y="1845"/>
                  </a:lnTo>
                  <a:lnTo>
                    <a:pt x="2881" y="1845"/>
                  </a:lnTo>
                  <a:lnTo>
                    <a:pt x="2881" y="1844"/>
                  </a:lnTo>
                  <a:lnTo>
                    <a:pt x="2880" y="1843"/>
                  </a:lnTo>
                  <a:lnTo>
                    <a:pt x="2879" y="1842"/>
                  </a:lnTo>
                  <a:lnTo>
                    <a:pt x="2877" y="1841"/>
                  </a:lnTo>
                  <a:lnTo>
                    <a:pt x="2875" y="1842"/>
                  </a:lnTo>
                  <a:lnTo>
                    <a:pt x="2874" y="1843"/>
                  </a:lnTo>
                  <a:lnTo>
                    <a:pt x="2873" y="1844"/>
                  </a:lnTo>
                  <a:lnTo>
                    <a:pt x="2872" y="1845"/>
                  </a:lnTo>
                  <a:lnTo>
                    <a:pt x="1986" y="1845"/>
                  </a:lnTo>
                  <a:lnTo>
                    <a:pt x="1986" y="1844"/>
                  </a:lnTo>
                  <a:lnTo>
                    <a:pt x="1985" y="1843"/>
                  </a:lnTo>
                  <a:lnTo>
                    <a:pt x="1983" y="1842"/>
                  </a:lnTo>
                  <a:lnTo>
                    <a:pt x="1982" y="1841"/>
                  </a:lnTo>
                  <a:lnTo>
                    <a:pt x="1980" y="1842"/>
                  </a:lnTo>
                  <a:lnTo>
                    <a:pt x="1979" y="1843"/>
                  </a:lnTo>
                  <a:lnTo>
                    <a:pt x="1978" y="1844"/>
                  </a:lnTo>
                  <a:lnTo>
                    <a:pt x="1977" y="1845"/>
                  </a:lnTo>
                  <a:lnTo>
                    <a:pt x="1795" y="1845"/>
                  </a:lnTo>
                  <a:lnTo>
                    <a:pt x="1795" y="1844"/>
                  </a:lnTo>
                  <a:lnTo>
                    <a:pt x="1794" y="1843"/>
                  </a:lnTo>
                  <a:lnTo>
                    <a:pt x="1793" y="1842"/>
                  </a:lnTo>
                  <a:lnTo>
                    <a:pt x="1791" y="1841"/>
                  </a:lnTo>
                  <a:lnTo>
                    <a:pt x="1789" y="1842"/>
                  </a:lnTo>
                  <a:lnTo>
                    <a:pt x="1788" y="1843"/>
                  </a:lnTo>
                  <a:lnTo>
                    <a:pt x="1787" y="1844"/>
                  </a:lnTo>
                  <a:lnTo>
                    <a:pt x="1786" y="1845"/>
                  </a:lnTo>
                  <a:lnTo>
                    <a:pt x="1762" y="1845"/>
                  </a:lnTo>
                  <a:lnTo>
                    <a:pt x="1761" y="1844"/>
                  </a:lnTo>
                  <a:lnTo>
                    <a:pt x="1760" y="1843"/>
                  </a:lnTo>
                  <a:lnTo>
                    <a:pt x="1759" y="1842"/>
                  </a:lnTo>
                  <a:lnTo>
                    <a:pt x="1757" y="1841"/>
                  </a:lnTo>
                  <a:lnTo>
                    <a:pt x="1755" y="1842"/>
                  </a:lnTo>
                  <a:lnTo>
                    <a:pt x="1754" y="1843"/>
                  </a:lnTo>
                  <a:lnTo>
                    <a:pt x="1753" y="1844"/>
                  </a:lnTo>
                  <a:lnTo>
                    <a:pt x="1753" y="1845"/>
                  </a:lnTo>
                  <a:lnTo>
                    <a:pt x="1691" y="1845"/>
                  </a:lnTo>
                  <a:lnTo>
                    <a:pt x="1690" y="1844"/>
                  </a:lnTo>
                  <a:lnTo>
                    <a:pt x="1690" y="1843"/>
                  </a:lnTo>
                  <a:lnTo>
                    <a:pt x="1688" y="1842"/>
                  </a:lnTo>
                  <a:lnTo>
                    <a:pt x="1686" y="1841"/>
                  </a:lnTo>
                  <a:lnTo>
                    <a:pt x="1685" y="1842"/>
                  </a:lnTo>
                  <a:lnTo>
                    <a:pt x="1683" y="1843"/>
                  </a:lnTo>
                  <a:lnTo>
                    <a:pt x="1682" y="1844"/>
                  </a:lnTo>
                  <a:lnTo>
                    <a:pt x="1682" y="1845"/>
                  </a:lnTo>
                  <a:lnTo>
                    <a:pt x="1638" y="1845"/>
                  </a:lnTo>
                  <a:lnTo>
                    <a:pt x="1638" y="1844"/>
                  </a:lnTo>
                  <a:lnTo>
                    <a:pt x="1637" y="1843"/>
                  </a:lnTo>
                  <a:lnTo>
                    <a:pt x="1636" y="1842"/>
                  </a:lnTo>
                  <a:lnTo>
                    <a:pt x="1634" y="1841"/>
                  </a:lnTo>
                  <a:lnTo>
                    <a:pt x="1632" y="1842"/>
                  </a:lnTo>
                  <a:lnTo>
                    <a:pt x="1631" y="1843"/>
                  </a:lnTo>
                  <a:lnTo>
                    <a:pt x="1630" y="1844"/>
                  </a:lnTo>
                  <a:lnTo>
                    <a:pt x="1629" y="1845"/>
                  </a:lnTo>
                  <a:lnTo>
                    <a:pt x="1409" y="1845"/>
                  </a:lnTo>
                  <a:lnTo>
                    <a:pt x="1408" y="1843"/>
                  </a:lnTo>
                  <a:lnTo>
                    <a:pt x="1407" y="1842"/>
                  </a:lnTo>
                  <a:lnTo>
                    <a:pt x="1406" y="1841"/>
                  </a:lnTo>
                  <a:lnTo>
                    <a:pt x="1404" y="1840"/>
                  </a:lnTo>
                  <a:lnTo>
                    <a:pt x="1402" y="1840"/>
                  </a:lnTo>
                  <a:lnTo>
                    <a:pt x="1400" y="1840"/>
                  </a:lnTo>
                  <a:lnTo>
                    <a:pt x="1398" y="1841"/>
                  </a:lnTo>
                  <a:lnTo>
                    <a:pt x="1396" y="1842"/>
                  </a:lnTo>
                  <a:lnTo>
                    <a:pt x="1395" y="1843"/>
                  </a:lnTo>
                  <a:lnTo>
                    <a:pt x="1395" y="1845"/>
                  </a:lnTo>
                  <a:lnTo>
                    <a:pt x="1118" y="1845"/>
                  </a:lnTo>
                  <a:lnTo>
                    <a:pt x="1117" y="1844"/>
                  </a:lnTo>
                  <a:lnTo>
                    <a:pt x="1116" y="1843"/>
                  </a:lnTo>
                  <a:lnTo>
                    <a:pt x="1115" y="1842"/>
                  </a:lnTo>
                  <a:lnTo>
                    <a:pt x="1113" y="1841"/>
                  </a:lnTo>
                  <a:lnTo>
                    <a:pt x="1112" y="1842"/>
                  </a:lnTo>
                  <a:lnTo>
                    <a:pt x="1110" y="1843"/>
                  </a:lnTo>
                  <a:lnTo>
                    <a:pt x="1109" y="1844"/>
                  </a:lnTo>
                  <a:lnTo>
                    <a:pt x="1109" y="1845"/>
                  </a:lnTo>
                  <a:lnTo>
                    <a:pt x="930" y="1845"/>
                  </a:lnTo>
                  <a:lnTo>
                    <a:pt x="930" y="1844"/>
                  </a:lnTo>
                  <a:lnTo>
                    <a:pt x="929" y="1843"/>
                  </a:lnTo>
                  <a:lnTo>
                    <a:pt x="927" y="1842"/>
                  </a:lnTo>
                  <a:lnTo>
                    <a:pt x="926" y="1841"/>
                  </a:lnTo>
                  <a:lnTo>
                    <a:pt x="924" y="1842"/>
                  </a:lnTo>
                  <a:lnTo>
                    <a:pt x="922" y="1843"/>
                  </a:lnTo>
                  <a:lnTo>
                    <a:pt x="922" y="1844"/>
                  </a:lnTo>
                  <a:lnTo>
                    <a:pt x="921" y="1845"/>
                  </a:lnTo>
                  <a:lnTo>
                    <a:pt x="623" y="1845"/>
                  </a:lnTo>
                  <a:lnTo>
                    <a:pt x="623" y="1844"/>
                  </a:lnTo>
                  <a:lnTo>
                    <a:pt x="622" y="1843"/>
                  </a:lnTo>
                  <a:lnTo>
                    <a:pt x="620" y="1842"/>
                  </a:lnTo>
                  <a:lnTo>
                    <a:pt x="619" y="1841"/>
                  </a:lnTo>
                  <a:lnTo>
                    <a:pt x="617" y="1842"/>
                  </a:lnTo>
                  <a:lnTo>
                    <a:pt x="615" y="1843"/>
                  </a:lnTo>
                  <a:lnTo>
                    <a:pt x="614" y="1844"/>
                  </a:lnTo>
                  <a:lnTo>
                    <a:pt x="614" y="1845"/>
                  </a:lnTo>
                  <a:lnTo>
                    <a:pt x="569" y="1845"/>
                  </a:lnTo>
                  <a:lnTo>
                    <a:pt x="569" y="1844"/>
                  </a:lnTo>
                  <a:lnTo>
                    <a:pt x="568" y="1843"/>
                  </a:lnTo>
                  <a:lnTo>
                    <a:pt x="566" y="1842"/>
                  </a:lnTo>
                  <a:lnTo>
                    <a:pt x="565" y="1841"/>
                  </a:lnTo>
                  <a:lnTo>
                    <a:pt x="563" y="1842"/>
                  </a:lnTo>
                  <a:lnTo>
                    <a:pt x="561" y="1843"/>
                  </a:lnTo>
                  <a:lnTo>
                    <a:pt x="560" y="1844"/>
                  </a:lnTo>
                  <a:lnTo>
                    <a:pt x="560" y="1845"/>
                  </a:lnTo>
                  <a:lnTo>
                    <a:pt x="517" y="1845"/>
                  </a:lnTo>
                  <a:lnTo>
                    <a:pt x="517" y="1844"/>
                  </a:lnTo>
                  <a:lnTo>
                    <a:pt x="516" y="1843"/>
                  </a:lnTo>
                  <a:lnTo>
                    <a:pt x="514" y="1842"/>
                  </a:lnTo>
                  <a:lnTo>
                    <a:pt x="513" y="1841"/>
                  </a:lnTo>
                  <a:lnTo>
                    <a:pt x="511" y="1842"/>
                  </a:lnTo>
                  <a:lnTo>
                    <a:pt x="510" y="1843"/>
                  </a:lnTo>
                  <a:lnTo>
                    <a:pt x="509" y="1844"/>
                  </a:lnTo>
                  <a:lnTo>
                    <a:pt x="508" y="1845"/>
                  </a:lnTo>
                  <a:lnTo>
                    <a:pt x="424" y="1845"/>
                  </a:lnTo>
                  <a:lnTo>
                    <a:pt x="424" y="1844"/>
                  </a:lnTo>
                  <a:lnTo>
                    <a:pt x="423" y="1843"/>
                  </a:lnTo>
                  <a:lnTo>
                    <a:pt x="422" y="1842"/>
                  </a:lnTo>
                  <a:lnTo>
                    <a:pt x="420" y="1841"/>
                  </a:lnTo>
                  <a:lnTo>
                    <a:pt x="418" y="1842"/>
                  </a:lnTo>
                  <a:lnTo>
                    <a:pt x="417" y="1843"/>
                  </a:lnTo>
                  <a:lnTo>
                    <a:pt x="416" y="1844"/>
                  </a:lnTo>
                  <a:lnTo>
                    <a:pt x="415" y="1845"/>
                  </a:lnTo>
                  <a:lnTo>
                    <a:pt x="324" y="1845"/>
                  </a:lnTo>
                  <a:lnTo>
                    <a:pt x="324" y="1954"/>
                  </a:lnTo>
                  <a:lnTo>
                    <a:pt x="247" y="1954"/>
                  </a:lnTo>
                  <a:lnTo>
                    <a:pt x="247" y="1952"/>
                  </a:lnTo>
                  <a:lnTo>
                    <a:pt x="246" y="1951"/>
                  </a:lnTo>
                  <a:lnTo>
                    <a:pt x="244" y="1950"/>
                  </a:lnTo>
                  <a:lnTo>
                    <a:pt x="242" y="1950"/>
                  </a:lnTo>
                  <a:lnTo>
                    <a:pt x="241" y="1950"/>
                  </a:lnTo>
                  <a:lnTo>
                    <a:pt x="239" y="1951"/>
                  </a:lnTo>
                  <a:lnTo>
                    <a:pt x="238" y="1952"/>
                  </a:lnTo>
                  <a:lnTo>
                    <a:pt x="238" y="1954"/>
                  </a:lnTo>
                  <a:lnTo>
                    <a:pt x="96" y="1954"/>
                  </a:lnTo>
                  <a:lnTo>
                    <a:pt x="95" y="1952"/>
                  </a:lnTo>
                  <a:lnTo>
                    <a:pt x="94" y="1951"/>
                  </a:lnTo>
                  <a:lnTo>
                    <a:pt x="93" y="1950"/>
                  </a:lnTo>
                  <a:lnTo>
                    <a:pt x="91" y="1950"/>
                  </a:lnTo>
                  <a:lnTo>
                    <a:pt x="89" y="1950"/>
                  </a:lnTo>
                  <a:lnTo>
                    <a:pt x="88" y="1951"/>
                  </a:lnTo>
                  <a:lnTo>
                    <a:pt x="87" y="1952"/>
                  </a:lnTo>
                  <a:lnTo>
                    <a:pt x="87" y="1954"/>
                  </a:lnTo>
                  <a:lnTo>
                    <a:pt x="24" y="1954"/>
                  </a:lnTo>
                  <a:lnTo>
                    <a:pt x="24" y="1952"/>
                  </a:lnTo>
                  <a:lnTo>
                    <a:pt x="23" y="1951"/>
                  </a:lnTo>
                  <a:lnTo>
                    <a:pt x="21" y="1950"/>
                  </a:lnTo>
                  <a:lnTo>
                    <a:pt x="20" y="1950"/>
                  </a:lnTo>
                  <a:lnTo>
                    <a:pt x="18" y="1950"/>
                  </a:lnTo>
                  <a:lnTo>
                    <a:pt x="16" y="1951"/>
                  </a:lnTo>
                  <a:lnTo>
                    <a:pt x="16" y="1952"/>
                  </a:lnTo>
                  <a:lnTo>
                    <a:pt x="15" y="1954"/>
                  </a:lnTo>
                  <a:lnTo>
                    <a:pt x="0" y="1954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6" name="Freeform 246"/>
            <p:cNvSpPr>
              <a:spLocks/>
            </p:cNvSpPr>
            <p:nvPr/>
          </p:nvSpPr>
          <p:spPr bwMode="auto">
            <a:xfrm>
              <a:off x="2028" y="309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7" name="Rectangle 247"/>
            <p:cNvSpPr>
              <a:spLocks noChangeArrowheads="1"/>
            </p:cNvSpPr>
            <p:nvPr/>
          </p:nvSpPr>
          <p:spPr bwMode="auto">
            <a:xfrm>
              <a:off x="1404" y="3263"/>
              <a:ext cx="230" cy="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8" name="Rectangle 248"/>
            <p:cNvSpPr>
              <a:spLocks noChangeArrowheads="1"/>
            </p:cNvSpPr>
            <p:nvPr/>
          </p:nvSpPr>
          <p:spPr bwMode="auto">
            <a:xfrm>
              <a:off x="1409" y="3281"/>
              <a:ext cx="16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Capital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39" name="Rectangle 249"/>
            <p:cNvSpPr>
              <a:spLocks noChangeArrowheads="1"/>
            </p:cNvSpPr>
            <p:nvPr/>
          </p:nvSpPr>
          <p:spPr bwMode="auto">
            <a:xfrm>
              <a:off x="1435" y="3303"/>
              <a:ext cx="17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Projects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40" name="Freeform 250"/>
            <p:cNvSpPr>
              <a:spLocks/>
            </p:cNvSpPr>
            <p:nvPr/>
          </p:nvSpPr>
          <p:spPr bwMode="auto">
            <a:xfrm>
              <a:off x="1607" y="3122"/>
              <a:ext cx="18" cy="131"/>
            </a:xfrm>
            <a:custGeom>
              <a:avLst/>
              <a:gdLst>
                <a:gd name="T0" fmla="*/ 18 w 18"/>
                <a:gd name="T1" fmla="*/ 0 h 131"/>
                <a:gd name="T2" fmla="*/ 18 w 18"/>
                <a:gd name="T3" fmla="*/ 15 h 131"/>
                <a:gd name="T4" fmla="*/ 0 w 18"/>
                <a:gd name="T5" fmla="*/ 15 h 131"/>
                <a:gd name="T6" fmla="*/ 0 w 18"/>
                <a:gd name="T7" fmla="*/ 131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131"/>
                <a:gd name="T14" fmla="*/ 18 w 18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131">
                  <a:moveTo>
                    <a:pt x="18" y="0"/>
                  </a:moveTo>
                  <a:lnTo>
                    <a:pt x="18" y="15"/>
                  </a:lnTo>
                  <a:lnTo>
                    <a:pt x="0" y="15"/>
                  </a:lnTo>
                  <a:lnTo>
                    <a:pt x="0" y="131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41" name="Freeform 251"/>
            <p:cNvSpPr>
              <a:spLocks/>
            </p:cNvSpPr>
            <p:nvPr/>
          </p:nvSpPr>
          <p:spPr bwMode="auto">
            <a:xfrm>
              <a:off x="1601" y="3252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42" name="Rectangle 252"/>
            <p:cNvSpPr>
              <a:spLocks noChangeArrowheads="1"/>
            </p:cNvSpPr>
            <p:nvPr/>
          </p:nvSpPr>
          <p:spPr bwMode="auto">
            <a:xfrm>
              <a:off x="1398" y="3406"/>
              <a:ext cx="229" cy="9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3" name="Rectangle 253"/>
            <p:cNvSpPr>
              <a:spLocks noChangeArrowheads="1"/>
            </p:cNvSpPr>
            <p:nvPr/>
          </p:nvSpPr>
          <p:spPr bwMode="auto">
            <a:xfrm>
              <a:off x="1420" y="3426"/>
              <a:ext cx="12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Fixed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44" name="Rectangle 254"/>
            <p:cNvSpPr>
              <a:spLocks noChangeArrowheads="1"/>
            </p:cNvSpPr>
            <p:nvPr/>
          </p:nvSpPr>
          <p:spPr bwMode="auto">
            <a:xfrm>
              <a:off x="1442" y="3450"/>
              <a:ext cx="1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Assets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45" name="Freeform 255"/>
            <p:cNvSpPr>
              <a:spLocks/>
            </p:cNvSpPr>
            <p:nvPr/>
          </p:nvSpPr>
          <p:spPr bwMode="auto">
            <a:xfrm>
              <a:off x="1639" y="3122"/>
              <a:ext cx="22" cy="329"/>
            </a:xfrm>
            <a:custGeom>
              <a:avLst/>
              <a:gdLst>
                <a:gd name="T0" fmla="*/ 10 w 22"/>
                <a:gd name="T1" fmla="*/ 0 h 329"/>
                <a:gd name="T2" fmla="*/ 10 w 22"/>
                <a:gd name="T3" fmla="*/ 82 h 329"/>
                <a:gd name="T4" fmla="*/ 22 w 22"/>
                <a:gd name="T5" fmla="*/ 82 h 329"/>
                <a:gd name="T6" fmla="*/ 22 w 22"/>
                <a:gd name="T7" fmla="*/ 329 h 329"/>
                <a:gd name="T8" fmla="*/ 13 w 22"/>
                <a:gd name="T9" fmla="*/ 329 h 329"/>
                <a:gd name="T10" fmla="*/ 13 w 22"/>
                <a:gd name="T11" fmla="*/ 328 h 329"/>
                <a:gd name="T12" fmla="*/ 12 w 22"/>
                <a:gd name="T13" fmla="*/ 327 h 329"/>
                <a:gd name="T14" fmla="*/ 10 w 22"/>
                <a:gd name="T15" fmla="*/ 326 h 329"/>
                <a:gd name="T16" fmla="*/ 9 w 22"/>
                <a:gd name="T17" fmla="*/ 326 h 329"/>
                <a:gd name="T18" fmla="*/ 7 w 22"/>
                <a:gd name="T19" fmla="*/ 326 h 329"/>
                <a:gd name="T20" fmla="*/ 6 w 22"/>
                <a:gd name="T21" fmla="*/ 327 h 329"/>
                <a:gd name="T22" fmla="*/ 4 w 22"/>
                <a:gd name="T23" fmla="*/ 328 h 329"/>
                <a:gd name="T24" fmla="*/ 4 w 22"/>
                <a:gd name="T25" fmla="*/ 329 h 329"/>
                <a:gd name="T26" fmla="*/ 0 w 22"/>
                <a:gd name="T27" fmla="*/ 329 h 3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329"/>
                <a:gd name="T44" fmla="*/ 22 w 22"/>
                <a:gd name="T45" fmla="*/ 329 h 3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329">
                  <a:moveTo>
                    <a:pt x="10" y="0"/>
                  </a:moveTo>
                  <a:lnTo>
                    <a:pt x="10" y="82"/>
                  </a:lnTo>
                  <a:lnTo>
                    <a:pt x="22" y="82"/>
                  </a:lnTo>
                  <a:lnTo>
                    <a:pt x="22" y="329"/>
                  </a:lnTo>
                  <a:lnTo>
                    <a:pt x="13" y="329"/>
                  </a:lnTo>
                  <a:lnTo>
                    <a:pt x="13" y="328"/>
                  </a:lnTo>
                  <a:lnTo>
                    <a:pt x="12" y="327"/>
                  </a:lnTo>
                  <a:lnTo>
                    <a:pt x="10" y="326"/>
                  </a:lnTo>
                  <a:lnTo>
                    <a:pt x="9" y="326"/>
                  </a:lnTo>
                  <a:lnTo>
                    <a:pt x="7" y="326"/>
                  </a:lnTo>
                  <a:lnTo>
                    <a:pt x="6" y="327"/>
                  </a:lnTo>
                  <a:lnTo>
                    <a:pt x="4" y="328"/>
                  </a:lnTo>
                  <a:lnTo>
                    <a:pt x="4" y="329"/>
                  </a:lnTo>
                  <a:lnTo>
                    <a:pt x="0" y="329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46" name="Freeform 256"/>
            <p:cNvSpPr>
              <a:spLocks/>
            </p:cNvSpPr>
            <p:nvPr/>
          </p:nvSpPr>
          <p:spPr bwMode="auto">
            <a:xfrm>
              <a:off x="1627" y="344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6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47" name="Rectangle 257"/>
            <p:cNvSpPr>
              <a:spLocks noChangeArrowheads="1"/>
            </p:cNvSpPr>
            <p:nvPr/>
          </p:nvSpPr>
          <p:spPr bwMode="auto">
            <a:xfrm>
              <a:off x="2073" y="3224"/>
              <a:ext cx="250" cy="74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8" name="Rectangle 258"/>
            <p:cNvSpPr>
              <a:spLocks noChangeArrowheads="1"/>
            </p:cNvSpPr>
            <p:nvPr/>
          </p:nvSpPr>
          <p:spPr bwMode="auto">
            <a:xfrm>
              <a:off x="2072" y="3238"/>
              <a:ext cx="13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Recon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49" name="Rectangle 259"/>
            <p:cNvSpPr>
              <a:spLocks noChangeArrowheads="1"/>
            </p:cNvSpPr>
            <p:nvPr/>
          </p:nvSpPr>
          <p:spPr bwMode="auto">
            <a:xfrm>
              <a:off x="2160" y="3262"/>
              <a:ext cx="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File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50" name="Freeform 260"/>
            <p:cNvSpPr>
              <a:spLocks/>
            </p:cNvSpPr>
            <p:nvPr/>
          </p:nvSpPr>
          <p:spPr bwMode="auto">
            <a:xfrm>
              <a:off x="1889" y="3122"/>
              <a:ext cx="172" cy="127"/>
            </a:xfrm>
            <a:custGeom>
              <a:avLst/>
              <a:gdLst>
                <a:gd name="T0" fmla="*/ 172 w 172"/>
                <a:gd name="T1" fmla="*/ 127 h 127"/>
                <a:gd name="T2" fmla="*/ 85 w 172"/>
                <a:gd name="T3" fmla="*/ 127 h 127"/>
                <a:gd name="T4" fmla="*/ 85 w 172"/>
                <a:gd name="T5" fmla="*/ 77 h 127"/>
                <a:gd name="T6" fmla="*/ 0 w 172"/>
                <a:gd name="T7" fmla="*/ 77 h 127"/>
                <a:gd name="T8" fmla="*/ 0 w 172"/>
                <a:gd name="T9" fmla="*/ 0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27"/>
                <a:gd name="T17" fmla="*/ 172 w 172"/>
                <a:gd name="T18" fmla="*/ 127 h 1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27">
                  <a:moveTo>
                    <a:pt x="172" y="127"/>
                  </a:moveTo>
                  <a:lnTo>
                    <a:pt x="85" y="127"/>
                  </a:lnTo>
                  <a:lnTo>
                    <a:pt x="85" y="77"/>
                  </a:ln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51" name="Freeform 261"/>
            <p:cNvSpPr>
              <a:spLocks/>
            </p:cNvSpPr>
            <p:nvPr/>
          </p:nvSpPr>
          <p:spPr bwMode="auto">
            <a:xfrm>
              <a:off x="2060" y="3244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52" name="Rectangle 262"/>
            <p:cNvSpPr>
              <a:spLocks noChangeArrowheads="1"/>
            </p:cNvSpPr>
            <p:nvPr/>
          </p:nvSpPr>
          <p:spPr bwMode="auto">
            <a:xfrm>
              <a:off x="1128" y="3462"/>
              <a:ext cx="249" cy="74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3" name="Rectangle 263"/>
            <p:cNvSpPr>
              <a:spLocks noChangeArrowheads="1"/>
            </p:cNvSpPr>
            <p:nvPr/>
          </p:nvSpPr>
          <p:spPr bwMode="auto">
            <a:xfrm>
              <a:off x="1155" y="3486"/>
              <a:ext cx="13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Repair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54" name="Freeform 264"/>
            <p:cNvSpPr>
              <a:spLocks/>
            </p:cNvSpPr>
            <p:nvPr/>
          </p:nvSpPr>
          <p:spPr bwMode="auto">
            <a:xfrm>
              <a:off x="1389" y="3131"/>
              <a:ext cx="286" cy="386"/>
            </a:xfrm>
            <a:custGeom>
              <a:avLst/>
              <a:gdLst>
                <a:gd name="T0" fmla="*/ 0 w 286"/>
                <a:gd name="T1" fmla="*/ 386 h 386"/>
                <a:gd name="T2" fmla="*/ 286 w 286"/>
                <a:gd name="T3" fmla="*/ 386 h 386"/>
                <a:gd name="T4" fmla="*/ 286 w 286"/>
                <a:gd name="T5" fmla="*/ 0 h 386"/>
                <a:gd name="T6" fmla="*/ 0 60000 65536"/>
                <a:gd name="T7" fmla="*/ 0 60000 65536"/>
                <a:gd name="T8" fmla="*/ 0 60000 65536"/>
                <a:gd name="T9" fmla="*/ 0 w 286"/>
                <a:gd name="T10" fmla="*/ 0 h 386"/>
                <a:gd name="T11" fmla="*/ 286 w 286"/>
                <a:gd name="T12" fmla="*/ 386 h 3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" h="386">
                  <a:moveTo>
                    <a:pt x="0" y="386"/>
                  </a:moveTo>
                  <a:lnTo>
                    <a:pt x="286" y="386"/>
                  </a:lnTo>
                  <a:lnTo>
                    <a:pt x="286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55" name="Freeform 265"/>
            <p:cNvSpPr>
              <a:spLocks/>
            </p:cNvSpPr>
            <p:nvPr/>
          </p:nvSpPr>
          <p:spPr bwMode="auto">
            <a:xfrm>
              <a:off x="1377" y="3513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56" name="Freeform 266"/>
            <p:cNvSpPr>
              <a:spLocks/>
            </p:cNvSpPr>
            <p:nvPr/>
          </p:nvSpPr>
          <p:spPr bwMode="auto">
            <a:xfrm>
              <a:off x="1669" y="31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57" name="Rectangle 267"/>
            <p:cNvSpPr>
              <a:spLocks noChangeArrowheads="1"/>
            </p:cNvSpPr>
            <p:nvPr/>
          </p:nvSpPr>
          <p:spPr bwMode="auto">
            <a:xfrm>
              <a:off x="3046" y="2911"/>
              <a:ext cx="215" cy="64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8" name="Rectangle 268"/>
            <p:cNvSpPr>
              <a:spLocks noChangeArrowheads="1"/>
            </p:cNvSpPr>
            <p:nvPr/>
          </p:nvSpPr>
          <p:spPr bwMode="auto">
            <a:xfrm>
              <a:off x="3116" y="2918"/>
              <a:ext cx="74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EDI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59" name="Rectangle 269"/>
            <p:cNvSpPr>
              <a:spLocks noChangeArrowheads="1"/>
            </p:cNvSpPr>
            <p:nvPr/>
          </p:nvSpPr>
          <p:spPr bwMode="auto">
            <a:xfrm>
              <a:off x="3026" y="2939"/>
              <a:ext cx="2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Coordinator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60" name="Freeform 270"/>
            <p:cNvSpPr>
              <a:spLocks/>
            </p:cNvSpPr>
            <p:nvPr/>
          </p:nvSpPr>
          <p:spPr bwMode="auto">
            <a:xfrm>
              <a:off x="2026" y="2981"/>
              <a:ext cx="1127" cy="33"/>
            </a:xfrm>
            <a:custGeom>
              <a:avLst/>
              <a:gdLst>
                <a:gd name="T0" fmla="*/ 1127 w 1127"/>
                <a:gd name="T1" fmla="*/ 26 h 33"/>
                <a:gd name="T2" fmla="*/ 637 w 1127"/>
                <a:gd name="T3" fmla="*/ 25 h 33"/>
                <a:gd name="T4" fmla="*/ 634 w 1127"/>
                <a:gd name="T5" fmla="*/ 23 h 33"/>
                <a:gd name="T6" fmla="*/ 631 w 1127"/>
                <a:gd name="T7" fmla="*/ 23 h 33"/>
                <a:gd name="T8" fmla="*/ 628 w 1127"/>
                <a:gd name="T9" fmla="*/ 25 h 33"/>
                <a:gd name="T10" fmla="*/ 583 w 1127"/>
                <a:gd name="T11" fmla="*/ 26 h 33"/>
                <a:gd name="T12" fmla="*/ 582 w 1127"/>
                <a:gd name="T13" fmla="*/ 24 h 33"/>
                <a:gd name="T14" fmla="*/ 579 w 1127"/>
                <a:gd name="T15" fmla="*/ 23 h 33"/>
                <a:gd name="T16" fmla="*/ 575 w 1127"/>
                <a:gd name="T17" fmla="*/ 24 h 33"/>
                <a:gd name="T18" fmla="*/ 574 w 1127"/>
                <a:gd name="T19" fmla="*/ 26 h 33"/>
                <a:gd name="T20" fmla="*/ 531 w 1127"/>
                <a:gd name="T21" fmla="*/ 25 h 33"/>
                <a:gd name="T22" fmla="*/ 528 w 1127"/>
                <a:gd name="T23" fmla="*/ 23 h 33"/>
                <a:gd name="T24" fmla="*/ 525 w 1127"/>
                <a:gd name="T25" fmla="*/ 23 h 33"/>
                <a:gd name="T26" fmla="*/ 523 w 1127"/>
                <a:gd name="T27" fmla="*/ 25 h 33"/>
                <a:gd name="T28" fmla="*/ 438 w 1127"/>
                <a:gd name="T29" fmla="*/ 26 h 33"/>
                <a:gd name="T30" fmla="*/ 437 w 1127"/>
                <a:gd name="T31" fmla="*/ 24 h 33"/>
                <a:gd name="T32" fmla="*/ 434 w 1127"/>
                <a:gd name="T33" fmla="*/ 23 h 33"/>
                <a:gd name="T34" fmla="*/ 431 w 1127"/>
                <a:gd name="T35" fmla="*/ 24 h 33"/>
                <a:gd name="T36" fmla="*/ 429 w 1127"/>
                <a:gd name="T37" fmla="*/ 26 h 33"/>
                <a:gd name="T38" fmla="*/ 342 w 1127"/>
                <a:gd name="T39" fmla="*/ 25 h 33"/>
                <a:gd name="T40" fmla="*/ 339 w 1127"/>
                <a:gd name="T41" fmla="*/ 23 h 33"/>
                <a:gd name="T42" fmla="*/ 336 w 1127"/>
                <a:gd name="T43" fmla="*/ 23 h 33"/>
                <a:gd name="T44" fmla="*/ 333 w 1127"/>
                <a:gd name="T45" fmla="*/ 25 h 33"/>
                <a:gd name="T46" fmla="*/ 282 w 1127"/>
                <a:gd name="T47" fmla="*/ 26 h 33"/>
                <a:gd name="T48" fmla="*/ 261 w 1127"/>
                <a:gd name="T49" fmla="*/ 33 h 33"/>
                <a:gd name="T50" fmla="*/ 260 w 1127"/>
                <a:gd name="T51" fmla="*/ 31 h 33"/>
                <a:gd name="T52" fmla="*/ 256 w 1127"/>
                <a:gd name="T53" fmla="*/ 30 h 33"/>
                <a:gd name="T54" fmla="*/ 253 w 1127"/>
                <a:gd name="T55" fmla="*/ 31 h 33"/>
                <a:gd name="T56" fmla="*/ 252 w 1127"/>
                <a:gd name="T57" fmla="*/ 33 h 33"/>
                <a:gd name="T58" fmla="*/ 109 w 1127"/>
                <a:gd name="T59" fmla="*/ 32 h 33"/>
                <a:gd name="T60" fmla="*/ 107 w 1127"/>
                <a:gd name="T61" fmla="*/ 30 h 33"/>
                <a:gd name="T62" fmla="*/ 103 w 1127"/>
                <a:gd name="T63" fmla="*/ 30 h 33"/>
                <a:gd name="T64" fmla="*/ 101 w 1127"/>
                <a:gd name="T65" fmla="*/ 32 h 33"/>
                <a:gd name="T66" fmla="*/ 81 w 1127"/>
                <a:gd name="T67" fmla="*/ 33 h 33"/>
                <a:gd name="T68" fmla="*/ 80 w 1127"/>
                <a:gd name="T69" fmla="*/ 31 h 33"/>
                <a:gd name="T70" fmla="*/ 76 w 1127"/>
                <a:gd name="T71" fmla="*/ 30 h 33"/>
                <a:gd name="T72" fmla="*/ 73 w 1127"/>
                <a:gd name="T73" fmla="*/ 31 h 33"/>
                <a:gd name="T74" fmla="*/ 72 w 1127"/>
                <a:gd name="T75" fmla="*/ 33 h 33"/>
                <a:gd name="T76" fmla="*/ 38 w 1127"/>
                <a:gd name="T77" fmla="*/ 32 h 33"/>
                <a:gd name="T78" fmla="*/ 35 w 1127"/>
                <a:gd name="T79" fmla="*/ 30 h 33"/>
                <a:gd name="T80" fmla="*/ 32 w 1127"/>
                <a:gd name="T81" fmla="*/ 30 h 33"/>
                <a:gd name="T82" fmla="*/ 30 w 1127"/>
                <a:gd name="T83" fmla="*/ 32 h 33"/>
                <a:gd name="T84" fmla="*/ 0 w 1127"/>
                <a:gd name="T85" fmla="*/ 33 h 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27"/>
                <a:gd name="T130" fmla="*/ 0 h 33"/>
                <a:gd name="T131" fmla="*/ 1127 w 1127"/>
                <a:gd name="T132" fmla="*/ 33 h 3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27" h="33">
                  <a:moveTo>
                    <a:pt x="1127" y="0"/>
                  </a:moveTo>
                  <a:lnTo>
                    <a:pt x="1127" y="26"/>
                  </a:lnTo>
                  <a:lnTo>
                    <a:pt x="637" y="26"/>
                  </a:lnTo>
                  <a:lnTo>
                    <a:pt x="637" y="25"/>
                  </a:lnTo>
                  <a:lnTo>
                    <a:pt x="636" y="24"/>
                  </a:lnTo>
                  <a:lnTo>
                    <a:pt x="634" y="23"/>
                  </a:lnTo>
                  <a:lnTo>
                    <a:pt x="633" y="23"/>
                  </a:lnTo>
                  <a:lnTo>
                    <a:pt x="631" y="23"/>
                  </a:lnTo>
                  <a:lnTo>
                    <a:pt x="629" y="24"/>
                  </a:lnTo>
                  <a:lnTo>
                    <a:pt x="628" y="25"/>
                  </a:lnTo>
                  <a:lnTo>
                    <a:pt x="628" y="26"/>
                  </a:lnTo>
                  <a:lnTo>
                    <a:pt x="583" y="26"/>
                  </a:lnTo>
                  <a:lnTo>
                    <a:pt x="583" y="25"/>
                  </a:lnTo>
                  <a:lnTo>
                    <a:pt x="582" y="24"/>
                  </a:lnTo>
                  <a:lnTo>
                    <a:pt x="580" y="23"/>
                  </a:lnTo>
                  <a:lnTo>
                    <a:pt x="579" y="23"/>
                  </a:lnTo>
                  <a:lnTo>
                    <a:pt x="577" y="23"/>
                  </a:lnTo>
                  <a:lnTo>
                    <a:pt x="575" y="24"/>
                  </a:lnTo>
                  <a:lnTo>
                    <a:pt x="574" y="25"/>
                  </a:lnTo>
                  <a:lnTo>
                    <a:pt x="574" y="26"/>
                  </a:lnTo>
                  <a:lnTo>
                    <a:pt x="531" y="26"/>
                  </a:lnTo>
                  <a:lnTo>
                    <a:pt x="531" y="25"/>
                  </a:lnTo>
                  <a:lnTo>
                    <a:pt x="530" y="24"/>
                  </a:lnTo>
                  <a:lnTo>
                    <a:pt x="528" y="23"/>
                  </a:lnTo>
                  <a:lnTo>
                    <a:pt x="527" y="23"/>
                  </a:lnTo>
                  <a:lnTo>
                    <a:pt x="525" y="23"/>
                  </a:lnTo>
                  <a:lnTo>
                    <a:pt x="524" y="24"/>
                  </a:lnTo>
                  <a:lnTo>
                    <a:pt x="523" y="25"/>
                  </a:lnTo>
                  <a:lnTo>
                    <a:pt x="522" y="26"/>
                  </a:lnTo>
                  <a:lnTo>
                    <a:pt x="438" y="26"/>
                  </a:lnTo>
                  <a:lnTo>
                    <a:pt x="438" y="25"/>
                  </a:lnTo>
                  <a:lnTo>
                    <a:pt x="437" y="24"/>
                  </a:lnTo>
                  <a:lnTo>
                    <a:pt x="436" y="23"/>
                  </a:lnTo>
                  <a:lnTo>
                    <a:pt x="434" y="23"/>
                  </a:lnTo>
                  <a:lnTo>
                    <a:pt x="432" y="23"/>
                  </a:lnTo>
                  <a:lnTo>
                    <a:pt x="431" y="24"/>
                  </a:lnTo>
                  <a:lnTo>
                    <a:pt x="430" y="25"/>
                  </a:lnTo>
                  <a:lnTo>
                    <a:pt x="429" y="26"/>
                  </a:lnTo>
                  <a:lnTo>
                    <a:pt x="342" y="26"/>
                  </a:lnTo>
                  <a:lnTo>
                    <a:pt x="342" y="25"/>
                  </a:lnTo>
                  <a:lnTo>
                    <a:pt x="341" y="24"/>
                  </a:lnTo>
                  <a:lnTo>
                    <a:pt x="339" y="23"/>
                  </a:lnTo>
                  <a:lnTo>
                    <a:pt x="338" y="23"/>
                  </a:lnTo>
                  <a:lnTo>
                    <a:pt x="336" y="23"/>
                  </a:lnTo>
                  <a:lnTo>
                    <a:pt x="334" y="24"/>
                  </a:lnTo>
                  <a:lnTo>
                    <a:pt x="333" y="25"/>
                  </a:lnTo>
                  <a:lnTo>
                    <a:pt x="333" y="26"/>
                  </a:lnTo>
                  <a:lnTo>
                    <a:pt x="282" y="26"/>
                  </a:lnTo>
                  <a:lnTo>
                    <a:pt x="282" y="33"/>
                  </a:lnTo>
                  <a:lnTo>
                    <a:pt x="261" y="33"/>
                  </a:lnTo>
                  <a:lnTo>
                    <a:pt x="261" y="32"/>
                  </a:lnTo>
                  <a:lnTo>
                    <a:pt x="260" y="31"/>
                  </a:lnTo>
                  <a:lnTo>
                    <a:pt x="258" y="30"/>
                  </a:lnTo>
                  <a:lnTo>
                    <a:pt x="256" y="30"/>
                  </a:lnTo>
                  <a:lnTo>
                    <a:pt x="255" y="30"/>
                  </a:lnTo>
                  <a:lnTo>
                    <a:pt x="253" y="31"/>
                  </a:lnTo>
                  <a:lnTo>
                    <a:pt x="252" y="32"/>
                  </a:lnTo>
                  <a:lnTo>
                    <a:pt x="252" y="33"/>
                  </a:lnTo>
                  <a:lnTo>
                    <a:pt x="110" y="33"/>
                  </a:lnTo>
                  <a:lnTo>
                    <a:pt x="109" y="32"/>
                  </a:lnTo>
                  <a:lnTo>
                    <a:pt x="108" y="31"/>
                  </a:lnTo>
                  <a:lnTo>
                    <a:pt x="107" y="30"/>
                  </a:lnTo>
                  <a:lnTo>
                    <a:pt x="105" y="30"/>
                  </a:lnTo>
                  <a:lnTo>
                    <a:pt x="103" y="30"/>
                  </a:lnTo>
                  <a:lnTo>
                    <a:pt x="102" y="31"/>
                  </a:lnTo>
                  <a:lnTo>
                    <a:pt x="101" y="32"/>
                  </a:lnTo>
                  <a:lnTo>
                    <a:pt x="101" y="33"/>
                  </a:lnTo>
                  <a:lnTo>
                    <a:pt x="81" y="33"/>
                  </a:lnTo>
                  <a:lnTo>
                    <a:pt x="81" y="32"/>
                  </a:lnTo>
                  <a:lnTo>
                    <a:pt x="80" y="31"/>
                  </a:lnTo>
                  <a:lnTo>
                    <a:pt x="78" y="30"/>
                  </a:lnTo>
                  <a:lnTo>
                    <a:pt x="76" y="30"/>
                  </a:lnTo>
                  <a:lnTo>
                    <a:pt x="75" y="30"/>
                  </a:lnTo>
                  <a:lnTo>
                    <a:pt x="73" y="31"/>
                  </a:lnTo>
                  <a:lnTo>
                    <a:pt x="72" y="32"/>
                  </a:lnTo>
                  <a:lnTo>
                    <a:pt x="72" y="33"/>
                  </a:lnTo>
                  <a:lnTo>
                    <a:pt x="38" y="33"/>
                  </a:lnTo>
                  <a:lnTo>
                    <a:pt x="38" y="32"/>
                  </a:lnTo>
                  <a:lnTo>
                    <a:pt x="37" y="31"/>
                  </a:lnTo>
                  <a:lnTo>
                    <a:pt x="35" y="30"/>
                  </a:lnTo>
                  <a:lnTo>
                    <a:pt x="34" y="30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30" y="32"/>
                  </a:lnTo>
                  <a:lnTo>
                    <a:pt x="29" y="33"/>
                  </a:lnTo>
                  <a:lnTo>
                    <a:pt x="0" y="33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1" name="Freeform 271"/>
            <p:cNvSpPr>
              <a:spLocks/>
            </p:cNvSpPr>
            <p:nvPr/>
          </p:nvSpPr>
          <p:spPr bwMode="auto">
            <a:xfrm>
              <a:off x="3150" y="2975"/>
              <a:ext cx="7" cy="7"/>
            </a:xfrm>
            <a:custGeom>
              <a:avLst/>
              <a:gdLst>
                <a:gd name="T0" fmla="*/ 0 w 7"/>
                <a:gd name="T1" fmla="*/ 6 h 7"/>
                <a:gd name="T2" fmla="*/ 3 w 7"/>
                <a:gd name="T3" fmla="*/ 0 h 7"/>
                <a:gd name="T4" fmla="*/ 7 w 7"/>
                <a:gd name="T5" fmla="*/ 6 h 7"/>
                <a:gd name="T6" fmla="*/ 5 w 7"/>
                <a:gd name="T7" fmla="*/ 7 h 7"/>
                <a:gd name="T8" fmla="*/ 3 w 7"/>
                <a:gd name="T9" fmla="*/ 7 h 7"/>
                <a:gd name="T10" fmla="*/ 1 w 7"/>
                <a:gd name="T11" fmla="*/ 7 h 7"/>
                <a:gd name="T12" fmla="*/ 0 w 7"/>
                <a:gd name="T13" fmla="*/ 6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7"/>
                <a:gd name="T23" fmla="*/ 7 w 7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7">
                  <a:moveTo>
                    <a:pt x="0" y="6"/>
                  </a:moveTo>
                  <a:lnTo>
                    <a:pt x="3" y="0"/>
                  </a:lnTo>
                  <a:lnTo>
                    <a:pt x="7" y="6"/>
                  </a:lnTo>
                  <a:lnTo>
                    <a:pt x="5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2" name="Freeform 272"/>
            <p:cNvSpPr>
              <a:spLocks/>
            </p:cNvSpPr>
            <p:nvPr/>
          </p:nvSpPr>
          <p:spPr bwMode="auto">
            <a:xfrm>
              <a:off x="2026" y="2086"/>
              <a:ext cx="195" cy="887"/>
            </a:xfrm>
            <a:custGeom>
              <a:avLst/>
              <a:gdLst>
                <a:gd name="T0" fmla="*/ 182 w 195"/>
                <a:gd name="T1" fmla="*/ 6 h 887"/>
                <a:gd name="T2" fmla="*/ 180 w 195"/>
                <a:gd name="T3" fmla="*/ 4 h 887"/>
                <a:gd name="T4" fmla="*/ 177 w 195"/>
                <a:gd name="T5" fmla="*/ 3 h 887"/>
                <a:gd name="T6" fmla="*/ 174 w 195"/>
                <a:gd name="T7" fmla="*/ 4 h 887"/>
                <a:gd name="T8" fmla="*/ 173 w 195"/>
                <a:gd name="T9" fmla="*/ 6 h 887"/>
                <a:gd name="T10" fmla="*/ 169 w 195"/>
                <a:gd name="T11" fmla="*/ 5 h 887"/>
                <a:gd name="T12" fmla="*/ 167 w 195"/>
                <a:gd name="T13" fmla="*/ 3 h 887"/>
                <a:gd name="T14" fmla="*/ 164 w 195"/>
                <a:gd name="T15" fmla="*/ 3 h 887"/>
                <a:gd name="T16" fmla="*/ 161 w 195"/>
                <a:gd name="T17" fmla="*/ 5 h 887"/>
                <a:gd name="T18" fmla="*/ 154 w 195"/>
                <a:gd name="T19" fmla="*/ 6 h 887"/>
                <a:gd name="T20" fmla="*/ 153 w 195"/>
                <a:gd name="T21" fmla="*/ 4 h 887"/>
                <a:gd name="T22" fmla="*/ 149 w 195"/>
                <a:gd name="T23" fmla="*/ 3 h 887"/>
                <a:gd name="T24" fmla="*/ 146 w 195"/>
                <a:gd name="T25" fmla="*/ 4 h 887"/>
                <a:gd name="T26" fmla="*/ 145 w 195"/>
                <a:gd name="T27" fmla="*/ 6 h 887"/>
                <a:gd name="T28" fmla="*/ 130 w 195"/>
                <a:gd name="T29" fmla="*/ 5 h 887"/>
                <a:gd name="T30" fmla="*/ 128 w 195"/>
                <a:gd name="T31" fmla="*/ 1 h 887"/>
                <a:gd name="T32" fmla="*/ 123 w 195"/>
                <a:gd name="T33" fmla="*/ 0 h 887"/>
                <a:gd name="T34" fmla="*/ 119 w 195"/>
                <a:gd name="T35" fmla="*/ 1 h 887"/>
                <a:gd name="T36" fmla="*/ 115 w 195"/>
                <a:gd name="T37" fmla="*/ 3 h 887"/>
                <a:gd name="T38" fmla="*/ 114 w 195"/>
                <a:gd name="T39" fmla="*/ 6 h 887"/>
                <a:gd name="T40" fmla="*/ 109 w 195"/>
                <a:gd name="T41" fmla="*/ 4 h 887"/>
                <a:gd name="T42" fmla="*/ 107 w 195"/>
                <a:gd name="T43" fmla="*/ 1 h 887"/>
                <a:gd name="T44" fmla="*/ 102 w 195"/>
                <a:gd name="T45" fmla="*/ 0 h 887"/>
                <a:gd name="T46" fmla="*/ 97 w 195"/>
                <a:gd name="T47" fmla="*/ 0 h 887"/>
                <a:gd name="T48" fmla="*/ 94 w 195"/>
                <a:gd name="T49" fmla="*/ 3 h 887"/>
                <a:gd name="T50" fmla="*/ 92 w 195"/>
                <a:gd name="T51" fmla="*/ 6 h 887"/>
                <a:gd name="T52" fmla="*/ 90 w 195"/>
                <a:gd name="T53" fmla="*/ 5 h 887"/>
                <a:gd name="T54" fmla="*/ 88 w 195"/>
                <a:gd name="T55" fmla="*/ 3 h 887"/>
                <a:gd name="T56" fmla="*/ 84 w 195"/>
                <a:gd name="T57" fmla="*/ 3 h 887"/>
                <a:gd name="T58" fmla="*/ 82 w 195"/>
                <a:gd name="T59" fmla="*/ 5 h 887"/>
                <a:gd name="T60" fmla="*/ 81 w 195"/>
                <a:gd name="T61" fmla="*/ 6 h 887"/>
                <a:gd name="T62" fmla="*/ 80 w 195"/>
                <a:gd name="T63" fmla="*/ 4 h 887"/>
                <a:gd name="T64" fmla="*/ 76 w 195"/>
                <a:gd name="T65" fmla="*/ 3 h 887"/>
                <a:gd name="T66" fmla="*/ 73 w 195"/>
                <a:gd name="T67" fmla="*/ 4 h 887"/>
                <a:gd name="T68" fmla="*/ 72 w 195"/>
                <a:gd name="T69" fmla="*/ 6 h 887"/>
                <a:gd name="T70" fmla="*/ 70 w 195"/>
                <a:gd name="T71" fmla="*/ 5 h 887"/>
                <a:gd name="T72" fmla="*/ 67 w 195"/>
                <a:gd name="T73" fmla="*/ 3 h 887"/>
                <a:gd name="T74" fmla="*/ 64 w 195"/>
                <a:gd name="T75" fmla="*/ 3 h 887"/>
                <a:gd name="T76" fmla="*/ 61 w 195"/>
                <a:gd name="T77" fmla="*/ 5 h 887"/>
                <a:gd name="T78" fmla="*/ 50 w 195"/>
                <a:gd name="T79" fmla="*/ 6 h 887"/>
                <a:gd name="T80" fmla="*/ 49 w 195"/>
                <a:gd name="T81" fmla="*/ 4 h 887"/>
                <a:gd name="T82" fmla="*/ 45 w 195"/>
                <a:gd name="T83" fmla="*/ 3 h 887"/>
                <a:gd name="T84" fmla="*/ 42 w 195"/>
                <a:gd name="T85" fmla="*/ 4 h 887"/>
                <a:gd name="T86" fmla="*/ 41 w 195"/>
                <a:gd name="T87" fmla="*/ 6 h 887"/>
                <a:gd name="T88" fmla="*/ 20 w 195"/>
                <a:gd name="T89" fmla="*/ 887 h 887"/>
                <a:gd name="T90" fmla="*/ 17 w 195"/>
                <a:gd name="T91" fmla="*/ 886 h 887"/>
                <a:gd name="T92" fmla="*/ 15 w 195"/>
                <a:gd name="T93" fmla="*/ 884 h 887"/>
                <a:gd name="T94" fmla="*/ 12 w 195"/>
                <a:gd name="T95" fmla="*/ 884 h 887"/>
                <a:gd name="T96" fmla="*/ 9 w 195"/>
                <a:gd name="T97" fmla="*/ 886 h 887"/>
                <a:gd name="T98" fmla="*/ 0 w 195"/>
                <a:gd name="T99" fmla="*/ 887 h 88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95"/>
                <a:gd name="T151" fmla="*/ 0 h 887"/>
                <a:gd name="T152" fmla="*/ 195 w 195"/>
                <a:gd name="T153" fmla="*/ 887 h 88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95" h="887">
                  <a:moveTo>
                    <a:pt x="195" y="6"/>
                  </a:moveTo>
                  <a:lnTo>
                    <a:pt x="182" y="6"/>
                  </a:lnTo>
                  <a:lnTo>
                    <a:pt x="181" y="5"/>
                  </a:lnTo>
                  <a:lnTo>
                    <a:pt x="180" y="4"/>
                  </a:lnTo>
                  <a:lnTo>
                    <a:pt x="179" y="3"/>
                  </a:lnTo>
                  <a:lnTo>
                    <a:pt x="177" y="3"/>
                  </a:lnTo>
                  <a:lnTo>
                    <a:pt x="175" y="3"/>
                  </a:lnTo>
                  <a:lnTo>
                    <a:pt x="174" y="4"/>
                  </a:lnTo>
                  <a:lnTo>
                    <a:pt x="173" y="5"/>
                  </a:lnTo>
                  <a:lnTo>
                    <a:pt x="173" y="6"/>
                  </a:lnTo>
                  <a:lnTo>
                    <a:pt x="170" y="6"/>
                  </a:lnTo>
                  <a:lnTo>
                    <a:pt x="169" y="5"/>
                  </a:lnTo>
                  <a:lnTo>
                    <a:pt x="169" y="4"/>
                  </a:lnTo>
                  <a:lnTo>
                    <a:pt x="167" y="3"/>
                  </a:lnTo>
                  <a:lnTo>
                    <a:pt x="165" y="3"/>
                  </a:lnTo>
                  <a:lnTo>
                    <a:pt x="164" y="3"/>
                  </a:lnTo>
                  <a:lnTo>
                    <a:pt x="162" y="4"/>
                  </a:lnTo>
                  <a:lnTo>
                    <a:pt x="161" y="5"/>
                  </a:lnTo>
                  <a:lnTo>
                    <a:pt x="161" y="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53" y="4"/>
                  </a:lnTo>
                  <a:lnTo>
                    <a:pt x="151" y="3"/>
                  </a:lnTo>
                  <a:lnTo>
                    <a:pt x="149" y="3"/>
                  </a:lnTo>
                  <a:lnTo>
                    <a:pt x="148" y="3"/>
                  </a:lnTo>
                  <a:lnTo>
                    <a:pt x="146" y="4"/>
                  </a:lnTo>
                  <a:lnTo>
                    <a:pt x="145" y="5"/>
                  </a:lnTo>
                  <a:lnTo>
                    <a:pt x="145" y="6"/>
                  </a:lnTo>
                  <a:lnTo>
                    <a:pt x="130" y="6"/>
                  </a:lnTo>
                  <a:lnTo>
                    <a:pt x="130" y="5"/>
                  </a:lnTo>
                  <a:lnTo>
                    <a:pt x="129" y="3"/>
                  </a:lnTo>
                  <a:lnTo>
                    <a:pt x="128" y="1"/>
                  </a:lnTo>
                  <a:lnTo>
                    <a:pt x="126" y="1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1"/>
                  </a:lnTo>
                  <a:lnTo>
                    <a:pt x="117" y="1"/>
                  </a:lnTo>
                  <a:lnTo>
                    <a:pt x="115" y="3"/>
                  </a:lnTo>
                  <a:lnTo>
                    <a:pt x="114" y="5"/>
                  </a:lnTo>
                  <a:lnTo>
                    <a:pt x="114" y="6"/>
                  </a:lnTo>
                  <a:lnTo>
                    <a:pt x="110" y="6"/>
                  </a:lnTo>
                  <a:lnTo>
                    <a:pt x="109" y="4"/>
                  </a:lnTo>
                  <a:lnTo>
                    <a:pt x="108" y="3"/>
                  </a:lnTo>
                  <a:lnTo>
                    <a:pt x="107" y="1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5" y="1"/>
                  </a:lnTo>
                  <a:lnTo>
                    <a:pt x="94" y="3"/>
                  </a:lnTo>
                  <a:lnTo>
                    <a:pt x="93" y="4"/>
                  </a:lnTo>
                  <a:lnTo>
                    <a:pt x="92" y="6"/>
                  </a:lnTo>
                  <a:lnTo>
                    <a:pt x="90" y="6"/>
                  </a:lnTo>
                  <a:lnTo>
                    <a:pt x="90" y="5"/>
                  </a:lnTo>
                  <a:lnTo>
                    <a:pt x="89" y="4"/>
                  </a:lnTo>
                  <a:lnTo>
                    <a:pt x="88" y="3"/>
                  </a:lnTo>
                  <a:lnTo>
                    <a:pt x="86" y="3"/>
                  </a:lnTo>
                  <a:lnTo>
                    <a:pt x="84" y="3"/>
                  </a:lnTo>
                  <a:lnTo>
                    <a:pt x="83" y="4"/>
                  </a:lnTo>
                  <a:lnTo>
                    <a:pt x="82" y="5"/>
                  </a:lnTo>
                  <a:lnTo>
                    <a:pt x="82" y="6"/>
                  </a:lnTo>
                  <a:lnTo>
                    <a:pt x="81" y="6"/>
                  </a:lnTo>
                  <a:lnTo>
                    <a:pt x="81" y="5"/>
                  </a:lnTo>
                  <a:lnTo>
                    <a:pt x="80" y="4"/>
                  </a:lnTo>
                  <a:lnTo>
                    <a:pt x="78" y="3"/>
                  </a:lnTo>
                  <a:lnTo>
                    <a:pt x="76" y="3"/>
                  </a:lnTo>
                  <a:lnTo>
                    <a:pt x="75" y="3"/>
                  </a:lnTo>
                  <a:lnTo>
                    <a:pt x="73" y="4"/>
                  </a:lnTo>
                  <a:lnTo>
                    <a:pt x="72" y="5"/>
                  </a:lnTo>
                  <a:lnTo>
                    <a:pt x="72" y="6"/>
                  </a:lnTo>
                  <a:lnTo>
                    <a:pt x="70" y="6"/>
                  </a:lnTo>
                  <a:lnTo>
                    <a:pt x="70" y="5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4" y="3"/>
                  </a:lnTo>
                  <a:lnTo>
                    <a:pt x="62" y="4"/>
                  </a:lnTo>
                  <a:lnTo>
                    <a:pt x="61" y="5"/>
                  </a:lnTo>
                  <a:lnTo>
                    <a:pt x="61" y="6"/>
                  </a:lnTo>
                  <a:lnTo>
                    <a:pt x="50" y="6"/>
                  </a:lnTo>
                  <a:lnTo>
                    <a:pt x="50" y="5"/>
                  </a:lnTo>
                  <a:lnTo>
                    <a:pt x="49" y="4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4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20" y="6"/>
                  </a:lnTo>
                  <a:lnTo>
                    <a:pt x="20" y="887"/>
                  </a:lnTo>
                  <a:lnTo>
                    <a:pt x="18" y="887"/>
                  </a:lnTo>
                  <a:lnTo>
                    <a:pt x="17" y="886"/>
                  </a:lnTo>
                  <a:lnTo>
                    <a:pt x="17" y="885"/>
                  </a:lnTo>
                  <a:lnTo>
                    <a:pt x="15" y="884"/>
                  </a:lnTo>
                  <a:lnTo>
                    <a:pt x="13" y="884"/>
                  </a:lnTo>
                  <a:lnTo>
                    <a:pt x="12" y="884"/>
                  </a:lnTo>
                  <a:lnTo>
                    <a:pt x="10" y="885"/>
                  </a:lnTo>
                  <a:lnTo>
                    <a:pt x="9" y="886"/>
                  </a:lnTo>
                  <a:lnTo>
                    <a:pt x="9" y="887"/>
                  </a:lnTo>
                  <a:lnTo>
                    <a:pt x="0" y="887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3" name="Freeform 273"/>
            <p:cNvSpPr>
              <a:spLocks/>
            </p:cNvSpPr>
            <p:nvPr/>
          </p:nvSpPr>
          <p:spPr bwMode="auto">
            <a:xfrm>
              <a:off x="2220" y="2089"/>
              <a:ext cx="8" cy="6"/>
            </a:xfrm>
            <a:custGeom>
              <a:avLst/>
              <a:gdLst>
                <a:gd name="T0" fmla="*/ 1 w 8"/>
                <a:gd name="T1" fmla="*/ 0 h 6"/>
                <a:gd name="T2" fmla="*/ 8 w 8"/>
                <a:gd name="T3" fmla="*/ 3 h 6"/>
                <a:gd name="T4" fmla="*/ 1 w 8"/>
                <a:gd name="T5" fmla="*/ 6 h 6"/>
                <a:gd name="T6" fmla="*/ 0 w 8"/>
                <a:gd name="T7" fmla="*/ 5 h 6"/>
                <a:gd name="T8" fmla="*/ 0 w 8"/>
                <a:gd name="T9" fmla="*/ 3 h 6"/>
                <a:gd name="T10" fmla="*/ 0 w 8"/>
                <a:gd name="T11" fmla="*/ 2 h 6"/>
                <a:gd name="T12" fmla="*/ 1 w 8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"/>
                <a:gd name="T23" fmla="*/ 8 w 8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">
                  <a:moveTo>
                    <a:pt x="1" y="0"/>
                  </a:moveTo>
                  <a:lnTo>
                    <a:pt x="8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4" name="Freeform 274"/>
            <p:cNvSpPr>
              <a:spLocks/>
            </p:cNvSpPr>
            <p:nvPr/>
          </p:nvSpPr>
          <p:spPr bwMode="auto">
            <a:xfrm>
              <a:off x="1849" y="1239"/>
              <a:ext cx="274" cy="1729"/>
            </a:xfrm>
            <a:custGeom>
              <a:avLst/>
              <a:gdLst>
                <a:gd name="T0" fmla="*/ 249 w 274"/>
                <a:gd name="T1" fmla="*/ 6 h 1729"/>
                <a:gd name="T2" fmla="*/ 250 w 274"/>
                <a:gd name="T3" fmla="*/ 2 h 1729"/>
                <a:gd name="T4" fmla="*/ 254 w 274"/>
                <a:gd name="T5" fmla="*/ 0 h 1729"/>
                <a:gd name="T6" fmla="*/ 258 w 274"/>
                <a:gd name="T7" fmla="*/ 0 h 1729"/>
                <a:gd name="T8" fmla="*/ 262 w 274"/>
                <a:gd name="T9" fmla="*/ 1 h 1729"/>
                <a:gd name="T10" fmla="*/ 264 w 274"/>
                <a:gd name="T11" fmla="*/ 4 h 1729"/>
                <a:gd name="T12" fmla="*/ 274 w 274"/>
                <a:gd name="T13" fmla="*/ 6 h 1729"/>
                <a:gd name="T14" fmla="*/ 258 w 274"/>
                <a:gd name="T15" fmla="*/ 1646 h 1729"/>
                <a:gd name="T16" fmla="*/ 257 w 274"/>
                <a:gd name="T17" fmla="*/ 1643 h 1729"/>
                <a:gd name="T18" fmla="*/ 253 w 274"/>
                <a:gd name="T19" fmla="*/ 1642 h 1729"/>
                <a:gd name="T20" fmla="*/ 250 w 274"/>
                <a:gd name="T21" fmla="*/ 1643 h 1729"/>
                <a:gd name="T22" fmla="*/ 249 w 274"/>
                <a:gd name="T23" fmla="*/ 1646 h 1729"/>
                <a:gd name="T24" fmla="*/ 215 w 274"/>
                <a:gd name="T25" fmla="*/ 1644 h 1729"/>
                <a:gd name="T26" fmla="*/ 212 w 274"/>
                <a:gd name="T27" fmla="*/ 1642 h 1729"/>
                <a:gd name="T28" fmla="*/ 209 w 274"/>
                <a:gd name="T29" fmla="*/ 1642 h 1729"/>
                <a:gd name="T30" fmla="*/ 207 w 274"/>
                <a:gd name="T31" fmla="*/ 1644 h 1729"/>
                <a:gd name="T32" fmla="*/ 202 w 274"/>
                <a:gd name="T33" fmla="*/ 1646 h 1729"/>
                <a:gd name="T34" fmla="*/ 200 w 274"/>
                <a:gd name="T35" fmla="*/ 1642 h 1729"/>
                <a:gd name="T36" fmla="*/ 197 w 274"/>
                <a:gd name="T37" fmla="*/ 1640 h 1729"/>
                <a:gd name="T38" fmla="*/ 193 w 274"/>
                <a:gd name="T39" fmla="*/ 1640 h 1729"/>
                <a:gd name="T40" fmla="*/ 189 w 274"/>
                <a:gd name="T41" fmla="*/ 1641 h 1729"/>
                <a:gd name="T42" fmla="*/ 186 w 274"/>
                <a:gd name="T43" fmla="*/ 1644 h 1729"/>
                <a:gd name="T44" fmla="*/ 161 w 274"/>
                <a:gd name="T45" fmla="*/ 1646 h 1729"/>
                <a:gd name="T46" fmla="*/ 160 w 274"/>
                <a:gd name="T47" fmla="*/ 1642 h 1729"/>
                <a:gd name="T48" fmla="*/ 157 w 274"/>
                <a:gd name="T49" fmla="*/ 1640 h 1729"/>
                <a:gd name="T50" fmla="*/ 153 w 274"/>
                <a:gd name="T51" fmla="*/ 1640 h 1729"/>
                <a:gd name="T52" fmla="*/ 149 w 274"/>
                <a:gd name="T53" fmla="*/ 1641 h 1729"/>
                <a:gd name="T54" fmla="*/ 147 w 274"/>
                <a:gd name="T55" fmla="*/ 1644 h 1729"/>
                <a:gd name="T56" fmla="*/ 84 w 274"/>
                <a:gd name="T57" fmla="*/ 1646 h 1729"/>
                <a:gd name="T58" fmla="*/ 83 w 274"/>
                <a:gd name="T59" fmla="*/ 1643 h 1729"/>
                <a:gd name="T60" fmla="*/ 80 w 274"/>
                <a:gd name="T61" fmla="*/ 1642 h 1729"/>
                <a:gd name="T62" fmla="*/ 76 w 274"/>
                <a:gd name="T63" fmla="*/ 1643 h 1729"/>
                <a:gd name="T64" fmla="*/ 75 w 274"/>
                <a:gd name="T65" fmla="*/ 1646 h 1729"/>
                <a:gd name="T66" fmla="*/ 44 w 274"/>
                <a:gd name="T67" fmla="*/ 1644 h 1729"/>
                <a:gd name="T68" fmla="*/ 41 w 274"/>
                <a:gd name="T69" fmla="*/ 1642 h 1729"/>
                <a:gd name="T70" fmla="*/ 38 w 274"/>
                <a:gd name="T71" fmla="*/ 1642 h 1729"/>
                <a:gd name="T72" fmla="*/ 36 w 274"/>
                <a:gd name="T73" fmla="*/ 1644 h 1729"/>
                <a:gd name="T74" fmla="*/ 26 w 274"/>
                <a:gd name="T75" fmla="*/ 1646 h 1729"/>
                <a:gd name="T76" fmla="*/ 25 w 274"/>
                <a:gd name="T77" fmla="*/ 1643 h 1729"/>
                <a:gd name="T78" fmla="*/ 22 w 274"/>
                <a:gd name="T79" fmla="*/ 1642 h 1729"/>
                <a:gd name="T80" fmla="*/ 18 w 274"/>
                <a:gd name="T81" fmla="*/ 1643 h 1729"/>
                <a:gd name="T82" fmla="*/ 17 w 274"/>
                <a:gd name="T83" fmla="*/ 1646 h 1729"/>
                <a:gd name="T84" fmla="*/ 0 w 274"/>
                <a:gd name="T85" fmla="*/ 1729 h 17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74"/>
                <a:gd name="T130" fmla="*/ 0 h 1729"/>
                <a:gd name="T131" fmla="*/ 274 w 274"/>
                <a:gd name="T132" fmla="*/ 1729 h 172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74" h="1729">
                  <a:moveTo>
                    <a:pt x="240" y="6"/>
                  </a:moveTo>
                  <a:lnTo>
                    <a:pt x="249" y="6"/>
                  </a:lnTo>
                  <a:lnTo>
                    <a:pt x="249" y="4"/>
                  </a:lnTo>
                  <a:lnTo>
                    <a:pt x="250" y="2"/>
                  </a:lnTo>
                  <a:lnTo>
                    <a:pt x="252" y="1"/>
                  </a:lnTo>
                  <a:lnTo>
                    <a:pt x="254" y="0"/>
                  </a:lnTo>
                  <a:lnTo>
                    <a:pt x="256" y="0"/>
                  </a:lnTo>
                  <a:lnTo>
                    <a:pt x="258" y="0"/>
                  </a:lnTo>
                  <a:lnTo>
                    <a:pt x="260" y="0"/>
                  </a:lnTo>
                  <a:lnTo>
                    <a:pt x="262" y="1"/>
                  </a:lnTo>
                  <a:lnTo>
                    <a:pt x="263" y="2"/>
                  </a:lnTo>
                  <a:lnTo>
                    <a:pt x="264" y="4"/>
                  </a:lnTo>
                  <a:lnTo>
                    <a:pt x="265" y="6"/>
                  </a:lnTo>
                  <a:lnTo>
                    <a:pt x="274" y="6"/>
                  </a:lnTo>
                  <a:lnTo>
                    <a:pt x="274" y="1646"/>
                  </a:lnTo>
                  <a:lnTo>
                    <a:pt x="258" y="1646"/>
                  </a:lnTo>
                  <a:lnTo>
                    <a:pt x="258" y="1644"/>
                  </a:lnTo>
                  <a:lnTo>
                    <a:pt x="257" y="1643"/>
                  </a:lnTo>
                  <a:lnTo>
                    <a:pt x="255" y="1642"/>
                  </a:lnTo>
                  <a:lnTo>
                    <a:pt x="253" y="1642"/>
                  </a:lnTo>
                  <a:lnTo>
                    <a:pt x="252" y="1642"/>
                  </a:lnTo>
                  <a:lnTo>
                    <a:pt x="250" y="1643"/>
                  </a:lnTo>
                  <a:lnTo>
                    <a:pt x="249" y="1644"/>
                  </a:lnTo>
                  <a:lnTo>
                    <a:pt x="249" y="1646"/>
                  </a:lnTo>
                  <a:lnTo>
                    <a:pt x="215" y="1646"/>
                  </a:lnTo>
                  <a:lnTo>
                    <a:pt x="215" y="1644"/>
                  </a:lnTo>
                  <a:lnTo>
                    <a:pt x="214" y="1643"/>
                  </a:lnTo>
                  <a:lnTo>
                    <a:pt x="212" y="1642"/>
                  </a:lnTo>
                  <a:lnTo>
                    <a:pt x="211" y="1642"/>
                  </a:lnTo>
                  <a:lnTo>
                    <a:pt x="209" y="1642"/>
                  </a:lnTo>
                  <a:lnTo>
                    <a:pt x="207" y="1643"/>
                  </a:lnTo>
                  <a:lnTo>
                    <a:pt x="207" y="1644"/>
                  </a:lnTo>
                  <a:lnTo>
                    <a:pt x="206" y="1646"/>
                  </a:lnTo>
                  <a:lnTo>
                    <a:pt x="202" y="1646"/>
                  </a:lnTo>
                  <a:lnTo>
                    <a:pt x="201" y="1644"/>
                  </a:lnTo>
                  <a:lnTo>
                    <a:pt x="200" y="1642"/>
                  </a:lnTo>
                  <a:lnTo>
                    <a:pt x="199" y="1641"/>
                  </a:lnTo>
                  <a:lnTo>
                    <a:pt x="197" y="1640"/>
                  </a:lnTo>
                  <a:lnTo>
                    <a:pt x="195" y="1640"/>
                  </a:lnTo>
                  <a:lnTo>
                    <a:pt x="193" y="1640"/>
                  </a:lnTo>
                  <a:lnTo>
                    <a:pt x="191" y="1640"/>
                  </a:lnTo>
                  <a:lnTo>
                    <a:pt x="189" y="1641"/>
                  </a:lnTo>
                  <a:lnTo>
                    <a:pt x="187" y="1642"/>
                  </a:lnTo>
                  <a:lnTo>
                    <a:pt x="186" y="1644"/>
                  </a:lnTo>
                  <a:lnTo>
                    <a:pt x="186" y="1646"/>
                  </a:lnTo>
                  <a:lnTo>
                    <a:pt x="161" y="1646"/>
                  </a:lnTo>
                  <a:lnTo>
                    <a:pt x="161" y="1644"/>
                  </a:lnTo>
                  <a:lnTo>
                    <a:pt x="160" y="1642"/>
                  </a:lnTo>
                  <a:lnTo>
                    <a:pt x="158" y="1641"/>
                  </a:lnTo>
                  <a:lnTo>
                    <a:pt x="157" y="1640"/>
                  </a:lnTo>
                  <a:lnTo>
                    <a:pt x="155" y="1640"/>
                  </a:lnTo>
                  <a:lnTo>
                    <a:pt x="153" y="1640"/>
                  </a:lnTo>
                  <a:lnTo>
                    <a:pt x="151" y="1640"/>
                  </a:lnTo>
                  <a:lnTo>
                    <a:pt x="149" y="1641"/>
                  </a:lnTo>
                  <a:lnTo>
                    <a:pt x="147" y="1642"/>
                  </a:lnTo>
                  <a:lnTo>
                    <a:pt x="147" y="1644"/>
                  </a:lnTo>
                  <a:lnTo>
                    <a:pt x="146" y="1646"/>
                  </a:lnTo>
                  <a:lnTo>
                    <a:pt x="84" y="1646"/>
                  </a:lnTo>
                  <a:lnTo>
                    <a:pt x="84" y="1644"/>
                  </a:lnTo>
                  <a:lnTo>
                    <a:pt x="83" y="1643"/>
                  </a:lnTo>
                  <a:lnTo>
                    <a:pt x="81" y="1642"/>
                  </a:lnTo>
                  <a:lnTo>
                    <a:pt x="80" y="1642"/>
                  </a:lnTo>
                  <a:lnTo>
                    <a:pt x="78" y="1642"/>
                  </a:lnTo>
                  <a:lnTo>
                    <a:pt x="76" y="1643"/>
                  </a:lnTo>
                  <a:lnTo>
                    <a:pt x="75" y="1644"/>
                  </a:lnTo>
                  <a:lnTo>
                    <a:pt x="75" y="1646"/>
                  </a:lnTo>
                  <a:lnTo>
                    <a:pt x="44" y="1646"/>
                  </a:lnTo>
                  <a:lnTo>
                    <a:pt x="44" y="1644"/>
                  </a:lnTo>
                  <a:lnTo>
                    <a:pt x="43" y="1643"/>
                  </a:lnTo>
                  <a:lnTo>
                    <a:pt x="41" y="1642"/>
                  </a:lnTo>
                  <a:lnTo>
                    <a:pt x="40" y="1642"/>
                  </a:lnTo>
                  <a:lnTo>
                    <a:pt x="38" y="1642"/>
                  </a:lnTo>
                  <a:lnTo>
                    <a:pt x="37" y="1643"/>
                  </a:lnTo>
                  <a:lnTo>
                    <a:pt x="36" y="1644"/>
                  </a:lnTo>
                  <a:lnTo>
                    <a:pt x="35" y="1646"/>
                  </a:lnTo>
                  <a:lnTo>
                    <a:pt x="26" y="1646"/>
                  </a:lnTo>
                  <a:lnTo>
                    <a:pt x="26" y="1644"/>
                  </a:lnTo>
                  <a:lnTo>
                    <a:pt x="25" y="1643"/>
                  </a:lnTo>
                  <a:lnTo>
                    <a:pt x="23" y="1642"/>
                  </a:lnTo>
                  <a:lnTo>
                    <a:pt x="22" y="1642"/>
                  </a:lnTo>
                  <a:lnTo>
                    <a:pt x="20" y="1642"/>
                  </a:lnTo>
                  <a:lnTo>
                    <a:pt x="18" y="1643"/>
                  </a:lnTo>
                  <a:lnTo>
                    <a:pt x="17" y="1644"/>
                  </a:lnTo>
                  <a:lnTo>
                    <a:pt x="17" y="1646"/>
                  </a:lnTo>
                  <a:lnTo>
                    <a:pt x="0" y="1646"/>
                  </a:lnTo>
                  <a:lnTo>
                    <a:pt x="0" y="1729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5" name="Freeform 275"/>
            <p:cNvSpPr>
              <a:spLocks/>
            </p:cNvSpPr>
            <p:nvPr/>
          </p:nvSpPr>
          <p:spPr bwMode="auto">
            <a:xfrm>
              <a:off x="2089" y="1240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6" name="Freeform 276"/>
            <p:cNvSpPr>
              <a:spLocks/>
            </p:cNvSpPr>
            <p:nvPr/>
          </p:nvSpPr>
          <p:spPr bwMode="auto">
            <a:xfrm>
              <a:off x="2028" y="2563"/>
              <a:ext cx="2337" cy="506"/>
            </a:xfrm>
            <a:custGeom>
              <a:avLst/>
              <a:gdLst>
                <a:gd name="T0" fmla="*/ 2275 w 2337"/>
                <a:gd name="T1" fmla="*/ 225 h 506"/>
                <a:gd name="T2" fmla="*/ 2273 w 2337"/>
                <a:gd name="T3" fmla="*/ 222 h 506"/>
                <a:gd name="T4" fmla="*/ 2268 w 2337"/>
                <a:gd name="T5" fmla="*/ 223 h 506"/>
                <a:gd name="T6" fmla="*/ 2150 w 2337"/>
                <a:gd name="T7" fmla="*/ 225 h 506"/>
                <a:gd name="T8" fmla="*/ 2148 w 2337"/>
                <a:gd name="T9" fmla="*/ 222 h 506"/>
                <a:gd name="T10" fmla="*/ 2143 w 2337"/>
                <a:gd name="T11" fmla="*/ 223 h 506"/>
                <a:gd name="T12" fmla="*/ 1803 w 2337"/>
                <a:gd name="T13" fmla="*/ 225 h 506"/>
                <a:gd name="T14" fmla="*/ 1420 w 2337"/>
                <a:gd name="T15" fmla="*/ 504 h 506"/>
                <a:gd name="T16" fmla="*/ 1416 w 2337"/>
                <a:gd name="T17" fmla="*/ 501 h 506"/>
                <a:gd name="T18" fmla="*/ 1410 w 2337"/>
                <a:gd name="T19" fmla="*/ 502 h 506"/>
                <a:gd name="T20" fmla="*/ 1407 w 2337"/>
                <a:gd name="T21" fmla="*/ 506 h 506"/>
                <a:gd name="T22" fmla="*/ 1278 w 2337"/>
                <a:gd name="T23" fmla="*/ 503 h 506"/>
                <a:gd name="T24" fmla="*/ 1273 w 2337"/>
                <a:gd name="T25" fmla="*/ 503 h 506"/>
                <a:gd name="T26" fmla="*/ 1270 w 2337"/>
                <a:gd name="T27" fmla="*/ 506 h 506"/>
                <a:gd name="T28" fmla="*/ 1257 w 2337"/>
                <a:gd name="T29" fmla="*/ 503 h 506"/>
                <a:gd name="T30" fmla="*/ 1253 w 2337"/>
                <a:gd name="T31" fmla="*/ 503 h 506"/>
                <a:gd name="T32" fmla="*/ 1250 w 2337"/>
                <a:gd name="T33" fmla="*/ 506 h 506"/>
                <a:gd name="T34" fmla="*/ 1007 w 2337"/>
                <a:gd name="T35" fmla="*/ 503 h 506"/>
                <a:gd name="T36" fmla="*/ 1003 w 2337"/>
                <a:gd name="T37" fmla="*/ 503 h 506"/>
                <a:gd name="T38" fmla="*/ 1000 w 2337"/>
                <a:gd name="T39" fmla="*/ 506 h 506"/>
                <a:gd name="T40" fmla="*/ 886 w 2337"/>
                <a:gd name="T41" fmla="*/ 503 h 506"/>
                <a:gd name="T42" fmla="*/ 881 w 2337"/>
                <a:gd name="T43" fmla="*/ 503 h 506"/>
                <a:gd name="T44" fmla="*/ 878 w 2337"/>
                <a:gd name="T45" fmla="*/ 506 h 506"/>
                <a:gd name="T46" fmla="*/ 634 w 2337"/>
                <a:gd name="T47" fmla="*/ 503 h 506"/>
                <a:gd name="T48" fmla="*/ 629 w 2337"/>
                <a:gd name="T49" fmla="*/ 503 h 506"/>
                <a:gd name="T50" fmla="*/ 626 w 2337"/>
                <a:gd name="T51" fmla="*/ 506 h 506"/>
                <a:gd name="T52" fmla="*/ 580 w 2337"/>
                <a:gd name="T53" fmla="*/ 503 h 506"/>
                <a:gd name="T54" fmla="*/ 575 w 2337"/>
                <a:gd name="T55" fmla="*/ 503 h 506"/>
                <a:gd name="T56" fmla="*/ 572 w 2337"/>
                <a:gd name="T57" fmla="*/ 506 h 506"/>
                <a:gd name="T58" fmla="*/ 528 w 2337"/>
                <a:gd name="T59" fmla="*/ 503 h 506"/>
                <a:gd name="T60" fmla="*/ 523 w 2337"/>
                <a:gd name="T61" fmla="*/ 503 h 506"/>
                <a:gd name="T62" fmla="*/ 520 w 2337"/>
                <a:gd name="T63" fmla="*/ 506 h 506"/>
                <a:gd name="T64" fmla="*/ 482 w 2337"/>
                <a:gd name="T65" fmla="*/ 503 h 506"/>
                <a:gd name="T66" fmla="*/ 477 w 2337"/>
                <a:gd name="T67" fmla="*/ 503 h 506"/>
                <a:gd name="T68" fmla="*/ 475 w 2337"/>
                <a:gd name="T69" fmla="*/ 506 h 506"/>
                <a:gd name="T70" fmla="*/ 435 w 2337"/>
                <a:gd name="T71" fmla="*/ 503 h 506"/>
                <a:gd name="T72" fmla="*/ 430 w 2337"/>
                <a:gd name="T73" fmla="*/ 503 h 506"/>
                <a:gd name="T74" fmla="*/ 427 w 2337"/>
                <a:gd name="T75" fmla="*/ 506 h 506"/>
                <a:gd name="T76" fmla="*/ 339 w 2337"/>
                <a:gd name="T77" fmla="*/ 503 h 506"/>
                <a:gd name="T78" fmla="*/ 334 w 2337"/>
                <a:gd name="T79" fmla="*/ 503 h 506"/>
                <a:gd name="T80" fmla="*/ 331 w 2337"/>
                <a:gd name="T81" fmla="*/ 506 h 506"/>
                <a:gd name="T82" fmla="*/ 258 w 2337"/>
                <a:gd name="T83" fmla="*/ 503 h 506"/>
                <a:gd name="T84" fmla="*/ 253 w 2337"/>
                <a:gd name="T85" fmla="*/ 503 h 506"/>
                <a:gd name="T86" fmla="*/ 250 w 2337"/>
                <a:gd name="T87" fmla="*/ 506 h 506"/>
                <a:gd name="T88" fmla="*/ 106 w 2337"/>
                <a:gd name="T89" fmla="*/ 503 h 506"/>
                <a:gd name="T90" fmla="*/ 101 w 2337"/>
                <a:gd name="T91" fmla="*/ 503 h 506"/>
                <a:gd name="T92" fmla="*/ 99 w 2337"/>
                <a:gd name="T93" fmla="*/ 506 h 506"/>
                <a:gd name="T94" fmla="*/ 35 w 2337"/>
                <a:gd name="T95" fmla="*/ 503 h 506"/>
                <a:gd name="T96" fmla="*/ 30 w 2337"/>
                <a:gd name="T97" fmla="*/ 503 h 506"/>
                <a:gd name="T98" fmla="*/ 27 w 2337"/>
                <a:gd name="T99" fmla="*/ 506 h 50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337"/>
                <a:gd name="T151" fmla="*/ 0 h 506"/>
                <a:gd name="T152" fmla="*/ 2337 w 2337"/>
                <a:gd name="T153" fmla="*/ 506 h 50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337" h="506">
                  <a:moveTo>
                    <a:pt x="2337" y="0"/>
                  </a:moveTo>
                  <a:lnTo>
                    <a:pt x="2337" y="225"/>
                  </a:lnTo>
                  <a:lnTo>
                    <a:pt x="2275" y="225"/>
                  </a:lnTo>
                  <a:lnTo>
                    <a:pt x="2275" y="224"/>
                  </a:lnTo>
                  <a:lnTo>
                    <a:pt x="2274" y="223"/>
                  </a:lnTo>
                  <a:lnTo>
                    <a:pt x="2273" y="222"/>
                  </a:lnTo>
                  <a:lnTo>
                    <a:pt x="2271" y="222"/>
                  </a:lnTo>
                  <a:lnTo>
                    <a:pt x="2269" y="222"/>
                  </a:lnTo>
                  <a:lnTo>
                    <a:pt x="2268" y="223"/>
                  </a:lnTo>
                  <a:lnTo>
                    <a:pt x="2267" y="224"/>
                  </a:lnTo>
                  <a:lnTo>
                    <a:pt x="2266" y="225"/>
                  </a:lnTo>
                  <a:lnTo>
                    <a:pt x="2150" y="225"/>
                  </a:lnTo>
                  <a:lnTo>
                    <a:pt x="2150" y="224"/>
                  </a:lnTo>
                  <a:lnTo>
                    <a:pt x="2149" y="223"/>
                  </a:lnTo>
                  <a:lnTo>
                    <a:pt x="2148" y="222"/>
                  </a:lnTo>
                  <a:lnTo>
                    <a:pt x="2146" y="222"/>
                  </a:lnTo>
                  <a:lnTo>
                    <a:pt x="2144" y="222"/>
                  </a:lnTo>
                  <a:lnTo>
                    <a:pt x="2143" y="223"/>
                  </a:lnTo>
                  <a:lnTo>
                    <a:pt x="2142" y="224"/>
                  </a:lnTo>
                  <a:lnTo>
                    <a:pt x="2141" y="225"/>
                  </a:lnTo>
                  <a:lnTo>
                    <a:pt x="1803" y="225"/>
                  </a:lnTo>
                  <a:lnTo>
                    <a:pt x="1803" y="506"/>
                  </a:lnTo>
                  <a:lnTo>
                    <a:pt x="1421" y="506"/>
                  </a:lnTo>
                  <a:lnTo>
                    <a:pt x="1420" y="504"/>
                  </a:lnTo>
                  <a:lnTo>
                    <a:pt x="1419" y="503"/>
                  </a:lnTo>
                  <a:lnTo>
                    <a:pt x="1418" y="502"/>
                  </a:lnTo>
                  <a:lnTo>
                    <a:pt x="1416" y="501"/>
                  </a:lnTo>
                  <a:lnTo>
                    <a:pt x="1414" y="501"/>
                  </a:lnTo>
                  <a:lnTo>
                    <a:pt x="1412" y="501"/>
                  </a:lnTo>
                  <a:lnTo>
                    <a:pt x="1410" y="502"/>
                  </a:lnTo>
                  <a:lnTo>
                    <a:pt x="1408" y="503"/>
                  </a:lnTo>
                  <a:lnTo>
                    <a:pt x="1407" y="504"/>
                  </a:lnTo>
                  <a:lnTo>
                    <a:pt x="1407" y="506"/>
                  </a:lnTo>
                  <a:lnTo>
                    <a:pt x="1279" y="506"/>
                  </a:lnTo>
                  <a:lnTo>
                    <a:pt x="1279" y="505"/>
                  </a:lnTo>
                  <a:lnTo>
                    <a:pt x="1278" y="503"/>
                  </a:lnTo>
                  <a:lnTo>
                    <a:pt x="1276" y="503"/>
                  </a:lnTo>
                  <a:lnTo>
                    <a:pt x="1274" y="502"/>
                  </a:lnTo>
                  <a:lnTo>
                    <a:pt x="1273" y="503"/>
                  </a:lnTo>
                  <a:lnTo>
                    <a:pt x="1271" y="503"/>
                  </a:lnTo>
                  <a:lnTo>
                    <a:pt x="1270" y="505"/>
                  </a:lnTo>
                  <a:lnTo>
                    <a:pt x="1270" y="506"/>
                  </a:lnTo>
                  <a:lnTo>
                    <a:pt x="1259" y="506"/>
                  </a:lnTo>
                  <a:lnTo>
                    <a:pt x="1258" y="505"/>
                  </a:lnTo>
                  <a:lnTo>
                    <a:pt x="1257" y="503"/>
                  </a:lnTo>
                  <a:lnTo>
                    <a:pt x="1256" y="503"/>
                  </a:lnTo>
                  <a:lnTo>
                    <a:pt x="1254" y="502"/>
                  </a:lnTo>
                  <a:lnTo>
                    <a:pt x="1253" y="503"/>
                  </a:lnTo>
                  <a:lnTo>
                    <a:pt x="1251" y="503"/>
                  </a:lnTo>
                  <a:lnTo>
                    <a:pt x="1250" y="505"/>
                  </a:lnTo>
                  <a:lnTo>
                    <a:pt x="1250" y="506"/>
                  </a:lnTo>
                  <a:lnTo>
                    <a:pt x="1009" y="506"/>
                  </a:lnTo>
                  <a:lnTo>
                    <a:pt x="1008" y="505"/>
                  </a:lnTo>
                  <a:lnTo>
                    <a:pt x="1007" y="503"/>
                  </a:lnTo>
                  <a:lnTo>
                    <a:pt x="1006" y="503"/>
                  </a:lnTo>
                  <a:lnTo>
                    <a:pt x="1004" y="502"/>
                  </a:lnTo>
                  <a:lnTo>
                    <a:pt x="1003" y="503"/>
                  </a:lnTo>
                  <a:lnTo>
                    <a:pt x="1001" y="503"/>
                  </a:lnTo>
                  <a:lnTo>
                    <a:pt x="1000" y="505"/>
                  </a:lnTo>
                  <a:lnTo>
                    <a:pt x="1000" y="506"/>
                  </a:lnTo>
                  <a:lnTo>
                    <a:pt x="887" y="506"/>
                  </a:lnTo>
                  <a:lnTo>
                    <a:pt x="887" y="505"/>
                  </a:lnTo>
                  <a:lnTo>
                    <a:pt x="886" y="503"/>
                  </a:lnTo>
                  <a:lnTo>
                    <a:pt x="884" y="503"/>
                  </a:lnTo>
                  <a:lnTo>
                    <a:pt x="883" y="502"/>
                  </a:lnTo>
                  <a:lnTo>
                    <a:pt x="881" y="503"/>
                  </a:lnTo>
                  <a:lnTo>
                    <a:pt x="879" y="503"/>
                  </a:lnTo>
                  <a:lnTo>
                    <a:pt x="879" y="505"/>
                  </a:lnTo>
                  <a:lnTo>
                    <a:pt x="878" y="506"/>
                  </a:lnTo>
                  <a:lnTo>
                    <a:pt x="635" y="506"/>
                  </a:lnTo>
                  <a:lnTo>
                    <a:pt x="635" y="505"/>
                  </a:lnTo>
                  <a:lnTo>
                    <a:pt x="634" y="503"/>
                  </a:lnTo>
                  <a:lnTo>
                    <a:pt x="632" y="503"/>
                  </a:lnTo>
                  <a:lnTo>
                    <a:pt x="631" y="502"/>
                  </a:lnTo>
                  <a:lnTo>
                    <a:pt x="629" y="503"/>
                  </a:lnTo>
                  <a:lnTo>
                    <a:pt x="627" y="503"/>
                  </a:lnTo>
                  <a:lnTo>
                    <a:pt x="626" y="505"/>
                  </a:lnTo>
                  <a:lnTo>
                    <a:pt x="626" y="506"/>
                  </a:lnTo>
                  <a:lnTo>
                    <a:pt x="581" y="506"/>
                  </a:lnTo>
                  <a:lnTo>
                    <a:pt x="581" y="505"/>
                  </a:lnTo>
                  <a:lnTo>
                    <a:pt x="580" y="503"/>
                  </a:lnTo>
                  <a:lnTo>
                    <a:pt x="578" y="503"/>
                  </a:lnTo>
                  <a:lnTo>
                    <a:pt x="577" y="502"/>
                  </a:lnTo>
                  <a:lnTo>
                    <a:pt x="575" y="503"/>
                  </a:lnTo>
                  <a:lnTo>
                    <a:pt x="573" y="503"/>
                  </a:lnTo>
                  <a:lnTo>
                    <a:pt x="572" y="505"/>
                  </a:lnTo>
                  <a:lnTo>
                    <a:pt x="572" y="506"/>
                  </a:lnTo>
                  <a:lnTo>
                    <a:pt x="529" y="506"/>
                  </a:lnTo>
                  <a:lnTo>
                    <a:pt x="529" y="505"/>
                  </a:lnTo>
                  <a:lnTo>
                    <a:pt x="528" y="503"/>
                  </a:lnTo>
                  <a:lnTo>
                    <a:pt x="526" y="503"/>
                  </a:lnTo>
                  <a:lnTo>
                    <a:pt x="525" y="502"/>
                  </a:lnTo>
                  <a:lnTo>
                    <a:pt x="523" y="503"/>
                  </a:lnTo>
                  <a:lnTo>
                    <a:pt x="522" y="503"/>
                  </a:lnTo>
                  <a:lnTo>
                    <a:pt x="521" y="505"/>
                  </a:lnTo>
                  <a:lnTo>
                    <a:pt x="520" y="506"/>
                  </a:lnTo>
                  <a:lnTo>
                    <a:pt x="484" y="506"/>
                  </a:lnTo>
                  <a:lnTo>
                    <a:pt x="483" y="505"/>
                  </a:lnTo>
                  <a:lnTo>
                    <a:pt x="482" y="503"/>
                  </a:lnTo>
                  <a:lnTo>
                    <a:pt x="481" y="503"/>
                  </a:lnTo>
                  <a:lnTo>
                    <a:pt x="479" y="502"/>
                  </a:lnTo>
                  <a:lnTo>
                    <a:pt x="477" y="503"/>
                  </a:lnTo>
                  <a:lnTo>
                    <a:pt x="476" y="503"/>
                  </a:lnTo>
                  <a:lnTo>
                    <a:pt x="475" y="505"/>
                  </a:lnTo>
                  <a:lnTo>
                    <a:pt x="475" y="506"/>
                  </a:lnTo>
                  <a:lnTo>
                    <a:pt x="436" y="506"/>
                  </a:lnTo>
                  <a:lnTo>
                    <a:pt x="436" y="505"/>
                  </a:lnTo>
                  <a:lnTo>
                    <a:pt x="435" y="503"/>
                  </a:lnTo>
                  <a:lnTo>
                    <a:pt x="434" y="503"/>
                  </a:lnTo>
                  <a:lnTo>
                    <a:pt x="432" y="502"/>
                  </a:lnTo>
                  <a:lnTo>
                    <a:pt x="430" y="503"/>
                  </a:lnTo>
                  <a:lnTo>
                    <a:pt x="429" y="503"/>
                  </a:lnTo>
                  <a:lnTo>
                    <a:pt x="428" y="505"/>
                  </a:lnTo>
                  <a:lnTo>
                    <a:pt x="427" y="506"/>
                  </a:lnTo>
                  <a:lnTo>
                    <a:pt x="340" y="506"/>
                  </a:lnTo>
                  <a:lnTo>
                    <a:pt x="340" y="505"/>
                  </a:lnTo>
                  <a:lnTo>
                    <a:pt x="339" y="503"/>
                  </a:lnTo>
                  <a:lnTo>
                    <a:pt x="337" y="503"/>
                  </a:lnTo>
                  <a:lnTo>
                    <a:pt x="336" y="502"/>
                  </a:lnTo>
                  <a:lnTo>
                    <a:pt x="334" y="503"/>
                  </a:lnTo>
                  <a:lnTo>
                    <a:pt x="332" y="503"/>
                  </a:lnTo>
                  <a:lnTo>
                    <a:pt x="331" y="505"/>
                  </a:lnTo>
                  <a:lnTo>
                    <a:pt x="331" y="506"/>
                  </a:lnTo>
                  <a:lnTo>
                    <a:pt x="259" y="506"/>
                  </a:lnTo>
                  <a:lnTo>
                    <a:pt x="259" y="505"/>
                  </a:lnTo>
                  <a:lnTo>
                    <a:pt x="258" y="503"/>
                  </a:lnTo>
                  <a:lnTo>
                    <a:pt x="256" y="503"/>
                  </a:lnTo>
                  <a:lnTo>
                    <a:pt x="254" y="502"/>
                  </a:lnTo>
                  <a:lnTo>
                    <a:pt x="253" y="503"/>
                  </a:lnTo>
                  <a:lnTo>
                    <a:pt x="251" y="503"/>
                  </a:lnTo>
                  <a:lnTo>
                    <a:pt x="250" y="505"/>
                  </a:lnTo>
                  <a:lnTo>
                    <a:pt x="250" y="506"/>
                  </a:lnTo>
                  <a:lnTo>
                    <a:pt x="108" y="506"/>
                  </a:lnTo>
                  <a:lnTo>
                    <a:pt x="107" y="505"/>
                  </a:lnTo>
                  <a:lnTo>
                    <a:pt x="106" y="503"/>
                  </a:lnTo>
                  <a:lnTo>
                    <a:pt x="105" y="503"/>
                  </a:lnTo>
                  <a:lnTo>
                    <a:pt x="103" y="502"/>
                  </a:lnTo>
                  <a:lnTo>
                    <a:pt x="101" y="503"/>
                  </a:lnTo>
                  <a:lnTo>
                    <a:pt x="100" y="503"/>
                  </a:lnTo>
                  <a:lnTo>
                    <a:pt x="99" y="505"/>
                  </a:lnTo>
                  <a:lnTo>
                    <a:pt x="99" y="506"/>
                  </a:lnTo>
                  <a:lnTo>
                    <a:pt x="36" y="506"/>
                  </a:lnTo>
                  <a:lnTo>
                    <a:pt x="36" y="505"/>
                  </a:lnTo>
                  <a:lnTo>
                    <a:pt x="35" y="503"/>
                  </a:lnTo>
                  <a:lnTo>
                    <a:pt x="33" y="503"/>
                  </a:lnTo>
                  <a:lnTo>
                    <a:pt x="32" y="502"/>
                  </a:lnTo>
                  <a:lnTo>
                    <a:pt x="30" y="503"/>
                  </a:lnTo>
                  <a:lnTo>
                    <a:pt x="28" y="503"/>
                  </a:lnTo>
                  <a:lnTo>
                    <a:pt x="28" y="505"/>
                  </a:lnTo>
                  <a:lnTo>
                    <a:pt x="27" y="506"/>
                  </a:lnTo>
                  <a:lnTo>
                    <a:pt x="0" y="506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7" name="Freeform 277"/>
            <p:cNvSpPr>
              <a:spLocks/>
            </p:cNvSpPr>
            <p:nvPr/>
          </p:nvSpPr>
          <p:spPr bwMode="auto">
            <a:xfrm>
              <a:off x="4359" y="2554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8" name="Freeform 278"/>
            <p:cNvSpPr>
              <a:spLocks/>
            </p:cNvSpPr>
            <p:nvPr/>
          </p:nvSpPr>
          <p:spPr bwMode="auto">
            <a:xfrm>
              <a:off x="2000" y="2654"/>
              <a:ext cx="755" cy="314"/>
            </a:xfrm>
            <a:custGeom>
              <a:avLst/>
              <a:gdLst>
                <a:gd name="T0" fmla="*/ 695 w 755"/>
                <a:gd name="T1" fmla="*/ 6 h 314"/>
                <a:gd name="T2" fmla="*/ 692 w 755"/>
                <a:gd name="T3" fmla="*/ 3 h 314"/>
                <a:gd name="T4" fmla="*/ 687 w 755"/>
                <a:gd name="T5" fmla="*/ 4 h 314"/>
                <a:gd name="T6" fmla="*/ 632 w 755"/>
                <a:gd name="T7" fmla="*/ 6 h 314"/>
                <a:gd name="T8" fmla="*/ 629 w 755"/>
                <a:gd name="T9" fmla="*/ 3 h 314"/>
                <a:gd name="T10" fmla="*/ 624 w 755"/>
                <a:gd name="T11" fmla="*/ 4 h 314"/>
                <a:gd name="T12" fmla="*/ 609 w 755"/>
                <a:gd name="T13" fmla="*/ 6 h 314"/>
                <a:gd name="T14" fmla="*/ 606 w 755"/>
                <a:gd name="T15" fmla="*/ 3 h 314"/>
                <a:gd name="T16" fmla="*/ 601 w 755"/>
                <a:gd name="T17" fmla="*/ 4 h 314"/>
                <a:gd name="T18" fmla="*/ 485 w 755"/>
                <a:gd name="T19" fmla="*/ 6 h 314"/>
                <a:gd name="T20" fmla="*/ 482 w 755"/>
                <a:gd name="T21" fmla="*/ 3 h 314"/>
                <a:gd name="T22" fmla="*/ 477 w 755"/>
                <a:gd name="T23" fmla="*/ 4 h 314"/>
                <a:gd name="T24" fmla="*/ 422 w 755"/>
                <a:gd name="T25" fmla="*/ 6 h 314"/>
                <a:gd name="T26" fmla="*/ 420 w 755"/>
                <a:gd name="T27" fmla="*/ 3 h 314"/>
                <a:gd name="T28" fmla="*/ 415 w 755"/>
                <a:gd name="T29" fmla="*/ 4 h 314"/>
                <a:gd name="T30" fmla="*/ 402 w 755"/>
                <a:gd name="T31" fmla="*/ 6 h 314"/>
                <a:gd name="T32" fmla="*/ 400 w 755"/>
                <a:gd name="T33" fmla="*/ 3 h 314"/>
                <a:gd name="T34" fmla="*/ 395 w 755"/>
                <a:gd name="T35" fmla="*/ 4 h 314"/>
                <a:gd name="T36" fmla="*/ 344 w 755"/>
                <a:gd name="T37" fmla="*/ 6 h 314"/>
                <a:gd name="T38" fmla="*/ 341 w 755"/>
                <a:gd name="T39" fmla="*/ 3 h 314"/>
                <a:gd name="T40" fmla="*/ 336 w 755"/>
                <a:gd name="T41" fmla="*/ 4 h 314"/>
                <a:gd name="T42" fmla="*/ 280 w 755"/>
                <a:gd name="T43" fmla="*/ 6 h 314"/>
                <a:gd name="T44" fmla="*/ 277 w 755"/>
                <a:gd name="T45" fmla="*/ 3 h 314"/>
                <a:gd name="T46" fmla="*/ 273 w 755"/>
                <a:gd name="T47" fmla="*/ 4 h 314"/>
                <a:gd name="T48" fmla="*/ 256 w 755"/>
                <a:gd name="T49" fmla="*/ 6 h 314"/>
                <a:gd name="T50" fmla="*/ 253 w 755"/>
                <a:gd name="T51" fmla="*/ 3 h 314"/>
                <a:gd name="T52" fmla="*/ 248 w 755"/>
                <a:gd name="T53" fmla="*/ 4 h 314"/>
                <a:gd name="T54" fmla="*/ 156 w 755"/>
                <a:gd name="T55" fmla="*/ 6 h 314"/>
                <a:gd name="T56" fmla="*/ 154 w 755"/>
                <a:gd name="T57" fmla="*/ 3 h 314"/>
                <a:gd name="T58" fmla="*/ 149 w 755"/>
                <a:gd name="T59" fmla="*/ 4 h 314"/>
                <a:gd name="T60" fmla="*/ 136 w 755"/>
                <a:gd name="T61" fmla="*/ 6 h 314"/>
                <a:gd name="T62" fmla="*/ 133 w 755"/>
                <a:gd name="T63" fmla="*/ 1 h 314"/>
                <a:gd name="T64" fmla="*/ 126 w 755"/>
                <a:gd name="T65" fmla="*/ 0 h 314"/>
                <a:gd name="T66" fmla="*/ 120 w 755"/>
                <a:gd name="T67" fmla="*/ 3 h 314"/>
                <a:gd name="T68" fmla="*/ 107 w 755"/>
                <a:gd name="T69" fmla="*/ 6 h 314"/>
                <a:gd name="T70" fmla="*/ 104 w 755"/>
                <a:gd name="T71" fmla="*/ 3 h 314"/>
                <a:gd name="T72" fmla="*/ 99 w 755"/>
                <a:gd name="T73" fmla="*/ 4 h 314"/>
                <a:gd name="T74" fmla="*/ 64 w 755"/>
                <a:gd name="T75" fmla="*/ 6 h 314"/>
                <a:gd name="T76" fmla="*/ 61 w 755"/>
                <a:gd name="T77" fmla="*/ 3 h 314"/>
                <a:gd name="T78" fmla="*/ 56 w 755"/>
                <a:gd name="T79" fmla="*/ 4 h 314"/>
                <a:gd name="T80" fmla="*/ 51 w 755"/>
                <a:gd name="T81" fmla="*/ 6 h 314"/>
                <a:gd name="T82" fmla="*/ 48 w 755"/>
                <a:gd name="T83" fmla="*/ 2 h 314"/>
                <a:gd name="T84" fmla="*/ 42 w 755"/>
                <a:gd name="T85" fmla="*/ 0 h 314"/>
                <a:gd name="T86" fmla="*/ 36 w 755"/>
                <a:gd name="T87" fmla="*/ 3 h 314"/>
                <a:gd name="T88" fmla="*/ 10 w 755"/>
                <a:gd name="T89" fmla="*/ 6 h 314"/>
                <a:gd name="T90" fmla="*/ 7 w 755"/>
                <a:gd name="T91" fmla="*/ 3 h 314"/>
                <a:gd name="T92" fmla="*/ 2 w 755"/>
                <a:gd name="T93" fmla="*/ 4 h 314"/>
                <a:gd name="T94" fmla="*/ 0 w 755"/>
                <a:gd name="T95" fmla="*/ 6 h 31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5"/>
                <a:gd name="T145" fmla="*/ 0 h 314"/>
                <a:gd name="T146" fmla="*/ 755 w 755"/>
                <a:gd name="T147" fmla="*/ 314 h 31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5" h="314">
                  <a:moveTo>
                    <a:pt x="755" y="0"/>
                  </a:moveTo>
                  <a:lnTo>
                    <a:pt x="755" y="6"/>
                  </a:lnTo>
                  <a:lnTo>
                    <a:pt x="695" y="6"/>
                  </a:lnTo>
                  <a:lnTo>
                    <a:pt x="695" y="5"/>
                  </a:lnTo>
                  <a:lnTo>
                    <a:pt x="694" y="4"/>
                  </a:lnTo>
                  <a:lnTo>
                    <a:pt x="692" y="3"/>
                  </a:lnTo>
                  <a:lnTo>
                    <a:pt x="690" y="3"/>
                  </a:lnTo>
                  <a:lnTo>
                    <a:pt x="689" y="3"/>
                  </a:lnTo>
                  <a:lnTo>
                    <a:pt x="687" y="4"/>
                  </a:lnTo>
                  <a:lnTo>
                    <a:pt x="686" y="5"/>
                  </a:lnTo>
                  <a:lnTo>
                    <a:pt x="686" y="6"/>
                  </a:lnTo>
                  <a:lnTo>
                    <a:pt x="632" y="6"/>
                  </a:lnTo>
                  <a:lnTo>
                    <a:pt x="631" y="5"/>
                  </a:lnTo>
                  <a:lnTo>
                    <a:pt x="630" y="4"/>
                  </a:lnTo>
                  <a:lnTo>
                    <a:pt x="629" y="3"/>
                  </a:lnTo>
                  <a:lnTo>
                    <a:pt x="627" y="3"/>
                  </a:lnTo>
                  <a:lnTo>
                    <a:pt x="625" y="3"/>
                  </a:lnTo>
                  <a:lnTo>
                    <a:pt x="624" y="4"/>
                  </a:lnTo>
                  <a:lnTo>
                    <a:pt x="623" y="5"/>
                  </a:lnTo>
                  <a:lnTo>
                    <a:pt x="623" y="6"/>
                  </a:lnTo>
                  <a:lnTo>
                    <a:pt x="609" y="6"/>
                  </a:lnTo>
                  <a:lnTo>
                    <a:pt x="609" y="5"/>
                  </a:lnTo>
                  <a:lnTo>
                    <a:pt x="608" y="4"/>
                  </a:lnTo>
                  <a:lnTo>
                    <a:pt x="606" y="3"/>
                  </a:lnTo>
                  <a:lnTo>
                    <a:pt x="605" y="3"/>
                  </a:lnTo>
                  <a:lnTo>
                    <a:pt x="603" y="3"/>
                  </a:lnTo>
                  <a:lnTo>
                    <a:pt x="601" y="4"/>
                  </a:lnTo>
                  <a:lnTo>
                    <a:pt x="600" y="5"/>
                  </a:lnTo>
                  <a:lnTo>
                    <a:pt x="600" y="6"/>
                  </a:lnTo>
                  <a:lnTo>
                    <a:pt x="485" y="6"/>
                  </a:lnTo>
                  <a:lnTo>
                    <a:pt x="485" y="5"/>
                  </a:lnTo>
                  <a:lnTo>
                    <a:pt x="484" y="4"/>
                  </a:lnTo>
                  <a:lnTo>
                    <a:pt x="482" y="3"/>
                  </a:lnTo>
                  <a:lnTo>
                    <a:pt x="480" y="3"/>
                  </a:lnTo>
                  <a:lnTo>
                    <a:pt x="479" y="3"/>
                  </a:lnTo>
                  <a:lnTo>
                    <a:pt x="477" y="4"/>
                  </a:lnTo>
                  <a:lnTo>
                    <a:pt x="476" y="5"/>
                  </a:lnTo>
                  <a:lnTo>
                    <a:pt x="476" y="6"/>
                  </a:lnTo>
                  <a:lnTo>
                    <a:pt x="422" y="6"/>
                  </a:lnTo>
                  <a:lnTo>
                    <a:pt x="422" y="5"/>
                  </a:lnTo>
                  <a:lnTo>
                    <a:pt x="421" y="4"/>
                  </a:lnTo>
                  <a:lnTo>
                    <a:pt x="420" y="3"/>
                  </a:lnTo>
                  <a:lnTo>
                    <a:pt x="418" y="3"/>
                  </a:lnTo>
                  <a:lnTo>
                    <a:pt x="416" y="3"/>
                  </a:lnTo>
                  <a:lnTo>
                    <a:pt x="415" y="4"/>
                  </a:lnTo>
                  <a:lnTo>
                    <a:pt x="414" y="5"/>
                  </a:lnTo>
                  <a:lnTo>
                    <a:pt x="413" y="6"/>
                  </a:lnTo>
                  <a:lnTo>
                    <a:pt x="402" y="6"/>
                  </a:lnTo>
                  <a:lnTo>
                    <a:pt x="402" y="5"/>
                  </a:lnTo>
                  <a:lnTo>
                    <a:pt x="401" y="4"/>
                  </a:lnTo>
                  <a:lnTo>
                    <a:pt x="400" y="3"/>
                  </a:lnTo>
                  <a:lnTo>
                    <a:pt x="398" y="3"/>
                  </a:lnTo>
                  <a:lnTo>
                    <a:pt x="396" y="3"/>
                  </a:lnTo>
                  <a:lnTo>
                    <a:pt x="395" y="4"/>
                  </a:lnTo>
                  <a:lnTo>
                    <a:pt x="394" y="5"/>
                  </a:lnTo>
                  <a:lnTo>
                    <a:pt x="393" y="6"/>
                  </a:lnTo>
                  <a:lnTo>
                    <a:pt x="344" y="6"/>
                  </a:lnTo>
                  <a:lnTo>
                    <a:pt x="343" y="5"/>
                  </a:lnTo>
                  <a:lnTo>
                    <a:pt x="342" y="4"/>
                  </a:lnTo>
                  <a:lnTo>
                    <a:pt x="341" y="3"/>
                  </a:lnTo>
                  <a:lnTo>
                    <a:pt x="339" y="3"/>
                  </a:lnTo>
                  <a:lnTo>
                    <a:pt x="337" y="3"/>
                  </a:lnTo>
                  <a:lnTo>
                    <a:pt x="336" y="4"/>
                  </a:lnTo>
                  <a:lnTo>
                    <a:pt x="335" y="5"/>
                  </a:lnTo>
                  <a:lnTo>
                    <a:pt x="335" y="6"/>
                  </a:lnTo>
                  <a:lnTo>
                    <a:pt x="280" y="6"/>
                  </a:lnTo>
                  <a:lnTo>
                    <a:pt x="280" y="5"/>
                  </a:lnTo>
                  <a:lnTo>
                    <a:pt x="279" y="4"/>
                  </a:lnTo>
                  <a:lnTo>
                    <a:pt x="277" y="3"/>
                  </a:lnTo>
                  <a:lnTo>
                    <a:pt x="276" y="3"/>
                  </a:lnTo>
                  <a:lnTo>
                    <a:pt x="274" y="3"/>
                  </a:lnTo>
                  <a:lnTo>
                    <a:pt x="273" y="4"/>
                  </a:lnTo>
                  <a:lnTo>
                    <a:pt x="272" y="5"/>
                  </a:lnTo>
                  <a:lnTo>
                    <a:pt x="271" y="6"/>
                  </a:lnTo>
                  <a:lnTo>
                    <a:pt x="256" y="6"/>
                  </a:lnTo>
                  <a:lnTo>
                    <a:pt x="255" y="5"/>
                  </a:lnTo>
                  <a:lnTo>
                    <a:pt x="254" y="4"/>
                  </a:lnTo>
                  <a:lnTo>
                    <a:pt x="253" y="3"/>
                  </a:lnTo>
                  <a:lnTo>
                    <a:pt x="251" y="3"/>
                  </a:lnTo>
                  <a:lnTo>
                    <a:pt x="249" y="3"/>
                  </a:lnTo>
                  <a:lnTo>
                    <a:pt x="248" y="4"/>
                  </a:lnTo>
                  <a:lnTo>
                    <a:pt x="247" y="5"/>
                  </a:lnTo>
                  <a:lnTo>
                    <a:pt x="247" y="6"/>
                  </a:lnTo>
                  <a:lnTo>
                    <a:pt x="156" y="6"/>
                  </a:lnTo>
                  <a:lnTo>
                    <a:pt x="156" y="5"/>
                  </a:lnTo>
                  <a:lnTo>
                    <a:pt x="155" y="4"/>
                  </a:lnTo>
                  <a:lnTo>
                    <a:pt x="154" y="3"/>
                  </a:lnTo>
                  <a:lnTo>
                    <a:pt x="152" y="3"/>
                  </a:lnTo>
                  <a:lnTo>
                    <a:pt x="150" y="3"/>
                  </a:lnTo>
                  <a:lnTo>
                    <a:pt x="149" y="4"/>
                  </a:lnTo>
                  <a:lnTo>
                    <a:pt x="148" y="5"/>
                  </a:lnTo>
                  <a:lnTo>
                    <a:pt x="147" y="6"/>
                  </a:lnTo>
                  <a:lnTo>
                    <a:pt x="136" y="6"/>
                  </a:lnTo>
                  <a:lnTo>
                    <a:pt x="135" y="4"/>
                  </a:lnTo>
                  <a:lnTo>
                    <a:pt x="134" y="3"/>
                  </a:lnTo>
                  <a:lnTo>
                    <a:pt x="133" y="1"/>
                  </a:lnTo>
                  <a:lnTo>
                    <a:pt x="130" y="0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3" y="0"/>
                  </a:lnTo>
                  <a:lnTo>
                    <a:pt x="121" y="1"/>
                  </a:lnTo>
                  <a:lnTo>
                    <a:pt x="120" y="3"/>
                  </a:lnTo>
                  <a:lnTo>
                    <a:pt x="119" y="4"/>
                  </a:lnTo>
                  <a:lnTo>
                    <a:pt x="118" y="6"/>
                  </a:lnTo>
                  <a:lnTo>
                    <a:pt x="107" y="6"/>
                  </a:lnTo>
                  <a:lnTo>
                    <a:pt x="107" y="5"/>
                  </a:lnTo>
                  <a:lnTo>
                    <a:pt x="106" y="4"/>
                  </a:lnTo>
                  <a:lnTo>
                    <a:pt x="104" y="3"/>
                  </a:lnTo>
                  <a:lnTo>
                    <a:pt x="102" y="3"/>
                  </a:lnTo>
                  <a:lnTo>
                    <a:pt x="101" y="3"/>
                  </a:lnTo>
                  <a:lnTo>
                    <a:pt x="99" y="4"/>
                  </a:lnTo>
                  <a:lnTo>
                    <a:pt x="98" y="5"/>
                  </a:lnTo>
                  <a:lnTo>
                    <a:pt x="98" y="6"/>
                  </a:lnTo>
                  <a:lnTo>
                    <a:pt x="64" y="6"/>
                  </a:lnTo>
                  <a:lnTo>
                    <a:pt x="64" y="5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3"/>
                  </a:lnTo>
                  <a:lnTo>
                    <a:pt x="58" y="3"/>
                  </a:lnTo>
                  <a:lnTo>
                    <a:pt x="56" y="4"/>
                  </a:lnTo>
                  <a:lnTo>
                    <a:pt x="56" y="5"/>
                  </a:lnTo>
                  <a:lnTo>
                    <a:pt x="55" y="6"/>
                  </a:lnTo>
                  <a:lnTo>
                    <a:pt x="51" y="6"/>
                  </a:lnTo>
                  <a:lnTo>
                    <a:pt x="50" y="5"/>
                  </a:lnTo>
                  <a:lnTo>
                    <a:pt x="49" y="3"/>
                  </a:lnTo>
                  <a:lnTo>
                    <a:pt x="48" y="2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8" y="2"/>
                  </a:lnTo>
                  <a:lnTo>
                    <a:pt x="36" y="3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314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9" name="Freeform 279"/>
            <p:cNvSpPr>
              <a:spLocks/>
            </p:cNvSpPr>
            <p:nvPr/>
          </p:nvSpPr>
          <p:spPr bwMode="auto">
            <a:xfrm>
              <a:off x="2749" y="264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0" name="Freeform 280"/>
            <p:cNvSpPr>
              <a:spLocks/>
            </p:cNvSpPr>
            <p:nvPr/>
          </p:nvSpPr>
          <p:spPr bwMode="auto">
            <a:xfrm>
              <a:off x="1889" y="2502"/>
              <a:ext cx="1267" cy="466"/>
            </a:xfrm>
            <a:custGeom>
              <a:avLst/>
              <a:gdLst>
                <a:gd name="T0" fmla="*/ 24 w 1267"/>
                <a:gd name="T1" fmla="*/ 5 h 466"/>
                <a:gd name="T2" fmla="*/ 30 w 1267"/>
                <a:gd name="T3" fmla="*/ 4 h 466"/>
                <a:gd name="T4" fmla="*/ 68 w 1267"/>
                <a:gd name="T5" fmla="*/ 7 h 466"/>
                <a:gd name="T6" fmla="*/ 73 w 1267"/>
                <a:gd name="T7" fmla="*/ 3 h 466"/>
                <a:gd name="T8" fmla="*/ 77 w 1267"/>
                <a:gd name="T9" fmla="*/ 7 h 466"/>
                <a:gd name="T10" fmla="*/ 115 w 1267"/>
                <a:gd name="T11" fmla="*/ 4 h 466"/>
                <a:gd name="T12" fmla="*/ 121 w 1267"/>
                <a:gd name="T13" fmla="*/ 5 h 466"/>
                <a:gd name="T14" fmla="*/ 147 w 1267"/>
                <a:gd name="T15" fmla="*/ 4 h 466"/>
                <a:gd name="T16" fmla="*/ 155 w 1267"/>
                <a:gd name="T17" fmla="*/ 1 h 466"/>
                <a:gd name="T18" fmla="*/ 161 w 1267"/>
                <a:gd name="T19" fmla="*/ 5 h 466"/>
                <a:gd name="T20" fmla="*/ 167 w 1267"/>
                <a:gd name="T21" fmla="*/ 4 h 466"/>
                <a:gd name="T22" fmla="*/ 174 w 1267"/>
                <a:gd name="T23" fmla="*/ 4 h 466"/>
                <a:gd name="T24" fmla="*/ 209 w 1267"/>
                <a:gd name="T25" fmla="*/ 5 h 466"/>
                <a:gd name="T26" fmla="*/ 215 w 1267"/>
                <a:gd name="T27" fmla="*/ 4 h 466"/>
                <a:gd name="T28" fmla="*/ 218 w 1267"/>
                <a:gd name="T29" fmla="*/ 7 h 466"/>
                <a:gd name="T30" fmla="*/ 223 w 1267"/>
                <a:gd name="T31" fmla="*/ 3 h 466"/>
                <a:gd name="T32" fmla="*/ 227 w 1267"/>
                <a:gd name="T33" fmla="*/ 7 h 466"/>
                <a:gd name="T34" fmla="*/ 232 w 1267"/>
                <a:gd name="T35" fmla="*/ 2 h 466"/>
                <a:gd name="T36" fmla="*/ 241 w 1267"/>
                <a:gd name="T37" fmla="*/ 1 h 466"/>
                <a:gd name="T38" fmla="*/ 247 w 1267"/>
                <a:gd name="T39" fmla="*/ 7 h 466"/>
                <a:gd name="T40" fmla="*/ 254 w 1267"/>
                <a:gd name="T41" fmla="*/ 2 h 466"/>
                <a:gd name="T42" fmla="*/ 263 w 1267"/>
                <a:gd name="T43" fmla="*/ 1 h 466"/>
                <a:gd name="T44" fmla="*/ 267 w 1267"/>
                <a:gd name="T45" fmla="*/ 7 h 466"/>
                <a:gd name="T46" fmla="*/ 360 w 1267"/>
                <a:gd name="T47" fmla="*/ 4 h 466"/>
                <a:gd name="T48" fmla="*/ 366 w 1267"/>
                <a:gd name="T49" fmla="*/ 5 h 466"/>
                <a:gd name="T50" fmla="*/ 447 w 1267"/>
                <a:gd name="T51" fmla="*/ 4 h 466"/>
                <a:gd name="T52" fmla="*/ 453 w 1267"/>
                <a:gd name="T53" fmla="*/ 4 h 466"/>
                <a:gd name="T54" fmla="*/ 525 w 1267"/>
                <a:gd name="T55" fmla="*/ 5 h 466"/>
                <a:gd name="T56" fmla="*/ 531 w 1267"/>
                <a:gd name="T57" fmla="*/ 4 h 466"/>
                <a:gd name="T58" fmla="*/ 552 w 1267"/>
                <a:gd name="T59" fmla="*/ 7 h 466"/>
                <a:gd name="T60" fmla="*/ 557 w 1267"/>
                <a:gd name="T61" fmla="*/ 3 h 466"/>
                <a:gd name="T62" fmla="*/ 561 w 1267"/>
                <a:gd name="T63" fmla="*/ 7 h 466"/>
                <a:gd name="T64" fmla="*/ 590 w 1267"/>
                <a:gd name="T65" fmla="*/ 4 h 466"/>
                <a:gd name="T66" fmla="*/ 596 w 1267"/>
                <a:gd name="T67" fmla="*/ 5 h 466"/>
                <a:gd name="T68" fmla="*/ 623 w 1267"/>
                <a:gd name="T69" fmla="*/ 4 h 466"/>
                <a:gd name="T70" fmla="*/ 629 w 1267"/>
                <a:gd name="T71" fmla="*/ 4 h 466"/>
                <a:gd name="T72" fmla="*/ 693 w 1267"/>
                <a:gd name="T73" fmla="*/ 5 h 466"/>
                <a:gd name="T74" fmla="*/ 699 w 1267"/>
                <a:gd name="T75" fmla="*/ 4 h 466"/>
                <a:gd name="T76" fmla="*/ 711 w 1267"/>
                <a:gd name="T77" fmla="*/ 7 h 466"/>
                <a:gd name="T78" fmla="*/ 716 w 1267"/>
                <a:gd name="T79" fmla="*/ 3 h 466"/>
                <a:gd name="T80" fmla="*/ 720 w 1267"/>
                <a:gd name="T81" fmla="*/ 7 h 466"/>
                <a:gd name="T82" fmla="*/ 736 w 1267"/>
                <a:gd name="T83" fmla="*/ 4 h 466"/>
                <a:gd name="T84" fmla="*/ 742 w 1267"/>
                <a:gd name="T85" fmla="*/ 5 h 466"/>
                <a:gd name="T86" fmla="*/ 798 w 1267"/>
                <a:gd name="T87" fmla="*/ 4 h 466"/>
                <a:gd name="T88" fmla="*/ 805 w 1267"/>
                <a:gd name="T89" fmla="*/ 4 h 466"/>
                <a:gd name="T90" fmla="*/ 902 w 1267"/>
                <a:gd name="T91" fmla="*/ 5 h 466"/>
                <a:gd name="T92" fmla="*/ 908 w 1267"/>
                <a:gd name="T93" fmla="*/ 4 h 466"/>
                <a:gd name="T94" fmla="*/ 966 w 1267"/>
                <a:gd name="T95" fmla="*/ 7 h 466"/>
                <a:gd name="T96" fmla="*/ 971 w 1267"/>
                <a:gd name="T97" fmla="*/ 3 h 466"/>
                <a:gd name="T98" fmla="*/ 975 w 1267"/>
                <a:gd name="T99" fmla="*/ 7 h 466"/>
                <a:gd name="T100" fmla="*/ 1060 w 1267"/>
                <a:gd name="T101" fmla="*/ 4 h 466"/>
                <a:gd name="T102" fmla="*/ 1066 w 1267"/>
                <a:gd name="T103" fmla="*/ 5 h 466"/>
                <a:gd name="T104" fmla="*/ 1073 w 1267"/>
                <a:gd name="T105" fmla="*/ 4 h 466"/>
                <a:gd name="T106" fmla="*/ 1080 w 1267"/>
                <a:gd name="T107" fmla="*/ 4 h 466"/>
                <a:gd name="T108" fmla="*/ 1097 w 1267"/>
                <a:gd name="T109" fmla="*/ 5 h 466"/>
                <a:gd name="T110" fmla="*/ 1103 w 1267"/>
                <a:gd name="T111" fmla="*/ 4 h 466"/>
                <a:gd name="T112" fmla="*/ 1227 w 1267"/>
                <a:gd name="T113" fmla="*/ 7 h 466"/>
                <a:gd name="T114" fmla="*/ 1231 w 1267"/>
                <a:gd name="T115" fmla="*/ 3 h 466"/>
                <a:gd name="T116" fmla="*/ 1236 w 1267"/>
                <a:gd name="T117" fmla="*/ 7 h 466"/>
                <a:gd name="T118" fmla="*/ 1241 w 1267"/>
                <a:gd name="T119" fmla="*/ 4 h 466"/>
                <a:gd name="T120" fmla="*/ 1247 w 1267"/>
                <a:gd name="T121" fmla="*/ 5 h 46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267"/>
                <a:gd name="T184" fmla="*/ 0 h 466"/>
                <a:gd name="T185" fmla="*/ 1267 w 1267"/>
                <a:gd name="T186" fmla="*/ 466 h 46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267" h="466">
                  <a:moveTo>
                    <a:pt x="0" y="466"/>
                  </a:moveTo>
                  <a:lnTo>
                    <a:pt x="0" y="7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9" y="3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68" y="7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71" y="4"/>
                  </a:lnTo>
                  <a:lnTo>
                    <a:pt x="73" y="3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7" y="5"/>
                  </a:lnTo>
                  <a:lnTo>
                    <a:pt x="77" y="7"/>
                  </a:lnTo>
                  <a:lnTo>
                    <a:pt x="112" y="7"/>
                  </a:lnTo>
                  <a:lnTo>
                    <a:pt x="112" y="5"/>
                  </a:lnTo>
                  <a:lnTo>
                    <a:pt x="113" y="4"/>
                  </a:lnTo>
                  <a:lnTo>
                    <a:pt x="115" y="4"/>
                  </a:lnTo>
                  <a:lnTo>
                    <a:pt x="117" y="3"/>
                  </a:lnTo>
                  <a:lnTo>
                    <a:pt x="118" y="4"/>
                  </a:lnTo>
                  <a:lnTo>
                    <a:pt x="120" y="4"/>
                  </a:lnTo>
                  <a:lnTo>
                    <a:pt x="121" y="5"/>
                  </a:lnTo>
                  <a:lnTo>
                    <a:pt x="121" y="7"/>
                  </a:lnTo>
                  <a:lnTo>
                    <a:pt x="146" y="7"/>
                  </a:lnTo>
                  <a:lnTo>
                    <a:pt x="146" y="5"/>
                  </a:lnTo>
                  <a:lnTo>
                    <a:pt x="147" y="4"/>
                  </a:lnTo>
                  <a:lnTo>
                    <a:pt x="149" y="2"/>
                  </a:lnTo>
                  <a:lnTo>
                    <a:pt x="151" y="1"/>
                  </a:lnTo>
                  <a:lnTo>
                    <a:pt x="153" y="1"/>
                  </a:lnTo>
                  <a:lnTo>
                    <a:pt x="155" y="1"/>
                  </a:lnTo>
                  <a:lnTo>
                    <a:pt x="157" y="1"/>
                  </a:lnTo>
                  <a:lnTo>
                    <a:pt x="159" y="2"/>
                  </a:lnTo>
                  <a:lnTo>
                    <a:pt x="160" y="4"/>
                  </a:lnTo>
                  <a:lnTo>
                    <a:pt x="161" y="5"/>
                  </a:lnTo>
                  <a:lnTo>
                    <a:pt x="161" y="7"/>
                  </a:lnTo>
                  <a:lnTo>
                    <a:pt x="166" y="7"/>
                  </a:lnTo>
                  <a:lnTo>
                    <a:pt x="167" y="5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3"/>
                  </a:lnTo>
                  <a:lnTo>
                    <a:pt x="172" y="4"/>
                  </a:lnTo>
                  <a:lnTo>
                    <a:pt x="174" y="4"/>
                  </a:lnTo>
                  <a:lnTo>
                    <a:pt x="175" y="5"/>
                  </a:lnTo>
                  <a:lnTo>
                    <a:pt x="175" y="7"/>
                  </a:lnTo>
                  <a:lnTo>
                    <a:pt x="209" y="7"/>
                  </a:lnTo>
                  <a:lnTo>
                    <a:pt x="209" y="5"/>
                  </a:lnTo>
                  <a:lnTo>
                    <a:pt x="210" y="4"/>
                  </a:lnTo>
                  <a:lnTo>
                    <a:pt x="212" y="4"/>
                  </a:lnTo>
                  <a:lnTo>
                    <a:pt x="213" y="3"/>
                  </a:lnTo>
                  <a:lnTo>
                    <a:pt x="215" y="4"/>
                  </a:lnTo>
                  <a:lnTo>
                    <a:pt x="217" y="4"/>
                  </a:lnTo>
                  <a:lnTo>
                    <a:pt x="218" y="5"/>
                  </a:lnTo>
                  <a:lnTo>
                    <a:pt x="218" y="7"/>
                  </a:lnTo>
                  <a:lnTo>
                    <a:pt x="219" y="5"/>
                  </a:lnTo>
                  <a:lnTo>
                    <a:pt x="220" y="4"/>
                  </a:lnTo>
                  <a:lnTo>
                    <a:pt x="221" y="4"/>
                  </a:lnTo>
                  <a:lnTo>
                    <a:pt x="223" y="3"/>
                  </a:lnTo>
                  <a:lnTo>
                    <a:pt x="225" y="4"/>
                  </a:lnTo>
                  <a:lnTo>
                    <a:pt x="226" y="4"/>
                  </a:lnTo>
                  <a:lnTo>
                    <a:pt x="227" y="5"/>
                  </a:lnTo>
                  <a:lnTo>
                    <a:pt x="227" y="7"/>
                  </a:lnTo>
                  <a:lnTo>
                    <a:pt x="229" y="7"/>
                  </a:lnTo>
                  <a:lnTo>
                    <a:pt x="230" y="5"/>
                  </a:lnTo>
                  <a:lnTo>
                    <a:pt x="231" y="3"/>
                  </a:lnTo>
                  <a:lnTo>
                    <a:pt x="232" y="2"/>
                  </a:lnTo>
                  <a:lnTo>
                    <a:pt x="234" y="1"/>
                  </a:lnTo>
                  <a:lnTo>
                    <a:pt x="237" y="0"/>
                  </a:lnTo>
                  <a:lnTo>
                    <a:pt x="239" y="0"/>
                  </a:lnTo>
                  <a:lnTo>
                    <a:pt x="241" y="1"/>
                  </a:lnTo>
                  <a:lnTo>
                    <a:pt x="244" y="2"/>
                  </a:lnTo>
                  <a:lnTo>
                    <a:pt x="245" y="3"/>
                  </a:lnTo>
                  <a:lnTo>
                    <a:pt x="246" y="5"/>
                  </a:lnTo>
                  <a:lnTo>
                    <a:pt x="247" y="7"/>
                  </a:lnTo>
                  <a:lnTo>
                    <a:pt x="251" y="7"/>
                  </a:lnTo>
                  <a:lnTo>
                    <a:pt x="251" y="5"/>
                  </a:lnTo>
                  <a:lnTo>
                    <a:pt x="252" y="3"/>
                  </a:lnTo>
                  <a:lnTo>
                    <a:pt x="254" y="2"/>
                  </a:lnTo>
                  <a:lnTo>
                    <a:pt x="256" y="1"/>
                  </a:lnTo>
                  <a:lnTo>
                    <a:pt x="258" y="0"/>
                  </a:lnTo>
                  <a:lnTo>
                    <a:pt x="260" y="0"/>
                  </a:lnTo>
                  <a:lnTo>
                    <a:pt x="263" y="1"/>
                  </a:lnTo>
                  <a:lnTo>
                    <a:pt x="265" y="2"/>
                  </a:lnTo>
                  <a:lnTo>
                    <a:pt x="266" y="3"/>
                  </a:lnTo>
                  <a:lnTo>
                    <a:pt x="267" y="5"/>
                  </a:lnTo>
                  <a:lnTo>
                    <a:pt x="267" y="7"/>
                  </a:lnTo>
                  <a:lnTo>
                    <a:pt x="358" y="7"/>
                  </a:lnTo>
                  <a:lnTo>
                    <a:pt x="358" y="5"/>
                  </a:lnTo>
                  <a:lnTo>
                    <a:pt x="359" y="4"/>
                  </a:lnTo>
                  <a:lnTo>
                    <a:pt x="360" y="4"/>
                  </a:lnTo>
                  <a:lnTo>
                    <a:pt x="362" y="3"/>
                  </a:lnTo>
                  <a:lnTo>
                    <a:pt x="364" y="4"/>
                  </a:lnTo>
                  <a:lnTo>
                    <a:pt x="365" y="4"/>
                  </a:lnTo>
                  <a:lnTo>
                    <a:pt x="366" y="5"/>
                  </a:lnTo>
                  <a:lnTo>
                    <a:pt x="367" y="7"/>
                  </a:lnTo>
                  <a:lnTo>
                    <a:pt x="446" y="7"/>
                  </a:lnTo>
                  <a:lnTo>
                    <a:pt x="446" y="5"/>
                  </a:lnTo>
                  <a:lnTo>
                    <a:pt x="447" y="4"/>
                  </a:lnTo>
                  <a:lnTo>
                    <a:pt x="448" y="4"/>
                  </a:lnTo>
                  <a:lnTo>
                    <a:pt x="450" y="3"/>
                  </a:lnTo>
                  <a:lnTo>
                    <a:pt x="452" y="4"/>
                  </a:lnTo>
                  <a:lnTo>
                    <a:pt x="453" y="4"/>
                  </a:lnTo>
                  <a:lnTo>
                    <a:pt x="454" y="5"/>
                  </a:lnTo>
                  <a:lnTo>
                    <a:pt x="455" y="7"/>
                  </a:lnTo>
                  <a:lnTo>
                    <a:pt x="524" y="7"/>
                  </a:lnTo>
                  <a:lnTo>
                    <a:pt x="525" y="5"/>
                  </a:lnTo>
                  <a:lnTo>
                    <a:pt x="526" y="4"/>
                  </a:lnTo>
                  <a:lnTo>
                    <a:pt x="527" y="4"/>
                  </a:lnTo>
                  <a:lnTo>
                    <a:pt x="529" y="3"/>
                  </a:lnTo>
                  <a:lnTo>
                    <a:pt x="531" y="4"/>
                  </a:lnTo>
                  <a:lnTo>
                    <a:pt x="532" y="4"/>
                  </a:lnTo>
                  <a:lnTo>
                    <a:pt x="533" y="5"/>
                  </a:lnTo>
                  <a:lnTo>
                    <a:pt x="533" y="7"/>
                  </a:lnTo>
                  <a:lnTo>
                    <a:pt x="552" y="7"/>
                  </a:lnTo>
                  <a:lnTo>
                    <a:pt x="553" y="5"/>
                  </a:lnTo>
                  <a:lnTo>
                    <a:pt x="553" y="4"/>
                  </a:lnTo>
                  <a:lnTo>
                    <a:pt x="555" y="4"/>
                  </a:lnTo>
                  <a:lnTo>
                    <a:pt x="557" y="3"/>
                  </a:lnTo>
                  <a:lnTo>
                    <a:pt x="558" y="4"/>
                  </a:lnTo>
                  <a:lnTo>
                    <a:pt x="560" y="4"/>
                  </a:lnTo>
                  <a:lnTo>
                    <a:pt x="561" y="5"/>
                  </a:lnTo>
                  <a:lnTo>
                    <a:pt x="561" y="7"/>
                  </a:lnTo>
                  <a:lnTo>
                    <a:pt x="587" y="7"/>
                  </a:lnTo>
                  <a:lnTo>
                    <a:pt x="587" y="5"/>
                  </a:lnTo>
                  <a:lnTo>
                    <a:pt x="588" y="4"/>
                  </a:lnTo>
                  <a:lnTo>
                    <a:pt x="590" y="4"/>
                  </a:lnTo>
                  <a:lnTo>
                    <a:pt x="591" y="3"/>
                  </a:lnTo>
                  <a:lnTo>
                    <a:pt x="593" y="4"/>
                  </a:lnTo>
                  <a:lnTo>
                    <a:pt x="594" y="4"/>
                  </a:lnTo>
                  <a:lnTo>
                    <a:pt x="596" y="5"/>
                  </a:lnTo>
                  <a:lnTo>
                    <a:pt x="596" y="7"/>
                  </a:lnTo>
                  <a:lnTo>
                    <a:pt x="622" y="7"/>
                  </a:lnTo>
                  <a:lnTo>
                    <a:pt x="622" y="5"/>
                  </a:lnTo>
                  <a:lnTo>
                    <a:pt x="623" y="4"/>
                  </a:lnTo>
                  <a:lnTo>
                    <a:pt x="624" y="4"/>
                  </a:lnTo>
                  <a:lnTo>
                    <a:pt x="626" y="3"/>
                  </a:lnTo>
                  <a:lnTo>
                    <a:pt x="628" y="4"/>
                  </a:lnTo>
                  <a:lnTo>
                    <a:pt x="629" y="4"/>
                  </a:lnTo>
                  <a:lnTo>
                    <a:pt x="630" y="5"/>
                  </a:lnTo>
                  <a:lnTo>
                    <a:pt x="631" y="7"/>
                  </a:lnTo>
                  <a:lnTo>
                    <a:pt x="693" y="7"/>
                  </a:lnTo>
                  <a:lnTo>
                    <a:pt x="693" y="5"/>
                  </a:lnTo>
                  <a:lnTo>
                    <a:pt x="694" y="4"/>
                  </a:lnTo>
                  <a:lnTo>
                    <a:pt x="696" y="4"/>
                  </a:lnTo>
                  <a:lnTo>
                    <a:pt x="698" y="3"/>
                  </a:lnTo>
                  <a:lnTo>
                    <a:pt x="699" y="4"/>
                  </a:lnTo>
                  <a:lnTo>
                    <a:pt x="701" y="4"/>
                  </a:lnTo>
                  <a:lnTo>
                    <a:pt x="702" y="5"/>
                  </a:lnTo>
                  <a:lnTo>
                    <a:pt x="702" y="7"/>
                  </a:lnTo>
                  <a:lnTo>
                    <a:pt x="711" y="7"/>
                  </a:lnTo>
                  <a:lnTo>
                    <a:pt x="711" y="5"/>
                  </a:lnTo>
                  <a:lnTo>
                    <a:pt x="712" y="4"/>
                  </a:lnTo>
                  <a:lnTo>
                    <a:pt x="714" y="4"/>
                  </a:lnTo>
                  <a:lnTo>
                    <a:pt x="716" y="3"/>
                  </a:lnTo>
                  <a:lnTo>
                    <a:pt x="717" y="4"/>
                  </a:lnTo>
                  <a:lnTo>
                    <a:pt x="719" y="4"/>
                  </a:lnTo>
                  <a:lnTo>
                    <a:pt x="720" y="5"/>
                  </a:lnTo>
                  <a:lnTo>
                    <a:pt x="720" y="7"/>
                  </a:lnTo>
                  <a:lnTo>
                    <a:pt x="734" y="7"/>
                  </a:lnTo>
                  <a:lnTo>
                    <a:pt x="734" y="5"/>
                  </a:lnTo>
                  <a:lnTo>
                    <a:pt x="735" y="4"/>
                  </a:lnTo>
                  <a:lnTo>
                    <a:pt x="736" y="4"/>
                  </a:lnTo>
                  <a:lnTo>
                    <a:pt x="738" y="3"/>
                  </a:lnTo>
                  <a:lnTo>
                    <a:pt x="740" y="4"/>
                  </a:lnTo>
                  <a:lnTo>
                    <a:pt x="741" y="4"/>
                  </a:lnTo>
                  <a:lnTo>
                    <a:pt x="742" y="5"/>
                  </a:lnTo>
                  <a:lnTo>
                    <a:pt x="743" y="7"/>
                  </a:lnTo>
                  <a:lnTo>
                    <a:pt x="797" y="7"/>
                  </a:lnTo>
                  <a:lnTo>
                    <a:pt x="797" y="5"/>
                  </a:lnTo>
                  <a:lnTo>
                    <a:pt x="798" y="4"/>
                  </a:lnTo>
                  <a:lnTo>
                    <a:pt x="800" y="4"/>
                  </a:lnTo>
                  <a:lnTo>
                    <a:pt x="801" y="3"/>
                  </a:lnTo>
                  <a:lnTo>
                    <a:pt x="803" y="4"/>
                  </a:lnTo>
                  <a:lnTo>
                    <a:pt x="805" y="4"/>
                  </a:lnTo>
                  <a:lnTo>
                    <a:pt x="806" y="5"/>
                  </a:lnTo>
                  <a:lnTo>
                    <a:pt x="806" y="7"/>
                  </a:lnTo>
                  <a:lnTo>
                    <a:pt x="901" y="7"/>
                  </a:lnTo>
                  <a:lnTo>
                    <a:pt x="902" y="5"/>
                  </a:lnTo>
                  <a:lnTo>
                    <a:pt x="903" y="4"/>
                  </a:lnTo>
                  <a:lnTo>
                    <a:pt x="904" y="4"/>
                  </a:lnTo>
                  <a:lnTo>
                    <a:pt x="906" y="3"/>
                  </a:lnTo>
                  <a:lnTo>
                    <a:pt x="908" y="4"/>
                  </a:lnTo>
                  <a:lnTo>
                    <a:pt x="909" y="4"/>
                  </a:lnTo>
                  <a:lnTo>
                    <a:pt x="910" y="5"/>
                  </a:lnTo>
                  <a:lnTo>
                    <a:pt x="910" y="7"/>
                  </a:lnTo>
                  <a:lnTo>
                    <a:pt x="966" y="7"/>
                  </a:lnTo>
                  <a:lnTo>
                    <a:pt x="967" y="5"/>
                  </a:lnTo>
                  <a:lnTo>
                    <a:pt x="968" y="4"/>
                  </a:lnTo>
                  <a:lnTo>
                    <a:pt x="969" y="4"/>
                  </a:lnTo>
                  <a:lnTo>
                    <a:pt x="971" y="3"/>
                  </a:lnTo>
                  <a:lnTo>
                    <a:pt x="973" y="4"/>
                  </a:lnTo>
                  <a:lnTo>
                    <a:pt x="974" y="4"/>
                  </a:lnTo>
                  <a:lnTo>
                    <a:pt x="975" y="5"/>
                  </a:lnTo>
                  <a:lnTo>
                    <a:pt x="975" y="7"/>
                  </a:lnTo>
                  <a:lnTo>
                    <a:pt x="1058" y="7"/>
                  </a:lnTo>
                  <a:lnTo>
                    <a:pt x="1058" y="5"/>
                  </a:lnTo>
                  <a:lnTo>
                    <a:pt x="1059" y="4"/>
                  </a:lnTo>
                  <a:lnTo>
                    <a:pt x="1060" y="4"/>
                  </a:lnTo>
                  <a:lnTo>
                    <a:pt x="1062" y="3"/>
                  </a:lnTo>
                  <a:lnTo>
                    <a:pt x="1064" y="4"/>
                  </a:lnTo>
                  <a:lnTo>
                    <a:pt x="1065" y="4"/>
                  </a:lnTo>
                  <a:lnTo>
                    <a:pt x="1066" y="5"/>
                  </a:lnTo>
                  <a:lnTo>
                    <a:pt x="1067" y="7"/>
                  </a:lnTo>
                  <a:lnTo>
                    <a:pt x="1072" y="7"/>
                  </a:lnTo>
                  <a:lnTo>
                    <a:pt x="1073" y="5"/>
                  </a:lnTo>
                  <a:lnTo>
                    <a:pt x="1073" y="4"/>
                  </a:lnTo>
                  <a:lnTo>
                    <a:pt x="1075" y="4"/>
                  </a:lnTo>
                  <a:lnTo>
                    <a:pt x="1077" y="3"/>
                  </a:lnTo>
                  <a:lnTo>
                    <a:pt x="1078" y="4"/>
                  </a:lnTo>
                  <a:lnTo>
                    <a:pt x="1080" y="4"/>
                  </a:lnTo>
                  <a:lnTo>
                    <a:pt x="1081" y="5"/>
                  </a:lnTo>
                  <a:lnTo>
                    <a:pt x="1081" y="7"/>
                  </a:lnTo>
                  <a:lnTo>
                    <a:pt x="1097" y="7"/>
                  </a:lnTo>
                  <a:lnTo>
                    <a:pt x="1097" y="5"/>
                  </a:lnTo>
                  <a:lnTo>
                    <a:pt x="1098" y="4"/>
                  </a:lnTo>
                  <a:lnTo>
                    <a:pt x="1099" y="4"/>
                  </a:lnTo>
                  <a:lnTo>
                    <a:pt x="1101" y="3"/>
                  </a:lnTo>
                  <a:lnTo>
                    <a:pt x="1103" y="4"/>
                  </a:lnTo>
                  <a:lnTo>
                    <a:pt x="1104" y="4"/>
                  </a:lnTo>
                  <a:lnTo>
                    <a:pt x="1105" y="5"/>
                  </a:lnTo>
                  <a:lnTo>
                    <a:pt x="1105" y="7"/>
                  </a:lnTo>
                  <a:lnTo>
                    <a:pt x="1227" y="7"/>
                  </a:lnTo>
                  <a:lnTo>
                    <a:pt x="1227" y="5"/>
                  </a:lnTo>
                  <a:lnTo>
                    <a:pt x="1228" y="4"/>
                  </a:lnTo>
                  <a:lnTo>
                    <a:pt x="1229" y="4"/>
                  </a:lnTo>
                  <a:lnTo>
                    <a:pt x="1231" y="3"/>
                  </a:lnTo>
                  <a:lnTo>
                    <a:pt x="1233" y="4"/>
                  </a:lnTo>
                  <a:lnTo>
                    <a:pt x="1234" y="4"/>
                  </a:lnTo>
                  <a:lnTo>
                    <a:pt x="1235" y="5"/>
                  </a:lnTo>
                  <a:lnTo>
                    <a:pt x="1236" y="7"/>
                  </a:lnTo>
                  <a:lnTo>
                    <a:pt x="1238" y="7"/>
                  </a:lnTo>
                  <a:lnTo>
                    <a:pt x="1239" y="5"/>
                  </a:lnTo>
                  <a:lnTo>
                    <a:pt x="1240" y="4"/>
                  </a:lnTo>
                  <a:lnTo>
                    <a:pt x="1241" y="4"/>
                  </a:lnTo>
                  <a:lnTo>
                    <a:pt x="1243" y="3"/>
                  </a:lnTo>
                  <a:lnTo>
                    <a:pt x="1245" y="4"/>
                  </a:lnTo>
                  <a:lnTo>
                    <a:pt x="1246" y="4"/>
                  </a:lnTo>
                  <a:lnTo>
                    <a:pt x="1247" y="5"/>
                  </a:lnTo>
                  <a:lnTo>
                    <a:pt x="1247" y="7"/>
                  </a:lnTo>
                  <a:lnTo>
                    <a:pt x="1267" y="7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1" name="Freeform 281"/>
            <p:cNvSpPr>
              <a:spLocks/>
            </p:cNvSpPr>
            <p:nvPr/>
          </p:nvSpPr>
          <p:spPr bwMode="auto">
            <a:xfrm>
              <a:off x="3154" y="2504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3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2" name="Freeform 282"/>
            <p:cNvSpPr>
              <a:spLocks/>
            </p:cNvSpPr>
            <p:nvPr/>
          </p:nvSpPr>
          <p:spPr bwMode="auto">
            <a:xfrm>
              <a:off x="3647" y="1130"/>
              <a:ext cx="66" cy="233"/>
            </a:xfrm>
            <a:custGeom>
              <a:avLst/>
              <a:gdLst>
                <a:gd name="T0" fmla="*/ 0 w 66"/>
                <a:gd name="T1" fmla="*/ 233 h 233"/>
                <a:gd name="T2" fmla="*/ 0 w 66"/>
                <a:gd name="T3" fmla="*/ 112 h 233"/>
                <a:gd name="T4" fmla="*/ 37 w 66"/>
                <a:gd name="T5" fmla="*/ 112 h 233"/>
                <a:gd name="T6" fmla="*/ 38 w 66"/>
                <a:gd name="T7" fmla="*/ 110 h 233"/>
                <a:gd name="T8" fmla="*/ 38 w 66"/>
                <a:gd name="T9" fmla="*/ 109 h 233"/>
                <a:gd name="T10" fmla="*/ 40 w 66"/>
                <a:gd name="T11" fmla="*/ 109 h 233"/>
                <a:gd name="T12" fmla="*/ 42 w 66"/>
                <a:gd name="T13" fmla="*/ 108 h 233"/>
                <a:gd name="T14" fmla="*/ 43 w 66"/>
                <a:gd name="T15" fmla="*/ 109 h 233"/>
                <a:gd name="T16" fmla="*/ 45 w 66"/>
                <a:gd name="T17" fmla="*/ 109 h 233"/>
                <a:gd name="T18" fmla="*/ 46 w 66"/>
                <a:gd name="T19" fmla="*/ 110 h 233"/>
                <a:gd name="T20" fmla="*/ 46 w 66"/>
                <a:gd name="T21" fmla="*/ 112 h 233"/>
                <a:gd name="T22" fmla="*/ 66 w 66"/>
                <a:gd name="T23" fmla="*/ 112 h 233"/>
                <a:gd name="T24" fmla="*/ 66 w 66"/>
                <a:gd name="T25" fmla="*/ 0 h 2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6"/>
                <a:gd name="T40" fmla="*/ 0 h 233"/>
                <a:gd name="T41" fmla="*/ 66 w 66"/>
                <a:gd name="T42" fmla="*/ 233 h 2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6" h="233">
                  <a:moveTo>
                    <a:pt x="0" y="233"/>
                  </a:moveTo>
                  <a:lnTo>
                    <a:pt x="0" y="112"/>
                  </a:lnTo>
                  <a:lnTo>
                    <a:pt x="37" y="112"/>
                  </a:lnTo>
                  <a:lnTo>
                    <a:pt x="38" y="110"/>
                  </a:lnTo>
                  <a:lnTo>
                    <a:pt x="38" y="109"/>
                  </a:lnTo>
                  <a:lnTo>
                    <a:pt x="40" y="109"/>
                  </a:lnTo>
                  <a:lnTo>
                    <a:pt x="42" y="108"/>
                  </a:lnTo>
                  <a:lnTo>
                    <a:pt x="43" y="109"/>
                  </a:lnTo>
                  <a:lnTo>
                    <a:pt x="45" y="109"/>
                  </a:lnTo>
                  <a:lnTo>
                    <a:pt x="46" y="110"/>
                  </a:lnTo>
                  <a:lnTo>
                    <a:pt x="46" y="112"/>
                  </a:lnTo>
                  <a:lnTo>
                    <a:pt x="66" y="112"/>
                  </a:lnTo>
                  <a:lnTo>
                    <a:pt x="66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3" name="Freeform 283"/>
            <p:cNvSpPr>
              <a:spLocks/>
            </p:cNvSpPr>
            <p:nvPr/>
          </p:nvSpPr>
          <p:spPr bwMode="auto">
            <a:xfrm>
              <a:off x="3641" y="1362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4" name="Freeform 284"/>
            <p:cNvSpPr>
              <a:spLocks/>
            </p:cNvSpPr>
            <p:nvPr/>
          </p:nvSpPr>
          <p:spPr bwMode="auto">
            <a:xfrm>
              <a:off x="3836" y="1139"/>
              <a:ext cx="459" cy="807"/>
            </a:xfrm>
            <a:custGeom>
              <a:avLst/>
              <a:gdLst>
                <a:gd name="T0" fmla="*/ 417 w 459"/>
                <a:gd name="T1" fmla="*/ 807 h 807"/>
                <a:gd name="T2" fmla="*/ 415 w 459"/>
                <a:gd name="T3" fmla="*/ 804 h 807"/>
                <a:gd name="T4" fmla="*/ 412 w 459"/>
                <a:gd name="T5" fmla="*/ 803 h 807"/>
                <a:gd name="T6" fmla="*/ 409 w 459"/>
                <a:gd name="T7" fmla="*/ 804 h 807"/>
                <a:gd name="T8" fmla="*/ 408 w 459"/>
                <a:gd name="T9" fmla="*/ 807 h 807"/>
                <a:gd name="T10" fmla="*/ 404 w 459"/>
                <a:gd name="T11" fmla="*/ 806 h 807"/>
                <a:gd name="T12" fmla="*/ 402 w 459"/>
                <a:gd name="T13" fmla="*/ 804 h 807"/>
                <a:gd name="T14" fmla="*/ 399 w 459"/>
                <a:gd name="T15" fmla="*/ 804 h 807"/>
                <a:gd name="T16" fmla="*/ 396 w 459"/>
                <a:gd name="T17" fmla="*/ 806 h 807"/>
                <a:gd name="T18" fmla="*/ 366 w 459"/>
                <a:gd name="T19" fmla="*/ 807 h 807"/>
                <a:gd name="T20" fmla="*/ 365 w 459"/>
                <a:gd name="T21" fmla="*/ 804 h 807"/>
                <a:gd name="T22" fmla="*/ 361 w 459"/>
                <a:gd name="T23" fmla="*/ 803 h 807"/>
                <a:gd name="T24" fmla="*/ 358 w 459"/>
                <a:gd name="T25" fmla="*/ 804 h 807"/>
                <a:gd name="T26" fmla="*/ 357 w 459"/>
                <a:gd name="T27" fmla="*/ 807 h 807"/>
                <a:gd name="T28" fmla="*/ 328 w 459"/>
                <a:gd name="T29" fmla="*/ 806 h 807"/>
                <a:gd name="T30" fmla="*/ 326 w 459"/>
                <a:gd name="T31" fmla="*/ 804 h 807"/>
                <a:gd name="T32" fmla="*/ 323 w 459"/>
                <a:gd name="T33" fmla="*/ 804 h 807"/>
                <a:gd name="T34" fmla="*/ 320 w 459"/>
                <a:gd name="T35" fmla="*/ 806 h 807"/>
                <a:gd name="T36" fmla="*/ 302 w 459"/>
                <a:gd name="T37" fmla="*/ 807 h 807"/>
                <a:gd name="T38" fmla="*/ 300 w 459"/>
                <a:gd name="T39" fmla="*/ 804 h 807"/>
                <a:gd name="T40" fmla="*/ 297 w 459"/>
                <a:gd name="T41" fmla="*/ 803 h 807"/>
                <a:gd name="T42" fmla="*/ 294 w 459"/>
                <a:gd name="T43" fmla="*/ 804 h 807"/>
                <a:gd name="T44" fmla="*/ 293 w 459"/>
                <a:gd name="T45" fmla="*/ 807 h 807"/>
                <a:gd name="T46" fmla="*/ 288 w 459"/>
                <a:gd name="T47" fmla="*/ 806 h 807"/>
                <a:gd name="T48" fmla="*/ 285 w 459"/>
                <a:gd name="T49" fmla="*/ 804 h 807"/>
                <a:gd name="T50" fmla="*/ 282 w 459"/>
                <a:gd name="T51" fmla="*/ 804 h 807"/>
                <a:gd name="T52" fmla="*/ 280 w 459"/>
                <a:gd name="T53" fmla="*/ 806 h 807"/>
                <a:gd name="T54" fmla="*/ 275 w 459"/>
                <a:gd name="T55" fmla="*/ 807 h 807"/>
                <a:gd name="T56" fmla="*/ 273 w 459"/>
                <a:gd name="T57" fmla="*/ 804 h 807"/>
                <a:gd name="T58" fmla="*/ 270 w 459"/>
                <a:gd name="T59" fmla="*/ 803 h 807"/>
                <a:gd name="T60" fmla="*/ 267 w 459"/>
                <a:gd name="T61" fmla="*/ 804 h 807"/>
                <a:gd name="T62" fmla="*/ 266 w 459"/>
                <a:gd name="T63" fmla="*/ 807 h 807"/>
                <a:gd name="T64" fmla="*/ 210 w 459"/>
                <a:gd name="T65" fmla="*/ 806 h 807"/>
                <a:gd name="T66" fmla="*/ 208 w 459"/>
                <a:gd name="T67" fmla="*/ 804 h 807"/>
                <a:gd name="T68" fmla="*/ 204 w 459"/>
                <a:gd name="T69" fmla="*/ 804 h 807"/>
                <a:gd name="T70" fmla="*/ 202 w 459"/>
                <a:gd name="T71" fmla="*/ 806 h 807"/>
                <a:gd name="T72" fmla="*/ 195 w 459"/>
                <a:gd name="T73" fmla="*/ 807 h 807"/>
                <a:gd name="T74" fmla="*/ 193 w 459"/>
                <a:gd name="T75" fmla="*/ 804 h 807"/>
                <a:gd name="T76" fmla="*/ 190 w 459"/>
                <a:gd name="T77" fmla="*/ 803 h 807"/>
                <a:gd name="T78" fmla="*/ 187 w 459"/>
                <a:gd name="T79" fmla="*/ 804 h 807"/>
                <a:gd name="T80" fmla="*/ 186 w 459"/>
                <a:gd name="T81" fmla="*/ 807 h 807"/>
                <a:gd name="T82" fmla="*/ 153 w 459"/>
                <a:gd name="T83" fmla="*/ 806 h 807"/>
                <a:gd name="T84" fmla="*/ 150 w 459"/>
                <a:gd name="T85" fmla="*/ 804 h 807"/>
                <a:gd name="T86" fmla="*/ 147 w 459"/>
                <a:gd name="T87" fmla="*/ 804 h 807"/>
                <a:gd name="T88" fmla="*/ 144 w 459"/>
                <a:gd name="T89" fmla="*/ 806 h 807"/>
                <a:gd name="T90" fmla="*/ 65 w 459"/>
                <a:gd name="T91" fmla="*/ 807 h 807"/>
                <a:gd name="T92" fmla="*/ 64 w 459"/>
                <a:gd name="T93" fmla="*/ 804 h 807"/>
                <a:gd name="T94" fmla="*/ 61 w 459"/>
                <a:gd name="T95" fmla="*/ 803 h 807"/>
                <a:gd name="T96" fmla="*/ 58 w 459"/>
                <a:gd name="T97" fmla="*/ 804 h 807"/>
                <a:gd name="T98" fmla="*/ 56 w 459"/>
                <a:gd name="T99" fmla="*/ 807 h 807"/>
                <a:gd name="T100" fmla="*/ 0 w 459"/>
                <a:gd name="T101" fmla="*/ 17 h 807"/>
                <a:gd name="T102" fmla="*/ 16 w 459"/>
                <a:gd name="T103" fmla="*/ 0 h 8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59"/>
                <a:gd name="T157" fmla="*/ 0 h 807"/>
                <a:gd name="T158" fmla="*/ 459 w 459"/>
                <a:gd name="T159" fmla="*/ 807 h 8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59" h="807">
                  <a:moveTo>
                    <a:pt x="459" y="807"/>
                  </a:moveTo>
                  <a:lnTo>
                    <a:pt x="417" y="807"/>
                  </a:lnTo>
                  <a:lnTo>
                    <a:pt x="416" y="806"/>
                  </a:lnTo>
                  <a:lnTo>
                    <a:pt x="415" y="804"/>
                  </a:lnTo>
                  <a:lnTo>
                    <a:pt x="414" y="804"/>
                  </a:lnTo>
                  <a:lnTo>
                    <a:pt x="412" y="803"/>
                  </a:lnTo>
                  <a:lnTo>
                    <a:pt x="410" y="804"/>
                  </a:lnTo>
                  <a:lnTo>
                    <a:pt x="409" y="804"/>
                  </a:lnTo>
                  <a:lnTo>
                    <a:pt x="408" y="806"/>
                  </a:lnTo>
                  <a:lnTo>
                    <a:pt x="408" y="807"/>
                  </a:lnTo>
                  <a:lnTo>
                    <a:pt x="405" y="807"/>
                  </a:lnTo>
                  <a:lnTo>
                    <a:pt x="404" y="806"/>
                  </a:lnTo>
                  <a:lnTo>
                    <a:pt x="403" y="804"/>
                  </a:lnTo>
                  <a:lnTo>
                    <a:pt x="402" y="804"/>
                  </a:lnTo>
                  <a:lnTo>
                    <a:pt x="400" y="803"/>
                  </a:lnTo>
                  <a:lnTo>
                    <a:pt x="399" y="804"/>
                  </a:lnTo>
                  <a:lnTo>
                    <a:pt x="397" y="804"/>
                  </a:lnTo>
                  <a:lnTo>
                    <a:pt x="396" y="806"/>
                  </a:lnTo>
                  <a:lnTo>
                    <a:pt x="396" y="807"/>
                  </a:lnTo>
                  <a:lnTo>
                    <a:pt x="366" y="807"/>
                  </a:lnTo>
                  <a:lnTo>
                    <a:pt x="366" y="806"/>
                  </a:lnTo>
                  <a:lnTo>
                    <a:pt x="365" y="804"/>
                  </a:lnTo>
                  <a:lnTo>
                    <a:pt x="363" y="804"/>
                  </a:lnTo>
                  <a:lnTo>
                    <a:pt x="361" y="803"/>
                  </a:lnTo>
                  <a:lnTo>
                    <a:pt x="360" y="804"/>
                  </a:lnTo>
                  <a:lnTo>
                    <a:pt x="358" y="804"/>
                  </a:lnTo>
                  <a:lnTo>
                    <a:pt x="357" y="806"/>
                  </a:lnTo>
                  <a:lnTo>
                    <a:pt x="357" y="807"/>
                  </a:lnTo>
                  <a:lnTo>
                    <a:pt x="329" y="807"/>
                  </a:lnTo>
                  <a:lnTo>
                    <a:pt x="328" y="806"/>
                  </a:lnTo>
                  <a:lnTo>
                    <a:pt x="327" y="804"/>
                  </a:lnTo>
                  <a:lnTo>
                    <a:pt x="326" y="804"/>
                  </a:lnTo>
                  <a:lnTo>
                    <a:pt x="324" y="803"/>
                  </a:lnTo>
                  <a:lnTo>
                    <a:pt x="323" y="804"/>
                  </a:lnTo>
                  <a:lnTo>
                    <a:pt x="321" y="804"/>
                  </a:lnTo>
                  <a:lnTo>
                    <a:pt x="320" y="806"/>
                  </a:lnTo>
                  <a:lnTo>
                    <a:pt x="320" y="807"/>
                  </a:lnTo>
                  <a:lnTo>
                    <a:pt x="302" y="807"/>
                  </a:lnTo>
                  <a:lnTo>
                    <a:pt x="302" y="806"/>
                  </a:lnTo>
                  <a:lnTo>
                    <a:pt x="300" y="804"/>
                  </a:lnTo>
                  <a:lnTo>
                    <a:pt x="299" y="804"/>
                  </a:lnTo>
                  <a:lnTo>
                    <a:pt x="297" y="803"/>
                  </a:lnTo>
                  <a:lnTo>
                    <a:pt x="296" y="804"/>
                  </a:lnTo>
                  <a:lnTo>
                    <a:pt x="294" y="804"/>
                  </a:lnTo>
                  <a:lnTo>
                    <a:pt x="293" y="806"/>
                  </a:lnTo>
                  <a:lnTo>
                    <a:pt x="293" y="807"/>
                  </a:lnTo>
                  <a:lnTo>
                    <a:pt x="288" y="807"/>
                  </a:lnTo>
                  <a:lnTo>
                    <a:pt x="288" y="806"/>
                  </a:lnTo>
                  <a:lnTo>
                    <a:pt x="287" y="804"/>
                  </a:lnTo>
                  <a:lnTo>
                    <a:pt x="285" y="804"/>
                  </a:lnTo>
                  <a:lnTo>
                    <a:pt x="284" y="803"/>
                  </a:lnTo>
                  <a:lnTo>
                    <a:pt x="282" y="804"/>
                  </a:lnTo>
                  <a:lnTo>
                    <a:pt x="281" y="804"/>
                  </a:lnTo>
                  <a:lnTo>
                    <a:pt x="280" y="806"/>
                  </a:lnTo>
                  <a:lnTo>
                    <a:pt x="279" y="807"/>
                  </a:lnTo>
                  <a:lnTo>
                    <a:pt x="275" y="807"/>
                  </a:lnTo>
                  <a:lnTo>
                    <a:pt x="274" y="806"/>
                  </a:lnTo>
                  <a:lnTo>
                    <a:pt x="273" y="804"/>
                  </a:lnTo>
                  <a:lnTo>
                    <a:pt x="272" y="804"/>
                  </a:lnTo>
                  <a:lnTo>
                    <a:pt x="270" y="803"/>
                  </a:lnTo>
                  <a:lnTo>
                    <a:pt x="269" y="804"/>
                  </a:lnTo>
                  <a:lnTo>
                    <a:pt x="267" y="804"/>
                  </a:lnTo>
                  <a:lnTo>
                    <a:pt x="266" y="806"/>
                  </a:lnTo>
                  <a:lnTo>
                    <a:pt x="266" y="807"/>
                  </a:lnTo>
                  <a:lnTo>
                    <a:pt x="211" y="807"/>
                  </a:lnTo>
                  <a:lnTo>
                    <a:pt x="210" y="806"/>
                  </a:lnTo>
                  <a:lnTo>
                    <a:pt x="209" y="804"/>
                  </a:lnTo>
                  <a:lnTo>
                    <a:pt x="208" y="804"/>
                  </a:lnTo>
                  <a:lnTo>
                    <a:pt x="206" y="803"/>
                  </a:lnTo>
                  <a:lnTo>
                    <a:pt x="204" y="804"/>
                  </a:lnTo>
                  <a:lnTo>
                    <a:pt x="203" y="804"/>
                  </a:lnTo>
                  <a:lnTo>
                    <a:pt x="202" y="806"/>
                  </a:lnTo>
                  <a:lnTo>
                    <a:pt x="202" y="807"/>
                  </a:lnTo>
                  <a:lnTo>
                    <a:pt x="195" y="807"/>
                  </a:lnTo>
                  <a:lnTo>
                    <a:pt x="194" y="806"/>
                  </a:lnTo>
                  <a:lnTo>
                    <a:pt x="193" y="804"/>
                  </a:lnTo>
                  <a:lnTo>
                    <a:pt x="192" y="804"/>
                  </a:lnTo>
                  <a:lnTo>
                    <a:pt x="190" y="803"/>
                  </a:lnTo>
                  <a:lnTo>
                    <a:pt x="188" y="804"/>
                  </a:lnTo>
                  <a:lnTo>
                    <a:pt x="187" y="804"/>
                  </a:lnTo>
                  <a:lnTo>
                    <a:pt x="186" y="806"/>
                  </a:lnTo>
                  <a:lnTo>
                    <a:pt x="186" y="807"/>
                  </a:lnTo>
                  <a:lnTo>
                    <a:pt x="153" y="807"/>
                  </a:lnTo>
                  <a:lnTo>
                    <a:pt x="153" y="806"/>
                  </a:lnTo>
                  <a:lnTo>
                    <a:pt x="152" y="804"/>
                  </a:lnTo>
                  <a:lnTo>
                    <a:pt x="150" y="804"/>
                  </a:lnTo>
                  <a:lnTo>
                    <a:pt x="149" y="803"/>
                  </a:lnTo>
                  <a:lnTo>
                    <a:pt x="147" y="804"/>
                  </a:lnTo>
                  <a:lnTo>
                    <a:pt x="146" y="804"/>
                  </a:lnTo>
                  <a:lnTo>
                    <a:pt x="144" y="806"/>
                  </a:lnTo>
                  <a:lnTo>
                    <a:pt x="144" y="807"/>
                  </a:lnTo>
                  <a:lnTo>
                    <a:pt x="65" y="807"/>
                  </a:lnTo>
                  <a:lnTo>
                    <a:pt x="65" y="806"/>
                  </a:lnTo>
                  <a:lnTo>
                    <a:pt x="64" y="804"/>
                  </a:lnTo>
                  <a:lnTo>
                    <a:pt x="62" y="804"/>
                  </a:lnTo>
                  <a:lnTo>
                    <a:pt x="61" y="803"/>
                  </a:lnTo>
                  <a:lnTo>
                    <a:pt x="59" y="804"/>
                  </a:lnTo>
                  <a:lnTo>
                    <a:pt x="58" y="804"/>
                  </a:lnTo>
                  <a:lnTo>
                    <a:pt x="57" y="806"/>
                  </a:lnTo>
                  <a:lnTo>
                    <a:pt x="56" y="807"/>
                  </a:lnTo>
                  <a:lnTo>
                    <a:pt x="0" y="807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16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5" name="Freeform 285"/>
            <p:cNvSpPr>
              <a:spLocks/>
            </p:cNvSpPr>
            <p:nvPr/>
          </p:nvSpPr>
          <p:spPr bwMode="auto">
            <a:xfrm>
              <a:off x="3846" y="113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6" name="Freeform 286"/>
            <p:cNvSpPr>
              <a:spLocks/>
            </p:cNvSpPr>
            <p:nvPr/>
          </p:nvSpPr>
          <p:spPr bwMode="auto">
            <a:xfrm>
              <a:off x="2043" y="1038"/>
              <a:ext cx="1615" cy="129"/>
            </a:xfrm>
            <a:custGeom>
              <a:avLst/>
              <a:gdLst>
                <a:gd name="T0" fmla="*/ 0 w 1615"/>
                <a:gd name="T1" fmla="*/ 129 h 129"/>
                <a:gd name="T2" fmla="*/ 0 w 1615"/>
                <a:gd name="T3" fmla="*/ 6 h 129"/>
                <a:gd name="T4" fmla="*/ 304 w 1615"/>
                <a:gd name="T5" fmla="*/ 6 h 129"/>
                <a:gd name="T6" fmla="*/ 304 w 1615"/>
                <a:gd name="T7" fmla="*/ 4 h 129"/>
                <a:gd name="T8" fmla="*/ 305 w 1615"/>
                <a:gd name="T9" fmla="*/ 3 h 129"/>
                <a:gd name="T10" fmla="*/ 306 w 1615"/>
                <a:gd name="T11" fmla="*/ 2 h 129"/>
                <a:gd name="T12" fmla="*/ 308 w 1615"/>
                <a:gd name="T13" fmla="*/ 2 h 129"/>
                <a:gd name="T14" fmla="*/ 310 w 1615"/>
                <a:gd name="T15" fmla="*/ 2 h 129"/>
                <a:gd name="T16" fmla="*/ 311 w 1615"/>
                <a:gd name="T17" fmla="*/ 3 h 129"/>
                <a:gd name="T18" fmla="*/ 312 w 1615"/>
                <a:gd name="T19" fmla="*/ 4 h 129"/>
                <a:gd name="T20" fmla="*/ 313 w 1615"/>
                <a:gd name="T21" fmla="*/ 6 h 129"/>
                <a:gd name="T22" fmla="*/ 418 w 1615"/>
                <a:gd name="T23" fmla="*/ 6 h 129"/>
                <a:gd name="T24" fmla="*/ 418 w 1615"/>
                <a:gd name="T25" fmla="*/ 4 h 129"/>
                <a:gd name="T26" fmla="*/ 419 w 1615"/>
                <a:gd name="T27" fmla="*/ 3 h 129"/>
                <a:gd name="T28" fmla="*/ 421 w 1615"/>
                <a:gd name="T29" fmla="*/ 2 h 129"/>
                <a:gd name="T30" fmla="*/ 422 w 1615"/>
                <a:gd name="T31" fmla="*/ 2 h 129"/>
                <a:gd name="T32" fmla="*/ 424 w 1615"/>
                <a:gd name="T33" fmla="*/ 2 h 129"/>
                <a:gd name="T34" fmla="*/ 426 w 1615"/>
                <a:gd name="T35" fmla="*/ 3 h 129"/>
                <a:gd name="T36" fmla="*/ 426 w 1615"/>
                <a:gd name="T37" fmla="*/ 4 h 129"/>
                <a:gd name="T38" fmla="*/ 427 w 1615"/>
                <a:gd name="T39" fmla="*/ 6 h 129"/>
                <a:gd name="T40" fmla="*/ 465 w 1615"/>
                <a:gd name="T41" fmla="*/ 6 h 129"/>
                <a:gd name="T42" fmla="*/ 465 w 1615"/>
                <a:gd name="T43" fmla="*/ 4 h 129"/>
                <a:gd name="T44" fmla="*/ 466 w 1615"/>
                <a:gd name="T45" fmla="*/ 3 h 129"/>
                <a:gd name="T46" fmla="*/ 468 w 1615"/>
                <a:gd name="T47" fmla="*/ 2 h 129"/>
                <a:gd name="T48" fmla="*/ 469 w 1615"/>
                <a:gd name="T49" fmla="*/ 2 h 129"/>
                <a:gd name="T50" fmla="*/ 471 w 1615"/>
                <a:gd name="T51" fmla="*/ 2 h 129"/>
                <a:gd name="T52" fmla="*/ 472 w 1615"/>
                <a:gd name="T53" fmla="*/ 3 h 129"/>
                <a:gd name="T54" fmla="*/ 473 w 1615"/>
                <a:gd name="T55" fmla="*/ 4 h 129"/>
                <a:gd name="T56" fmla="*/ 474 w 1615"/>
                <a:gd name="T57" fmla="*/ 6 h 129"/>
                <a:gd name="T58" fmla="*/ 812 w 1615"/>
                <a:gd name="T59" fmla="*/ 6 h 129"/>
                <a:gd name="T60" fmla="*/ 813 w 1615"/>
                <a:gd name="T61" fmla="*/ 4 h 129"/>
                <a:gd name="T62" fmla="*/ 814 w 1615"/>
                <a:gd name="T63" fmla="*/ 3 h 129"/>
                <a:gd name="T64" fmla="*/ 815 w 1615"/>
                <a:gd name="T65" fmla="*/ 2 h 129"/>
                <a:gd name="T66" fmla="*/ 817 w 1615"/>
                <a:gd name="T67" fmla="*/ 2 h 129"/>
                <a:gd name="T68" fmla="*/ 819 w 1615"/>
                <a:gd name="T69" fmla="*/ 2 h 129"/>
                <a:gd name="T70" fmla="*/ 820 w 1615"/>
                <a:gd name="T71" fmla="*/ 3 h 129"/>
                <a:gd name="T72" fmla="*/ 821 w 1615"/>
                <a:gd name="T73" fmla="*/ 4 h 129"/>
                <a:gd name="T74" fmla="*/ 821 w 1615"/>
                <a:gd name="T75" fmla="*/ 6 h 129"/>
                <a:gd name="T76" fmla="*/ 1299 w 1615"/>
                <a:gd name="T77" fmla="*/ 6 h 129"/>
                <a:gd name="T78" fmla="*/ 1299 w 1615"/>
                <a:gd name="T79" fmla="*/ 4 h 129"/>
                <a:gd name="T80" fmla="*/ 1300 w 1615"/>
                <a:gd name="T81" fmla="*/ 3 h 129"/>
                <a:gd name="T82" fmla="*/ 1302 w 1615"/>
                <a:gd name="T83" fmla="*/ 2 h 129"/>
                <a:gd name="T84" fmla="*/ 1303 w 1615"/>
                <a:gd name="T85" fmla="*/ 2 h 129"/>
                <a:gd name="T86" fmla="*/ 1305 w 1615"/>
                <a:gd name="T87" fmla="*/ 2 h 129"/>
                <a:gd name="T88" fmla="*/ 1306 w 1615"/>
                <a:gd name="T89" fmla="*/ 3 h 129"/>
                <a:gd name="T90" fmla="*/ 1308 w 1615"/>
                <a:gd name="T91" fmla="*/ 4 h 129"/>
                <a:gd name="T92" fmla="*/ 1308 w 1615"/>
                <a:gd name="T93" fmla="*/ 6 h 129"/>
                <a:gd name="T94" fmla="*/ 1607 w 1615"/>
                <a:gd name="T95" fmla="*/ 6 h 129"/>
                <a:gd name="T96" fmla="*/ 1607 w 1615"/>
                <a:gd name="T97" fmla="*/ 0 h 129"/>
                <a:gd name="T98" fmla="*/ 1615 w 1615"/>
                <a:gd name="T99" fmla="*/ 0 h 12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15"/>
                <a:gd name="T151" fmla="*/ 0 h 129"/>
                <a:gd name="T152" fmla="*/ 1615 w 1615"/>
                <a:gd name="T153" fmla="*/ 129 h 12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15" h="129">
                  <a:moveTo>
                    <a:pt x="0" y="129"/>
                  </a:moveTo>
                  <a:lnTo>
                    <a:pt x="0" y="6"/>
                  </a:lnTo>
                  <a:lnTo>
                    <a:pt x="304" y="6"/>
                  </a:lnTo>
                  <a:lnTo>
                    <a:pt x="304" y="4"/>
                  </a:lnTo>
                  <a:lnTo>
                    <a:pt x="305" y="3"/>
                  </a:lnTo>
                  <a:lnTo>
                    <a:pt x="306" y="2"/>
                  </a:lnTo>
                  <a:lnTo>
                    <a:pt x="308" y="2"/>
                  </a:lnTo>
                  <a:lnTo>
                    <a:pt x="310" y="2"/>
                  </a:lnTo>
                  <a:lnTo>
                    <a:pt x="311" y="3"/>
                  </a:lnTo>
                  <a:lnTo>
                    <a:pt x="312" y="4"/>
                  </a:lnTo>
                  <a:lnTo>
                    <a:pt x="313" y="6"/>
                  </a:lnTo>
                  <a:lnTo>
                    <a:pt x="418" y="6"/>
                  </a:lnTo>
                  <a:lnTo>
                    <a:pt x="418" y="4"/>
                  </a:lnTo>
                  <a:lnTo>
                    <a:pt x="419" y="3"/>
                  </a:lnTo>
                  <a:lnTo>
                    <a:pt x="421" y="2"/>
                  </a:lnTo>
                  <a:lnTo>
                    <a:pt x="422" y="2"/>
                  </a:lnTo>
                  <a:lnTo>
                    <a:pt x="424" y="2"/>
                  </a:lnTo>
                  <a:lnTo>
                    <a:pt x="426" y="3"/>
                  </a:lnTo>
                  <a:lnTo>
                    <a:pt x="426" y="4"/>
                  </a:lnTo>
                  <a:lnTo>
                    <a:pt x="427" y="6"/>
                  </a:lnTo>
                  <a:lnTo>
                    <a:pt x="465" y="6"/>
                  </a:lnTo>
                  <a:lnTo>
                    <a:pt x="465" y="4"/>
                  </a:lnTo>
                  <a:lnTo>
                    <a:pt x="466" y="3"/>
                  </a:lnTo>
                  <a:lnTo>
                    <a:pt x="468" y="2"/>
                  </a:lnTo>
                  <a:lnTo>
                    <a:pt x="469" y="2"/>
                  </a:lnTo>
                  <a:lnTo>
                    <a:pt x="471" y="2"/>
                  </a:lnTo>
                  <a:lnTo>
                    <a:pt x="472" y="3"/>
                  </a:lnTo>
                  <a:lnTo>
                    <a:pt x="473" y="4"/>
                  </a:lnTo>
                  <a:lnTo>
                    <a:pt x="474" y="6"/>
                  </a:lnTo>
                  <a:lnTo>
                    <a:pt x="812" y="6"/>
                  </a:lnTo>
                  <a:lnTo>
                    <a:pt x="813" y="4"/>
                  </a:lnTo>
                  <a:lnTo>
                    <a:pt x="814" y="3"/>
                  </a:lnTo>
                  <a:lnTo>
                    <a:pt x="815" y="2"/>
                  </a:lnTo>
                  <a:lnTo>
                    <a:pt x="817" y="2"/>
                  </a:lnTo>
                  <a:lnTo>
                    <a:pt x="819" y="2"/>
                  </a:lnTo>
                  <a:lnTo>
                    <a:pt x="820" y="3"/>
                  </a:lnTo>
                  <a:lnTo>
                    <a:pt x="821" y="4"/>
                  </a:lnTo>
                  <a:lnTo>
                    <a:pt x="821" y="6"/>
                  </a:lnTo>
                  <a:lnTo>
                    <a:pt x="1299" y="6"/>
                  </a:lnTo>
                  <a:lnTo>
                    <a:pt x="1299" y="4"/>
                  </a:lnTo>
                  <a:lnTo>
                    <a:pt x="1300" y="3"/>
                  </a:lnTo>
                  <a:lnTo>
                    <a:pt x="1302" y="2"/>
                  </a:lnTo>
                  <a:lnTo>
                    <a:pt x="1303" y="2"/>
                  </a:lnTo>
                  <a:lnTo>
                    <a:pt x="1305" y="2"/>
                  </a:lnTo>
                  <a:lnTo>
                    <a:pt x="1306" y="3"/>
                  </a:lnTo>
                  <a:lnTo>
                    <a:pt x="1308" y="4"/>
                  </a:lnTo>
                  <a:lnTo>
                    <a:pt x="1308" y="6"/>
                  </a:lnTo>
                  <a:lnTo>
                    <a:pt x="1607" y="6"/>
                  </a:lnTo>
                  <a:lnTo>
                    <a:pt x="1607" y="0"/>
                  </a:lnTo>
                  <a:lnTo>
                    <a:pt x="1615" y="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7" name="Freeform 287"/>
            <p:cNvSpPr>
              <a:spLocks/>
            </p:cNvSpPr>
            <p:nvPr/>
          </p:nvSpPr>
          <p:spPr bwMode="auto">
            <a:xfrm>
              <a:off x="2037" y="1165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8" name="Freeform 288"/>
            <p:cNvSpPr>
              <a:spLocks/>
            </p:cNvSpPr>
            <p:nvPr/>
          </p:nvSpPr>
          <p:spPr bwMode="auto">
            <a:xfrm>
              <a:off x="3657" y="1033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9" name="Freeform 289"/>
            <p:cNvSpPr>
              <a:spLocks/>
            </p:cNvSpPr>
            <p:nvPr/>
          </p:nvSpPr>
          <p:spPr bwMode="auto">
            <a:xfrm>
              <a:off x="2456" y="1139"/>
              <a:ext cx="1310" cy="1730"/>
            </a:xfrm>
            <a:custGeom>
              <a:avLst/>
              <a:gdLst>
                <a:gd name="T0" fmla="*/ 82 w 1310"/>
                <a:gd name="T1" fmla="*/ 1717 h 1730"/>
                <a:gd name="T2" fmla="*/ 92 w 1310"/>
                <a:gd name="T3" fmla="*/ 1725 h 1730"/>
                <a:gd name="T4" fmla="*/ 94 w 1310"/>
                <a:gd name="T5" fmla="*/ 1722 h 1730"/>
                <a:gd name="T6" fmla="*/ 97 w 1310"/>
                <a:gd name="T7" fmla="*/ 1721 h 1730"/>
                <a:gd name="T8" fmla="*/ 100 w 1310"/>
                <a:gd name="T9" fmla="*/ 1722 h 1730"/>
                <a:gd name="T10" fmla="*/ 101 w 1310"/>
                <a:gd name="T11" fmla="*/ 1725 h 1730"/>
                <a:gd name="T12" fmla="*/ 144 w 1310"/>
                <a:gd name="T13" fmla="*/ 1723 h 1730"/>
                <a:gd name="T14" fmla="*/ 147 w 1310"/>
                <a:gd name="T15" fmla="*/ 1721 h 1730"/>
                <a:gd name="T16" fmla="*/ 150 w 1310"/>
                <a:gd name="T17" fmla="*/ 1721 h 1730"/>
                <a:gd name="T18" fmla="*/ 153 w 1310"/>
                <a:gd name="T19" fmla="*/ 1723 h 1730"/>
                <a:gd name="T20" fmla="*/ 167 w 1310"/>
                <a:gd name="T21" fmla="*/ 1725 h 1730"/>
                <a:gd name="T22" fmla="*/ 168 w 1310"/>
                <a:gd name="T23" fmla="*/ 1722 h 1730"/>
                <a:gd name="T24" fmla="*/ 171 w 1310"/>
                <a:gd name="T25" fmla="*/ 1721 h 1730"/>
                <a:gd name="T26" fmla="*/ 174 w 1310"/>
                <a:gd name="T27" fmla="*/ 1722 h 1730"/>
                <a:gd name="T28" fmla="*/ 176 w 1310"/>
                <a:gd name="T29" fmla="*/ 1725 h 1730"/>
                <a:gd name="T30" fmla="*/ 198 w 1310"/>
                <a:gd name="T31" fmla="*/ 1723 h 1730"/>
                <a:gd name="T32" fmla="*/ 201 w 1310"/>
                <a:gd name="T33" fmla="*/ 1721 h 1730"/>
                <a:gd name="T34" fmla="*/ 204 w 1310"/>
                <a:gd name="T35" fmla="*/ 1721 h 1730"/>
                <a:gd name="T36" fmla="*/ 207 w 1310"/>
                <a:gd name="T37" fmla="*/ 1723 h 1730"/>
                <a:gd name="T38" fmla="*/ 328 w 1310"/>
                <a:gd name="T39" fmla="*/ 1725 h 1730"/>
                <a:gd name="T40" fmla="*/ 331 w 1310"/>
                <a:gd name="T41" fmla="*/ 1730 h 1730"/>
                <a:gd name="T42" fmla="*/ 332 w 1310"/>
                <a:gd name="T43" fmla="*/ 1727 h 1730"/>
                <a:gd name="T44" fmla="*/ 335 w 1310"/>
                <a:gd name="T45" fmla="*/ 1726 h 1730"/>
                <a:gd name="T46" fmla="*/ 338 w 1310"/>
                <a:gd name="T47" fmla="*/ 1727 h 1730"/>
                <a:gd name="T48" fmla="*/ 340 w 1310"/>
                <a:gd name="T49" fmla="*/ 1730 h 1730"/>
                <a:gd name="T50" fmla="*/ 506 w 1310"/>
                <a:gd name="T51" fmla="*/ 1729 h 1730"/>
                <a:gd name="T52" fmla="*/ 508 w 1310"/>
                <a:gd name="T53" fmla="*/ 1727 h 1730"/>
                <a:gd name="T54" fmla="*/ 511 w 1310"/>
                <a:gd name="T55" fmla="*/ 1727 h 1730"/>
                <a:gd name="T56" fmla="*/ 514 w 1310"/>
                <a:gd name="T57" fmla="*/ 1729 h 1730"/>
                <a:gd name="T58" fmla="*/ 693 w 1310"/>
                <a:gd name="T59" fmla="*/ 1730 h 1730"/>
                <a:gd name="T60" fmla="*/ 694 w 1310"/>
                <a:gd name="T61" fmla="*/ 1727 h 1730"/>
                <a:gd name="T62" fmla="*/ 697 w 1310"/>
                <a:gd name="T63" fmla="*/ 1726 h 1730"/>
                <a:gd name="T64" fmla="*/ 700 w 1310"/>
                <a:gd name="T65" fmla="*/ 1727 h 1730"/>
                <a:gd name="T66" fmla="*/ 702 w 1310"/>
                <a:gd name="T67" fmla="*/ 1730 h 1730"/>
                <a:gd name="T68" fmla="*/ 984 w 1310"/>
                <a:gd name="T69" fmla="*/ 1729 h 1730"/>
                <a:gd name="T70" fmla="*/ 987 w 1310"/>
                <a:gd name="T71" fmla="*/ 1727 h 1730"/>
                <a:gd name="T72" fmla="*/ 990 w 1310"/>
                <a:gd name="T73" fmla="*/ 1727 h 1730"/>
                <a:gd name="T74" fmla="*/ 992 w 1310"/>
                <a:gd name="T75" fmla="*/ 1729 h 1730"/>
                <a:gd name="T76" fmla="*/ 1193 w 1310"/>
                <a:gd name="T77" fmla="*/ 1730 h 1730"/>
                <a:gd name="T78" fmla="*/ 1194 w 1310"/>
                <a:gd name="T79" fmla="*/ 1727 h 1730"/>
                <a:gd name="T80" fmla="*/ 1198 w 1310"/>
                <a:gd name="T81" fmla="*/ 1726 h 1730"/>
                <a:gd name="T82" fmla="*/ 1201 w 1310"/>
                <a:gd name="T83" fmla="*/ 1727 h 1730"/>
                <a:gd name="T84" fmla="*/ 1202 w 1310"/>
                <a:gd name="T85" fmla="*/ 1730 h 1730"/>
                <a:gd name="T86" fmla="*/ 1214 w 1310"/>
                <a:gd name="T87" fmla="*/ 1729 h 1730"/>
                <a:gd name="T88" fmla="*/ 1216 w 1310"/>
                <a:gd name="T89" fmla="*/ 1727 h 1730"/>
                <a:gd name="T90" fmla="*/ 1220 w 1310"/>
                <a:gd name="T91" fmla="*/ 1727 h 1730"/>
                <a:gd name="T92" fmla="*/ 1222 w 1310"/>
                <a:gd name="T93" fmla="*/ 1729 h 1730"/>
                <a:gd name="T94" fmla="*/ 1247 w 1310"/>
                <a:gd name="T95" fmla="*/ 1730 h 1730"/>
                <a:gd name="T96" fmla="*/ 1249 w 1310"/>
                <a:gd name="T97" fmla="*/ 1727 h 1730"/>
                <a:gd name="T98" fmla="*/ 1252 w 1310"/>
                <a:gd name="T99" fmla="*/ 1726 h 1730"/>
                <a:gd name="T100" fmla="*/ 1255 w 1310"/>
                <a:gd name="T101" fmla="*/ 1727 h 1730"/>
                <a:gd name="T102" fmla="*/ 1256 w 1310"/>
                <a:gd name="T103" fmla="*/ 1730 h 1730"/>
                <a:gd name="T104" fmla="*/ 1266 w 1310"/>
                <a:gd name="T105" fmla="*/ 1729 h 1730"/>
                <a:gd name="T106" fmla="*/ 1269 w 1310"/>
                <a:gd name="T107" fmla="*/ 1727 h 1730"/>
                <a:gd name="T108" fmla="*/ 1272 w 1310"/>
                <a:gd name="T109" fmla="*/ 1727 h 1730"/>
                <a:gd name="T110" fmla="*/ 1274 w 1310"/>
                <a:gd name="T111" fmla="*/ 1729 h 1730"/>
                <a:gd name="T112" fmla="*/ 1310 w 1310"/>
                <a:gd name="T113" fmla="*/ 1730 h 17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10"/>
                <a:gd name="T172" fmla="*/ 0 h 1730"/>
                <a:gd name="T173" fmla="*/ 1310 w 1310"/>
                <a:gd name="T174" fmla="*/ 1730 h 17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10" h="1730">
                  <a:moveTo>
                    <a:pt x="0" y="1717"/>
                  </a:moveTo>
                  <a:lnTo>
                    <a:pt x="82" y="1717"/>
                  </a:lnTo>
                  <a:lnTo>
                    <a:pt x="82" y="1725"/>
                  </a:lnTo>
                  <a:lnTo>
                    <a:pt x="92" y="1725"/>
                  </a:lnTo>
                  <a:lnTo>
                    <a:pt x="93" y="1723"/>
                  </a:lnTo>
                  <a:lnTo>
                    <a:pt x="94" y="1722"/>
                  </a:lnTo>
                  <a:lnTo>
                    <a:pt x="95" y="1721"/>
                  </a:lnTo>
                  <a:lnTo>
                    <a:pt x="97" y="1721"/>
                  </a:lnTo>
                  <a:lnTo>
                    <a:pt x="98" y="1721"/>
                  </a:lnTo>
                  <a:lnTo>
                    <a:pt x="100" y="1722"/>
                  </a:lnTo>
                  <a:lnTo>
                    <a:pt x="101" y="1723"/>
                  </a:lnTo>
                  <a:lnTo>
                    <a:pt x="101" y="1725"/>
                  </a:lnTo>
                  <a:lnTo>
                    <a:pt x="144" y="1725"/>
                  </a:lnTo>
                  <a:lnTo>
                    <a:pt x="144" y="1723"/>
                  </a:lnTo>
                  <a:lnTo>
                    <a:pt x="145" y="1722"/>
                  </a:lnTo>
                  <a:lnTo>
                    <a:pt x="147" y="1721"/>
                  </a:lnTo>
                  <a:lnTo>
                    <a:pt x="149" y="1721"/>
                  </a:lnTo>
                  <a:lnTo>
                    <a:pt x="150" y="1721"/>
                  </a:lnTo>
                  <a:lnTo>
                    <a:pt x="152" y="1722"/>
                  </a:lnTo>
                  <a:lnTo>
                    <a:pt x="153" y="1723"/>
                  </a:lnTo>
                  <a:lnTo>
                    <a:pt x="153" y="1725"/>
                  </a:lnTo>
                  <a:lnTo>
                    <a:pt x="167" y="1725"/>
                  </a:lnTo>
                  <a:lnTo>
                    <a:pt x="167" y="1723"/>
                  </a:lnTo>
                  <a:lnTo>
                    <a:pt x="168" y="1722"/>
                  </a:lnTo>
                  <a:lnTo>
                    <a:pt x="169" y="1721"/>
                  </a:lnTo>
                  <a:lnTo>
                    <a:pt x="171" y="1721"/>
                  </a:lnTo>
                  <a:lnTo>
                    <a:pt x="173" y="1721"/>
                  </a:lnTo>
                  <a:lnTo>
                    <a:pt x="174" y="1722"/>
                  </a:lnTo>
                  <a:lnTo>
                    <a:pt x="175" y="1723"/>
                  </a:lnTo>
                  <a:lnTo>
                    <a:pt x="176" y="1725"/>
                  </a:lnTo>
                  <a:lnTo>
                    <a:pt x="198" y="1725"/>
                  </a:lnTo>
                  <a:lnTo>
                    <a:pt x="198" y="1723"/>
                  </a:lnTo>
                  <a:lnTo>
                    <a:pt x="199" y="1722"/>
                  </a:lnTo>
                  <a:lnTo>
                    <a:pt x="201" y="1721"/>
                  </a:lnTo>
                  <a:lnTo>
                    <a:pt x="203" y="1721"/>
                  </a:lnTo>
                  <a:lnTo>
                    <a:pt x="204" y="1721"/>
                  </a:lnTo>
                  <a:lnTo>
                    <a:pt x="206" y="1722"/>
                  </a:lnTo>
                  <a:lnTo>
                    <a:pt x="207" y="1723"/>
                  </a:lnTo>
                  <a:lnTo>
                    <a:pt x="207" y="1725"/>
                  </a:lnTo>
                  <a:lnTo>
                    <a:pt x="328" y="1725"/>
                  </a:lnTo>
                  <a:lnTo>
                    <a:pt x="328" y="1730"/>
                  </a:lnTo>
                  <a:lnTo>
                    <a:pt x="331" y="1730"/>
                  </a:lnTo>
                  <a:lnTo>
                    <a:pt x="331" y="1729"/>
                  </a:lnTo>
                  <a:lnTo>
                    <a:pt x="332" y="1727"/>
                  </a:lnTo>
                  <a:lnTo>
                    <a:pt x="334" y="1727"/>
                  </a:lnTo>
                  <a:lnTo>
                    <a:pt x="335" y="1726"/>
                  </a:lnTo>
                  <a:lnTo>
                    <a:pt x="337" y="1727"/>
                  </a:lnTo>
                  <a:lnTo>
                    <a:pt x="338" y="1727"/>
                  </a:lnTo>
                  <a:lnTo>
                    <a:pt x="339" y="1729"/>
                  </a:lnTo>
                  <a:lnTo>
                    <a:pt x="340" y="1730"/>
                  </a:lnTo>
                  <a:lnTo>
                    <a:pt x="505" y="1730"/>
                  </a:lnTo>
                  <a:lnTo>
                    <a:pt x="506" y="1729"/>
                  </a:lnTo>
                  <a:lnTo>
                    <a:pt x="506" y="1727"/>
                  </a:lnTo>
                  <a:lnTo>
                    <a:pt x="508" y="1727"/>
                  </a:lnTo>
                  <a:lnTo>
                    <a:pt x="510" y="1726"/>
                  </a:lnTo>
                  <a:lnTo>
                    <a:pt x="511" y="1727"/>
                  </a:lnTo>
                  <a:lnTo>
                    <a:pt x="513" y="1727"/>
                  </a:lnTo>
                  <a:lnTo>
                    <a:pt x="514" y="1729"/>
                  </a:lnTo>
                  <a:lnTo>
                    <a:pt x="514" y="1730"/>
                  </a:lnTo>
                  <a:lnTo>
                    <a:pt x="693" y="1730"/>
                  </a:lnTo>
                  <a:lnTo>
                    <a:pt x="693" y="1729"/>
                  </a:lnTo>
                  <a:lnTo>
                    <a:pt x="694" y="1727"/>
                  </a:lnTo>
                  <a:lnTo>
                    <a:pt x="696" y="1727"/>
                  </a:lnTo>
                  <a:lnTo>
                    <a:pt x="697" y="1726"/>
                  </a:lnTo>
                  <a:lnTo>
                    <a:pt x="699" y="1727"/>
                  </a:lnTo>
                  <a:lnTo>
                    <a:pt x="700" y="1727"/>
                  </a:lnTo>
                  <a:lnTo>
                    <a:pt x="701" y="1729"/>
                  </a:lnTo>
                  <a:lnTo>
                    <a:pt x="702" y="1730"/>
                  </a:lnTo>
                  <a:lnTo>
                    <a:pt x="984" y="1730"/>
                  </a:lnTo>
                  <a:lnTo>
                    <a:pt x="984" y="1729"/>
                  </a:lnTo>
                  <a:lnTo>
                    <a:pt x="985" y="1727"/>
                  </a:lnTo>
                  <a:lnTo>
                    <a:pt x="987" y="1727"/>
                  </a:lnTo>
                  <a:lnTo>
                    <a:pt x="988" y="1726"/>
                  </a:lnTo>
                  <a:lnTo>
                    <a:pt x="990" y="1727"/>
                  </a:lnTo>
                  <a:lnTo>
                    <a:pt x="991" y="1727"/>
                  </a:lnTo>
                  <a:lnTo>
                    <a:pt x="992" y="1729"/>
                  </a:lnTo>
                  <a:lnTo>
                    <a:pt x="993" y="1730"/>
                  </a:lnTo>
                  <a:lnTo>
                    <a:pt x="1193" y="1730"/>
                  </a:lnTo>
                  <a:lnTo>
                    <a:pt x="1194" y="1729"/>
                  </a:lnTo>
                  <a:lnTo>
                    <a:pt x="1194" y="1727"/>
                  </a:lnTo>
                  <a:lnTo>
                    <a:pt x="1196" y="1727"/>
                  </a:lnTo>
                  <a:lnTo>
                    <a:pt x="1198" y="1726"/>
                  </a:lnTo>
                  <a:lnTo>
                    <a:pt x="1199" y="1727"/>
                  </a:lnTo>
                  <a:lnTo>
                    <a:pt x="1201" y="1727"/>
                  </a:lnTo>
                  <a:lnTo>
                    <a:pt x="1202" y="1729"/>
                  </a:lnTo>
                  <a:lnTo>
                    <a:pt x="1202" y="1730"/>
                  </a:lnTo>
                  <a:lnTo>
                    <a:pt x="1213" y="1730"/>
                  </a:lnTo>
                  <a:lnTo>
                    <a:pt x="1214" y="1729"/>
                  </a:lnTo>
                  <a:lnTo>
                    <a:pt x="1215" y="1727"/>
                  </a:lnTo>
                  <a:lnTo>
                    <a:pt x="1216" y="1727"/>
                  </a:lnTo>
                  <a:lnTo>
                    <a:pt x="1218" y="1726"/>
                  </a:lnTo>
                  <a:lnTo>
                    <a:pt x="1220" y="1727"/>
                  </a:lnTo>
                  <a:lnTo>
                    <a:pt x="1221" y="1727"/>
                  </a:lnTo>
                  <a:lnTo>
                    <a:pt x="1222" y="1729"/>
                  </a:lnTo>
                  <a:lnTo>
                    <a:pt x="1222" y="1730"/>
                  </a:lnTo>
                  <a:lnTo>
                    <a:pt x="1247" y="1730"/>
                  </a:lnTo>
                  <a:lnTo>
                    <a:pt x="1248" y="1729"/>
                  </a:lnTo>
                  <a:lnTo>
                    <a:pt x="1249" y="1727"/>
                  </a:lnTo>
                  <a:lnTo>
                    <a:pt x="1250" y="1727"/>
                  </a:lnTo>
                  <a:lnTo>
                    <a:pt x="1252" y="1726"/>
                  </a:lnTo>
                  <a:lnTo>
                    <a:pt x="1253" y="1727"/>
                  </a:lnTo>
                  <a:lnTo>
                    <a:pt x="1255" y="1727"/>
                  </a:lnTo>
                  <a:lnTo>
                    <a:pt x="1256" y="1729"/>
                  </a:lnTo>
                  <a:lnTo>
                    <a:pt x="1256" y="1730"/>
                  </a:lnTo>
                  <a:lnTo>
                    <a:pt x="1266" y="1730"/>
                  </a:lnTo>
                  <a:lnTo>
                    <a:pt x="1266" y="1729"/>
                  </a:lnTo>
                  <a:lnTo>
                    <a:pt x="1267" y="1727"/>
                  </a:lnTo>
                  <a:lnTo>
                    <a:pt x="1269" y="1727"/>
                  </a:lnTo>
                  <a:lnTo>
                    <a:pt x="1270" y="1726"/>
                  </a:lnTo>
                  <a:lnTo>
                    <a:pt x="1272" y="1727"/>
                  </a:lnTo>
                  <a:lnTo>
                    <a:pt x="1274" y="1727"/>
                  </a:lnTo>
                  <a:lnTo>
                    <a:pt x="1274" y="1729"/>
                  </a:lnTo>
                  <a:lnTo>
                    <a:pt x="1275" y="1730"/>
                  </a:lnTo>
                  <a:lnTo>
                    <a:pt x="1310" y="1730"/>
                  </a:lnTo>
                  <a:lnTo>
                    <a:pt x="1310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0" name="Freeform 290"/>
            <p:cNvSpPr>
              <a:spLocks/>
            </p:cNvSpPr>
            <p:nvPr/>
          </p:nvSpPr>
          <p:spPr bwMode="auto">
            <a:xfrm>
              <a:off x="3760" y="113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1" name="Freeform 291"/>
            <p:cNvSpPr>
              <a:spLocks/>
            </p:cNvSpPr>
            <p:nvPr/>
          </p:nvSpPr>
          <p:spPr bwMode="auto">
            <a:xfrm>
              <a:off x="3960" y="1076"/>
              <a:ext cx="793" cy="44"/>
            </a:xfrm>
            <a:custGeom>
              <a:avLst/>
              <a:gdLst>
                <a:gd name="T0" fmla="*/ 130 w 793"/>
                <a:gd name="T1" fmla="*/ 4 h 44"/>
                <a:gd name="T2" fmla="*/ 131 w 793"/>
                <a:gd name="T3" fmla="*/ 2 h 44"/>
                <a:gd name="T4" fmla="*/ 134 w 793"/>
                <a:gd name="T5" fmla="*/ 1 h 44"/>
                <a:gd name="T6" fmla="*/ 138 w 793"/>
                <a:gd name="T7" fmla="*/ 2 h 44"/>
                <a:gd name="T8" fmla="*/ 139 w 793"/>
                <a:gd name="T9" fmla="*/ 4 h 44"/>
                <a:gd name="T10" fmla="*/ 162 w 793"/>
                <a:gd name="T11" fmla="*/ 3 h 44"/>
                <a:gd name="T12" fmla="*/ 165 w 793"/>
                <a:gd name="T13" fmla="*/ 1 h 44"/>
                <a:gd name="T14" fmla="*/ 168 w 793"/>
                <a:gd name="T15" fmla="*/ 1 h 44"/>
                <a:gd name="T16" fmla="*/ 171 w 793"/>
                <a:gd name="T17" fmla="*/ 3 h 44"/>
                <a:gd name="T18" fmla="*/ 364 w 793"/>
                <a:gd name="T19" fmla="*/ 4 h 44"/>
                <a:gd name="T20" fmla="*/ 365 w 793"/>
                <a:gd name="T21" fmla="*/ 2 h 44"/>
                <a:gd name="T22" fmla="*/ 368 w 793"/>
                <a:gd name="T23" fmla="*/ 1 h 44"/>
                <a:gd name="T24" fmla="*/ 371 w 793"/>
                <a:gd name="T25" fmla="*/ 2 h 44"/>
                <a:gd name="T26" fmla="*/ 373 w 793"/>
                <a:gd name="T27" fmla="*/ 4 h 44"/>
                <a:gd name="T28" fmla="*/ 507 w 793"/>
                <a:gd name="T29" fmla="*/ 3 h 44"/>
                <a:gd name="T30" fmla="*/ 509 w 793"/>
                <a:gd name="T31" fmla="*/ 1 h 44"/>
                <a:gd name="T32" fmla="*/ 513 w 793"/>
                <a:gd name="T33" fmla="*/ 1 h 44"/>
                <a:gd name="T34" fmla="*/ 515 w 793"/>
                <a:gd name="T35" fmla="*/ 3 h 44"/>
                <a:gd name="T36" fmla="*/ 635 w 793"/>
                <a:gd name="T37" fmla="*/ 4 h 44"/>
                <a:gd name="T38" fmla="*/ 636 w 793"/>
                <a:gd name="T39" fmla="*/ 2 h 44"/>
                <a:gd name="T40" fmla="*/ 639 w 793"/>
                <a:gd name="T41" fmla="*/ 1 h 44"/>
                <a:gd name="T42" fmla="*/ 642 w 793"/>
                <a:gd name="T43" fmla="*/ 2 h 44"/>
                <a:gd name="T44" fmla="*/ 644 w 793"/>
                <a:gd name="T45" fmla="*/ 4 h 44"/>
                <a:gd name="T46" fmla="*/ 691 w 793"/>
                <a:gd name="T47" fmla="*/ 3 h 44"/>
                <a:gd name="T48" fmla="*/ 693 w 793"/>
                <a:gd name="T49" fmla="*/ 1 h 44"/>
                <a:gd name="T50" fmla="*/ 697 w 793"/>
                <a:gd name="T51" fmla="*/ 1 h 44"/>
                <a:gd name="T52" fmla="*/ 699 w 793"/>
                <a:gd name="T53" fmla="*/ 3 h 44"/>
                <a:gd name="T54" fmla="*/ 742 w 793"/>
                <a:gd name="T55" fmla="*/ 4 h 44"/>
                <a:gd name="T56" fmla="*/ 743 w 793"/>
                <a:gd name="T57" fmla="*/ 2 h 44"/>
                <a:gd name="T58" fmla="*/ 747 w 793"/>
                <a:gd name="T59" fmla="*/ 0 h 44"/>
                <a:gd name="T60" fmla="*/ 750 w 793"/>
                <a:gd name="T61" fmla="*/ 1 h 44"/>
                <a:gd name="T62" fmla="*/ 752 w 793"/>
                <a:gd name="T63" fmla="*/ 3 h 44"/>
                <a:gd name="T64" fmla="*/ 793 w 793"/>
                <a:gd name="T65" fmla="*/ 4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93"/>
                <a:gd name="T100" fmla="*/ 0 h 44"/>
                <a:gd name="T101" fmla="*/ 793 w 793"/>
                <a:gd name="T102" fmla="*/ 44 h 4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93" h="44">
                  <a:moveTo>
                    <a:pt x="0" y="4"/>
                  </a:moveTo>
                  <a:lnTo>
                    <a:pt x="130" y="4"/>
                  </a:lnTo>
                  <a:lnTo>
                    <a:pt x="130" y="3"/>
                  </a:lnTo>
                  <a:lnTo>
                    <a:pt x="131" y="2"/>
                  </a:lnTo>
                  <a:lnTo>
                    <a:pt x="133" y="1"/>
                  </a:lnTo>
                  <a:lnTo>
                    <a:pt x="134" y="1"/>
                  </a:lnTo>
                  <a:lnTo>
                    <a:pt x="136" y="1"/>
                  </a:lnTo>
                  <a:lnTo>
                    <a:pt x="138" y="2"/>
                  </a:lnTo>
                  <a:lnTo>
                    <a:pt x="139" y="3"/>
                  </a:lnTo>
                  <a:lnTo>
                    <a:pt x="139" y="4"/>
                  </a:lnTo>
                  <a:lnTo>
                    <a:pt x="162" y="4"/>
                  </a:lnTo>
                  <a:lnTo>
                    <a:pt x="162" y="3"/>
                  </a:lnTo>
                  <a:lnTo>
                    <a:pt x="163" y="2"/>
                  </a:lnTo>
                  <a:lnTo>
                    <a:pt x="165" y="1"/>
                  </a:lnTo>
                  <a:lnTo>
                    <a:pt x="167" y="1"/>
                  </a:lnTo>
                  <a:lnTo>
                    <a:pt x="168" y="1"/>
                  </a:lnTo>
                  <a:lnTo>
                    <a:pt x="170" y="2"/>
                  </a:lnTo>
                  <a:lnTo>
                    <a:pt x="171" y="3"/>
                  </a:lnTo>
                  <a:lnTo>
                    <a:pt x="171" y="4"/>
                  </a:lnTo>
                  <a:lnTo>
                    <a:pt x="364" y="4"/>
                  </a:lnTo>
                  <a:lnTo>
                    <a:pt x="364" y="3"/>
                  </a:lnTo>
                  <a:lnTo>
                    <a:pt x="365" y="2"/>
                  </a:lnTo>
                  <a:lnTo>
                    <a:pt x="366" y="1"/>
                  </a:lnTo>
                  <a:lnTo>
                    <a:pt x="368" y="1"/>
                  </a:lnTo>
                  <a:lnTo>
                    <a:pt x="370" y="1"/>
                  </a:lnTo>
                  <a:lnTo>
                    <a:pt x="371" y="2"/>
                  </a:lnTo>
                  <a:lnTo>
                    <a:pt x="372" y="3"/>
                  </a:lnTo>
                  <a:lnTo>
                    <a:pt x="373" y="4"/>
                  </a:lnTo>
                  <a:lnTo>
                    <a:pt x="506" y="4"/>
                  </a:lnTo>
                  <a:lnTo>
                    <a:pt x="507" y="3"/>
                  </a:lnTo>
                  <a:lnTo>
                    <a:pt x="508" y="2"/>
                  </a:lnTo>
                  <a:lnTo>
                    <a:pt x="509" y="1"/>
                  </a:lnTo>
                  <a:lnTo>
                    <a:pt x="511" y="1"/>
                  </a:lnTo>
                  <a:lnTo>
                    <a:pt x="513" y="1"/>
                  </a:lnTo>
                  <a:lnTo>
                    <a:pt x="514" y="2"/>
                  </a:lnTo>
                  <a:lnTo>
                    <a:pt x="515" y="3"/>
                  </a:lnTo>
                  <a:lnTo>
                    <a:pt x="515" y="4"/>
                  </a:lnTo>
                  <a:lnTo>
                    <a:pt x="635" y="4"/>
                  </a:lnTo>
                  <a:lnTo>
                    <a:pt x="635" y="3"/>
                  </a:lnTo>
                  <a:lnTo>
                    <a:pt x="636" y="2"/>
                  </a:lnTo>
                  <a:lnTo>
                    <a:pt x="638" y="1"/>
                  </a:lnTo>
                  <a:lnTo>
                    <a:pt x="639" y="1"/>
                  </a:lnTo>
                  <a:lnTo>
                    <a:pt x="641" y="1"/>
                  </a:lnTo>
                  <a:lnTo>
                    <a:pt x="642" y="2"/>
                  </a:lnTo>
                  <a:lnTo>
                    <a:pt x="643" y="3"/>
                  </a:lnTo>
                  <a:lnTo>
                    <a:pt x="644" y="4"/>
                  </a:lnTo>
                  <a:lnTo>
                    <a:pt x="690" y="4"/>
                  </a:lnTo>
                  <a:lnTo>
                    <a:pt x="691" y="3"/>
                  </a:lnTo>
                  <a:lnTo>
                    <a:pt x="692" y="2"/>
                  </a:lnTo>
                  <a:lnTo>
                    <a:pt x="693" y="1"/>
                  </a:lnTo>
                  <a:lnTo>
                    <a:pt x="695" y="1"/>
                  </a:lnTo>
                  <a:lnTo>
                    <a:pt x="697" y="1"/>
                  </a:lnTo>
                  <a:lnTo>
                    <a:pt x="698" y="2"/>
                  </a:lnTo>
                  <a:lnTo>
                    <a:pt x="699" y="3"/>
                  </a:lnTo>
                  <a:lnTo>
                    <a:pt x="699" y="4"/>
                  </a:lnTo>
                  <a:lnTo>
                    <a:pt x="742" y="4"/>
                  </a:lnTo>
                  <a:lnTo>
                    <a:pt x="743" y="3"/>
                  </a:lnTo>
                  <a:lnTo>
                    <a:pt x="743" y="2"/>
                  </a:lnTo>
                  <a:lnTo>
                    <a:pt x="745" y="1"/>
                  </a:lnTo>
                  <a:lnTo>
                    <a:pt x="747" y="0"/>
                  </a:lnTo>
                  <a:lnTo>
                    <a:pt x="748" y="0"/>
                  </a:lnTo>
                  <a:lnTo>
                    <a:pt x="750" y="1"/>
                  </a:lnTo>
                  <a:lnTo>
                    <a:pt x="751" y="2"/>
                  </a:lnTo>
                  <a:lnTo>
                    <a:pt x="752" y="3"/>
                  </a:lnTo>
                  <a:lnTo>
                    <a:pt x="752" y="4"/>
                  </a:lnTo>
                  <a:lnTo>
                    <a:pt x="793" y="4"/>
                  </a:lnTo>
                  <a:lnTo>
                    <a:pt x="793" y="44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2" name="Freeform 292"/>
            <p:cNvSpPr>
              <a:spLocks/>
            </p:cNvSpPr>
            <p:nvPr/>
          </p:nvSpPr>
          <p:spPr bwMode="auto">
            <a:xfrm>
              <a:off x="3948" y="107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3" name="Freeform 293"/>
            <p:cNvSpPr>
              <a:spLocks/>
            </p:cNvSpPr>
            <p:nvPr/>
          </p:nvSpPr>
          <p:spPr bwMode="auto">
            <a:xfrm>
              <a:off x="4747" y="111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4" name="Freeform 294"/>
            <p:cNvSpPr>
              <a:spLocks/>
            </p:cNvSpPr>
            <p:nvPr/>
          </p:nvSpPr>
          <p:spPr bwMode="auto">
            <a:xfrm>
              <a:off x="3960" y="1059"/>
              <a:ext cx="511" cy="497"/>
            </a:xfrm>
            <a:custGeom>
              <a:avLst/>
              <a:gdLst>
                <a:gd name="T0" fmla="*/ 511 w 511"/>
                <a:gd name="T1" fmla="*/ 497 h 497"/>
                <a:gd name="T2" fmla="*/ 511 w 511"/>
                <a:gd name="T3" fmla="*/ 3 h 497"/>
                <a:gd name="T4" fmla="*/ 373 w 511"/>
                <a:gd name="T5" fmla="*/ 3 h 497"/>
                <a:gd name="T6" fmla="*/ 372 w 511"/>
                <a:gd name="T7" fmla="*/ 2 h 497"/>
                <a:gd name="T8" fmla="*/ 371 w 511"/>
                <a:gd name="T9" fmla="*/ 1 h 497"/>
                <a:gd name="T10" fmla="*/ 370 w 511"/>
                <a:gd name="T11" fmla="*/ 0 h 497"/>
                <a:gd name="T12" fmla="*/ 368 w 511"/>
                <a:gd name="T13" fmla="*/ 0 h 497"/>
                <a:gd name="T14" fmla="*/ 366 w 511"/>
                <a:gd name="T15" fmla="*/ 0 h 497"/>
                <a:gd name="T16" fmla="*/ 365 w 511"/>
                <a:gd name="T17" fmla="*/ 1 h 497"/>
                <a:gd name="T18" fmla="*/ 364 w 511"/>
                <a:gd name="T19" fmla="*/ 2 h 497"/>
                <a:gd name="T20" fmla="*/ 364 w 511"/>
                <a:gd name="T21" fmla="*/ 3 h 497"/>
                <a:gd name="T22" fmla="*/ 139 w 511"/>
                <a:gd name="T23" fmla="*/ 3 h 497"/>
                <a:gd name="T24" fmla="*/ 139 w 511"/>
                <a:gd name="T25" fmla="*/ 2 h 497"/>
                <a:gd name="T26" fmla="*/ 138 w 511"/>
                <a:gd name="T27" fmla="*/ 1 h 497"/>
                <a:gd name="T28" fmla="*/ 136 w 511"/>
                <a:gd name="T29" fmla="*/ 0 h 497"/>
                <a:gd name="T30" fmla="*/ 134 w 511"/>
                <a:gd name="T31" fmla="*/ 0 h 497"/>
                <a:gd name="T32" fmla="*/ 133 w 511"/>
                <a:gd name="T33" fmla="*/ 0 h 497"/>
                <a:gd name="T34" fmla="*/ 131 w 511"/>
                <a:gd name="T35" fmla="*/ 1 h 497"/>
                <a:gd name="T36" fmla="*/ 130 w 511"/>
                <a:gd name="T37" fmla="*/ 2 h 497"/>
                <a:gd name="T38" fmla="*/ 130 w 511"/>
                <a:gd name="T39" fmla="*/ 3 h 497"/>
                <a:gd name="T40" fmla="*/ 0 w 511"/>
                <a:gd name="T41" fmla="*/ 3 h 4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11"/>
                <a:gd name="T64" fmla="*/ 0 h 497"/>
                <a:gd name="T65" fmla="*/ 511 w 511"/>
                <a:gd name="T66" fmla="*/ 497 h 4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11" h="497">
                  <a:moveTo>
                    <a:pt x="511" y="497"/>
                  </a:moveTo>
                  <a:lnTo>
                    <a:pt x="511" y="3"/>
                  </a:lnTo>
                  <a:lnTo>
                    <a:pt x="373" y="3"/>
                  </a:lnTo>
                  <a:lnTo>
                    <a:pt x="372" y="2"/>
                  </a:lnTo>
                  <a:lnTo>
                    <a:pt x="371" y="1"/>
                  </a:lnTo>
                  <a:lnTo>
                    <a:pt x="370" y="0"/>
                  </a:lnTo>
                  <a:lnTo>
                    <a:pt x="368" y="0"/>
                  </a:lnTo>
                  <a:lnTo>
                    <a:pt x="366" y="0"/>
                  </a:lnTo>
                  <a:lnTo>
                    <a:pt x="365" y="1"/>
                  </a:lnTo>
                  <a:lnTo>
                    <a:pt x="364" y="2"/>
                  </a:lnTo>
                  <a:lnTo>
                    <a:pt x="364" y="3"/>
                  </a:lnTo>
                  <a:lnTo>
                    <a:pt x="139" y="3"/>
                  </a:lnTo>
                  <a:lnTo>
                    <a:pt x="139" y="2"/>
                  </a:lnTo>
                  <a:lnTo>
                    <a:pt x="138" y="1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3" y="0"/>
                  </a:lnTo>
                  <a:lnTo>
                    <a:pt x="131" y="1"/>
                  </a:lnTo>
                  <a:lnTo>
                    <a:pt x="130" y="2"/>
                  </a:lnTo>
                  <a:lnTo>
                    <a:pt x="130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5" name="Freeform 295"/>
            <p:cNvSpPr>
              <a:spLocks/>
            </p:cNvSpPr>
            <p:nvPr/>
          </p:nvSpPr>
          <p:spPr bwMode="auto">
            <a:xfrm>
              <a:off x="4465" y="155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6" name="Freeform 296"/>
            <p:cNvSpPr>
              <a:spLocks/>
            </p:cNvSpPr>
            <p:nvPr/>
          </p:nvSpPr>
          <p:spPr bwMode="auto">
            <a:xfrm>
              <a:off x="3948" y="105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7" name="Freeform 297"/>
            <p:cNvSpPr>
              <a:spLocks/>
            </p:cNvSpPr>
            <p:nvPr/>
          </p:nvSpPr>
          <p:spPr bwMode="auto">
            <a:xfrm>
              <a:off x="3116" y="1111"/>
              <a:ext cx="554" cy="193"/>
            </a:xfrm>
            <a:custGeom>
              <a:avLst/>
              <a:gdLst>
                <a:gd name="T0" fmla="*/ 0 w 554"/>
                <a:gd name="T1" fmla="*/ 16 h 193"/>
                <a:gd name="T2" fmla="*/ 49 w 554"/>
                <a:gd name="T3" fmla="*/ 15 h 193"/>
                <a:gd name="T4" fmla="*/ 51 w 554"/>
                <a:gd name="T5" fmla="*/ 13 h 193"/>
                <a:gd name="T6" fmla="*/ 55 w 554"/>
                <a:gd name="T7" fmla="*/ 13 h 193"/>
                <a:gd name="T8" fmla="*/ 57 w 554"/>
                <a:gd name="T9" fmla="*/ 15 h 193"/>
                <a:gd name="T10" fmla="*/ 77 w 554"/>
                <a:gd name="T11" fmla="*/ 16 h 193"/>
                <a:gd name="T12" fmla="*/ 79 w 554"/>
                <a:gd name="T13" fmla="*/ 14 h 193"/>
                <a:gd name="T14" fmla="*/ 82 w 554"/>
                <a:gd name="T15" fmla="*/ 13 h 193"/>
                <a:gd name="T16" fmla="*/ 85 w 554"/>
                <a:gd name="T17" fmla="*/ 14 h 193"/>
                <a:gd name="T18" fmla="*/ 86 w 554"/>
                <a:gd name="T19" fmla="*/ 16 h 193"/>
                <a:gd name="T20" fmla="*/ 110 w 554"/>
                <a:gd name="T21" fmla="*/ 3 h 193"/>
                <a:gd name="T22" fmla="*/ 120 w 554"/>
                <a:gd name="T23" fmla="*/ 2 h 193"/>
                <a:gd name="T24" fmla="*/ 122 w 554"/>
                <a:gd name="T25" fmla="*/ 0 h 193"/>
                <a:gd name="T26" fmla="*/ 126 w 554"/>
                <a:gd name="T27" fmla="*/ 0 h 193"/>
                <a:gd name="T28" fmla="*/ 128 w 554"/>
                <a:gd name="T29" fmla="*/ 2 h 193"/>
                <a:gd name="T30" fmla="*/ 140 w 554"/>
                <a:gd name="T31" fmla="*/ 3 h 193"/>
                <a:gd name="T32" fmla="*/ 141 w 554"/>
                <a:gd name="T33" fmla="*/ 1 h 193"/>
                <a:gd name="T34" fmla="*/ 144 w 554"/>
                <a:gd name="T35" fmla="*/ 0 h 193"/>
                <a:gd name="T36" fmla="*/ 147 w 554"/>
                <a:gd name="T37" fmla="*/ 1 h 193"/>
                <a:gd name="T38" fmla="*/ 149 w 554"/>
                <a:gd name="T39" fmla="*/ 3 h 193"/>
                <a:gd name="T40" fmla="*/ 226 w 554"/>
                <a:gd name="T41" fmla="*/ 2 h 193"/>
                <a:gd name="T42" fmla="*/ 229 w 554"/>
                <a:gd name="T43" fmla="*/ 0 h 193"/>
                <a:gd name="T44" fmla="*/ 232 w 554"/>
                <a:gd name="T45" fmla="*/ 0 h 193"/>
                <a:gd name="T46" fmla="*/ 235 w 554"/>
                <a:gd name="T47" fmla="*/ 2 h 193"/>
                <a:gd name="T48" fmla="*/ 256 w 554"/>
                <a:gd name="T49" fmla="*/ 3 h 193"/>
                <a:gd name="T50" fmla="*/ 258 w 554"/>
                <a:gd name="T51" fmla="*/ 1 h 193"/>
                <a:gd name="T52" fmla="*/ 261 w 554"/>
                <a:gd name="T53" fmla="*/ 0 h 193"/>
                <a:gd name="T54" fmla="*/ 264 w 554"/>
                <a:gd name="T55" fmla="*/ 1 h 193"/>
                <a:gd name="T56" fmla="*/ 265 w 554"/>
                <a:gd name="T57" fmla="*/ 3 h 193"/>
                <a:gd name="T58" fmla="*/ 279 w 554"/>
                <a:gd name="T59" fmla="*/ 2 h 193"/>
                <a:gd name="T60" fmla="*/ 282 w 554"/>
                <a:gd name="T61" fmla="*/ 0 h 193"/>
                <a:gd name="T62" fmla="*/ 285 w 554"/>
                <a:gd name="T63" fmla="*/ 0 h 193"/>
                <a:gd name="T64" fmla="*/ 287 w 554"/>
                <a:gd name="T65" fmla="*/ 2 h 193"/>
                <a:gd name="T66" fmla="*/ 523 w 554"/>
                <a:gd name="T67" fmla="*/ 3 h 193"/>
                <a:gd name="T68" fmla="*/ 524 w 554"/>
                <a:gd name="T69" fmla="*/ 1 h 193"/>
                <a:gd name="T70" fmla="*/ 527 w 554"/>
                <a:gd name="T71" fmla="*/ 0 h 193"/>
                <a:gd name="T72" fmla="*/ 530 w 554"/>
                <a:gd name="T73" fmla="*/ 1 h 193"/>
                <a:gd name="T74" fmla="*/ 532 w 554"/>
                <a:gd name="T75" fmla="*/ 3 h 193"/>
                <a:gd name="T76" fmla="*/ 537 w 554"/>
                <a:gd name="T77" fmla="*/ 2 h 193"/>
                <a:gd name="T78" fmla="*/ 539 w 554"/>
                <a:gd name="T79" fmla="*/ 0 h 193"/>
                <a:gd name="T80" fmla="*/ 542 w 554"/>
                <a:gd name="T81" fmla="*/ 0 h 193"/>
                <a:gd name="T82" fmla="*/ 545 w 554"/>
                <a:gd name="T83" fmla="*/ 2 h 193"/>
                <a:gd name="T84" fmla="*/ 554 w 554"/>
                <a:gd name="T85" fmla="*/ 3 h 19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54"/>
                <a:gd name="T130" fmla="*/ 0 h 193"/>
                <a:gd name="T131" fmla="*/ 554 w 554"/>
                <a:gd name="T132" fmla="*/ 193 h 19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54" h="193">
                  <a:moveTo>
                    <a:pt x="0" y="193"/>
                  </a:moveTo>
                  <a:lnTo>
                    <a:pt x="0" y="16"/>
                  </a:lnTo>
                  <a:lnTo>
                    <a:pt x="49" y="16"/>
                  </a:lnTo>
                  <a:lnTo>
                    <a:pt x="49" y="15"/>
                  </a:lnTo>
                  <a:lnTo>
                    <a:pt x="50" y="14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5" y="13"/>
                  </a:lnTo>
                  <a:lnTo>
                    <a:pt x="56" y="14"/>
                  </a:lnTo>
                  <a:lnTo>
                    <a:pt x="57" y="15"/>
                  </a:lnTo>
                  <a:lnTo>
                    <a:pt x="58" y="16"/>
                  </a:lnTo>
                  <a:lnTo>
                    <a:pt x="77" y="16"/>
                  </a:lnTo>
                  <a:lnTo>
                    <a:pt x="78" y="15"/>
                  </a:lnTo>
                  <a:lnTo>
                    <a:pt x="79" y="14"/>
                  </a:lnTo>
                  <a:lnTo>
                    <a:pt x="80" y="13"/>
                  </a:lnTo>
                  <a:lnTo>
                    <a:pt x="82" y="13"/>
                  </a:lnTo>
                  <a:lnTo>
                    <a:pt x="83" y="13"/>
                  </a:lnTo>
                  <a:lnTo>
                    <a:pt x="85" y="14"/>
                  </a:lnTo>
                  <a:lnTo>
                    <a:pt x="86" y="15"/>
                  </a:lnTo>
                  <a:lnTo>
                    <a:pt x="86" y="16"/>
                  </a:lnTo>
                  <a:lnTo>
                    <a:pt x="110" y="16"/>
                  </a:lnTo>
                  <a:lnTo>
                    <a:pt x="110" y="3"/>
                  </a:lnTo>
                  <a:lnTo>
                    <a:pt x="119" y="3"/>
                  </a:lnTo>
                  <a:lnTo>
                    <a:pt x="120" y="2"/>
                  </a:lnTo>
                  <a:lnTo>
                    <a:pt x="121" y="1"/>
                  </a:lnTo>
                  <a:lnTo>
                    <a:pt x="122" y="0"/>
                  </a:lnTo>
                  <a:lnTo>
                    <a:pt x="124" y="0"/>
                  </a:lnTo>
                  <a:lnTo>
                    <a:pt x="126" y="0"/>
                  </a:lnTo>
                  <a:lnTo>
                    <a:pt x="127" y="1"/>
                  </a:lnTo>
                  <a:lnTo>
                    <a:pt x="128" y="2"/>
                  </a:lnTo>
                  <a:lnTo>
                    <a:pt x="128" y="3"/>
                  </a:lnTo>
                  <a:lnTo>
                    <a:pt x="140" y="3"/>
                  </a:lnTo>
                  <a:lnTo>
                    <a:pt x="140" y="2"/>
                  </a:lnTo>
                  <a:lnTo>
                    <a:pt x="141" y="1"/>
                  </a:lnTo>
                  <a:lnTo>
                    <a:pt x="143" y="0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7" y="1"/>
                  </a:lnTo>
                  <a:lnTo>
                    <a:pt x="148" y="2"/>
                  </a:lnTo>
                  <a:lnTo>
                    <a:pt x="149" y="3"/>
                  </a:lnTo>
                  <a:lnTo>
                    <a:pt x="226" y="3"/>
                  </a:lnTo>
                  <a:lnTo>
                    <a:pt x="226" y="2"/>
                  </a:lnTo>
                  <a:lnTo>
                    <a:pt x="227" y="1"/>
                  </a:lnTo>
                  <a:lnTo>
                    <a:pt x="229" y="0"/>
                  </a:lnTo>
                  <a:lnTo>
                    <a:pt x="230" y="0"/>
                  </a:lnTo>
                  <a:lnTo>
                    <a:pt x="232" y="0"/>
                  </a:lnTo>
                  <a:lnTo>
                    <a:pt x="233" y="1"/>
                  </a:lnTo>
                  <a:lnTo>
                    <a:pt x="235" y="2"/>
                  </a:lnTo>
                  <a:lnTo>
                    <a:pt x="235" y="3"/>
                  </a:lnTo>
                  <a:lnTo>
                    <a:pt x="256" y="3"/>
                  </a:lnTo>
                  <a:lnTo>
                    <a:pt x="257" y="2"/>
                  </a:lnTo>
                  <a:lnTo>
                    <a:pt x="258" y="1"/>
                  </a:lnTo>
                  <a:lnTo>
                    <a:pt x="259" y="0"/>
                  </a:lnTo>
                  <a:lnTo>
                    <a:pt x="261" y="0"/>
                  </a:lnTo>
                  <a:lnTo>
                    <a:pt x="262" y="0"/>
                  </a:lnTo>
                  <a:lnTo>
                    <a:pt x="264" y="1"/>
                  </a:lnTo>
                  <a:lnTo>
                    <a:pt x="265" y="2"/>
                  </a:lnTo>
                  <a:lnTo>
                    <a:pt x="265" y="3"/>
                  </a:lnTo>
                  <a:lnTo>
                    <a:pt x="279" y="3"/>
                  </a:lnTo>
                  <a:lnTo>
                    <a:pt x="279" y="2"/>
                  </a:lnTo>
                  <a:lnTo>
                    <a:pt x="280" y="1"/>
                  </a:lnTo>
                  <a:lnTo>
                    <a:pt x="282" y="0"/>
                  </a:lnTo>
                  <a:lnTo>
                    <a:pt x="283" y="0"/>
                  </a:lnTo>
                  <a:lnTo>
                    <a:pt x="285" y="0"/>
                  </a:lnTo>
                  <a:lnTo>
                    <a:pt x="286" y="1"/>
                  </a:lnTo>
                  <a:lnTo>
                    <a:pt x="287" y="2"/>
                  </a:lnTo>
                  <a:lnTo>
                    <a:pt x="288" y="3"/>
                  </a:lnTo>
                  <a:lnTo>
                    <a:pt x="523" y="3"/>
                  </a:lnTo>
                  <a:lnTo>
                    <a:pt x="523" y="2"/>
                  </a:lnTo>
                  <a:lnTo>
                    <a:pt x="524" y="1"/>
                  </a:lnTo>
                  <a:lnTo>
                    <a:pt x="525" y="0"/>
                  </a:lnTo>
                  <a:lnTo>
                    <a:pt x="527" y="0"/>
                  </a:lnTo>
                  <a:lnTo>
                    <a:pt x="529" y="0"/>
                  </a:lnTo>
                  <a:lnTo>
                    <a:pt x="530" y="1"/>
                  </a:lnTo>
                  <a:lnTo>
                    <a:pt x="531" y="2"/>
                  </a:lnTo>
                  <a:lnTo>
                    <a:pt x="532" y="3"/>
                  </a:lnTo>
                  <a:lnTo>
                    <a:pt x="536" y="3"/>
                  </a:lnTo>
                  <a:lnTo>
                    <a:pt x="537" y="2"/>
                  </a:lnTo>
                  <a:lnTo>
                    <a:pt x="538" y="1"/>
                  </a:lnTo>
                  <a:lnTo>
                    <a:pt x="539" y="0"/>
                  </a:lnTo>
                  <a:lnTo>
                    <a:pt x="541" y="0"/>
                  </a:lnTo>
                  <a:lnTo>
                    <a:pt x="542" y="0"/>
                  </a:lnTo>
                  <a:lnTo>
                    <a:pt x="544" y="1"/>
                  </a:lnTo>
                  <a:lnTo>
                    <a:pt x="545" y="2"/>
                  </a:lnTo>
                  <a:lnTo>
                    <a:pt x="545" y="3"/>
                  </a:lnTo>
                  <a:lnTo>
                    <a:pt x="554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8" name="Freeform 298"/>
            <p:cNvSpPr>
              <a:spLocks/>
            </p:cNvSpPr>
            <p:nvPr/>
          </p:nvSpPr>
          <p:spPr bwMode="auto">
            <a:xfrm>
              <a:off x="3657" y="111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9" name="Freeform 299"/>
            <p:cNvSpPr>
              <a:spLocks/>
            </p:cNvSpPr>
            <p:nvPr/>
          </p:nvSpPr>
          <p:spPr bwMode="auto">
            <a:xfrm>
              <a:off x="3242" y="1668"/>
              <a:ext cx="569" cy="924"/>
            </a:xfrm>
            <a:custGeom>
              <a:avLst/>
              <a:gdLst>
                <a:gd name="T0" fmla="*/ 560 w 569"/>
                <a:gd name="T1" fmla="*/ 924 h 924"/>
                <a:gd name="T2" fmla="*/ 558 w 569"/>
                <a:gd name="T3" fmla="*/ 922 h 924"/>
                <a:gd name="T4" fmla="*/ 555 w 569"/>
                <a:gd name="T5" fmla="*/ 921 h 924"/>
                <a:gd name="T6" fmla="*/ 552 w 569"/>
                <a:gd name="T7" fmla="*/ 922 h 924"/>
                <a:gd name="T8" fmla="*/ 551 w 569"/>
                <a:gd name="T9" fmla="*/ 924 h 924"/>
                <a:gd name="T10" fmla="*/ 541 w 569"/>
                <a:gd name="T11" fmla="*/ 923 h 924"/>
                <a:gd name="T12" fmla="*/ 538 w 569"/>
                <a:gd name="T13" fmla="*/ 921 h 924"/>
                <a:gd name="T14" fmla="*/ 535 w 569"/>
                <a:gd name="T15" fmla="*/ 921 h 924"/>
                <a:gd name="T16" fmla="*/ 533 w 569"/>
                <a:gd name="T17" fmla="*/ 923 h 924"/>
                <a:gd name="T18" fmla="*/ 529 w 569"/>
                <a:gd name="T19" fmla="*/ 924 h 924"/>
                <a:gd name="T20" fmla="*/ 528 w 569"/>
                <a:gd name="T21" fmla="*/ 922 h 924"/>
                <a:gd name="T22" fmla="*/ 524 w 569"/>
                <a:gd name="T23" fmla="*/ 921 h 924"/>
                <a:gd name="T24" fmla="*/ 521 w 569"/>
                <a:gd name="T25" fmla="*/ 922 h 924"/>
                <a:gd name="T26" fmla="*/ 520 w 569"/>
                <a:gd name="T27" fmla="*/ 924 h 924"/>
                <a:gd name="T28" fmla="*/ 488 w 569"/>
                <a:gd name="T29" fmla="*/ 923 h 924"/>
                <a:gd name="T30" fmla="*/ 486 w 569"/>
                <a:gd name="T31" fmla="*/ 921 h 924"/>
                <a:gd name="T32" fmla="*/ 483 w 569"/>
                <a:gd name="T33" fmla="*/ 921 h 924"/>
                <a:gd name="T34" fmla="*/ 480 w 569"/>
                <a:gd name="T35" fmla="*/ 923 h 924"/>
                <a:gd name="T36" fmla="*/ 436 w 569"/>
                <a:gd name="T37" fmla="*/ 924 h 924"/>
                <a:gd name="T38" fmla="*/ 435 w 569"/>
                <a:gd name="T39" fmla="*/ 922 h 924"/>
                <a:gd name="T40" fmla="*/ 432 w 569"/>
                <a:gd name="T41" fmla="*/ 921 h 924"/>
                <a:gd name="T42" fmla="*/ 429 w 569"/>
                <a:gd name="T43" fmla="*/ 922 h 924"/>
                <a:gd name="T44" fmla="*/ 427 w 569"/>
                <a:gd name="T45" fmla="*/ 924 h 924"/>
                <a:gd name="T46" fmla="*/ 416 w 569"/>
                <a:gd name="T47" fmla="*/ 923 h 924"/>
                <a:gd name="T48" fmla="*/ 413 w 569"/>
                <a:gd name="T49" fmla="*/ 921 h 924"/>
                <a:gd name="T50" fmla="*/ 410 w 569"/>
                <a:gd name="T51" fmla="*/ 921 h 924"/>
                <a:gd name="T52" fmla="*/ 408 w 569"/>
                <a:gd name="T53" fmla="*/ 923 h 924"/>
                <a:gd name="T54" fmla="*/ 369 w 569"/>
                <a:gd name="T55" fmla="*/ 924 h 924"/>
                <a:gd name="T56" fmla="*/ 368 w 569"/>
                <a:gd name="T57" fmla="*/ 922 h 924"/>
                <a:gd name="T58" fmla="*/ 364 w 569"/>
                <a:gd name="T59" fmla="*/ 921 h 924"/>
                <a:gd name="T60" fmla="*/ 361 w 569"/>
                <a:gd name="T61" fmla="*/ 922 h 924"/>
                <a:gd name="T62" fmla="*/ 360 w 569"/>
                <a:gd name="T63" fmla="*/ 924 h 924"/>
                <a:gd name="T64" fmla="*/ 353 w 569"/>
                <a:gd name="T65" fmla="*/ 923 h 924"/>
                <a:gd name="T66" fmla="*/ 351 w 569"/>
                <a:gd name="T67" fmla="*/ 921 h 924"/>
                <a:gd name="T68" fmla="*/ 347 w 569"/>
                <a:gd name="T69" fmla="*/ 921 h 924"/>
                <a:gd name="T70" fmla="*/ 345 w 569"/>
                <a:gd name="T71" fmla="*/ 923 h 924"/>
                <a:gd name="T72" fmla="*/ 214 w 569"/>
                <a:gd name="T73" fmla="*/ 924 h 924"/>
                <a:gd name="T74" fmla="*/ 199 w 569"/>
                <a:gd name="T75" fmla="*/ 330 h 924"/>
                <a:gd name="T76" fmla="*/ 198 w 569"/>
                <a:gd name="T77" fmla="*/ 328 h 924"/>
                <a:gd name="T78" fmla="*/ 195 w 569"/>
                <a:gd name="T79" fmla="*/ 326 h 924"/>
                <a:gd name="T80" fmla="*/ 192 w 569"/>
                <a:gd name="T81" fmla="*/ 328 h 924"/>
                <a:gd name="T82" fmla="*/ 190 w 569"/>
                <a:gd name="T83" fmla="*/ 330 h 924"/>
                <a:gd name="T84" fmla="*/ 93 w 569"/>
                <a:gd name="T85" fmla="*/ 329 h 924"/>
                <a:gd name="T86" fmla="*/ 91 w 569"/>
                <a:gd name="T87" fmla="*/ 327 h 924"/>
                <a:gd name="T88" fmla="*/ 88 w 569"/>
                <a:gd name="T89" fmla="*/ 327 h 924"/>
                <a:gd name="T90" fmla="*/ 85 w 569"/>
                <a:gd name="T91" fmla="*/ 329 h 924"/>
                <a:gd name="T92" fmla="*/ 38 w 569"/>
                <a:gd name="T93" fmla="*/ 330 h 924"/>
                <a:gd name="T94" fmla="*/ 37 w 569"/>
                <a:gd name="T95" fmla="*/ 328 h 924"/>
                <a:gd name="T96" fmla="*/ 33 w 569"/>
                <a:gd name="T97" fmla="*/ 326 h 924"/>
                <a:gd name="T98" fmla="*/ 30 w 569"/>
                <a:gd name="T99" fmla="*/ 328 h 924"/>
                <a:gd name="T100" fmla="*/ 29 w 569"/>
                <a:gd name="T101" fmla="*/ 330 h 924"/>
                <a:gd name="T102" fmla="*/ 0 w 569"/>
                <a:gd name="T103" fmla="*/ 48 h 924"/>
                <a:gd name="T104" fmla="*/ 36 w 569"/>
                <a:gd name="T105" fmla="*/ 47 h 924"/>
                <a:gd name="T106" fmla="*/ 39 w 569"/>
                <a:gd name="T107" fmla="*/ 45 h 924"/>
                <a:gd name="T108" fmla="*/ 42 w 569"/>
                <a:gd name="T109" fmla="*/ 45 h 924"/>
                <a:gd name="T110" fmla="*/ 44 w 569"/>
                <a:gd name="T111" fmla="*/ 47 h 924"/>
                <a:gd name="T112" fmla="*/ 108 w 569"/>
                <a:gd name="T113" fmla="*/ 48 h 92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69"/>
                <a:gd name="T172" fmla="*/ 0 h 924"/>
                <a:gd name="T173" fmla="*/ 569 w 569"/>
                <a:gd name="T174" fmla="*/ 924 h 92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69" h="924">
                  <a:moveTo>
                    <a:pt x="569" y="924"/>
                  </a:moveTo>
                  <a:lnTo>
                    <a:pt x="560" y="924"/>
                  </a:lnTo>
                  <a:lnTo>
                    <a:pt x="559" y="923"/>
                  </a:lnTo>
                  <a:lnTo>
                    <a:pt x="558" y="922"/>
                  </a:lnTo>
                  <a:lnTo>
                    <a:pt x="557" y="921"/>
                  </a:lnTo>
                  <a:lnTo>
                    <a:pt x="555" y="921"/>
                  </a:lnTo>
                  <a:lnTo>
                    <a:pt x="553" y="921"/>
                  </a:lnTo>
                  <a:lnTo>
                    <a:pt x="552" y="922"/>
                  </a:lnTo>
                  <a:lnTo>
                    <a:pt x="551" y="923"/>
                  </a:lnTo>
                  <a:lnTo>
                    <a:pt x="551" y="924"/>
                  </a:lnTo>
                  <a:lnTo>
                    <a:pt x="541" y="924"/>
                  </a:lnTo>
                  <a:lnTo>
                    <a:pt x="541" y="923"/>
                  </a:lnTo>
                  <a:lnTo>
                    <a:pt x="540" y="922"/>
                  </a:lnTo>
                  <a:lnTo>
                    <a:pt x="538" y="921"/>
                  </a:lnTo>
                  <a:lnTo>
                    <a:pt x="537" y="921"/>
                  </a:lnTo>
                  <a:lnTo>
                    <a:pt x="535" y="921"/>
                  </a:lnTo>
                  <a:lnTo>
                    <a:pt x="533" y="922"/>
                  </a:lnTo>
                  <a:lnTo>
                    <a:pt x="533" y="923"/>
                  </a:lnTo>
                  <a:lnTo>
                    <a:pt x="532" y="924"/>
                  </a:lnTo>
                  <a:lnTo>
                    <a:pt x="529" y="924"/>
                  </a:lnTo>
                  <a:lnTo>
                    <a:pt x="528" y="923"/>
                  </a:lnTo>
                  <a:lnTo>
                    <a:pt x="528" y="922"/>
                  </a:lnTo>
                  <a:lnTo>
                    <a:pt x="526" y="921"/>
                  </a:lnTo>
                  <a:lnTo>
                    <a:pt x="524" y="921"/>
                  </a:lnTo>
                  <a:lnTo>
                    <a:pt x="523" y="921"/>
                  </a:lnTo>
                  <a:lnTo>
                    <a:pt x="521" y="922"/>
                  </a:lnTo>
                  <a:lnTo>
                    <a:pt x="520" y="923"/>
                  </a:lnTo>
                  <a:lnTo>
                    <a:pt x="520" y="924"/>
                  </a:lnTo>
                  <a:lnTo>
                    <a:pt x="489" y="924"/>
                  </a:lnTo>
                  <a:lnTo>
                    <a:pt x="488" y="923"/>
                  </a:lnTo>
                  <a:lnTo>
                    <a:pt x="488" y="922"/>
                  </a:lnTo>
                  <a:lnTo>
                    <a:pt x="486" y="921"/>
                  </a:lnTo>
                  <a:lnTo>
                    <a:pt x="484" y="921"/>
                  </a:lnTo>
                  <a:lnTo>
                    <a:pt x="483" y="921"/>
                  </a:lnTo>
                  <a:lnTo>
                    <a:pt x="481" y="922"/>
                  </a:lnTo>
                  <a:lnTo>
                    <a:pt x="480" y="923"/>
                  </a:lnTo>
                  <a:lnTo>
                    <a:pt x="480" y="924"/>
                  </a:lnTo>
                  <a:lnTo>
                    <a:pt x="436" y="924"/>
                  </a:lnTo>
                  <a:lnTo>
                    <a:pt x="436" y="923"/>
                  </a:lnTo>
                  <a:lnTo>
                    <a:pt x="435" y="922"/>
                  </a:lnTo>
                  <a:lnTo>
                    <a:pt x="434" y="921"/>
                  </a:lnTo>
                  <a:lnTo>
                    <a:pt x="432" y="921"/>
                  </a:lnTo>
                  <a:lnTo>
                    <a:pt x="430" y="921"/>
                  </a:lnTo>
                  <a:lnTo>
                    <a:pt x="429" y="922"/>
                  </a:lnTo>
                  <a:lnTo>
                    <a:pt x="428" y="923"/>
                  </a:lnTo>
                  <a:lnTo>
                    <a:pt x="427" y="924"/>
                  </a:lnTo>
                  <a:lnTo>
                    <a:pt x="416" y="924"/>
                  </a:lnTo>
                  <a:lnTo>
                    <a:pt x="416" y="923"/>
                  </a:lnTo>
                  <a:lnTo>
                    <a:pt x="415" y="922"/>
                  </a:lnTo>
                  <a:lnTo>
                    <a:pt x="413" y="921"/>
                  </a:lnTo>
                  <a:lnTo>
                    <a:pt x="412" y="921"/>
                  </a:lnTo>
                  <a:lnTo>
                    <a:pt x="410" y="921"/>
                  </a:lnTo>
                  <a:lnTo>
                    <a:pt x="408" y="922"/>
                  </a:lnTo>
                  <a:lnTo>
                    <a:pt x="408" y="923"/>
                  </a:lnTo>
                  <a:lnTo>
                    <a:pt x="407" y="924"/>
                  </a:lnTo>
                  <a:lnTo>
                    <a:pt x="369" y="924"/>
                  </a:lnTo>
                  <a:lnTo>
                    <a:pt x="368" y="923"/>
                  </a:lnTo>
                  <a:lnTo>
                    <a:pt x="368" y="922"/>
                  </a:lnTo>
                  <a:lnTo>
                    <a:pt x="366" y="921"/>
                  </a:lnTo>
                  <a:lnTo>
                    <a:pt x="364" y="921"/>
                  </a:lnTo>
                  <a:lnTo>
                    <a:pt x="363" y="921"/>
                  </a:lnTo>
                  <a:lnTo>
                    <a:pt x="361" y="922"/>
                  </a:lnTo>
                  <a:lnTo>
                    <a:pt x="360" y="923"/>
                  </a:lnTo>
                  <a:lnTo>
                    <a:pt x="360" y="924"/>
                  </a:lnTo>
                  <a:lnTo>
                    <a:pt x="354" y="924"/>
                  </a:lnTo>
                  <a:lnTo>
                    <a:pt x="353" y="923"/>
                  </a:lnTo>
                  <a:lnTo>
                    <a:pt x="352" y="922"/>
                  </a:lnTo>
                  <a:lnTo>
                    <a:pt x="351" y="921"/>
                  </a:lnTo>
                  <a:lnTo>
                    <a:pt x="349" y="921"/>
                  </a:lnTo>
                  <a:lnTo>
                    <a:pt x="347" y="921"/>
                  </a:lnTo>
                  <a:lnTo>
                    <a:pt x="346" y="922"/>
                  </a:lnTo>
                  <a:lnTo>
                    <a:pt x="345" y="923"/>
                  </a:lnTo>
                  <a:lnTo>
                    <a:pt x="345" y="924"/>
                  </a:lnTo>
                  <a:lnTo>
                    <a:pt x="214" y="924"/>
                  </a:lnTo>
                  <a:lnTo>
                    <a:pt x="214" y="330"/>
                  </a:lnTo>
                  <a:lnTo>
                    <a:pt x="199" y="330"/>
                  </a:lnTo>
                  <a:lnTo>
                    <a:pt x="199" y="329"/>
                  </a:lnTo>
                  <a:lnTo>
                    <a:pt x="198" y="328"/>
                  </a:lnTo>
                  <a:lnTo>
                    <a:pt x="196" y="327"/>
                  </a:lnTo>
                  <a:lnTo>
                    <a:pt x="195" y="326"/>
                  </a:lnTo>
                  <a:lnTo>
                    <a:pt x="193" y="327"/>
                  </a:lnTo>
                  <a:lnTo>
                    <a:pt x="192" y="328"/>
                  </a:lnTo>
                  <a:lnTo>
                    <a:pt x="191" y="329"/>
                  </a:lnTo>
                  <a:lnTo>
                    <a:pt x="190" y="330"/>
                  </a:lnTo>
                  <a:lnTo>
                    <a:pt x="94" y="330"/>
                  </a:lnTo>
                  <a:lnTo>
                    <a:pt x="93" y="329"/>
                  </a:lnTo>
                  <a:lnTo>
                    <a:pt x="92" y="328"/>
                  </a:lnTo>
                  <a:lnTo>
                    <a:pt x="91" y="327"/>
                  </a:lnTo>
                  <a:lnTo>
                    <a:pt x="89" y="326"/>
                  </a:lnTo>
                  <a:lnTo>
                    <a:pt x="88" y="327"/>
                  </a:lnTo>
                  <a:lnTo>
                    <a:pt x="86" y="328"/>
                  </a:lnTo>
                  <a:lnTo>
                    <a:pt x="85" y="329"/>
                  </a:lnTo>
                  <a:lnTo>
                    <a:pt x="85" y="330"/>
                  </a:lnTo>
                  <a:lnTo>
                    <a:pt x="38" y="330"/>
                  </a:lnTo>
                  <a:lnTo>
                    <a:pt x="38" y="329"/>
                  </a:lnTo>
                  <a:lnTo>
                    <a:pt x="37" y="328"/>
                  </a:lnTo>
                  <a:lnTo>
                    <a:pt x="35" y="327"/>
                  </a:lnTo>
                  <a:lnTo>
                    <a:pt x="33" y="326"/>
                  </a:lnTo>
                  <a:lnTo>
                    <a:pt x="32" y="327"/>
                  </a:lnTo>
                  <a:lnTo>
                    <a:pt x="30" y="328"/>
                  </a:lnTo>
                  <a:lnTo>
                    <a:pt x="29" y="329"/>
                  </a:lnTo>
                  <a:lnTo>
                    <a:pt x="29" y="330"/>
                  </a:lnTo>
                  <a:lnTo>
                    <a:pt x="0" y="330"/>
                  </a:lnTo>
                  <a:lnTo>
                    <a:pt x="0" y="48"/>
                  </a:lnTo>
                  <a:lnTo>
                    <a:pt x="36" y="48"/>
                  </a:lnTo>
                  <a:lnTo>
                    <a:pt x="36" y="47"/>
                  </a:lnTo>
                  <a:lnTo>
                    <a:pt x="37" y="46"/>
                  </a:lnTo>
                  <a:lnTo>
                    <a:pt x="39" y="45"/>
                  </a:lnTo>
                  <a:lnTo>
                    <a:pt x="40" y="45"/>
                  </a:lnTo>
                  <a:lnTo>
                    <a:pt x="42" y="45"/>
                  </a:lnTo>
                  <a:lnTo>
                    <a:pt x="43" y="46"/>
                  </a:lnTo>
                  <a:lnTo>
                    <a:pt x="44" y="47"/>
                  </a:lnTo>
                  <a:lnTo>
                    <a:pt x="45" y="48"/>
                  </a:lnTo>
                  <a:lnTo>
                    <a:pt x="108" y="48"/>
                  </a:lnTo>
                  <a:lnTo>
                    <a:pt x="108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0" name="Freeform 300"/>
            <p:cNvSpPr>
              <a:spLocks/>
            </p:cNvSpPr>
            <p:nvPr/>
          </p:nvSpPr>
          <p:spPr bwMode="auto">
            <a:xfrm>
              <a:off x="3809" y="2588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4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4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1" name="Freeform 301"/>
            <p:cNvSpPr>
              <a:spLocks/>
            </p:cNvSpPr>
            <p:nvPr/>
          </p:nvSpPr>
          <p:spPr bwMode="auto">
            <a:xfrm>
              <a:off x="3344" y="165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2" name="Freeform 302"/>
            <p:cNvSpPr>
              <a:spLocks/>
            </p:cNvSpPr>
            <p:nvPr/>
          </p:nvSpPr>
          <p:spPr bwMode="auto">
            <a:xfrm>
              <a:off x="2101" y="1191"/>
              <a:ext cx="2005" cy="1330"/>
            </a:xfrm>
            <a:custGeom>
              <a:avLst/>
              <a:gdLst>
                <a:gd name="T0" fmla="*/ 10 w 2005"/>
                <a:gd name="T1" fmla="*/ 2 h 1330"/>
                <a:gd name="T2" fmla="*/ 73 w 2005"/>
                <a:gd name="T3" fmla="*/ 2 h 1330"/>
                <a:gd name="T4" fmla="*/ 169 w 2005"/>
                <a:gd name="T5" fmla="*/ 4 h 1330"/>
                <a:gd name="T6" fmla="*/ 178 w 2005"/>
                <a:gd name="T7" fmla="*/ 6 h 1330"/>
                <a:gd name="T8" fmla="*/ 253 w 2005"/>
                <a:gd name="T9" fmla="*/ 3 h 1330"/>
                <a:gd name="T10" fmla="*/ 340 w 2005"/>
                <a:gd name="T11" fmla="*/ 2 h 1330"/>
                <a:gd name="T12" fmla="*/ 361 w 2005"/>
                <a:gd name="T13" fmla="*/ 3 h 1330"/>
                <a:gd name="T14" fmla="*/ 421 w 2005"/>
                <a:gd name="T15" fmla="*/ 6 h 1330"/>
                <a:gd name="T16" fmla="*/ 430 w 2005"/>
                <a:gd name="T17" fmla="*/ 4 h 1330"/>
                <a:gd name="T18" fmla="*/ 453 w 2005"/>
                <a:gd name="T19" fmla="*/ 2 h 1330"/>
                <a:gd name="T20" fmla="*/ 484 w 2005"/>
                <a:gd name="T21" fmla="*/ 2 h 1330"/>
                <a:gd name="T22" fmla="*/ 515 w 2005"/>
                <a:gd name="T23" fmla="*/ 4 h 1330"/>
                <a:gd name="T24" fmla="*/ 524 w 2005"/>
                <a:gd name="T25" fmla="*/ 6 h 1330"/>
                <a:gd name="T26" fmla="*/ 549 w 2005"/>
                <a:gd name="T27" fmla="*/ 3 h 1330"/>
                <a:gd name="T28" fmla="*/ 589 w 2005"/>
                <a:gd name="T29" fmla="*/ 2 h 1330"/>
                <a:gd name="T30" fmla="*/ 611 w 2005"/>
                <a:gd name="T31" fmla="*/ 3 h 1330"/>
                <a:gd name="T32" fmla="*/ 637 w 2005"/>
                <a:gd name="T33" fmla="*/ 6 h 1330"/>
                <a:gd name="T34" fmla="*/ 645 w 2005"/>
                <a:gd name="T35" fmla="*/ 4 h 1330"/>
                <a:gd name="T36" fmla="*/ 669 w 2005"/>
                <a:gd name="T37" fmla="*/ 2 h 1330"/>
                <a:gd name="T38" fmla="*/ 713 w 2005"/>
                <a:gd name="T39" fmla="*/ 1 h 1330"/>
                <a:gd name="T40" fmla="*/ 726 w 2005"/>
                <a:gd name="T41" fmla="*/ 4 h 1330"/>
                <a:gd name="T42" fmla="*/ 738 w 2005"/>
                <a:gd name="T43" fmla="*/ 0 h 1330"/>
                <a:gd name="T44" fmla="*/ 754 w 2005"/>
                <a:gd name="T45" fmla="*/ 6 h 1330"/>
                <a:gd name="T46" fmla="*/ 763 w 2005"/>
                <a:gd name="T47" fmla="*/ 4 h 1330"/>
                <a:gd name="T48" fmla="*/ 794 w 2005"/>
                <a:gd name="T49" fmla="*/ 2 h 1330"/>
                <a:gd name="T50" fmla="*/ 828 w 2005"/>
                <a:gd name="T51" fmla="*/ 2 h 1330"/>
                <a:gd name="T52" fmla="*/ 868 w 2005"/>
                <a:gd name="T53" fmla="*/ 4 h 1330"/>
                <a:gd name="T54" fmla="*/ 877 w 2005"/>
                <a:gd name="T55" fmla="*/ 6 h 1330"/>
                <a:gd name="T56" fmla="*/ 1018 w 2005"/>
                <a:gd name="T57" fmla="*/ 3 h 1330"/>
                <a:gd name="T58" fmla="*/ 1115 w 2005"/>
                <a:gd name="T59" fmla="*/ 2 h 1330"/>
                <a:gd name="T60" fmla="*/ 1136 w 2005"/>
                <a:gd name="T61" fmla="*/ 3 h 1330"/>
                <a:gd name="T62" fmla="*/ 1155 w 2005"/>
                <a:gd name="T63" fmla="*/ 6 h 1330"/>
                <a:gd name="T64" fmla="*/ 1163 w 2005"/>
                <a:gd name="T65" fmla="*/ 4 h 1330"/>
                <a:gd name="T66" fmla="*/ 1183 w 2005"/>
                <a:gd name="T67" fmla="*/ 2 h 1330"/>
                <a:gd name="T68" fmla="*/ 1244 w 2005"/>
                <a:gd name="T69" fmla="*/ 2 h 1330"/>
                <a:gd name="T70" fmla="*/ 1272 w 2005"/>
                <a:gd name="T71" fmla="*/ 4 h 1330"/>
                <a:gd name="T72" fmla="*/ 1280 w 2005"/>
                <a:gd name="T73" fmla="*/ 6 h 1330"/>
                <a:gd name="T74" fmla="*/ 1301 w 2005"/>
                <a:gd name="T75" fmla="*/ 3 h 1330"/>
                <a:gd name="T76" fmla="*/ 1588 w 2005"/>
                <a:gd name="T77" fmla="*/ 2 h 1330"/>
                <a:gd name="T78" fmla="*/ 1609 w 2005"/>
                <a:gd name="T79" fmla="*/ 3 h 1330"/>
                <a:gd name="T80" fmla="*/ 1635 w 2005"/>
                <a:gd name="T81" fmla="*/ 6 h 1330"/>
                <a:gd name="T82" fmla="*/ 1644 w 2005"/>
                <a:gd name="T83" fmla="*/ 4 h 1330"/>
                <a:gd name="T84" fmla="*/ 1667 w 2005"/>
                <a:gd name="T85" fmla="*/ 2 h 1330"/>
                <a:gd name="T86" fmla="*/ 1686 w 2005"/>
                <a:gd name="T87" fmla="*/ 2 h 1330"/>
                <a:gd name="T88" fmla="*/ 1704 w 2005"/>
                <a:gd name="T89" fmla="*/ 4 h 1330"/>
                <a:gd name="T90" fmla="*/ 1712 w 2005"/>
                <a:gd name="T91" fmla="*/ 6 h 1330"/>
                <a:gd name="T92" fmla="*/ 1738 w 2005"/>
                <a:gd name="T93" fmla="*/ 3 h 1330"/>
                <a:gd name="T94" fmla="*/ 1776 w 2005"/>
                <a:gd name="T95" fmla="*/ 2 h 1330"/>
                <a:gd name="T96" fmla="*/ 1806 w 2005"/>
                <a:gd name="T97" fmla="*/ 3 h 1330"/>
                <a:gd name="T98" fmla="*/ 1836 w 2005"/>
                <a:gd name="T99" fmla="*/ 6 h 1330"/>
                <a:gd name="T100" fmla="*/ 1872 w 2005"/>
                <a:gd name="T101" fmla="*/ 195 h 1330"/>
                <a:gd name="T102" fmla="*/ 1992 w 2005"/>
                <a:gd name="T103" fmla="*/ 195 h 1330"/>
                <a:gd name="T104" fmla="*/ 2005 w 2005"/>
                <a:gd name="T105" fmla="*/ 1262 h 1330"/>
                <a:gd name="T106" fmla="*/ 1986 w 2005"/>
                <a:gd name="T107" fmla="*/ 1259 h 1330"/>
                <a:gd name="T108" fmla="*/ 1957 w 2005"/>
                <a:gd name="T109" fmla="*/ 1258 h 1330"/>
                <a:gd name="T110" fmla="*/ 1944 w 2005"/>
                <a:gd name="T111" fmla="*/ 1259 h 1330"/>
                <a:gd name="T112" fmla="*/ 1897 w 2005"/>
                <a:gd name="T113" fmla="*/ 1262 h 13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05"/>
                <a:gd name="T172" fmla="*/ 0 h 1330"/>
                <a:gd name="T173" fmla="*/ 2005 w 2005"/>
                <a:gd name="T174" fmla="*/ 1330 h 13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05" h="1330">
                  <a:moveTo>
                    <a:pt x="0" y="6"/>
                  </a:moveTo>
                  <a:lnTo>
                    <a:pt x="4" y="6"/>
                  </a:lnTo>
                  <a:lnTo>
                    <a:pt x="4" y="4"/>
                  </a:lnTo>
                  <a:lnTo>
                    <a:pt x="5" y="3"/>
                  </a:lnTo>
                  <a:lnTo>
                    <a:pt x="6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3" y="6"/>
                  </a:lnTo>
                  <a:lnTo>
                    <a:pt x="70" y="6"/>
                  </a:lnTo>
                  <a:lnTo>
                    <a:pt x="70" y="4"/>
                  </a:lnTo>
                  <a:lnTo>
                    <a:pt x="71" y="3"/>
                  </a:lnTo>
                  <a:lnTo>
                    <a:pt x="73" y="2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8" y="3"/>
                  </a:lnTo>
                  <a:lnTo>
                    <a:pt x="78" y="4"/>
                  </a:lnTo>
                  <a:lnTo>
                    <a:pt x="79" y="6"/>
                  </a:lnTo>
                  <a:lnTo>
                    <a:pt x="169" y="6"/>
                  </a:lnTo>
                  <a:lnTo>
                    <a:pt x="169" y="4"/>
                  </a:lnTo>
                  <a:lnTo>
                    <a:pt x="170" y="3"/>
                  </a:lnTo>
                  <a:lnTo>
                    <a:pt x="171" y="2"/>
                  </a:lnTo>
                  <a:lnTo>
                    <a:pt x="173" y="2"/>
                  </a:lnTo>
                  <a:lnTo>
                    <a:pt x="175" y="2"/>
                  </a:lnTo>
                  <a:lnTo>
                    <a:pt x="176" y="3"/>
                  </a:lnTo>
                  <a:lnTo>
                    <a:pt x="177" y="4"/>
                  </a:lnTo>
                  <a:lnTo>
                    <a:pt x="178" y="6"/>
                  </a:lnTo>
                  <a:lnTo>
                    <a:pt x="246" y="6"/>
                  </a:lnTo>
                  <a:lnTo>
                    <a:pt x="246" y="4"/>
                  </a:lnTo>
                  <a:lnTo>
                    <a:pt x="247" y="3"/>
                  </a:lnTo>
                  <a:lnTo>
                    <a:pt x="248" y="2"/>
                  </a:lnTo>
                  <a:lnTo>
                    <a:pt x="250" y="2"/>
                  </a:lnTo>
                  <a:lnTo>
                    <a:pt x="252" y="2"/>
                  </a:lnTo>
                  <a:lnTo>
                    <a:pt x="253" y="3"/>
                  </a:lnTo>
                  <a:lnTo>
                    <a:pt x="254" y="4"/>
                  </a:lnTo>
                  <a:lnTo>
                    <a:pt x="254" y="6"/>
                  </a:lnTo>
                  <a:lnTo>
                    <a:pt x="335" y="6"/>
                  </a:lnTo>
                  <a:lnTo>
                    <a:pt x="336" y="4"/>
                  </a:lnTo>
                  <a:lnTo>
                    <a:pt x="337" y="3"/>
                  </a:lnTo>
                  <a:lnTo>
                    <a:pt x="338" y="2"/>
                  </a:lnTo>
                  <a:lnTo>
                    <a:pt x="340" y="2"/>
                  </a:lnTo>
                  <a:lnTo>
                    <a:pt x="342" y="2"/>
                  </a:lnTo>
                  <a:lnTo>
                    <a:pt x="343" y="3"/>
                  </a:lnTo>
                  <a:lnTo>
                    <a:pt x="344" y="4"/>
                  </a:lnTo>
                  <a:lnTo>
                    <a:pt x="344" y="6"/>
                  </a:lnTo>
                  <a:lnTo>
                    <a:pt x="360" y="6"/>
                  </a:lnTo>
                  <a:lnTo>
                    <a:pt x="360" y="4"/>
                  </a:lnTo>
                  <a:lnTo>
                    <a:pt x="361" y="3"/>
                  </a:lnTo>
                  <a:lnTo>
                    <a:pt x="363" y="2"/>
                  </a:lnTo>
                  <a:lnTo>
                    <a:pt x="364" y="2"/>
                  </a:lnTo>
                  <a:lnTo>
                    <a:pt x="366" y="2"/>
                  </a:lnTo>
                  <a:lnTo>
                    <a:pt x="368" y="3"/>
                  </a:lnTo>
                  <a:lnTo>
                    <a:pt x="368" y="4"/>
                  </a:lnTo>
                  <a:lnTo>
                    <a:pt x="369" y="6"/>
                  </a:lnTo>
                  <a:lnTo>
                    <a:pt x="421" y="6"/>
                  </a:lnTo>
                  <a:lnTo>
                    <a:pt x="421" y="4"/>
                  </a:lnTo>
                  <a:lnTo>
                    <a:pt x="422" y="3"/>
                  </a:lnTo>
                  <a:lnTo>
                    <a:pt x="424" y="2"/>
                  </a:lnTo>
                  <a:lnTo>
                    <a:pt x="425" y="2"/>
                  </a:lnTo>
                  <a:lnTo>
                    <a:pt x="427" y="2"/>
                  </a:lnTo>
                  <a:lnTo>
                    <a:pt x="429" y="3"/>
                  </a:lnTo>
                  <a:lnTo>
                    <a:pt x="430" y="4"/>
                  </a:lnTo>
                  <a:lnTo>
                    <a:pt x="430" y="6"/>
                  </a:lnTo>
                  <a:lnTo>
                    <a:pt x="447" y="6"/>
                  </a:lnTo>
                  <a:lnTo>
                    <a:pt x="448" y="4"/>
                  </a:lnTo>
                  <a:lnTo>
                    <a:pt x="449" y="3"/>
                  </a:lnTo>
                  <a:lnTo>
                    <a:pt x="450" y="2"/>
                  </a:lnTo>
                  <a:lnTo>
                    <a:pt x="452" y="2"/>
                  </a:lnTo>
                  <a:lnTo>
                    <a:pt x="453" y="2"/>
                  </a:lnTo>
                  <a:lnTo>
                    <a:pt x="455" y="3"/>
                  </a:lnTo>
                  <a:lnTo>
                    <a:pt x="456" y="4"/>
                  </a:lnTo>
                  <a:lnTo>
                    <a:pt x="456" y="6"/>
                  </a:lnTo>
                  <a:lnTo>
                    <a:pt x="481" y="6"/>
                  </a:lnTo>
                  <a:lnTo>
                    <a:pt x="482" y="4"/>
                  </a:lnTo>
                  <a:lnTo>
                    <a:pt x="483" y="3"/>
                  </a:lnTo>
                  <a:lnTo>
                    <a:pt x="484" y="2"/>
                  </a:lnTo>
                  <a:lnTo>
                    <a:pt x="486" y="2"/>
                  </a:lnTo>
                  <a:lnTo>
                    <a:pt x="488" y="2"/>
                  </a:lnTo>
                  <a:lnTo>
                    <a:pt x="489" y="3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515" y="6"/>
                  </a:lnTo>
                  <a:lnTo>
                    <a:pt x="515" y="4"/>
                  </a:lnTo>
                  <a:lnTo>
                    <a:pt x="516" y="3"/>
                  </a:lnTo>
                  <a:lnTo>
                    <a:pt x="518" y="2"/>
                  </a:lnTo>
                  <a:lnTo>
                    <a:pt x="519" y="2"/>
                  </a:lnTo>
                  <a:lnTo>
                    <a:pt x="521" y="2"/>
                  </a:lnTo>
                  <a:lnTo>
                    <a:pt x="522" y="3"/>
                  </a:lnTo>
                  <a:lnTo>
                    <a:pt x="523" y="4"/>
                  </a:lnTo>
                  <a:lnTo>
                    <a:pt x="524" y="6"/>
                  </a:lnTo>
                  <a:lnTo>
                    <a:pt x="542" y="6"/>
                  </a:lnTo>
                  <a:lnTo>
                    <a:pt x="542" y="4"/>
                  </a:lnTo>
                  <a:lnTo>
                    <a:pt x="543" y="3"/>
                  </a:lnTo>
                  <a:lnTo>
                    <a:pt x="545" y="2"/>
                  </a:lnTo>
                  <a:lnTo>
                    <a:pt x="546" y="2"/>
                  </a:lnTo>
                  <a:lnTo>
                    <a:pt x="548" y="2"/>
                  </a:lnTo>
                  <a:lnTo>
                    <a:pt x="549" y="3"/>
                  </a:lnTo>
                  <a:lnTo>
                    <a:pt x="550" y="4"/>
                  </a:lnTo>
                  <a:lnTo>
                    <a:pt x="551" y="6"/>
                  </a:lnTo>
                  <a:lnTo>
                    <a:pt x="585" y="6"/>
                  </a:lnTo>
                  <a:lnTo>
                    <a:pt x="585" y="4"/>
                  </a:lnTo>
                  <a:lnTo>
                    <a:pt x="586" y="3"/>
                  </a:lnTo>
                  <a:lnTo>
                    <a:pt x="588" y="2"/>
                  </a:lnTo>
                  <a:lnTo>
                    <a:pt x="589" y="2"/>
                  </a:lnTo>
                  <a:lnTo>
                    <a:pt x="591" y="2"/>
                  </a:lnTo>
                  <a:lnTo>
                    <a:pt x="593" y="3"/>
                  </a:lnTo>
                  <a:lnTo>
                    <a:pt x="594" y="4"/>
                  </a:lnTo>
                  <a:lnTo>
                    <a:pt x="594" y="6"/>
                  </a:lnTo>
                  <a:lnTo>
                    <a:pt x="609" y="6"/>
                  </a:lnTo>
                  <a:lnTo>
                    <a:pt x="610" y="4"/>
                  </a:lnTo>
                  <a:lnTo>
                    <a:pt x="611" y="3"/>
                  </a:lnTo>
                  <a:lnTo>
                    <a:pt x="612" y="2"/>
                  </a:lnTo>
                  <a:lnTo>
                    <a:pt x="614" y="2"/>
                  </a:lnTo>
                  <a:lnTo>
                    <a:pt x="616" y="2"/>
                  </a:lnTo>
                  <a:lnTo>
                    <a:pt x="617" y="3"/>
                  </a:lnTo>
                  <a:lnTo>
                    <a:pt x="618" y="4"/>
                  </a:lnTo>
                  <a:lnTo>
                    <a:pt x="618" y="6"/>
                  </a:lnTo>
                  <a:lnTo>
                    <a:pt x="637" y="6"/>
                  </a:lnTo>
                  <a:lnTo>
                    <a:pt x="637" y="4"/>
                  </a:lnTo>
                  <a:lnTo>
                    <a:pt x="638" y="3"/>
                  </a:lnTo>
                  <a:lnTo>
                    <a:pt x="640" y="2"/>
                  </a:lnTo>
                  <a:lnTo>
                    <a:pt x="641" y="2"/>
                  </a:lnTo>
                  <a:lnTo>
                    <a:pt x="643" y="2"/>
                  </a:lnTo>
                  <a:lnTo>
                    <a:pt x="644" y="3"/>
                  </a:lnTo>
                  <a:lnTo>
                    <a:pt x="645" y="4"/>
                  </a:lnTo>
                  <a:lnTo>
                    <a:pt x="646" y="6"/>
                  </a:lnTo>
                  <a:lnTo>
                    <a:pt x="663" y="6"/>
                  </a:lnTo>
                  <a:lnTo>
                    <a:pt x="663" y="4"/>
                  </a:lnTo>
                  <a:lnTo>
                    <a:pt x="664" y="3"/>
                  </a:lnTo>
                  <a:lnTo>
                    <a:pt x="665" y="2"/>
                  </a:lnTo>
                  <a:lnTo>
                    <a:pt x="667" y="2"/>
                  </a:lnTo>
                  <a:lnTo>
                    <a:pt x="669" y="2"/>
                  </a:lnTo>
                  <a:lnTo>
                    <a:pt x="670" y="3"/>
                  </a:lnTo>
                  <a:lnTo>
                    <a:pt x="671" y="4"/>
                  </a:lnTo>
                  <a:lnTo>
                    <a:pt x="671" y="6"/>
                  </a:lnTo>
                  <a:lnTo>
                    <a:pt x="711" y="6"/>
                  </a:lnTo>
                  <a:lnTo>
                    <a:pt x="711" y="4"/>
                  </a:lnTo>
                  <a:lnTo>
                    <a:pt x="712" y="2"/>
                  </a:lnTo>
                  <a:lnTo>
                    <a:pt x="713" y="1"/>
                  </a:lnTo>
                  <a:lnTo>
                    <a:pt x="715" y="0"/>
                  </a:lnTo>
                  <a:lnTo>
                    <a:pt x="717" y="0"/>
                  </a:lnTo>
                  <a:lnTo>
                    <a:pt x="719" y="0"/>
                  </a:lnTo>
                  <a:lnTo>
                    <a:pt x="722" y="0"/>
                  </a:lnTo>
                  <a:lnTo>
                    <a:pt x="724" y="1"/>
                  </a:lnTo>
                  <a:lnTo>
                    <a:pt x="725" y="2"/>
                  </a:lnTo>
                  <a:lnTo>
                    <a:pt x="726" y="4"/>
                  </a:lnTo>
                  <a:lnTo>
                    <a:pt x="726" y="6"/>
                  </a:lnTo>
                  <a:lnTo>
                    <a:pt x="731" y="6"/>
                  </a:lnTo>
                  <a:lnTo>
                    <a:pt x="731" y="4"/>
                  </a:lnTo>
                  <a:lnTo>
                    <a:pt x="732" y="2"/>
                  </a:lnTo>
                  <a:lnTo>
                    <a:pt x="734" y="1"/>
                  </a:lnTo>
                  <a:lnTo>
                    <a:pt x="736" y="0"/>
                  </a:lnTo>
                  <a:lnTo>
                    <a:pt x="738" y="0"/>
                  </a:lnTo>
                  <a:lnTo>
                    <a:pt x="740" y="0"/>
                  </a:lnTo>
                  <a:lnTo>
                    <a:pt x="742" y="0"/>
                  </a:lnTo>
                  <a:lnTo>
                    <a:pt x="744" y="1"/>
                  </a:lnTo>
                  <a:lnTo>
                    <a:pt x="745" y="2"/>
                  </a:lnTo>
                  <a:lnTo>
                    <a:pt x="746" y="4"/>
                  </a:lnTo>
                  <a:lnTo>
                    <a:pt x="747" y="6"/>
                  </a:lnTo>
                  <a:lnTo>
                    <a:pt x="754" y="6"/>
                  </a:lnTo>
                  <a:lnTo>
                    <a:pt x="755" y="4"/>
                  </a:lnTo>
                  <a:lnTo>
                    <a:pt x="756" y="3"/>
                  </a:lnTo>
                  <a:lnTo>
                    <a:pt x="757" y="2"/>
                  </a:lnTo>
                  <a:lnTo>
                    <a:pt x="759" y="2"/>
                  </a:lnTo>
                  <a:lnTo>
                    <a:pt x="761" y="2"/>
                  </a:lnTo>
                  <a:lnTo>
                    <a:pt x="762" y="3"/>
                  </a:lnTo>
                  <a:lnTo>
                    <a:pt x="763" y="4"/>
                  </a:lnTo>
                  <a:lnTo>
                    <a:pt x="763" y="6"/>
                  </a:lnTo>
                  <a:lnTo>
                    <a:pt x="788" y="6"/>
                  </a:lnTo>
                  <a:lnTo>
                    <a:pt x="788" y="4"/>
                  </a:lnTo>
                  <a:lnTo>
                    <a:pt x="789" y="3"/>
                  </a:lnTo>
                  <a:lnTo>
                    <a:pt x="791" y="2"/>
                  </a:lnTo>
                  <a:lnTo>
                    <a:pt x="792" y="2"/>
                  </a:lnTo>
                  <a:lnTo>
                    <a:pt x="794" y="2"/>
                  </a:lnTo>
                  <a:lnTo>
                    <a:pt x="796" y="3"/>
                  </a:lnTo>
                  <a:lnTo>
                    <a:pt x="796" y="4"/>
                  </a:lnTo>
                  <a:lnTo>
                    <a:pt x="797" y="6"/>
                  </a:lnTo>
                  <a:lnTo>
                    <a:pt x="825" y="6"/>
                  </a:lnTo>
                  <a:lnTo>
                    <a:pt x="826" y="4"/>
                  </a:lnTo>
                  <a:lnTo>
                    <a:pt x="827" y="3"/>
                  </a:lnTo>
                  <a:lnTo>
                    <a:pt x="828" y="2"/>
                  </a:lnTo>
                  <a:lnTo>
                    <a:pt x="830" y="2"/>
                  </a:lnTo>
                  <a:lnTo>
                    <a:pt x="832" y="2"/>
                  </a:lnTo>
                  <a:lnTo>
                    <a:pt x="833" y="3"/>
                  </a:lnTo>
                  <a:lnTo>
                    <a:pt x="834" y="4"/>
                  </a:lnTo>
                  <a:lnTo>
                    <a:pt x="834" y="6"/>
                  </a:lnTo>
                  <a:lnTo>
                    <a:pt x="868" y="6"/>
                  </a:lnTo>
                  <a:lnTo>
                    <a:pt x="868" y="4"/>
                  </a:lnTo>
                  <a:lnTo>
                    <a:pt x="869" y="3"/>
                  </a:lnTo>
                  <a:lnTo>
                    <a:pt x="870" y="2"/>
                  </a:lnTo>
                  <a:lnTo>
                    <a:pt x="872" y="2"/>
                  </a:lnTo>
                  <a:lnTo>
                    <a:pt x="874" y="2"/>
                  </a:lnTo>
                  <a:lnTo>
                    <a:pt x="875" y="3"/>
                  </a:lnTo>
                  <a:lnTo>
                    <a:pt x="876" y="4"/>
                  </a:lnTo>
                  <a:lnTo>
                    <a:pt x="877" y="6"/>
                  </a:lnTo>
                  <a:lnTo>
                    <a:pt x="1010" y="6"/>
                  </a:lnTo>
                  <a:lnTo>
                    <a:pt x="1011" y="4"/>
                  </a:lnTo>
                  <a:lnTo>
                    <a:pt x="1012" y="3"/>
                  </a:lnTo>
                  <a:lnTo>
                    <a:pt x="1013" y="2"/>
                  </a:lnTo>
                  <a:lnTo>
                    <a:pt x="1015" y="2"/>
                  </a:lnTo>
                  <a:lnTo>
                    <a:pt x="1017" y="2"/>
                  </a:lnTo>
                  <a:lnTo>
                    <a:pt x="1018" y="3"/>
                  </a:lnTo>
                  <a:lnTo>
                    <a:pt x="1019" y="4"/>
                  </a:lnTo>
                  <a:lnTo>
                    <a:pt x="1019" y="6"/>
                  </a:lnTo>
                  <a:lnTo>
                    <a:pt x="1110" y="6"/>
                  </a:lnTo>
                  <a:lnTo>
                    <a:pt x="1111" y="4"/>
                  </a:lnTo>
                  <a:lnTo>
                    <a:pt x="1111" y="3"/>
                  </a:lnTo>
                  <a:lnTo>
                    <a:pt x="1113" y="2"/>
                  </a:lnTo>
                  <a:lnTo>
                    <a:pt x="1115" y="2"/>
                  </a:lnTo>
                  <a:lnTo>
                    <a:pt x="1116" y="2"/>
                  </a:lnTo>
                  <a:lnTo>
                    <a:pt x="1118" y="3"/>
                  </a:lnTo>
                  <a:lnTo>
                    <a:pt x="1119" y="4"/>
                  </a:lnTo>
                  <a:lnTo>
                    <a:pt x="1119" y="6"/>
                  </a:lnTo>
                  <a:lnTo>
                    <a:pt x="1134" y="6"/>
                  </a:lnTo>
                  <a:lnTo>
                    <a:pt x="1135" y="4"/>
                  </a:lnTo>
                  <a:lnTo>
                    <a:pt x="1136" y="3"/>
                  </a:lnTo>
                  <a:lnTo>
                    <a:pt x="1137" y="2"/>
                  </a:lnTo>
                  <a:lnTo>
                    <a:pt x="1139" y="2"/>
                  </a:lnTo>
                  <a:lnTo>
                    <a:pt x="1141" y="2"/>
                  </a:lnTo>
                  <a:lnTo>
                    <a:pt x="1142" y="3"/>
                  </a:lnTo>
                  <a:lnTo>
                    <a:pt x="1143" y="4"/>
                  </a:lnTo>
                  <a:lnTo>
                    <a:pt x="1143" y="6"/>
                  </a:lnTo>
                  <a:lnTo>
                    <a:pt x="1155" y="6"/>
                  </a:lnTo>
                  <a:lnTo>
                    <a:pt x="1155" y="4"/>
                  </a:lnTo>
                  <a:lnTo>
                    <a:pt x="1156" y="3"/>
                  </a:lnTo>
                  <a:lnTo>
                    <a:pt x="1158" y="2"/>
                  </a:lnTo>
                  <a:lnTo>
                    <a:pt x="1159" y="2"/>
                  </a:lnTo>
                  <a:lnTo>
                    <a:pt x="1161" y="2"/>
                  </a:lnTo>
                  <a:lnTo>
                    <a:pt x="1162" y="3"/>
                  </a:lnTo>
                  <a:lnTo>
                    <a:pt x="1163" y="4"/>
                  </a:lnTo>
                  <a:lnTo>
                    <a:pt x="1164" y="6"/>
                  </a:lnTo>
                  <a:lnTo>
                    <a:pt x="1176" y="6"/>
                  </a:lnTo>
                  <a:lnTo>
                    <a:pt x="1177" y="4"/>
                  </a:lnTo>
                  <a:lnTo>
                    <a:pt x="1178" y="3"/>
                  </a:lnTo>
                  <a:lnTo>
                    <a:pt x="1179" y="2"/>
                  </a:lnTo>
                  <a:lnTo>
                    <a:pt x="1181" y="2"/>
                  </a:lnTo>
                  <a:lnTo>
                    <a:pt x="1183" y="2"/>
                  </a:lnTo>
                  <a:lnTo>
                    <a:pt x="1184" y="3"/>
                  </a:lnTo>
                  <a:lnTo>
                    <a:pt x="1185" y="4"/>
                  </a:lnTo>
                  <a:lnTo>
                    <a:pt x="1185" y="6"/>
                  </a:lnTo>
                  <a:lnTo>
                    <a:pt x="1241" y="6"/>
                  </a:lnTo>
                  <a:lnTo>
                    <a:pt x="1241" y="4"/>
                  </a:lnTo>
                  <a:lnTo>
                    <a:pt x="1242" y="3"/>
                  </a:lnTo>
                  <a:lnTo>
                    <a:pt x="1244" y="2"/>
                  </a:lnTo>
                  <a:lnTo>
                    <a:pt x="1245" y="2"/>
                  </a:lnTo>
                  <a:lnTo>
                    <a:pt x="1247" y="2"/>
                  </a:lnTo>
                  <a:lnTo>
                    <a:pt x="1248" y="3"/>
                  </a:lnTo>
                  <a:lnTo>
                    <a:pt x="1250" y="4"/>
                  </a:lnTo>
                  <a:lnTo>
                    <a:pt x="1250" y="6"/>
                  </a:lnTo>
                  <a:lnTo>
                    <a:pt x="1271" y="6"/>
                  </a:lnTo>
                  <a:lnTo>
                    <a:pt x="1272" y="4"/>
                  </a:lnTo>
                  <a:lnTo>
                    <a:pt x="1273" y="3"/>
                  </a:lnTo>
                  <a:lnTo>
                    <a:pt x="1274" y="2"/>
                  </a:lnTo>
                  <a:lnTo>
                    <a:pt x="1276" y="2"/>
                  </a:lnTo>
                  <a:lnTo>
                    <a:pt x="1277" y="2"/>
                  </a:lnTo>
                  <a:lnTo>
                    <a:pt x="1279" y="3"/>
                  </a:lnTo>
                  <a:lnTo>
                    <a:pt x="1280" y="4"/>
                  </a:lnTo>
                  <a:lnTo>
                    <a:pt x="1280" y="6"/>
                  </a:lnTo>
                  <a:lnTo>
                    <a:pt x="1294" y="6"/>
                  </a:lnTo>
                  <a:lnTo>
                    <a:pt x="1294" y="4"/>
                  </a:lnTo>
                  <a:lnTo>
                    <a:pt x="1295" y="3"/>
                  </a:lnTo>
                  <a:lnTo>
                    <a:pt x="1297" y="2"/>
                  </a:lnTo>
                  <a:lnTo>
                    <a:pt x="1298" y="2"/>
                  </a:lnTo>
                  <a:lnTo>
                    <a:pt x="1300" y="2"/>
                  </a:lnTo>
                  <a:lnTo>
                    <a:pt x="1301" y="3"/>
                  </a:lnTo>
                  <a:lnTo>
                    <a:pt x="1302" y="4"/>
                  </a:lnTo>
                  <a:lnTo>
                    <a:pt x="1303" y="6"/>
                  </a:lnTo>
                  <a:lnTo>
                    <a:pt x="1583" y="6"/>
                  </a:lnTo>
                  <a:lnTo>
                    <a:pt x="1584" y="4"/>
                  </a:lnTo>
                  <a:lnTo>
                    <a:pt x="1584" y="3"/>
                  </a:lnTo>
                  <a:lnTo>
                    <a:pt x="1586" y="2"/>
                  </a:lnTo>
                  <a:lnTo>
                    <a:pt x="1588" y="2"/>
                  </a:lnTo>
                  <a:lnTo>
                    <a:pt x="1589" y="2"/>
                  </a:lnTo>
                  <a:lnTo>
                    <a:pt x="1591" y="3"/>
                  </a:lnTo>
                  <a:lnTo>
                    <a:pt x="1592" y="4"/>
                  </a:lnTo>
                  <a:lnTo>
                    <a:pt x="1592" y="6"/>
                  </a:lnTo>
                  <a:lnTo>
                    <a:pt x="1607" y="6"/>
                  </a:lnTo>
                  <a:lnTo>
                    <a:pt x="1608" y="4"/>
                  </a:lnTo>
                  <a:lnTo>
                    <a:pt x="1609" y="3"/>
                  </a:lnTo>
                  <a:lnTo>
                    <a:pt x="1610" y="2"/>
                  </a:lnTo>
                  <a:lnTo>
                    <a:pt x="1612" y="2"/>
                  </a:lnTo>
                  <a:lnTo>
                    <a:pt x="1614" y="2"/>
                  </a:lnTo>
                  <a:lnTo>
                    <a:pt x="1615" y="3"/>
                  </a:lnTo>
                  <a:lnTo>
                    <a:pt x="1616" y="4"/>
                  </a:lnTo>
                  <a:lnTo>
                    <a:pt x="1616" y="6"/>
                  </a:lnTo>
                  <a:lnTo>
                    <a:pt x="1635" y="6"/>
                  </a:lnTo>
                  <a:lnTo>
                    <a:pt x="1635" y="4"/>
                  </a:lnTo>
                  <a:lnTo>
                    <a:pt x="1636" y="3"/>
                  </a:lnTo>
                  <a:lnTo>
                    <a:pt x="1638" y="2"/>
                  </a:lnTo>
                  <a:lnTo>
                    <a:pt x="1640" y="2"/>
                  </a:lnTo>
                  <a:lnTo>
                    <a:pt x="1641" y="2"/>
                  </a:lnTo>
                  <a:lnTo>
                    <a:pt x="1643" y="3"/>
                  </a:lnTo>
                  <a:lnTo>
                    <a:pt x="1644" y="4"/>
                  </a:lnTo>
                  <a:lnTo>
                    <a:pt x="1644" y="6"/>
                  </a:lnTo>
                  <a:lnTo>
                    <a:pt x="1661" y="6"/>
                  </a:lnTo>
                  <a:lnTo>
                    <a:pt x="1661" y="4"/>
                  </a:lnTo>
                  <a:lnTo>
                    <a:pt x="1662" y="3"/>
                  </a:lnTo>
                  <a:lnTo>
                    <a:pt x="1664" y="2"/>
                  </a:lnTo>
                  <a:lnTo>
                    <a:pt x="1665" y="2"/>
                  </a:lnTo>
                  <a:lnTo>
                    <a:pt x="1667" y="2"/>
                  </a:lnTo>
                  <a:lnTo>
                    <a:pt x="1669" y="3"/>
                  </a:lnTo>
                  <a:lnTo>
                    <a:pt x="1669" y="4"/>
                  </a:lnTo>
                  <a:lnTo>
                    <a:pt x="1670" y="6"/>
                  </a:lnTo>
                  <a:lnTo>
                    <a:pt x="1683" y="6"/>
                  </a:lnTo>
                  <a:lnTo>
                    <a:pt x="1683" y="4"/>
                  </a:lnTo>
                  <a:lnTo>
                    <a:pt x="1684" y="3"/>
                  </a:lnTo>
                  <a:lnTo>
                    <a:pt x="1686" y="2"/>
                  </a:lnTo>
                  <a:lnTo>
                    <a:pt x="1687" y="2"/>
                  </a:lnTo>
                  <a:lnTo>
                    <a:pt x="1689" y="2"/>
                  </a:lnTo>
                  <a:lnTo>
                    <a:pt x="1691" y="3"/>
                  </a:lnTo>
                  <a:lnTo>
                    <a:pt x="1691" y="4"/>
                  </a:lnTo>
                  <a:lnTo>
                    <a:pt x="1692" y="6"/>
                  </a:lnTo>
                  <a:lnTo>
                    <a:pt x="1703" y="6"/>
                  </a:lnTo>
                  <a:lnTo>
                    <a:pt x="1704" y="4"/>
                  </a:lnTo>
                  <a:lnTo>
                    <a:pt x="1705" y="3"/>
                  </a:lnTo>
                  <a:lnTo>
                    <a:pt x="1706" y="2"/>
                  </a:lnTo>
                  <a:lnTo>
                    <a:pt x="1708" y="2"/>
                  </a:lnTo>
                  <a:lnTo>
                    <a:pt x="1710" y="2"/>
                  </a:lnTo>
                  <a:lnTo>
                    <a:pt x="1711" y="3"/>
                  </a:lnTo>
                  <a:lnTo>
                    <a:pt x="1712" y="4"/>
                  </a:lnTo>
                  <a:lnTo>
                    <a:pt x="1712" y="6"/>
                  </a:lnTo>
                  <a:lnTo>
                    <a:pt x="1730" y="6"/>
                  </a:lnTo>
                  <a:lnTo>
                    <a:pt x="1731" y="4"/>
                  </a:lnTo>
                  <a:lnTo>
                    <a:pt x="1732" y="3"/>
                  </a:lnTo>
                  <a:lnTo>
                    <a:pt x="1733" y="2"/>
                  </a:lnTo>
                  <a:lnTo>
                    <a:pt x="1735" y="2"/>
                  </a:lnTo>
                  <a:lnTo>
                    <a:pt x="1737" y="2"/>
                  </a:lnTo>
                  <a:lnTo>
                    <a:pt x="1738" y="3"/>
                  </a:lnTo>
                  <a:lnTo>
                    <a:pt x="1739" y="4"/>
                  </a:lnTo>
                  <a:lnTo>
                    <a:pt x="1740" y="6"/>
                  </a:lnTo>
                  <a:lnTo>
                    <a:pt x="1771" y="6"/>
                  </a:lnTo>
                  <a:lnTo>
                    <a:pt x="1772" y="4"/>
                  </a:lnTo>
                  <a:lnTo>
                    <a:pt x="1772" y="3"/>
                  </a:lnTo>
                  <a:lnTo>
                    <a:pt x="1774" y="2"/>
                  </a:lnTo>
                  <a:lnTo>
                    <a:pt x="1776" y="2"/>
                  </a:lnTo>
                  <a:lnTo>
                    <a:pt x="1777" y="2"/>
                  </a:lnTo>
                  <a:lnTo>
                    <a:pt x="1779" y="3"/>
                  </a:lnTo>
                  <a:lnTo>
                    <a:pt x="1780" y="4"/>
                  </a:lnTo>
                  <a:lnTo>
                    <a:pt x="1780" y="6"/>
                  </a:lnTo>
                  <a:lnTo>
                    <a:pt x="1805" y="6"/>
                  </a:lnTo>
                  <a:lnTo>
                    <a:pt x="1805" y="4"/>
                  </a:lnTo>
                  <a:lnTo>
                    <a:pt x="1806" y="3"/>
                  </a:lnTo>
                  <a:lnTo>
                    <a:pt x="1808" y="2"/>
                  </a:lnTo>
                  <a:lnTo>
                    <a:pt x="1809" y="2"/>
                  </a:lnTo>
                  <a:lnTo>
                    <a:pt x="1811" y="2"/>
                  </a:lnTo>
                  <a:lnTo>
                    <a:pt x="1812" y="3"/>
                  </a:lnTo>
                  <a:lnTo>
                    <a:pt x="1814" y="4"/>
                  </a:lnTo>
                  <a:lnTo>
                    <a:pt x="1814" y="6"/>
                  </a:lnTo>
                  <a:lnTo>
                    <a:pt x="1836" y="6"/>
                  </a:lnTo>
                  <a:lnTo>
                    <a:pt x="1836" y="198"/>
                  </a:lnTo>
                  <a:lnTo>
                    <a:pt x="1866" y="198"/>
                  </a:lnTo>
                  <a:lnTo>
                    <a:pt x="1866" y="197"/>
                  </a:lnTo>
                  <a:lnTo>
                    <a:pt x="1867" y="196"/>
                  </a:lnTo>
                  <a:lnTo>
                    <a:pt x="1868" y="195"/>
                  </a:lnTo>
                  <a:lnTo>
                    <a:pt x="1870" y="195"/>
                  </a:lnTo>
                  <a:lnTo>
                    <a:pt x="1872" y="195"/>
                  </a:lnTo>
                  <a:lnTo>
                    <a:pt x="1873" y="196"/>
                  </a:lnTo>
                  <a:lnTo>
                    <a:pt x="1874" y="197"/>
                  </a:lnTo>
                  <a:lnTo>
                    <a:pt x="1875" y="198"/>
                  </a:lnTo>
                  <a:lnTo>
                    <a:pt x="1989" y="198"/>
                  </a:lnTo>
                  <a:lnTo>
                    <a:pt x="1989" y="197"/>
                  </a:lnTo>
                  <a:lnTo>
                    <a:pt x="1990" y="196"/>
                  </a:lnTo>
                  <a:lnTo>
                    <a:pt x="1992" y="195"/>
                  </a:lnTo>
                  <a:lnTo>
                    <a:pt x="1993" y="195"/>
                  </a:lnTo>
                  <a:lnTo>
                    <a:pt x="1995" y="195"/>
                  </a:lnTo>
                  <a:lnTo>
                    <a:pt x="1997" y="196"/>
                  </a:lnTo>
                  <a:lnTo>
                    <a:pt x="1998" y="197"/>
                  </a:lnTo>
                  <a:lnTo>
                    <a:pt x="1998" y="198"/>
                  </a:lnTo>
                  <a:lnTo>
                    <a:pt x="2005" y="198"/>
                  </a:lnTo>
                  <a:lnTo>
                    <a:pt x="2005" y="1262"/>
                  </a:lnTo>
                  <a:lnTo>
                    <a:pt x="1994" y="1262"/>
                  </a:lnTo>
                  <a:lnTo>
                    <a:pt x="1994" y="1261"/>
                  </a:lnTo>
                  <a:lnTo>
                    <a:pt x="1993" y="1259"/>
                  </a:lnTo>
                  <a:lnTo>
                    <a:pt x="1991" y="1259"/>
                  </a:lnTo>
                  <a:lnTo>
                    <a:pt x="1990" y="1258"/>
                  </a:lnTo>
                  <a:lnTo>
                    <a:pt x="1988" y="1259"/>
                  </a:lnTo>
                  <a:lnTo>
                    <a:pt x="1986" y="1259"/>
                  </a:lnTo>
                  <a:lnTo>
                    <a:pt x="1985" y="1261"/>
                  </a:lnTo>
                  <a:lnTo>
                    <a:pt x="1985" y="1262"/>
                  </a:lnTo>
                  <a:lnTo>
                    <a:pt x="1962" y="1262"/>
                  </a:lnTo>
                  <a:lnTo>
                    <a:pt x="1962" y="1261"/>
                  </a:lnTo>
                  <a:lnTo>
                    <a:pt x="1961" y="1259"/>
                  </a:lnTo>
                  <a:lnTo>
                    <a:pt x="1959" y="1259"/>
                  </a:lnTo>
                  <a:lnTo>
                    <a:pt x="1957" y="1258"/>
                  </a:lnTo>
                  <a:lnTo>
                    <a:pt x="1956" y="1259"/>
                  </a:lnTo>
                  <a:lnTo>
                    <a:pt x="1954" y="1259"/>
                  </a:lnTo>
                  <a:lnTo>
                    <a:pt x="1953" y="1261"/>
                  </a:lnTo>
                  <a:lnTo>
                    <a:pt x="1953" y="1262"/>
                  </a:lnTo>
                  <a:lnTo>
                    <a:pt x="1946" y="1262"/>
                  </a:lnTo>
                  <a:lnTo>
                    <a:pt x="1945" y="1261"/>
                  </a:lnTo>
                  <a:lnTo>
                    <a:pt x="1944" y="1259"/>
                  </a:lnTo>
                  <a:lnTo>
                    <a:pt x="1943" y="1259"/>
                  </a:lnTo>
                  <a:lnTo>
                    <a:pt x="1941" y="1258"/>
                  </a:lnTo>
                  <a:lnTo>
                    <a:pt x="1939" y="1259"/>
                  </a:lnTo>
                  <a:lnTo>
                    <a:pt x="1938" y="1259"/>
                  </a:lnTo>
                  <a:lnTo>
                    <a:pt x="1937" y="1261"/>
                  </a:lnTo>
                  <a:lnTo>
                    <a:pt x="1937" y="1262"/>
                  </a:lnTo>
                  <a:lnTo>
                    <a:pt x="1897" y="1262"/>
                  </a:lnTo>
                  <a:lnTo>
                    <a:pt x="1897" y="133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3" name="Freeform 303"/>
            <p:cNvSpPr>
              <a:spLocks/>
            </p:cNvSpPr>
            <p:nvPr/>
          </p:nvSpPr>
          <p:spPr bwMode="auto">
            <a:xfrm>
              <a:off x="2089" y="1192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4" name="Freeform 304"/>
            <p:cNvSpPr>
              <a:spLocks/>
            </p:cNvSpPr>
            <p:nvPr/>
          </p:nvSpPr>
          <p:spPr bwMode="auto">
            <a:xfrm>
              <a:off x="3992" y="2520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5" name="Freeform 305"/>
            <p:cNvSpPr>
              <a:spLocks/>
            </p:cNvSpPr>
            <p:nvPr/>
          </p:nvSpPr>
          <p:spPr bwMode="auto">
            <a:xfrm>
              <a:off x="4079" y="1188"/>
              <a:ext cx="991" cy="1410"/>
            </a:xfrm>
            <a:custGeom>
              <a:avLst/>
              <a:gdLst>
                <a:gd name="T0" fmla="*/ 19 w 991"/>
                <a:gd name="T1" fmla="*/ 1408 h 1410"/>
                <a:gd name="T2" fmla="*/ 23 w 991"/>
                <a:gd name="T3" fmla="*/ 1406 h 1410"/>
                <a:gd name="T4" fmla="*/ 27 w 991"/>
                <a:gd name="T5" fmla="*/ 1408 h 1410"/>
                <a:gd name="T6" fmla="*/ 91 w 991"/>
                <a:gd name="T7" fmla="*/ 1408 h 1410"/>
                <a:gd name="T8" fmla="*/ 95 w 991"/>
                <a:gd name="T9" fmla="*/ 1406 h 1410"/>
                <a:gd name="T10" fmla="*/ 99 w 991"/>
                <a:gd name="T11" fmla="*/ 1408 h 1410"/>
                <a:gd name="T12" fmla="*/ 104 w 991"/>
                <a:gd name="T13" fmla="*/ 1408 h 1410"/>
                <a:gd name="T14" fmla="*/ 108 w 991"/>
                <a:gd name="T15" fmla="*/ 1406 h 1410"/>
                <a:gd name="T16" fmla="*/ 112 w 991"/>
                <a:gd name="T17" fmla="*/ 1408 h 1410"/>
                <a:gd name="T18" fmla="*/ 282 w 991"/>
                <a:gd name="T19" fmla="*/ 1408 h 1410"/>
                <a:gd name="T20" fmla="*/ 286 w 991"/>
                <a:gd name="T21" fmla="*/ 1406 h 1410"/>
                <a:gd name="T22" fmla="*/ 290 w 991"/>
                <a:gd name="T23" fmla="*/ 1408 h 1410"/>
                <a:gd name="T24" fmla="*/ 467 w 991"/>
                <a:gd name="T25" fmla="*/ 1408 h 1410"/>
                <a:gd name="T26" fmla="*/ 471 w 991"/>
                <a:gd name="T27" fmla="*/ 1406 h 1410"/>
                <a:gd name="T28" fmla="*/ 475 w 991"/>
                <a:gd name="T29" fmla="*/ 1408 h 1410"/>
                <a:gd name="T30" fmla="*/ 503 w 991"/>
                <a:gd name="T31" fmla="*/ 1408 h 1410"/>
                <a:gd name="T32" fmla="*/ 507 w 991"/>
                <a:gd name="T33" fmla="*/ 1406 h 1410"/>
                <a:gd name="T34" fmla="*/ 511 w 991"/>
                <a:gd name="T35" fmla="*/ 1408 h 1410"/>
                <a:gd name="T36" fmla="*/ 521 w 991"/>
                <a:gd name="T37" fmla="*/ 1408 h 1410"/>
                <a:gd name="T38" fmla="*/ 525 w 991"/>
                <a:gd name="T39" fmla="*/ 1406 h 1410"/>
                <a:gd name="T40" fmla="*/ 530 w 991"/>
                <a:gd name="T41" fmla="*/ 1408 h 1410"/>
                <a:gd name="T42" fmla="*/ 530 w 991"/>
                <a:gd name="T43" fmla="*/ 1408 h 1410"/>
                <a:gd name="T44" fmla="*/ 534 w 991"/>
                <a:gd name="T45" fmla="*/ 1406 h 1410"/>
                <a:gd name="T46" fmla="*/ 539 w 991"/>
                <a:gd name="T47" fmla="*/ 1408 h 1410"/>
                <a:gd name="T48" fmla="*/ 557 w 991"/>
                <a:gd name="T49" fmla="*/ 1408 h 1410"/>
                <a:gd name="T50" fmla="*/ 562 w 991"/>
                <a:gd name="T51" fmla="*/ 1406 h 1410"/>
                <a:gd name="T52" fmla="*/ 566 w 991"/>
                <a:gd name="T53" fmla="*/ 1408 h 1410"/>
                <a:gd name="T54" fmla="*/ 572 w 991"/>
                <a:gd name="T55" fmla="*/ 1408 h 1410"/>
                <a:gd name="T56" fmla="*/ 576 w 991"/>
                <a:gd name="T57" fmla="*/ 1406 h 1410"/>
                <a:gd name="T58" fmla="*/ 580 w 991"/>
                <a:gd name="T59" fmla="*/ 1408 h 1410"/>
                <a:gd name="T60" fmla="*/ 655 w 991"/>
                <a:gd name="T61" fmla="*/ 1381 h 1410"/>
                <a:gd name="T62" fmla="*/ 755 w 991"/>
                <a:gd name="T63" fmla="*/ 1379 h 1410"/>
                <a:gd name="T64" fmla="*/ 760 w 991"/>
                <a:gd name="T65" fmla="*/ 1378 h 1410"/>
                <a:gd name="T66" fmla="*/ 763 w 991"/>
                <a:gd name="T67" fmla="*/ 1381 h 1410"/>
                <a:gd name="T68" fmla="*/ 884 w 991"/>
                <a:gd name="T69" fmla="*/ 1379 h 1410"/>
                <a:gd name="T70" fmla="*/ 889 w 991"/>
                <a:gd name="T71" fmla="*/ 1378 h 1410"/>
                <a:gd name="T72" fmla="*/ 892 w 991"/>
                <a:gd name="T73" fmla="*/ 1381 h 1410"/>
                <a:gd name="T74" fmla="*/ 929 w 991"/>
                <a:gd name="T75" fmla="*/ 1379 h 1410"/>
                <a:gd name="T76" fmla="*/ 934 w 991"/>
                <a:gd name="T77" fmla="*/ 1378 h 1410"/>
                <a:gd name="T78" fmla="*/ 937 w 991"/>
                <a:gd name="T79" fmla="*/ 1381 h 1410"/>
                <a:gd name="T80" fmla="*/ 963 w 991"/>
                <a:gd name="T81" fmla="*/ 1379 h 1410"/>
                <a:gd name="T82" fmla="*/ 967 w 991"/>
                <a:gd name="T83" fmla="*/ 1378 h 1410"/>
                <a:gd name="T84" fmla="*/ 970 w 991"/>
                <a:gd name="T85" fmla="*/ 1381 h 1410"/>
                <a:gd name="T86" fmla="*/ 969 w 991"/>
                <a:gd name="T87" fmla="*/ 0 h 141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991"/>
                <a:gd name="T133" fmla="*/ 0 h 1410"/>
                <a:gd name="T134" fmla="*/ 991 w 991"/>
                <a:gd name="T135" fmla="*/ 1410 h 141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991" h="1410">
                  <a:moveTo>
                    <a:pt x="0" y="1410"/>
                  </a:moveTo>
                  <a:lnTo>
                    <a:pt x="18" y="1410"/>
                  </a:lnTo>
                  <a:lnTo>
                    <a:pt x="19" y="1408"/>
                  </a:lnTo>
                  <a:lnTo>
                    <a:pt x="20" y="1407"/>
                  </a:lnTo>
                  <a:lnTo>
                    <a:pt x="21" y="1407"/>
                  </a:lnTo>
                  <a:lnTo>
                    <a:pt x="23" y="1406"/>
                  </a:lnTo>
                  <a:lnTo>
                    <a:pt x="25" y="1407"/>
                  </a:lnTo>
                  <a:lnTo>
                    <a:pt x="26" y="1407"/>
                  </a:lnTo>
                  <a:lnTo>
                    <a:pt x="27" y="1408"/>
                  </a:lnTo>
                  <a:lnTo>
                    <a:pt x="27" y="1410"/>
                  </a:lnTo>
                  <a:lnTo>
                    <a:pt x="90" y="1410"/>
                  </a:lnTo>
                  <a:lnTo>
                    <a:pt x="91" y="1408"/>
                  </a:lnTo>
                  <a:lnTo>
                    <a:pt x="92" y="1407"/>
                  </a:lnTo>
                  <a:lnTo>
                    <a:pt x="93" y="1407"/>
                  </a:lnTo>
                  <a:lnTo>
                    <a:pt x="95" y="1406"/>
                  </a:lnTo>
                  <a:lnTo>
                    <a:pt x="97" y="1407"/>
                  </a:lnTo>
                  <a:lnTo>
                    <a:pt x="98" y="1407"/>
                  </a:lnTo>
                  <a:lnTo>
                    <a:pt x="99" y="1408"/>
                  </a:lnTo>
                  <a:lnTo>
                    <a:pt x="99" y="1410"/>
                  </a:lnTo>
                  <a:lnTo>
                    <a:pt x="104" y="1410"/>
                  </a:lnTo>
                  <a:lnTo>
                    <a:pt x="104" y="1408"/>
                  </a:lnTo>
                  <a:lnTo>
                    <a:pt x="105" y="1407"/>
                  </a:lnTo>
                  <a:lnTo>
                    <a:pt x="106" y="1407"/>
                  </a:lnTo>
                  <a:lnTo>
                    <a:pt x="108" y="1406"/>
                  </a:lnTo>
                  <a:lnTo>
                    <a:pt x="110" y="1407"/>
                  </a:lnTo>
                  <a:lnTo>
                    <a:pt x="111" y="1407"/>
                  </a:lnTo>
                  <a:lnTo>
                    <a:pt x="112" y="1408"/>
                  </a:lnTo>
                  <a:lnTo>
                    <a:pt x="113" y="1410"/>
                  </a:lnTo>
                  <a:lnTo>
                    <a:pt x="281" y="1410"/>
                  </a:lnTo>
                  <a:lnTo>
                    <a:pt x="282" y="1408"/>
                  </a:lnTo>
                  <a:lnTo>
                    <a:pt x="282" y="1407"/>
                  </a:lnTo>
                  <a:lnTo>
                    <a:pt x="284" y="1407"/>
                  </a:lnTo>
                  <a:lnTo>
                    <a:pt x="286" y="1406"/>
                  </a:lnTo>
                  <a:lnTo>
                    <a:pt x="287" y="1407"/>
                  </a:lnTo>
                  <a:lnTo>
                    <a:pt x="289" y="1407"/>
                  </a:lnTo>
                  <a:lnTo>
                    <a:pt x="290" y="1408"/>
                  </a:lnTo>
                  <a:lnTo>
                    <a:pt x="290" y="1410"/>
                  </a:lnTo>
                  <a:lnTo>
                    <a:pt x="467" y="1410"/>
                  </a:lnTo>
                  <a:lnTo>
                    <a:pt x="467" y="1408"/>
                  </a:lnTo>
                  <a:lnTo>
                    <a:pt x="468" y="1407"/>
                  </a:lnTo>
                  <a:lnTo>
                    <a:pt x="470" y="1407"/>
                  </a:lnTo>
                  <a:lnTo>
                    <a:pt x="471" y="1406"/>
                  </a:lnTo>
                  <a:lnTo>
                    <a:pt x="473" y="1407"/>
                  </a:lnTo>
                  <a:lnTo>
                    <a:pt x="475" y="1407"/>
                  </a:lnTo>
                  <a:lnTo>
                    <a:pt x="475" y="1408"/>
                  </a:lnTo>
                  <a:lnTo>
                    <a:pt x="476" y="1410"/>
                  </a:lnTo>
                  <a:lnTo>
                    <a:pt x="502" y="1410"/>
                  </a:lnTo>
                  <a:lnTo>
                    <a:pt x="503" y="1408"/>
                  </a:lnTo>
                  <a:lnTo>
                    <a:pt x="504" y="1407"/>
                  </a:lnTo>
                  <a:lnTo>
                    <a:pt x="505" y="1407"/>
                  </a:lnTo>
                  <a:lnTo>
                    <a:pt x="507" y="1406"/>
                  </a:lnTo>
                  <a:lnTo>
                    <a:pt x="508" y="1407"/>
                  </a:lnTo>
                  <a:lnTo>
                    <a:pt x="510" y="1407"/>
                  </a:lnTo>
                  <a:lnTo>
                    <a:pt x="511" y="1408"/>
                  </a:lnTo>
                  <a:lnTo>
                    <a:pt x="511" y="1410"/>
                  </a:lnTo>
                  <a:lnTo>
                    <a:pt x="521" y="1410"/>
                  </a:lnTo>
                  <a:lnTo>
                    <a:pt x="521" y="1408"/>
                  </a:lnTo>
                  <a:lnTo>
                    <a:pt x="522" y="1407"/>
                  </a:lnTo>
                  <a:lnTo>
                    <a:pt x="524" y="1407"/>
                  </a:lnTo>
                  <a:lnTo>
                    <a:pt x="525" y="1406"/>
                  </a:lnTo>
                  <a:lnTo>
                    <a:pt x="527" y="1407"/>
                  </a:lnTo>
                  <a:lnTo>
                    <a:pt x="529" y="1407"/>
                  </a:lnTo>
                  <a:lnTo>
                    <a:pt x="530" y="1408"/>
                  </a:lnTo>
                  <a:lnTo>
                    <a:pt x="530" y="1410"/>
                  </a:lnTo>
                  <a:lnTo>
                    <a:pt x="530" y="1408"/>
                  </a:lnTo>
                  <a:lnTo>
                    <a:pt x="531" y="1407"/>
                  </a:lnTo>
                  <a:lnTo>
                    <a:pt x="533" y="1407"/>
                  </a:lnTo>
                  <a:lnTo>
                    <a:pt x="534" y="1406"/>
                  </a:lnTo>
                  <a:lnTo>
                    <a:pt x="536" y="1407"/>
                  </a:lnTo>
                  <a:lnTo>
                    <a:pt x="538" y="1407"/>
                  </a:lnTo>
                  <a:lnTo>
                    <a:pt x="539" y="1408"/>
                  </a:lnTo>
                  <a:lnTo>
                    <a:pt x="539" y="1410"/>
                  </a:lnTo>
                  <a:lnTo>
                    <a:pt x="557" y="1410"/>
                  </a:lnTo>
                  <a:lnTo>
                    <a:pt x="557" y="1408"/>
                  </a:lnTo>
                  <a:lnTo>
                    <a:pt x="558" y="1407"/>
                  </a:lnTo>
                  <a:lnTo>
                    <a:pt x="560" y="1407"/>
                  </a:lnTo>
                  <a:lnTo>
                    <a:pt x="562" y="1406"/>
                  </a:lnTo>
                  <a:lnTo>
                    <a:pt x="563" y="1407"/>
                  </a:lnTo>
                  <a:lnTo>
                    <a:pt x="565" y="1407"/>
                  </a:lnTo>
                  <a:lnTo>
                    <a:pt x="566" y="1408"/>
                  </a:lnTo>
                  <a:lnTo>
                    <a:pt x="566" y="1410"/>
                  </a:lnTo>
                  <a:lnTo>
                    <a:pt x="571" y="1410"/>
                  </a:lnTo>
                  <a:lnTo>
                    <a:pt x="572" y="1408"/>
                  </a:lnTo>
                  <a:lnTo>
                    <a:pt x="573" y="1407"/>
                  </a:lnTo>
                  <a:lnTo>
                    <a:pt x="574" y="1407"/>
                  </a:lnTo>
                  <a:lnTo>
                    <a:pt x="576" y="1406"/>
                  </a:lnTo>
                  <a:lnTo>
                    <a:pt x="578" y="1407"/>
                  </a:lnTo>
                  <a:lnTo>
                    <a:pt x="579" y="1407"/>
                  </a:lnTo>
                  <a:lnTo>
                    <a:pt x="580" y="1408"/>
                  </a:lnTo>
                  <a:lnTo>
                    <a:pt x="580" y="1410"/>
                  </a:lnTo>
                  <a:lnTo>
                    <a:pt x="655" y="1410"/>
                  </a:lnTo>
                  <a:lnTo>
                    <a:pt x="655" y="1381"/>
                  </a:lnTo>
                  <a:lnTo>
                    <a:pt x="754" y="1381"/>
                  </a:lnTo>
                  <a:lnTo>
                    <a:pt x="754" y="1380"/>
                  </a:lnTo>
                  <a:lnTo>
                    <a:pt x="755" y="1379"/>
                  </a:lnTo>
                  <a:lnTo>
                    <a:pt x="757" y="1378"/>
                  </a:lnTo>
                  <a:lnTo>
                    <a:pt x="758" y="1378"/>
                  </a:lnTo>
                  <a:lnTo>
                    <a:pt x="760" y="1378"/>
                  </a:lnTo>
                  <a:lnTo>
                    <a:pt x="762" y="1379"/>
                  </a:lnTo>
                  <a:lnTo>
                    <a:pt x="763" y="1380"/>
                  </a:lnTo>
                  <a:lnTo>
                    <a:pt x="763" y="1381"/>
                  </a:lnTo>
                  <a:lnTo>
                    <a:pt x="883" y="1381"/>
                  </a:lnTo>
                  <a:lnTo>
                    <a:pt x="883" y="1380"/>
                  </a:lnTo>
                  <a:lnTo>
                    <a:pt x="884" y="1379"/>
                  </a:lnTo>
                  <a:lnTo>
                    <a:pt x="886" y="1378"/>
                  </a:lnTo>
                  <a:lnTo>
                    <a:pt x="887" y="1378"/>
                  </a:lnTo>
                  <a:lnTo>
                    <a:pt x="889" y="1378"/>
                  </a:lnTo>
                  <a:lnTo>
                    <a:pt x="891" y="1379"/>
                  </a:lnTo>
                  <a:lnTo>
                    <a:pt x="892" y="1380"/>
                  </a:lnTo>
                  <a:lnTo>
                    <a:pt x="892" y="1381"/>
                  </a:lnTo>
                  <a:lnTo>
                    <a:pt x="928" y="1381"/>
                  </a:lnTo>
                  <a:lnTo>
                    <a:pt x="928" y="1380"/>
                  </a:lnTo>
                  <a:lnTo>
                    <a:pt x="929" y="1379"/>
                  </a:lnTo>
                  <a:lnTo>
                    <a:pt x="931" y="1378"/>
                  </a:lnTo>
                  <a:lnTo>
                    <a:pt x="933" y="1378"/>
                  </a:lnTo>
                  <a:lnTo>
                    <a:pt x="934" y="1378"/>
                  </a:lnTo>
                  <a:lnTo>
                    <a:pt x="936" y="1379"/>
                  </a:lnTo>
                  <a:lnTo>
                    <a:pt x="937" y="1380"/>
                  </a:lnTo>
                  <a:lnTo>
                    <a:pt x="937" y="1381"/>
                  </a:lnTo>
                  <a:lnTo>
                    <a:pt x="961" y="1381"/>
                  </a:lnTo>
                  <a:lnTo>
                    <a:pt x="961" y="1380"/>
                  </a:lnTo>
                  <a:lnTo>
                    <a:pt x="963" y="1379"/>
                  </a:lnTo>
                  <a:lnTo>
                    <a:pt x="964" y="1378"/>
                  </a:lnTo>
                  <a:lnTo>
                    <a:pt x="966" y="1378"/>
                  </a:lnTo>
                  <a:lnTo>
                    <a:pt x="967" y="1378"/>
                  </a:lnTo>
                  <a:lnTo>
                    <a:pt x="969" y="1379"/>
                  </a:lnTo>
                  <a:lnTo>
                    <a:pt x="970" y="1380"/>
                  </a:lnTo>
                  <a:lnTo>
                    <a:pt x="970" y="1381"/>
                  </a:lnTo>
                  <a:lnTo>
                    <a:pt x="991" y="1381"/>
                  </a:lnTo>
                  <a:lnTo>
                    <a:pt x="991" y="0"/>
                  </a:lnTo>
                  <a:lnTo>
                    <a:pt x="969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6" name="Freeform 306"/>
            <p:cNvSpPr>
              <a:spLocks/>
            </p:cNvSpPr>
            <p:nvPr/>
          </p:nvSpPr>
          <p:spPr bwMode="auto">
            <a:xfrm>
              <a:off x="5036" y="1183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7" name="Freeform 307"/>
            <p:cNvSpPr>
              <a:spLocks/>
            </p:cNvSpPr>
            <p:nvPr/>
          </p:nvSpPr>
          <p:spPr bwMode="auto">
            <a:xfrm>
              <a:off x="3578" y="1956"/>
              <a:ext cx="244" cy="588"/>
            </a:xfrm>
            <a:custGeom>
              <a:avLst/>
              <a:gdLst>
                <a:gd name="T0" fmla="*/ 224 w 244"/>
                <a:gd name="T1" fmla="*/ 588 h 588"/>
                <a:gd name="T2" fmla="*/ 222 w 244"/>
                <a:gd name="T3" fmla="*/ 585 h 588"/>
                <a:gd name="T4" fmla="*/ 219 w 244"/>
                <a:gd name="T5" fmla="*/ 584 h 588"/>
                <a:gd name="T6" fmla="*/ 216 w 244"/>
                <a:gd name="T7" fmla="*/ 585 h 588"/>
                <a:gd name="T8" fmla="*/ 215 w 244"/>
                <a:gd name="T9" fmla="*/ 588 h 588"/>
                <a:gd name="T10" fmla="*/ 205 w 244"/>
                <a:gd name="T11" fmla="*/ 587 h 588"/>
                <a:gd name="T12" fmla="*/ 202 w 244"/>
                <a:gd name="T13" fmla="*/ 585 h 588"/>
                <a:gd name="T14" fmla="*/ 199 w 244"/>
                <a:gd name="T15" fmla="*/ 585 h 588"/>
                <a:gd name="T16" fmla="*/ 197 w 244"/>
                <a:gd name="T17" fmla="*/ 587 h 588"/>
                <a:gd name="T18" fmla="*/ 193 w 244"/>
                <a:gd name="T19" fmla="*/ 588 h 588"/>
                <a:gd name="T20" fmla="*/ 192 w 244"/>
                <a:gd name="T21" fmla="*/ 585 h 588"/>
                <a:gd name="T22" fmla="*/ 188 w 244"/>
                <a:gd name="T23" fmla="*/ 584 h 588"/>
                <a:gd name="T24" fmla="*/ 185 w 244"/>
                <a:gd name="T25" fmla="*/ 585 h 588"/>
                <a:gd name="T26" fmla="*/ 184 w 244"/>
                <a:gd name="T27" fmla="*/ 588 h 588"/>
                <a:gd name="T28" fmla="*/ 152 w 244"/>
                <a:gd name="T29" fmla="*/ 587 h 588"/>
                <a:gd name="T30" fmla="*/ 150 w 244"/>
                <a:gd name="T31" fmla="*/ 585 h 588"/>
                <a:gd name="T32" fmla="*/ 147 w 244"/>
                <a:gd name="T33" fmla="*/ 585 h 588"/>
                <a:gd name="T34" fmla="*/ 144 w 244"/>
                <a:gd name="T35" fmla="*/ 587 h 588"/>
                <a:gd name="T36" fmla="*/ 100 w 244"/>
                <a:gd name="T37" fmla="*/ 588 h 588"/>
                <a:gd name="T38" fmla="*/ 99 w 244"/>
                <a:gd name="T39" fmla="*/ 585 h 588"/>
                <a:gd name="T40" fmla="*/ 96 w 244"/>
                <a:gd name="T41" fmla="*/ 584 h 588"/>
                <a:gd name="T42" fmla="*/ 93 w 244"/>
                <a:gd name="T43" fmla="*/ 585 h 588"/>
                <a:gd name="T44" fmla="*/ 91 w 244"/>
                <a:gd name="T45" fmla="*/ 588 h 588"/>
                <a:gd name="T46" fmla="*/ 80 w 244"/>
                <a:gd name="T47" fmla="*/ 587 h 588"/>
                <a:gd name="T48" fmla="*/ 77 w 244"/>
                <a:gd name="T49" fmla="*/ 585 h 588"/>
                <a:gd name="T50" fmla="*/ 74 w 244"/>
                <a:gd name="T51" fmla="*/ 585 h 588"/>
                <a:gd name="T52" fmla="*/ 72 w 244"/>
                <a:gd name="T53" fmla="*/ 587 h 588"/>
                <a:gd name="T54" fmla="*/ 33 w 244"/>
                <a:gd name="T55" fmla="*/ 588 h 588"/>
                <a:gd name="T56" fmla="*/ 32 w 244"/>
                <a:gd name="T57" fmla="*/ 585 h 588"/>
                <a:gd name="T58" fmla="*/ 28 w 244"/>
                <a:gd name="T59" fmla="*/ 584 h 588"/>
                <a:gd name="T60" fmla="*/ 25 w 244"/>
                <a:gd name="T61" fmla="*/ 585 h 588"/>
                <a:gd name="T62" fmla="*/ 24 w 244"/>
                <a:gd name="T63" fmla="*/ 588 h 588"/>
                <a:gd name="T64" fmla="*/ 17 w 244"/>
                <a:gd name="T65" fmla="*/ 587 h 588"/>
                <a:gd name="T66" fmla="*/ 15 w 244"/>
                <a:gd name="T67" fmla="*/ 585 h 588"/>
                <a:gd name="T68" fmla="*/ 11 w 244"/>
                <a:gd name="T69" fmla="*/ 585 h 588"/>
                <a:gd name="T70" fmla="*/ 9 w 244"/>
                <a:gd name="T71" fmla="*/ 587 h 588"/>
                <a:gd name="T72" fmla="*/ 0 w 244"/>
                <a:gd name="T73" fmla="*/ 588 h 5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4"/>
                <a:gd name="T112" fmla="*/ 0 h 588"/>
                <a:gd name="T113" fmla="*/ 244 w 244"/>
                <a:gd name="T114" fmla="*/ 588 h 5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4" h="588">
                  <a:moveTo>
                    <a:pt x="244" y="588"/>
                  </a:moveTo>
                  <a:lnTo>
                    <a:pt x="224" y="588"/>
                  </a:lnTo>
                  <a:lnTo>
                    <a:pt x="223" y="587"/>
                  </a:lnTo>
                  <a:lnTo>
                    <a:pt x="222" y="585"/>
                  </a:lnTo>
                  <a:lnTo>
                    <a:pt x="221" y="585"/>
                  </a:lnTo>
                  <a:lnTo>
                    <a:pt x="219" y="584"/>
                  </a:lnTo>
                  <a:lnTo>
                    <a:pt x="217" y="585"/>
                  </a:lnTo>
                  <a:lnTo>
                    <a:pt x="216" y="585"/>
                  </a:lnTo>
                  <a:lnTo>
                    <a:pt x="215" y="587"/>
                  </a:lnTo>
                  <a:lnTo>
                    <a:pt x="215" y="588"/>
                  </a:lnTo>
                  <a:lnTo>
                    <a:pt x="205" y="588"/>
                  </a:lnTo>
                  <a:lnTo>
                    <a:pt x="205" y="587"/>
                  </a:lnTo>
                  <a:lnTo>
                    <a:pt x="204" y="585"/>
                  </a:lnTo>
                  <a:lnTo>
                    <a:pt x="202" y="585"/>
                  </a:lnTo>
                  <a:lnTo>
                    <a:pt x="201" y="584"/>
                  </a:lnTo>
                  <a:lnTo>
                    <a:pt x="199" y="585"/>
                  </a:lnTo>
                  <a:lnTo>
                    <a:pt x="197" y="585"/>
                  </a:lnTo>
                  <a:lnTo>
                    <a:pt x="197" y="587"/>
                  </a:lnTo>
                  <a:lnTo>
                    <a:pt x="196" y="588"/>
                  </a:lnTo>
                  <a:lnTo>
                    <a:pt x="193" y="588"/>
                  </a:lnTo>
                  <a:lnTo>
                    <a:pt x="192" y="587"/>
                  </a:lnTo>
                  <a:lnTo>
                    <a:pt x="192" y="585"/>
                  </a:lnTo>
                  <a:lnTo>
                    <a:pt x="190" y="585"/>
                  </a:lnTo>
                  <a:lnTo>
                    <a:pt x="188" y="584"/>
                  </a:lnTo>
                  <a:lnTo>
                    <a:pt x="187" y="585"/>
                  </a:lnTo>
                  <a:lnTo>
                    <a:pt x="185" y="585"/>
                  </a:lnTo>
                  <a:lnTo>
                    <a:pt x="184" y="587"/>
                  </a:lnTo>
                  <a:lnTo>
                    <a:pt x="184" y="588"/>
                  </a:lnTo>
                  <a:lnTo>
                    <a:pt x="153" y="588"/>
                  </a:lnTo>
                  <a:lnTo>
                    <a:pt x="152" y="587"/>
                  </a:lnTo>
                  <a:lnTo>
                    <a:pt x="152" y="585"/>
                  </a:lnTo>
                  <a:lnTo>
                    <a:pt x="150" y="585"/>
                  </a:lnTo>
                  <a:lnTo>
                    <a:pt x="148" y="584"/>
                  </a:lnTo>
                  <a:lnTo>
                    <a:pt x="147" y="585"/>
                  </a:lnTo>
                  <a:lnTo>
                    <a:pt x="145" y="585"/>
                  </a:lnTo>
                  <a:lnTo>
                    <a:pt x="144" y="587"/>
                  </a:lnTo>
                  <a:lnTo>
                    <a:pt x="144" y="588"/>
                  </a:lnTo>
                  <a:lnTo>
                    <a:pt x="100" y="588"/>
                  </a:lnTo>
                  <a:lnTo>
                    <a:pt x="100" y="587"/>
                  </a:lnTo>
                  <a:lnTo>
                    <a:pt x="99" y="585"/>
                  </a:lnTo>
                  <a:lnTo>
                    <a:pt x="98" y="585"/>
                  </a:lnTo>
                  <a:lnTo>
                    <a:pt x="96" y="584"/>
                  </a:lnTo>
                  <a:lnTo>
                    <a:pt x="94" y="585"/>
                  </a:lnTo>
                  <a:lnTo>
                    <a:pt x="93" y="585"/>
                  </a:lnTo>
                  <a:lnTo>
                    <a:pt x="92" y="587"/>
                  </a:lnTo>
                  <a:lnTo>
                    <a:pt x="91" y="588"/>
                  </a:lnTo>
                  <a:lnTo>
                    <a:pt x="80" y="588"/>
                  </a:lnTo>
                  <a:lnTo>
                    <a:pt x="80" y="587"/>
                  </a:lnTo>
                  <a:lnTo>
                    <a:pt x="79" y="585"/>
                  </a:lnTo>
                  <a:lnTo>
                    <a:pt x="77" y="585"/>
                  </a:lnTo>
                  <a:lnTo>
                    <a:pt x="76" y="584"/>
                  </a:lnTo>
                  <a:lnTo>
                    <a:pt x="74" y="585"/>
                  </a:lnTo>
                  <a:lnTo>
                    <a:pt x="72" y="585"/>
                  </a:lnTo>
                  <a:lnTo>
                    <a:pt x="72" y="587"/>
                  </a:lnTo>
                  <a:lnTo>
                    <a:pt x="71" y="588"/>
                  </a:lnTo>
                  <a:lnTo>
                    <a:pt x="33" y="588"/>
                  </a:lnTo>
                  <a:lnTo>
                    <a:pt x="32" y="587"/>
                  </a:lnTo>
                  <a:lnTo>
                    <a:pt x="32" y="585"/>
                  </a:lnTo>
                  <a:lnTo>
                    <a:pt x="30" y="585"/>
                  </a:lnTo>
                  <a:lnTo>
                    <a:pt x="28" y="584"/>
                  </a:lnTo>
                  <a:lnTo>
                    <a:pt x="27" y="585"/>
                  </a:lnTo>
                  <a:lnTo>
                    <a:pt x="25" y="585"/>
                  </a:lnTo>
                  <a:lnTo>
                    <a:pt x="24" y="587"/>
                  </a:lnTo>
                  <a:lnTo>
                    <a:pt x="24" y="588"/>
                  </a:lnTo>
                  <a:lnTo>
                    <a:pt x="18" y="588"/>
                  </a:lnTo>
                  <a:lnTo>
                    <a:pt x="17" y="587"/>
                  </a:lnTo>
                  <a:lnTo>
                    <a:pt x="16" y="585"/>
                  </a:lnTo>
                  <a:lnTo>
                    <a:pt x="15" y="585"/>
                  </a:lnTo>
                  <a:lnTo>
                    <a:pt x="13" y="584"/>
                  </a:lnTo>
                  <a:lnTo>
                    <a:pt x="11" y="585"/>
                  </a:lnTo>
                  <a:lnTo>
                    <a:pt x="10" y="585"/>
                  </a:lnTo>
                  <a:lnTo>
                    <a:pt x="9" y="587"/>
                  </a:lnTo>
                  <a:lnTo>
                    <a:pt x="9" y="588"/>
                  </a:lnTo>
                  <a:lnTo>
                    <a:pt x="0" y="58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8" name="Freeform 308"/>
            <p:cNvSpPr>
              <a:spLocks/>
            </p:cNvSpPr>
            <p:nvPr/>
          </p:nvSpPr>
          <p:spPr bwMode="auto">
            <a:xfrm>
              <a:off x="3572" y="194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9" name="Freeform 309"/>
            <p:cNvSpPr>
              <a:spLocks/>
            </p:cNvSpPr>
            <p:nvPr/>
          </p:nvSpPr>
          <p:spPr bwMode="auto">
            <a:xfrm>
              <a:off x="2856" y="2615"/>
              <a:ext cx="955" cy="45"/>
            </a:xfrm>
            <a:custGeom>
              <a:avLst/>
              <a:gdLst>
                <a:gd name="T0" fmla="*/ 946 w 955"/>
                <a:gd name="T1" fmla="*/ 4 h 45"/>
                <a:gd name="T2" fmla="*/ 944 w 955"/>
                <a:gd name="T3" fmla="*/ 1 h 45"/>
                <a:gd name="T4" fmla="*/ 941 w 955"/>
                <a:gd name="T5" fmla="*/ 0 h 45"/>
                <a:gd name="T6" fmla="*/ 938 w 955"/>
                <a:gd name="T7" fmla="*/ 1 h 45"/>
                <a:gd name="T8" fmla="*/ 937 w 955"/>
                <a:gd name="T9" fmla="*/ 4 h 45"/>
                <a:gd name="T10" fmla="*/ 927 w 955"/>
                <a:gd name="T11" fmla="*/ 2 h 45"/>
                <a:gd name="T12" fmla="*/ 924 w 955"/>
                <a:gd name="T13" fmla="*/ 0 h 45"/>
                <a:gd name="T14" fmla="*/ 921 w 955"/>
                <a:gd name="T15" fmla="*/ 0 h 45"/>
                <a:gd name="T16" fmla="*/ 919 w 955"/>
                <a:gd name="T17" fmla="*/ 2 h 45"/>
                <a:gd name="T18" fmla="*/ 915 w 955"/>
                <a:gd name="T19" fmla="*/ 4 h 45"/>
                <a:gd name="T20" fmla="*/ 914 w 955"/>
                <a:gd name="T21" fmla="*/ 1 h 45"/>
                <a:gd name="T22" fmla="*/ 910 w 955"/>
                <a:gd name="T23" fmla="*/ 0 h 45"/>
                <a:gd name="T24" fmla="*/ 907 w 955"/>
                <a:gd name="T25" fmla="*/ 1 h 45"/>
                <a:gd name="T26" fmla="*/ 906 w 955"/>
                <a:gd name="T27" fmla="*/ 4 h 45"/>
                <a:gd name="T28" fmla="*/ 874 w 955"/>
                <a:gd name="T29" fmla="*/ 2 h 45"/>
                <a:gd name="T30" fmla="*/ 872 w 955"/>
                <a:gd name="T31" fmla="*/ 0 h 45"/>
                <a:gd name="T32" fmla="*/ 869 w 955"/>
                <a:gd name="T33" fmla="*/ 0 h 45"/>
                <a:gd name="T34" fmla="*/ 866 w 955"/>
                <a:gd name="T35" fmla="*/ 2 h 45"/>
                <a:gd name="T36" fmla="*/ 822 w 955"/>
                <a:gd name="T37" fmla="*/ 4 h 45"/>
                <a:gd name="T38" fmla="*/ 821 w 955"/>
                <a:gd name="T39" fmla="*/ 1 h 45"/>
                <a:gd name="T40" fmla="*/ 818 w 955"/>
                <a:gd name="T41" fmla="*/ 0 h 45"/>
                <a:gd name="T42" fmla="*/ 815 w 955"/>
                <a:gd name="T43" fmla="*/ 1 h 45"/>
                <a:gd name="T44" fmla="*/ 813 w 955"/>
                <a:gd name="T45" fmla="*/ 4 h 45"/>
                <a:gd name="T46" fmla="*/ 802 w 955"/>
                <a:gd name="T47" fmla="*/ 2 h 45"/>
                <a:gd name="T48" fmla="*/ 799 w 955"/>
                <a:gd name="T49" fmla="*/ 0 h 45"/>
                <a:gd name="T50" fmla="*/ 796 w 955"/>
                <a:gd name="T51" fmla="*/ 0 h 45"/>
                <a:gd name="T52" fmla="*/ 794 w 955"/>
                <a:gd name="T53" fmla="*/ 2 h 45"/>
                <a:gd name="T54" fmla="*/ 755 w 955"/>
                <a:gd name="T55" fmla="*/ 4 h 45"/>
                <a:gd name="T56" fmla="*/ 754 w 955"/>
                <a:gd name="T57" fmla="*/ 1 h 45"/>
                <a:gd name="T58" fmla="*/ 750 w 955"/>
                <a:gd name="T59" fmla="*/ 0 h 45"/>
                <a:gd name="T60" fmla="*/ 747 w 955"/>
                <a:gd name="T61" fmla="*/ 1 h 45"/>
                <a:gd name="T62" fmla="*/ 746 w 955"/>
                <a:gd name="T63" fmla="*/ 4 h 45"/>
                <a:gd name="T64" fmla="*/ 739 w 955"/>
                <a:gd name="T65" fmla="*/ 2 h 45"/>
                <a:gd name="T66" fmla="*/ 737 w 955"/>
                <a:gd name="T67" fmla="*/ 0 h 45"/>
                <a:gd name="T68" fmla="*/ 733 w 955"/>
                <a:gd name="T69" fmla="*/ 0 h 45"/>
                <a:gd name="T70" fmla="*/ 731 w 955"/>
                <a:gd name="T71" fmla="*/ 2 h 45"/>
                <a:gd name="T72" fmla="*/ 649 w 955"/>
                <a:gd name="T73" fmla="*/ 4 h 45"/>
                <a:gd name="T74" fmla="*/ 489 w 955"/>
                <a:gd name="T75" fmla="*/ 45 h 45"/>
                <a:gd name="T76" fmla="*/ 488 w 955"/>
                <a:gd name="T77" fmla="*/ 43 h 45"/>
                <a:gd name="T78" fmla="*/ 485 w 955"/>
                <a:gd name="T79" fmla="*/ 42 h 45"/>
                <a:gd name="T80" fmla="*/ 481 w 955"/>
                <a:gd name="T81" fmla="*/ 43 h 45"/>
                <a:gd name="T82" fmla="*/ 480 w 955"/>
                <a:gd name="T83" fmla="*/ 45 h 45"/>
                <a:gd name="T84" fmla="*/ 326 w 955"/>
                <a:gd name="T85" fmla="*/ 44 h 45"/>
                <a:gd name="T86" fmla="*/ 323 w 955"/>
                <a:gd name="T87" fmla="*/ 42 h 45"/>
                <a:gd name="T88" fmla="*/ 320 w 955"/>
                <a:gd name="T89" fmla="*/ 42 h 45"/>
                <a:gd name="T90" fmla="*/ 317 w 955"/>
                <a:gd name="T91" fmla="*/ 44 h 45"/>
                <a:gd name="T92" fmla="*/ 269 w 955"/>
                <a:gd name="T93" fmla="*/ 45 h 45"/>
                <a:gd name="T94" fmla="*/ 267 w 955"/>
                <a:gd name="T95" fmla="*/ 43 h 45"/>
                <a:gd name="T96" fmla="*/ 264 w 955"/>
                <a:gd name="T97" fmla="*/ 42 h 45"/>
                <a:gd name="T98" fmla="*/ 261 w 955"/>
                <a:gd name="T99" fmla="*/ 43 h 45"/>
                <a:gd name="T100" fmla="*/ 260 w 955"/>
                <a:gd name="T101" fmla="*/ 45 h 45"/>
                <a:gd name="T102" fmla="*/ 231 w 955"/>
                <a:gd name="T103" fmla="*/ 44 h 45"/>
                <a:gd name="T104" fmla="*/ 229 w 955"/>
                <a:gd name="T105" fmla="*/ 42 h 45"/>
                <a:gd name="T106" fmla="*/ 225 w 955"/>
                <a:gd name="T107" fmla="*/ 42 h 45"/>
                <a:gd name="T108" fmla="*/ 223 w 955"/>
                <a:gd name="T109" fmla="*/ 44 h 45"/>
                <a:gd name="T110" fmla="*/ 114 w 955"/>
                <a:gd name="T111" fmla="*/ 45 h 45"/>
                <a:gd name="T112" fmla="*/ 113 w 955"/>
                <a:gd name="T113" fmla="*/ 43 h 45"/>
                <a:gd name="T114" fmla="*/ 110 w 955"/>
                <a:gd name="T115" fmla="*/ 42 h 45"/>
                <a:gd name="T116" fmla="*/ 106 w 955"/>
                <a:gd name="T117" fmla="*/ 43 h 45"/>
                <a:gd name="T118" fmla="*/ 105 w 955"/>
                <a:gd name="T119" fmla="*/ 45 h 45"/>
                <a:gd name="T120" fmla="*/ 0 w 955"/>
                <a:gd name="T121" fmla="*/ 39 h 4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55"/>
                <a:gd name="T184" fmla="*/ 0 h 45"/>
                <a:gd name="T185" fmla="*/ 955 w 955"/>
                <a:gd name="T186" fmla="*/ 45 h 4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55" h="45">
                  <a:moveTo>
                    <a:pt x="955" y="4"/>
                  </a:moveTo>
                  <a:lnTo>
                    <a:pt x="946" y="4"/>
                  </a:lnTo>
                  <a:lnTo>
                    <a:pt x="945" y="2"/>
                  </a:lnTo>
                  <a:lnTo>
                    <a:pt x="944" y="1"/>
                  </a:lnTo>
                  <a:lnTo>
                    <a:pt x="943" y="0"/>
                  </a:lnTo>
                  <a:lnTo>
                    <a:pt x="941" y="0"/>
                  </a:lnTo>
                  <a:lnTo>
                    <a:pt x="939" y="0"/>
                  </a:lnTo>
                  <a:lnTo>
                    <a:pt x="938" y="1"/>
                  </a:lnTo>
                  <a:lnTo>
                    <a:pt x="937" y="2"/>
                  </a:lnTo>
                  <a:lnTo>
                    <a:pt x="937" y="4"/>
                  </a:lnTo>
                  <a:lnTo>
                    <a:pt x="927" y="4"/>
                  </a:lnTo>
                  <a:lnTo>
                    <a:pt x="927" y="2"/>
                  </a:lnTo>
                  <a:lnTo>
                    <a:pt x="926" y="1"/>
                  </a:lnTo>
                  <a:lnTo>
                    <a:pt x="924" y="0"/>
                  </a:lnTo>
                  <a:lnTo>
                    <a:pt x="923" y="0"/>
                  </a:lnTo>
                  <a:lnTo>
                    <a:pt x="921" y="0"/>
                  </a:lnTo>
                  <a:lnTo>
                    <a:pt x="919" y="1"/>
                  </a:lnTo>
                  <a:lnTo>
                    <a:pt x="919" y="2"/>
                  </a:lnTo>
                  <a:lnTo>
                    <a:pt x="918" y="4"/>
                  </a:lnTo>
                  <a:lnTo>
                    <a:pt x="915" y="4"/>
                  </a:lnTo>
                  <a:lnTo>
                    <a:pt x="914" y="2"/>
                  </a:lnTo>
                  <a:lnTo>
                    <a:pt x="914" y="1"/>
                  </a:lnTo>
                  <a:lnTo>
                    <a:pt x="912" y="0"/>
                  </a:lnTo>
                  <a:lnTo>
                    <a:pt x="910" y="0"/>
                  </a:lnTo>
                  <a:lnTo>
                    <a:pt x="909" y="0"/>
                  </a:lnTo>
                  <a:lnTo>
                    <a:pt x="907" y="1"/>
                  </a:lnTo>
                  <a:lnTo>
                    <a:pt x="906" y="2"/>
                  </a:lnTo>
                  <a:lnTo>
                    <a:pt x="906" y="4"/>
                  </a:lnTo>
                  <a:lnTo>
                    <a:pt x="875" y="4"/>
                  </a:lnTo>
                  <a:lnTo>
                    <a:pt x="874" y="2"/>
                  </a:lnTo>
                  <a:lnTo>
                    <a:pt x="874" y="1"/>
                  </a:lnTo>
                  <a:lnTo>
                    <a:pt x="872" y="0"/>
                  </a:lnTo>
                  <a:lnTo>
                    <a:pt x="870" y="0"/>
                  </a:lnTo>
                  <a:lnTo>
                    <a:pt x="869" y="0"/>
                  </a:lnTo>
                  <a:lnTo>
                    <a:pt x="867" y="1"/>
                  </a:lnTo>
                  <a:lnTo>
                    <a:pt x="866" y="2"/>
                  </a:lnTo>
                  <a:lnTo>
                    <a:pt x="866" y="4"/>
                  </a:lnTo>
                  <a:lnTo>
                    <a:pt x="822" y="4"/>
                  </a:lnTo>
                  <a:lnTo>
                    <a:pt x="822" y="2"/>
                  </a:lnTo>
                  <a:lnTo>
                    <a:pt x="821" y="1"/>
                  </a:lnTo>
                  <a:lnTo>
                    <a:pt x="820" y="0"/>
                  </a:lnTo>
                  <a:lnTo>
                    <a:pt x="818" y="0"/>
                  </a:lnTo>
                  <a:lnTo>
                    <a:pt x="816" y="0"/>
                  </a:lnTo>
                  <a:lnTo>
                    <a:pt x="815" y="1"/>
                  </a:lnTo>
                  <a:lnTo>
                    <a:pt x="814" y="2"/>
                  </a:lnTo>
                  <a:lnTo>
                    <a:pt x="813" y="4"/>
                  </a:lnTo>
                  <a:lnTo>
                    <a:pt x="802" y="4"/>
                  </a:lnTo>
                  <a:lnTo>
                    <a:pt x="802" y="2"/>
                  </a:lnTo>
                  <a:lnTo>
                    <a:pt x="801" y="1"/>
                  </a:lnTo>
                  <a:lnTo>
                    <a:pt x="799" y="0"/>
                  </a:lnTo>
                  <a:lnTo>
                    <a:pt x="798" y="0"/>
                  </a:lnTo>
                  <a:lnTo>
                    <a:pt x="796" y="0"/>
                  </a:lnTo>
                  <a:lnTo>
                    <a:pt x="794" y="1"/>
                  </a:lnTo>
                  <a:lnTo>
                    <a:pt x="794" y="2"/>
                  </a:lnTo>
                  <a:lnTo>
                    <a:pt x="793" y="4"/>
                  </a:lnTo>
                  <a:lnTo>
                    <a:pt x="755" y="4"/>
                  </a:lnTo>
                  <a:lnTo>
                    <a:pt x="754" y="2"/>
                  </a:lnTo>
                  <a:lnTo>
                    <a:pt x="754" y="1"/>
                  </a:lnTo>
                  <a:lnTo>
                    <a:pt x="752" y="0"/>
                  </a:lnTo>
                  <a:lnTo>
                    <a:pt x="750" y="0"/>
                  </a:lnTo>
                  <a:lnTo>
                    <a:pt x="749" y="0"/>
                  </a:lnTo>
                  <a:lnTo>
                    <a:pt x="747" y="1"/>
                  </a:lnTo>
                  <a:lnTo>
                    <a:pt x="746" y="2"/>
                  </a:lnTo>
                  <a:lnTo>
                    <a:pt x="746" y="4"/>
                  </a:lnTo>
                  <a:lnTo>
                    <a:pt x="740" y="4"/>
                  </a:lnTo>
                  <a:lnTo>
                    <a:pt x="739" y="2"/>
                  </a:lnTo>
                  <a:lnTo>
                    <a:pt x="738" y="1"/>
                  </a:lnTo>
                  <a:lnTo>
                    <a:pt x="737" y="0"/>
                  </a:lnTo>
                  <a:lnTo>
                    <a:pt x="735" y="0"/>
                  </a:lnTo>
                  <a:lnTo>
                    <a:pt x="733" y="0"/>
                  </a:lnTo>
                  <a:lnTo>
                    <a:pt x="732" y="1"/>
                  </a:lnTo>
                  <a:lnTo>
                    <a:pt x="731" y="2"/>
                  </a:lnTo>
                  <a:lnTo>
                    <a:pt x="731" y="4"/>
                  </a:lnTo>
                  <a:lnTo>
                    <a:pt x="649" y="4"/>
                  </a:lnTo>
                  <a:lnTo>
                    <a:pt x="649" y="45"/>
                  </a:lnTo>
                  <a:lnTo>
                    <a:pt x="489" y="45"/>
                  </a:lnTo>
                  <a:lnTo>
                    <a:pt x="489" y="44"/>
                  </a:lnTo>
                  <a:lnTo>
                    <a:pt x="488" y="43"/>
                  </a:lnTo>
                  <a:lnTo>
                    <a:pt x="486" y="42"/>
                  </a:lnTo>
                  <a:lnTo>
                    <a:pt x="485" y="42"/>
                  </a:lnTo>
                  <a:lnTo>
                    <a:pt x="483" y="42"/>
                  </a:lnTo>
                  <a:lnTo>
                    <a:pt x="481" y="43"/>
                  </a:lnTo>
                  <a:lnTo>
                    <a:pt x="481" y="44"/>
                  </a:lnTo>
                  <a:lnTo>
                    <a:pt x="480" y="45"/>
                  </a:lnTo>
                  <a:lnTo>
                    <a:pt x="326" y="45"/>
                  </a:lnTo>
                  <a:lnTo>
                    <a:pt x="326" y="44"/>
                  </a:lnTo>
                  <a:lnTo>
                    <a:pt x="325" y="43"/>
                  </a:lnTo>
                  <a:lnTo>
                    <a:pt x="323" y="42"/>
                  </a:lnTo>
                  <a:lnTo>
                    <a:pt x="321" y="42"/>
                  </a:lnTo>
                  <a:lnTo>
                    <a:pt x="320" y="42"/>
                  </a:lnTo>
                  <a:lnTo>
                    <a:pt x="318" y="43"/>
                  </a:lnTo>
                  <a:lnTo>
                    <a:pt x="317" y="44"/>
                  </a:lnTo>
                  <a:lnTo>
                    <a:pt x="317" y="45"/>
                  </a:lnTo>
                  <a:lnTo>
                    <a:pt x="269" y="45"/>
                  </a:lnTo>
                  <a:lnTo>
                    <a:pt x="268" y="44"/>
                  </a:lnTo>
                  <a:lnTo>
                    <a:pt x="267" y="43"/>
                  </a:lnTo>
                  <a:lnTo>
                    <a:pt x="266" y="42"/>
                  </a:lnTo>
                  <a:lnTo>
                    <a:pt x="264" y="42"/>
                  </a:lnTo>
                  <a:lnTo>
                    <a:pt x="262" y="42"/>
                  </a:lnTo>
                  <a:lnTo>
                    <a:pt x="261" y="43"/>
                  </a:lnTo>
                  <a:lnTo>
                    <a:pt x="260" y="44"/>
                  </a:lnTo>
                  <a:lnTo>
                    <a:pt x="260" y="45"/>
                  </a:lnTo>
                  <a:lnTo>
                    <a:pt x="231" y="45"/>
                  </a:lnTo>
                  <a:lnTo>
                    <a:pt x="231" y="44"/>
                  </a:lnTo>
                  <a:lnTo>
                    <a:pt x="230" y="43"/>
                  </a:lnTo>
                  <a:lnTo>
                    <a:pt x="229" y="42"/>
                  </a:lnTo>
                  <a:lnTo>
                    <a:pt x="227" y="42"/>
                  </a:lnTo>
                  <a:lnTo>
                    <a:pt x="225" y="42"/>
                  </a:lnTo>
                  <a:lnTo>
                    <a:pt x="224" y="43"/>
                  </a:lnTo>
                  <a:lnTo>
                    <a:pt x="223" y="44"/>
                  </a:lnTo>
                  <a:lnTo>
                    <a:pt x="222" y="45"/>
                  </a:lnTo>
                  <a:lnTo>
                    <a:pt x="114" y="45"/>
                  </a:lnTo>
                  <a:lnTo>
                    <a:pt x="114" y="44"/>
                  </a:lnTo>
                  <a:lnTo>
                    <a:pt x="113" y="43"/>
                  </a:lnTo>
                  <a:lnTo>
                    <a:pt x="111" y="42"/>
                  </a:lnTo>
                  <a:lnTo>
                    <a:pt x="110" y="42"/>
                  </a:lnTo>
                  <a:lnTo>
                    <a:pt x="108" y="42"/>
                  </a:lnTo>
                  <a:lnTo>
                    <a:pt x="106" y="43"/>
                  </a:lnTo>
                  <a:lnTo>
                    <a:pt x="106" y="44"/>
                  </a:lnTo>
                  <a:lnTo>
                    <a:pt x="105" y="45"/>
                  </a:lnTo>
                  <a:lnTo>
                    <a:pt x="0" y="45"/>
                  </a:lnTo>
                  <a:lnTo>
                    <a:pt x="0" y="3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00" name="Freeform 310"/>
            <p:cNvSpPr>
              <a:spLocks/>
            </p:cNvSpPr>
            <p:nvPr/>
          </p:nvSpPr>
          <p:spPr bwMode="auto">
            <a:xfrm>
              <a:off x="3809" y="2614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5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01" name="Freeform 311"/>
            <p:cNvSpPr>
              <a:spLocks/>
            </p:cNvSpPr>
            <p:nvPr/>
          </p:nvSpPr>
          <p:spPr bwMode="auto">
            <a:xfrm>
              <a:off x="2850" y="264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02" name="Freeform 312"/>
            <p:cNvSpPr>
              <a:spLocks/>
            </p:cNvSpPr>
            <p:nvPr/>
          </p:nvSpPr>
          <p:spPr bwMode="auto">
            <a:xfrm>
              <a:off x="4042" y="1468"/>
              <a:ext cx="252" cy="1053"/>
            </a:xfrm>
            <a:custGeom>
              <a:avLst/>
              <a:gdLst>
                <a:gd name="T0" fmla="*/ 0 w 252"/>
                <a:gd name="T1" fmla="*/ 410 h 1053"/>
                <a:gd name="T2" fmla="*/ 60 w 252"/>
                <a:gd name="T3" fmla="*/ 409 h 1053"/>
                <a:gd name="T4" fmla="*/ 63 w 252"/>
                <a:gd name="T5" fmla="*/ 407 h 1053"/>
                <a:gd name="T6" fmla="*/ 66 w 252"/>
                <a:gd name="T7" fmla="*/ 407 h 1053"/>
                <a:gd name="T8" fmla="*/ 68 w 252"/>
                <a:gd name="T9" fmla="*/ 409 h 1053"/>
                <a:gd name="T10" fmla="*/ 73 w 252"/>
                <a:gd name="T11" fmla="*/ 410 h 1053"/>
                <a:gd name="T12" fmla="*/ 75 w 252"/>
                <a:gd name="T13" fmla="*/ 408 h 1053"/>
                <a:gd name="T14" fmla="*/ 78 w 252"/>
                <a:gd name="T15" fmla="*/ 407 h 1053"/>
                <a:gd name="T16" fmla="*/ 81 w 252"/>
                <a:gd name="T17" fmla="*/ 408 h 1053"/>
                <a:gd name="T18" fmla="*/ 82 w 252"/>
                <a:gd name="T19" fmla="*/ 410 h 1053"/>
                <a:gd name="T20" fmla="*/ 87 w 252"/>
                <a:gd name="T21" fmla="*/ 409 h 1053"/>
                <a:gd name="T22" fmla="*/ 90 w 252"/>
                <a:gd name="T23" fmla="*/ 407 h 1053"/>
                <a:gd name="T24" fmla="*/ 93 w 252"/>
                <a:gd name="T25" fmla="*/ 407 h 1053"/>
                <a:gd name="T26" fmla="*/ 95 w 252"/>
                <a:gd name="T27" fmla="*/ 409 h 1053"/>
                <a:gd name="T28" fmla="*/ 114 w 252"/>
                <a:gd name="T29" fmla="*/ 410 h 1053"/>
                <a:gd name="T30" fmla="*/ 115 w 252"/>
                <a:gd name="T31" fmla="*/ 408 h 1053"/>
                <a:gd name="T32" fmla="*/ 118 w 252"/>
                <a:gd name="T33" fmla="*/ 407 h 1053"/>
                <a:gd name="T34" fmla="*/ 121 w 252"/>
                <a:gd name="T35" fmla="*/ 408 h 1053"/>
                <a:gd name="T36" fmla="*/ 123 w 252"/>
                <a:gd name="T37" fmla="*/ 410 h 1053"/>
                <a:gd name="T38" fmla="*/ 151 w 252"/>
                <a:gd name="T39" fmla="*/ 409 h 1053"/>
                <a:gd name="T40" fmla="*/ 154 w 252"/>
                <a:gd name="T41" fmla="*/ 407 h 1053"/>
                <a:gd name="T42" fmla="*/ 157 w 252"/>
                <a:gd name="T43" fmla="*/ 407 h 1053"/>
                <a:gd name="T44" fmla="*/ 160 w 252"/>
                <a:gd name="T45" fmla="*/ 409 h 1053"/>
                <a:gd name="T46" fmla="*/ 190 w 252"/>
                <a:gd name="T47" fmla="*/ 410 h 1053"/>
                <a:gd name="T48" fmla="*/ 191 w 252"/>
                <a:gd name="T49" fmla="*/ 408 h 1053"/>
                <a:gd name="T50" fmla="*/ 194 w 252"/>
                <a:gd name="T51" fmla="*/ 407 h 1053"/>
                <a:gd name="T52" fmla="*/ 197 w 252"/>
                <a:gd name="T53" fmla="*/ 408 h 1053"/>
                <a:gd name="T54" fmla="*/ 199 w 252"/>
                <a:gd name="T55" fmla="*/ 410 h 1053"/>
                <a:gd name="T56" fmla="*/ 202 w 252"/>
                <a:gd name="T57" fmla="*/ 409 h 1053"/>
                <a:gd name="T58" fmla="*/ 204 w 252"/>
                <a:gd name="T59" fmla="*/ 407 h 1053"/>
                <a:gd name="T60" fmla="*/ 208 w 252"/>
                <a:gd name="T61" fmla="*/ 407 h 1053"/>
                <a:gd name="T62" fmla="*/ 210 w 252"/>
                <a:gd name="T63" fmla="*/ 409 h 1053"/>
                <a:gd name="T64" fmla="*/ 252 w 252"/>
                <a:gd name="T65" fmla="*/ 410 h 10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2"/>
                <a:gd name="T100" fmla="*/ 0 h 1053"/>
                <a:gd name="T101" fmla="*/ 252 w 252"/>
                <a:gd name="T102" fmla="*/ 1053 h 10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2" h="1053">
                  <a:moveTo>
                    <a:pt x="0" y="1053"/>
                  </a:moveTo>
                  <a:lnTo>
                    <a:pt x="0" y="410"/>
                  </a:lnTo>
                  <a:lnTo>
                    <a:pt x="60" y="410"/>
                  </a:lnTo>
                  <a:lnTo>
                    <a:pt x="60" y="409"/>
                  </a:lnTo>
                  <a:lnTo>
                    <a:pt x="61" y="408"/>
                  </a:lnTo>
                  <a:lnTo>
                    <a:pt x="63" y="407"/>
                  </a:lnTo>
                  <a:lnTo>
                    <a:pt x="64" y="407"/>
                  </a:lnTo>
                  <a:lnTo>
                    <a:pt x="66" y="407"/>
                  </a:lnTo>
                  <a:lnTo>
                    <a:pt x="67" y="408"/>
                  </a:lnTo>
                  <a:lnTo>
                    <a:pt x="68" y="409"/>
                  </a:lnTo>
                  <a:lnTo>
                    <a:pt x="69" y="410"/>
                  </a:lnTo>
                  <a:lnTo>
                    <a:pt x="73" y="410"/>
                  </a:lnTo>
                  <a:lnTo>
                    <a:pt x="74" y="409"/>
                  </a:lnTo>
                  <a:lnTo>
                    <a:pt x="75" y="408"/>
                  </a:lnTo>
                  <a:lnTo>
                    <a:pt x="76" y="407"/>
                  </a:lnTo>
                  <a:lnTo>
                    <a:pt x="78" y="407"/>
                  </a:lnTo>
                  <a:lnTo>
                    <a:pt x="79" y="407"/>
                  </a:lnTo>
                  <a:lnTo>
                    <a:pt x="81" y="408"/>
                  </a:lnTo>
                  <a:lnTo>
                    <a:pt x="82" y="409"/>
                  </a:lnTo>
                  <a:lnTo>
                    <a:pt x="82" y="410"/>
                  </a:lnTo>
                  <a:lnTo>
                    <a:pt x="87" y="410"/>
                  </a:lnTo>
                  <a:lnTo>
                    <a:pt x="87" y="409"/>
                  </a:lnTo>
                  <a:lnTo>
                    <a:pt x="88" y="408"/>
                  </a:lnTo>
                  <a:lnTo>
                    <a:pt x="90" y="407"/>
                  </a:lnTo>
                  <a:lnTo>
                    <a:pt x="91" y="407"/>
                  </a:lnTo>
                  <a:lnTo>
                    <a:pt x="93" y="407"/>
                  </a:lnTo>
                  <a:lnTo>
                    <a:pt x="94" y="408"/>
                  </a:lnTo>
                  <a:lnTo>
                    <a:pt x="95" y="409"/>
                  </a:lnTo>
                  <a:lnTo>
                    <a:pt x="96" y="410"/>
                  </a:lnTo>
                  <a:lnTo>
                    <a:pt x="114" y="410"/>
                  </a:lnTo>
                  <a:lnTo>
                    <a:pt x="114" y="409"/>
                  </a:lnTo>
                  <a:lnTo>
                    <a:pt x="115" y="408"/>
                  </a:lnTo>
                  <a:lnTo>
                    <a:pt x="117" y="407"/>
                  </a:lnTo>
                  <a:lnTo>
                    <a:pt x="118" y="407"/>
                  </a:lnTo>
                  <a:lnTo>
                    <a:pt x="120" y="407"/>
                  </a:lnTo>
                  <a:lnTo>
                    <a:pt x="121" y="408"/>
                  </a:lnTo>
                  <a:lnTo>
                    <a:pt x="122" y="409"/>
                  </a:lnTo>
                  <a:lnTo>
                    <a:pt x="123" y="410"/>
                  </a:lnTo>
                  <a:lnTo>
                    <a:pt x="151" y="410"/>
                  </a:lnTo>
                  <a:lnTo>
                    <a:pt x="151" y="409"/>
                  </a:lnTo>
                  <a:lnTo>
                    <a:pt x="152" y="408"/>
                  </a:lnTo>
                  <a:lnTo>
                    <a:pt x="154" y="407"/>
                  </a:lnTo>
                  <a:lnTo>
                    <a:pt x="155" y="407"/>
                  </a:lnTo>
                  <a:lnTo>
                    <a:pt x="157" y="407"/>
                  </a:lnTo>
                  <a:lnTo>
                    <a:pt x="159" y="408"/>
                  </a:lnTo>
                  <a:lnTo>
                    <a:pt x="160" y="409"/>
                  </a:lnTo>
                  <a:lnTo>
                    <a:pt x="160" y="410"/>
                  </a:lnTo>
                  <a:lnTo>
                    <a:pt x="190" y="410"/>
                  </a:lnTo>
                  <a:lnTo>
                    <a:pt x="190" y="409"/>
                  </a:lnTo>
                  <a:lnTo>
                    <a:pt x="191" y="408"/>
                  </a:lnTo>
                  <a:lnTo>
                    <a:pt x="193" y="407"/>
                  </a:lnTo>
                  <a:lnTo>
                    <a:pt x="194" y="407"/>
                  </a:lnTo>
                  <a:lnTo>
                    <a:pt x="196" y="407"/>
                  </a:lnTo>
                  <a:lnTo>
                    <a:pt x="197" y="408"/>
                  </a:lnTo>
                  <a:lnTo>
                    <a:pt x="198" y="409"/>
                  </a:lnTo>
                  <a:lnTo>
                    <a:pt x="199" y="410"/>
                  </a:lnTo>
                  <a:lnTo>
                    <a:pt x="202" y="410"/>
                  </a:lnTo>
                  <a:lnTo>
                    <a:pt x="202" y="409"/>
                  </a:lnTo>
                  <a:lnTo>
                    <a:pt x="203" y="408"/>
                  </a:lnTo>
                  <a:lnTo>
                    <a:pt x="204" y="407"/>
                  </a:lnTo>
                  <a:lnTo>
                    <a:pt x="206" y="407"/>
                  </a:lnTo>
                  <a:lnTo>
                    <a:pt x="208" y="407"/>
                  </a:lnTo>
                  <a:lnTo>
                    <a:pt x="209" y="408"/>
                  </a:lnTo>
                  <a:lnTo>
                    <a:pt x="210" y="409"/>
                  </a:lnTo>
                  <a:lnTo>
                    <a:pt x="211" y="410"/>
                  </a:lnTo>
                  <a:lnTo>
                    <a:pt x="252" y="410"/>
                  </a:lnTo>
                  <a:lnTo>
                    <a:pt x="25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03" name="Freeform 313"/>
            <p:cNvSpPr>
              <a:spLocks/>
            </p:cNvSpPr>
            <p:nvPr/>
          </p:nvSpPr>
          <p:spPr bwMode="auto">
            <a:xfrm>
              <a:off x="4036" y="2520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04" name="Freeform 314"/>
            <p:cNvSpPr>
              <a:spLocks/>
            </p:cNvSpPr>
            <p:nvPr/>
          </p:nvSpPr>
          <p:spPr bwMode="auto">
            <a:xfrm>
              <a:off x="4079" y="2540"/>
              <a:ext cx="717" cy="94"/>
            </a:xfrm>
            <a:custGeom>
              <a:avLst/>
              <a:gdLst>
                <a:gd name="T0" fmla="*/ 18 w 717"/>
                <a:gd name="T1" fmla="*/ 94 h 94"/>
                <a:gd name="T2" fmla="*/ 20 w 717"/>
                <a:gd name="T3" fmla="*/ 92 h 94"/>
                <a:gd name="T4" fmla="*/ 23 w 717"/>
                <a:gd name="T5" fmla="*/ 91 h 94"/>
                <a:gd name="T6" fmla="*/ 26 w 717"/>
                <a:gd name="T7" fmla="*/ 92 h 94"/>
                <a:gd name="T8" fmla="*/ 27 w 717"/>
                <a:gd name="T9" fmla="*/ 94 h 94"/>
                <a:gd name="T10" fmla="*/ 91 w 717"/>
                <a:gd name="T11" fmla="*/ 93 h 94"/>
                <a:gd name="T12" fmla="*/ 93 w 717"/>
                <a:gd name="T13" fmla="*/ 91 h 94"/>
                <a:gd name="T14" fmla="*/ 97 w 717"/>
                <a:gd name="T15" fmla="*/ 91 h 94"/>
                <a:gd name="T16" fmla="*/ 99 w 717"/>
                <a:gd name="T17" fmla="*/ 93 h 94"/>
                <a:gd name="T18" fmla="*/ 104 w 717"/>
                <a:gd name="T19" fmla="*/ 94 h 94"/>
                <a:gd name="T20" fmla="*/ 105 w 717"/>
                <a:gd name="T21" fmla="*/ 92 h 94"/>
                <a:gd name="T22" fmla="*/ 108 w 717"/>
                <a:gd name="T23" fmla="*/ 91 h 94"/>
                <a:gd name="T24" fmla="*/ 111 w 717"/>
                <a:gd name="T25" fmla="*/ 92 h 94"/>
                <a:gd name="T26" fmla="*/ 113 w 717"/>
                <a:gd name="T27" fmla="*/ 94 h 94"/>
                <a:gd name="T28" fmla="*/ 282 w 717"/>
                <a:gd name="T29" fmla="*/ 93 h 94"/>
                <a:gd name="T30" fmla="*/ 284 w 717"/>
                <a:gd name="T31" fmla="*/ 91 h 94"/>
                <a:gd name="T32" fmla="*/ 287 w 717"/>
                <a:gd name="T33" fmla="*/ 91 h 94"/>
                <a:gd name="T34" fmla="*/ 290 w 717"/>
                <a:gd name="T35" fmla="*/ 93 h 94"/>
                <a:gd name="T36" fmla="*/ 471 w 717"/>
                <a:gd name="T37" fmla="*/ 94 h 94"/>
                <a:gd name="T38" fmla="*/ 502 w 717"/>
                <a:gd name="T39" fmla="*/ 15 h 94"/>
                <a:gd name="T40" fmla="*/ 504 w 717"/>
                <a:gd name="T41" fmla="*/ 12 h 94"/>
                <a:gd name="T42" fmla="*/ 507 w 717"/>
                <a:gd name="T43" fmla="*/ 11 h 94"/>
                <a:gd name="T44" fmla="*/ 510 w 717"/>
                <a:gd name="T45" fmla="*/ 12 h 94"/>
                <a:gd name="T46" fmla="*/ 511 w 717"/>
                <a:gd name="T47" fmla="*/ 15 h 94"/>
                <a:gd name="T48" fmla="*/ 521 w 717"/>
                <a:gd name="T49" fmla="*/ 13 h 94"/>
                <a:gd name="T50" fmla="*/ 524 w 717"/>
                <a:gd name="T51" fmla="*/ 11 h 94"/>
                <a:gd name="T52" fmla="*/ 527 w 717"/>
                <a:gd name="T53" fmla="*/ 11 h 94"/>
                <a:gd name="T54" fmla="*/ 530 w 717"/>
                <a:gd name="T55" fmla="*/ 13 h 94"/>
                <a:gd name="T56" fmla="*/ 530 w 717"/>
                <a:gd name="T57" fmla="*/ 15 h 94"/>
                <a:gd name="T58" fmla="*/ 531 w 717"/>
                <a:gd name="T59" fmla="*/ 12 h 94"/>
                <a:gd name="T60" fmla="*/ 534 w 717"/>
                <a:gd name="T61" fmla="*/ 11 h 94"/>
                <a:gd name="T62" fmla="*/ 538 w 717"/>
                <a:gd name="T63" fmla="*/ 12 h 94"/>
                <a:gd name="T64" fmla="*/ 539 w 717"/>
                <a:gd name="T65" fmla="*/ 15 h 94"/>
                <a:gd name="T66" fmla="*/ 557 w 717"/>
                <a:gd name="T67" fmla="*/ 13 h 94"/>
                <a:gd name="T68" fmla="*/ 560 w 717"/>
                <a:gd name="T69" fmla="*/ 11 h 94"/>
                <a:gd name="T70" fmla="*/ 563 w 717"/>
                <a:gd name="T71" fmla="*/ 11 h 94"/>
                <a:gd name="T72" fmla="*/ 566 w 717"/>
                <a:gd name="T73" fmla="*/ 13 h 94"/>
                <a:gd name="T74" fmla="*/ 571 w 717"/>
                <a:gd name="T75" fmla="*/ 15 h 94"/>
                <a:gd name="T76" fmla="*/ 573 w 717"/>
                <a:gd name="T77" fmla="*/ 12 h 94"/>
                <a:gd name="T78" fmla="*/ 576 w 717"/>
                <a:gd name="T79" fmla="*/ 11 h 94"/>
                <a:gd name="T80" fmla="*/ 579 w 717"/>
                <a:gd name="T81" fmla="*/ 12 h 94"/>
                <a:gd name="T82" fmla="*/ 580 w 717"/>
                <a:gd name="T83" fmla="*/ 15 h 94"/>
                <a:gd name="T84" fmla="*/ 717 w 717"/>
                <a:gd name="T85" fmla="*/ 0 h 9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17"/>
                <a:gd name="T130" fmla="*/ 0 h 94"/>
                <a:gd name="T131" fmla="*/ 717 w 717"/>
                <a:gd name="T132" fmla="*/ 94 h 9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17" h="94">
                  <a:moveTo>
                    <a:pt x="0" y="94"/>
                  </a:moveTo>
                  <a:lnTo>
                    <a:pt x="18" y="94"/>
                  </a:lnTo>
                  <a:lnTo>
                    <a:pt x="19" y="93"/>
                  </a:lnTo>
                  <a:lnTo>
                    <a:pt x="20" y="92"/>
                  </a:lnTo>
                  <a:lnTo>
                    <a:pt x="21" y="91"/>
                  </a:lnTo>
                  <a:lnTo>
                    <a:pt x="23" y="91"/>
                  </a:lnTo>
                  <a:lnTo>
                    <a:pt x="25" y="91"/>
                  </a:lnTo>
                  <a:lnTo>
                    <a:pt x="26" y="92"/>
                  </a:lnTo>
                  <a:lnTo>
                    <a:pt x="27" y="93"/>
                  </a:lnTo>
                  <a:lnTo>
                    <a:pt x="27" y="94"/>
                  </a:lnTo>
                  <a:lnTo>
                    <a:pt x="90" y="94"/>
                  </a:lnTo>
                  <a:lnTo>
                    <a:pt x="91" y="93"/>
                  </a:lnTo>
                  <a:lnTo>
                    <a:pt x="92" y="92"/>
                  </a:lnTo>
                  <a:lnTo>
                    <a:pt x="93" y="91"/>
                  </a:lnTo>
                  <a:lnTo>
                    <a:pt x="95" y="91"/>
                  </a:lnTo>
                  <a:lnTo>
                    <a:pt x="97" y="91"/>
                  </a:lnTo>
                  <a:lnTo>
                    <a:pt x="98" y="92"/>
                  </a:lnTo>
                  <a:lnTo>
                    <a:pt x="99" y="93"/>
                  </a:lnTo>
                  <a:lnTo>
                    <a:pt x="99" y="94"/>
                  </a:lnTo>
                  <a:lnTo>
                    <a:pt x="104" y="94"/>
                  </a:lnTo>
                  <a:lnTo>
                    <a:pt x="104" y="93"/>
                  </a:lnTo>
                  <a:lnTo>
                    <a:pt x="105" y="92"/>
                  </a:lnTo>
                  <a:lnTo>
                    <a:pt x="106" y="91"/>
                  </a:lnTo>
                  <a:lnTo>
                    <a:pt x="108" y="91"/>
                  </a:lnTo>
                  <a:lnTo>
                    <a:pt x="110" y="91"/>
                  </a:lnTo>
                  <a:lnTo>
                    <a:pt x="111" y="92"/>
                  </a:lnTo>
                  <a:lnTo>
                    <a:pt x="112" y="93"/>
                  </a:lnTo>
                  <a:lnTo>
                    <a:pt x="113" y="94"/>
                  </a:lnTo>
                  <a:lnTo>
                    <a:pt x="281" y="94"/>
                  </a:lnTo>
                  <a:lnTo>
                    <a:pt x="282" y="93"/>
                  </a:lnTo>
                  <a:lnTo>
                    <a:pt x="282" y="92"/>
                  </a:lnTo>
                  <a:lnTo>
                    <a:pt x="284" y="91"/>
                  </a:lnTo>
                  <a:lnTo>
                    <a:pt x="286" y="91"/>
                  </a:lnTo>
                  <a:lnTo>
                    <a:pt x="287" y="91"/>
                  </a:lnTo>
                  <a:lnTo>
                    <a:pt x="289" y="92"/>
                  </a:lnTo>
                  <a:lnTo>
                    <a:pt x="290" y="93"/>
                  </a:lnTo>
                  <a:lnTo>
                    <a:pt x="290" y="94"/>
                  </a:lnTo>
                  <a:lnTo>
                    <a:pt x="471" y="94"/>
                  </a:lnTo>
                  <a:lnTo>
                    <a:pt x="471" y="15"/>
                  </a:lnTo>
                  <a:lnTo>
                    <a:pt x="502" y="15"/>
                  </a:lnTo>
                  <a:lnTo>
                    <a:pt x="503" y="13"/>
                  </a:lnTo>
                  <a:lnTo>
                    <a:pt x="504" y="12"/>
                  </a:lnTo>
                  <a:lnTo>
                    <a:pt x="505" y="11"/>
                  </a:lnTo>
                  <a:lnTo>
                    <a:pt x="507" y="11"/>
                  </a:lnTo>
                  <a:lnTo>
                    <a:pt x="508" y="11"/>
                  </a:lnTo>
                  <a:lnTo>
                    <a:pt x="510" y="12"/>
                  </a:lnTo>
                  <a:lnTo>
                    <a:pt x="511" y="13"/>
                  </a:lnTo>
                  <a:lnTo>
                    <a:pt x="511" y="15"/>
                  </a:lnTo>
                  <a:lnTo>
                    <a:pt x="521" y="15"/>
                  </a:lnTo>
                  <a:lnTo>
                    <a:pt x="521" y="13"/>
                  </a:lnTo>
                  <a:lnTo>
                    <a:pt x="522" y="12"/>
                  </a:lnTo>
                  <a:lnTo>
                    <a:pt x="524" y="11"/>
                  </a:lnTo>
                  <a:lnTo>
                    <a:pt x="525" y="11"/>
                  </a:lnTo>
                  <a:lnTo>
                    <a:pt x="527" y="11"/>
                  </a:lnTo>
                  <a:lnTo>
                    <a:pt x="528" y="12"/>
                  </a:lnTo>
                  <a:lnTo>
                    <a:pt x="530" y="13"/>
                  </a:lnTo>
                  <a:lnTo>
                    <a:pt x="530" y="15"/>
                  </a:lnTo>
                  <a:lnTo>
                    <a:pt x="530" y="13"/>
                  </a:lnTo>
                  <a:lnTo>
                    <a:pt x="531" y="12"/>
                  </a:lnTo>
                  <a:lnTo>
                    <a:pt x="533" y="11"/>
                  </a:lnTo>
                  <a:lnTo>
                    <a:pt x="534" y="11"/>
                  </a:lnTo>
                  <a:lnTo>
                    <a:pt x="536" y="11"/>
                  </a:lnTo>
                  <a:lnTo>
                    <a:pt x="538" y="12"/>
                  </a:lnTo>
                  <a:lnTo>
                    <a:pt x="539" y="13"/>
                  </a:lnTo>
                  <a:lnTo>
                    <a:pt x="539" y="15"/>
                  </a:lnTo>
                  <a:lnTo>
                    <a:pt x="557" y="15"/>
                  </a:lnTo>
                  <a:lnTo>
                    <a:pt x="557" y="13"/>
                  </a:lnTo>
                  <a:lnTo>
                    <a:pt x="558" y="12"/>
                  </a:lnTo>
                  <a:lnTo>
                    <a:pt x="560" y="11"/>
                  </a:lnTo>
                  <a:lnTo>
                    <a:pt x="562" y="11"/>
                  </a:lnTo>
                  <a:lnTo>
                    <a:pt x="563" y="11"/>
                  </a:lnTo>
                  <a:lnTo>
                    <a:pt x="565" y="12"/>
                  </a:lnTo>
                  <a:lnTo>
                    <a:pt x="566" y="13"/>
                  </a:lnTo>
                  <a:lnTo>
                    <a:pt x="566" y="15"/>
                  </a:lnTo>
                  <a:lnTo>
                    <a:pt x="571" y="15"/>
                  </a:lnTo>
                  <a:lnTo>
                    <a:pt x="572" y="13"/>
                  </a:lnTo>
                  <a:lnTo>
                    <a:pt x="573" y="12"/>
                  </a:lnTo>
                  <a:lnTo>
                    <a:pt x="574" y="11"/>
                  </a:lnTo>
                  <a:lnTo>
                    <a:pt x="576" y="11"/>
                  </a:lnTo>
                  <a:lnTo>
                    <a:pt x="578" y="11"/>
                  </a:lnTo>
                  <a:lnTo>
                    <a:pt x="579" y="12"/>
                  </a:lnTo>
                  <a:lnTo>
                    <a:pt x="580" y="13"/>
                  </a:lnTo>
                  <a:lnTo>
                    <a:pt x="580" y="15"/>
                  </a:lnTo>
                  <a:lnTo>
                    <a:pt x="717" y="15"/>
                  </a:lnTo>
                  <a:lnTo>
                    <a:pt x="717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05" name="Freeform 315"/>
            <p:cNvSpPr>
              <a:spLocks/>
            </p:cNvSpPr>
            <p:nvPr/>
          </p:nvSpPr>
          <p:spPr bwMode="auto">
            <a:xfrm>
              <a:off x="4790" y="253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06" name="Rectangle 316"/>
            <p:cNvSpPr>
              <a:spLocks noChangeArrowheads="1"/>
            </p:cNvSpPr>
            <p:nvPr/>
          </p:nvSpPr>
          <p:spPr bwMode="auto">
            <a:xfrm>
              <a:off x="2244" y="986"/>
              <a:ext cx="165" cy="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07" name="Rectangle 317"/>
            <p:cNvSpPr>
              <a:spLocks noChangeArrowheads="1"/>
            </p:cNvSpPr>
            <p:nvPr/>
          </p:nvSpPr>
          <p:spPr bwMode="auto">
            <a:xfrm>
              <a:off x="2247" y="999"/>
              <a:ext cx="145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>
                  <a:solidFill>
                    <a:srgbClr val="000000"/>
                  </a:solidFill>
                </a:rPr>
                <a:t>Mesa Data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08" name="Rectangle 318"/>
            <p:cNvSpPr>
              <a:spLocks noChangeArrowheads="1"/>
            </p:cNvSpPr>
            <p:nvPr/>
          </p:nvSpPr>
          <p:spPr bwMode="auto">
            <a:xfrm>
              <a:off x="2544" y="962"/>
              <a:ext cx="274" cy="7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09" name="Rectangle 319"/>
            <p:cNvSpPr>
              <a:spLocks noChangeArrowheads="1"/>
            </p:cNvSpPr>
            <p:nvPr/>
          </p:nvSpPr>
          <p:spPr bwMode="auto">
            <a:xfrm>
              <a:off x="2554" y="982"/>
              <a:ext cx="239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>
                  <a:solidFill>
                    <a:srgbClr val="000000"/>
                  </a:solidFill>
                </a:rPr>
                <a:t>NEW Soundscan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10" name="Freeform 320"/>
            <p:cNvSpPr>
              <a:spLocks/>
            </p:cNvSpPr>
            <p:nvPr/>
          </p:nvSpPr>
          <p:spPr bwMode="auto">
            <a:xfrm>
              <a:off x="2351" y="1026"/>
              <a:ext cx="68" cy="440"/>
            </a:xfrm>
            <a:custGeom>
              <a:avLst/>
              <a:gdLst>
                <a:gd name="T0" fmla="*/ 68 w 68"/>
                <a:gd name="T1" fmla="*/ 440 h 440"/>
                <a:gd name="T2" fmla="*/ 68 w 68"/>
                <a:gd name="T3" fmla="*/ 188 h 440"/>
                <a:gd name="T4" fmla="*/ 0 w 68"/>
                <a:gd name="T5" fmla="*/ 188 h 440"/>
                <a:gd name="T6" fmla="*/ 0 w 68"/>
                <a:gd name="T7" fmla="*/ 0 h 4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40"/>
                <a:gd name="T14" fmla="*/ 68 w 68"/>
                <a:gd name="T15" fmla="*/ 440 h 4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40">
                  <a:moveTo>
                    <a:pt x="68" y="440"/>
                  </a:moveTo>
                  <a:lnTo>
                    <a:pt x="68" y="188"/>
                  </a:lnTo>
                  <a:lnTo>
                    <a:pt x="0" y="18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1" name="Freeform 321"/>
            <p:cNvSpPr>
              <a:spLocks/>
            </p:cNvSpPr>
            <p:nvPr/>
          </p:nvSpPr>
          <p:spPr bwMode="auto">
            <a:xfrm>
              <a:off x="2413" y="146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2" name="Freeform 322"/>
            <p:cNvSpPr>
              <a:spLocks/>
            </p:cNvSpPr>
            <p:nvPr/>
          </p:nvSpPr>
          <p:spPr bwMode="auto">
            <a:xfrm>
              <a:off x="2465" y="986"/>
              <a:ext cx="95" cy="490"/>
            </a:xfrm>
            <a:custGeom>
              <a:avLst/>
              <a:gdLst>
                <a:gd name="T0" fmla="*/ 70 w 95"/>
                <a:gd name="T1" fmla="*/ 0 h 490"/>
                <a:gd name="T2" fmla="*/ 0 w 95"/>
                <a:gd name="T3" fmla="*/ 0 h 490"/>
                <a:gd name="T4" fmla="*/ 0 w 95"/>
                <a:gd name="T5" fmla="*/ 319 h 490"/>
                <a:gd name="T6" fmla="*/ 57 w 95"/>
                <a:gd name="T7" fmla="*/ 319 h 490"/>
                <a:gd name="T8" fmla="*/ 57 w 95"/>
                <a:gd name="T9" fmla="*/ 318 h 490"/>
                <a:gd name="T10" fmla="*/ 58 w 95"/>
                <a:gd name="T11" fmla="*/ 317 h 490"/>
                <a:gd name="T12" fmla="*/ 60 w 95"/>
                <a:gd name="T13" fmla="*/ 316 h 490"/>
                <a:gd name="T14" fmla="*/ 62 w 95"/>
                <a:gd name="T15" fmla="*/ 316 h 490"/>
                <a:gd name="T16" fmla="*/ 63 w 95"/>
                <a:gd name="T17" fmla="*/ 316 h 490"/>
                <a:gd name="T18" fmla="*/ 65 w 95"/>
                <a:gd name="T19" fmla="*/ 317 h 490"/>
                <a:gd name="T20" fmla="*/ 66 w 95"/>
                <a:gd name="T21" fmla="*/ 318 h 490"/>
                <a:gd name="T22" fmla="*/ 66 w 95"/>
                <a:gd name="T23" fmla="*/ 319 h 490"/>
                <a:gd name="T24" fmla="*/ 72 w 95"/>
                <a:gd name="T25" fmla="*/ 319 h 490"/>
                <a:gd name="T26" fmla="*/ 72 w 95"/>
                <a:gd name="T27" fmla="*/ 318 h 490"/>
                <a:gd name="T28" fmla="*/ 73 w 95"/>
                <a:gd name="T29" fmla="*/ 317 h 490"/>
                <a:gd name="T30" fmla="*/ 75 w 95"/>
                <a:gd name="T31" fmla="*/ 316 h 490"/>
                <a:gd name="T32" fmla="*/ 76 w 95"/>
                <a:gd name="T33" fmla="*/ 316 h 490"/>
                <a:gd name="T34" fmla="*/ 78 w 95"/>
                <a:gd name="T35" fmla="*/ 316 h 490"/>
                <a:gd name="T36" fmla="*/ 80 w 95"/>
                <a:gd name="T37" fmla="*/ 317 h 490"/>
                <a:gd name="T38" fmla="*/ 81 w 95"/>
                <a:gd name="T39" fmla="*/ 318 h 490"/>
                <a:gd name="T40" fmla="*/ 81 w 95"/>
                <a:gd name="T41" fmla="*/ 319 h 490"/>
                <a:gd name="T42" fmla="*/ 95 w 95"/>
                <a:gd name="T43" fmla="*/ 319 h 490"/>
                <a:gd name="T44" fmla="*/ 95 w 95"/>
                <a:gd name="T45" fmla="*/ 490 h 49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5"/>
                <a:gd name="T70" fmla="*/ 0 h 490"/>
                <a:gd name="T71" fmla="*/ 95 w 95"/>
                <a:gd name="T72" fmla="*/ 490 h 49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5" h="490">
                  <a:moveTo>
                    <a:pt x="70" y="0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57" y="319"/>
                  </a:lnTo>
                  <a:lnTo>
                    <a:pt x="57" y="318"/>
                  </a:lnTo>
                  <a:lnTo>
                    <a:pt x="58" y="317"/>
                  </a:lnTo>
                  <a:lnTo>
                    <a:pt x="60" y="316"/>
                  </a:lnTo>
                  <a:lnTo>
                    <a:pt x="62" y="316"/>
                  </a:lnTo>
                  <a:lnTo>
                    <a:pt x="63" y="316"/>
                  </a:lnTo>
                  <a:lnTo>
                    <a:pt x="65" y="317"/>
                  </a:lnTo>
                  <a:lnTo>
                    <a:pt x="66" y="318"/>
                  </a:lnTo>
                  <a:lnTo>
                    <a:pt x="66" y="319"/>
                  </a:lnTo>
                  <a:lnTo>
                    <a:pt x="72" y="319"/>
                  </a:lnTo>
                  <a:lnTo>
                    <a:pt x="72" y="318"/>
                  </a:lnTo>
                  <a:lnTo>
                    <a:pt x="73" y="317"/>
                  </a:lnTo>
                  <a:lnTo>
                    <a:pt x="75" y="316"/>
                  </a:lnTo>
                  <a:lnTo>
                    <a:pt x="76" y="316"/>
                  </a:lnTo>
                  <a:lnTo>
                    <a:pt x="78" y="316"/>
                  </a:lnTo>
                  <a:lnTo>
                    <a:pt x="80" y="317"/>
                  </a:lnTo>
                  <a:lnTo>
                    <a:pt x="81" y="318"/>
                  </a:lnTo>
                  <a:lnTo>
                    <a:pt x="81" y="319"/>
                  </a:lnTo>
                  <a:lnTo>
                    <a:pt x="95" y="319"/>
                  </a:lnTo>
                  <a:lnTo>
                    <a:pt x="95" y="49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3" name="Freeform 323"/>
            <p:cNvSpPr>
              <a:spLocks/>
            </p:cNvSpPr>
            <p:nvPr/>
          </p:nvSpPr>
          <p:spPr bwMode="auto">
            <a:xfrm>
              <a:off x="2532" y="981"/>
              <a:ext cx="12" cy="9"/>
            </a:xfrm>
            <a:custGeom>
              <a:avLst/>
              <a:gdLst>
                <a:gd name="T0" fmla="*/ 12 w 12"/>
                <a:gd name="T1" fmla="*/ 5 h 9"/>
                <a:gd name="T2" fmla="*/ 0 w 12"/>
                <a:gd name="T3" fmla="*/ 9 h 9"/>
                <a:gd name="T4" fmla="*/ 1 w 12"/>
                <a:gd name="T5" fmla="*/ 7 h 9"/>
                <a:gd name="T6" fmla="*/ 1 w 12"/>
                <a:gd name="T7" fmla="*/ 5 h 9"/>
                <a:gd name="T8" fmla="*/ 1 w 12"/>
                <a:gd name="T9" fmla="*/ 2 h 9"/>
                <a:gd name="T10" fmla="*/ 0 w 12"/>
                <a:gd name="T11" fmla="*/ 0 h 9"/>
                <a:gd name="T12" fmla="*/ 12 w 12"/>
                <a:gd name="T13" fmla="*/ 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12" y="5"/>
                  </a:moveTo>
                  <a:lnTo>
                    <a:pt x="0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" name="Rectangle 324"/>
            <p:cNvSpPr>
              <a:spLocks noChangeArrowheads="1"/>
            </p:cNvSpPr>
            <p:nvPr/>
          </p:nvSpPr>
          <p:spPr bwMode="auto">
            <a:xfrm>
              <a:off x="486" y="1685"/>
              <a:ext cx="175" cy="5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15" name="Rectangle 325"/>
            <p:cNvSpPr>
              <a:spLocks noChangeArrowheads="1"/>
            </p:cNvSpPr>
            <p:nvPr/>
          </p:nvSpPr>
          <p:spPr bwMode="auto">
            <a:xfrm>
              <a:off x="483" y="1699"/>
              <a:ext cx="1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Resumix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16" name="Freeform 326"/>
            <p:cNvSpPr>
              <a:spLocks/>
            </p:cNvSpPr>
            <p:nvPr/>
          </p:nvSpPr>
          <p:spPr bwMode="auto">
            <a:xfrm>
              <a:off x="636" y="1746"/>
              <a:ext cx="279" cy="29"/>
            </a:xfrm>
            <a:custGeom>
              <a:avLst/>
              <a:gdLst>
                <a:gd name="T0" fmla="*/ 0 w 279"/>
                <a:gd name="T1" fmla="*/ 0 h 29"/>
                <a:gd name="T2" fmla="*/ 0 w 279"/>
                <a:gd name="T3" fmla="*/ 29 h 29"/>
                <a:gd name="T4" fmla="*/ 171 w 279"/>
                <a:gd name="T5" fmla="*/ 29 h 29"/>
                <a:gd name="T6" fmla="*/ 172 w 279"/>
                <a:gd name="T7" fmla="*/ 27 h 29"/>
                <a:gd name="T8" fmla="*/ 173 w 279"/>
                <a:gd name="T9" fmla="*/ 26 h 29"/>
                <a:gd name="T10" fmla="*/ 174 w 279"/>
                <a:gd name="T11" fmla="*/ 26 h 29"/>
                <a:gd name="T12" fmla="*/ 176 w 279"/>
                <a:gd name="T13" fmla="*/ 25 h 29"/>
                <a:gd name="T14" fmla="*/ 177 w 279"/>
                <a:gd name="T15" fmla="*/ 26 h 29"/>
                <a:gd name="T16" fmla="*/ 179 w 279"/>
                <a:gd name="T17" fmla="*/ 26 h 29"/>
                <a:gd name="T18" fmla="*/ 180 w 279"/>
                <a:gd name="T19" fmla="*/ 27 h 29"/>
                <a:gd name="T20" fmla="*/ 180 w 279"/>
                <a:gd name="T21" fmla="*/ 29 h 29"/>
                <a:gd name="T22" fmla="*/ 279 w 279"/>
                <a:gd name="T23" fmla="*/ 29 h 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29"/>
                <a:gd name="T38" fmla="*/ 279 w 279"/>
                <a:gd name="T39" fmla="*/ 29 h 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29">
                  <a:moveTo>
                    <a:pt x="0" y="0"/>
                  </a:moveTo>
                  <a:lnTo>
                    <a:pt x="0" y="29"/>
                  </a:lnTo>
                  <a:lnTo>
                    <a:pt x="171" y="29"/>
                  </a:lnTo>
                  <a:lnTo>
                    <a:pt x="172" y="27"/>
                  </a:lnTo>
                  <a:lnTo>
                    <a:pt x="173" y="26"/>
                  </a:lnTo>
                  <a:lnTo>
                    <a:pt x="174" y="26"/>
                  </a:lnTo>
                  <a:lnTo>
                    <a:pt x="176" y="25"/>
                  </a:lnTo>
                  <a:lnTo>
                    <a:pt x="177" y="26"/>
                  </a:lnTo>
                  <a:lnTo>
                    <a:pt x="179" y="26"/>
                  </a:lnTo>
                  <a:lnTo>
                    <a:pt x="180" y="27"/>
                  </a:lnTo>
                  <a:lnTo>
                    <a:pt x="180" y="29"/>
                  </a:lnTo>
                  <a:lnTo>
                    <a:pt x="279" y="29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7" name="Freeform 327"/>
            <p:cNvSpPr>
              <a:spLocks/>
            </p:cNvSpPr>
            <p:nvPr/>
          </p:nvSpPr>
          <p:spPr bwMode="auto">
            <a:xfrm>
              <a:off x="630" y="173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8" name="Rectangle 328"/>
            <p:cNvSpPr>
              <a:spLocks noChangeArrowheads="1"/>
            </p:cNvSpPr>
            <p:nvPr/>
          </p:nvSpPr>
          <p:spPr bwMode="auto">
            <a:xfrm>
              <a:off x="1817" y="3227"/>
              <a:ext cx="152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19" name="Rectangle 329"/>
            <p:cNvSpPr>
              <a:spLocks noChangeArrowheads="1"/>
            </p:cNvSpPr>
            <p:nvPr/>
          </p:nvSpPr>
          <p:spPr bwMode="auto">
            <a:xfrm>
              <a:off x="1839" y="3247"/>
              <a:ext cx="7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Op.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20" name="Freeform 330"/>
            <p:cNvSpPr>
              <a:spLocks/>
            </p:cNvSpPr>
            <p:nvPr/>
          </p:nvSpPr>
          <p:spPr bwMode="auto">
            <a:xfrm>
              <a:off x="1809" y="3131"/>
              <a:ext cx="84" cy="87"/>
            </a:xfrm>
            <a:custGeom>
              <a:avLst/>
              <a:gdLst>
                <a:gd name="T0" fmla="*/ 84 w 84"/>
                <a:gd name="T1" fmla="*/ 87 h 87"/>
                <a:gd name="T2" fmla="*/ 84 w 84"/>
                <a:gd name="T3" fmla="*/ 80 h 87"/>
                <a:gd name="T4" fmla="*/ 0 w 84"/>
                <a:gd name="T5" fmla="*/ 80 h 87"/>
                <a:gd name="T6" fmla="*/ 0 w 84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87"/>
                <a:gd name="T14" fmla="*/ 84 w 84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87">
                  <a:moveTo>
                    <a:pt x="84" y="87"/>
                  </a:moveTo>
                  <a:lnTo>
                    <a:pt x="84" y="80"/>
                  </a:lnTo>
                  <a:lnTo>
                    <a:pt x="0" y="8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21" name="Freeform 331"/>
            <p:cNvSpPr>
              <a:spLocks/>
            </p:cNvSpPr>
            <p:nvPr/>
          </p:nvSpPr>
          <p:spPr bwMode="auto">
            <a:xfrm>
              <a:off x="1887" y="3217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22" name="Freeform 332"/>
            <p:cNvSpPr>
              <a:spLocks/>
            </p:cNvSpPr>
            <p:nvPr/>
          </p:nvSpPr>
          <p:spPr bwMode="auto">
            <a:xfrm>
              <a:off x="1803" y="31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23" name="Rectangle 333"/>
            <p:cNvSpPr>
              <a:spLocks noChangeArrowheads="1"/>
            </p:cNvSpPr>
            <p:nvPr/>
          </p:nvSpPr>
          <p:spPr bwMode="auto">
            <a:xfrm>
              <a:off x="4782" y="2770"/>
              <a:ext cx="209" cy="7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24" name="Rectangle 334"/>
            <p:cNvSpPr>
              <a:spLocks noChangeArrowheads="1"/>
            </p:cNvSpPr>
            <p:nvPr/>
          </p:nvSpPr>
          <p:spPr bwMode="auto">
            <a:xfrm>
              <a:off x="4746" y="2780"/>
              <a:ext cx="27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Store Budget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25" name="Rectangle 335"/>
            <p:cNvSpPr>
              <a:spLocks noChangeArrowheads="1"/>
            </p:cNvSpPr>
            <p:nvPr/>
          </p:nvSpPr>
          <p:spPr bwMode="auto">
            <a:xfrm>
              <a:off x="4785" y="2807"/>
              <a:ext cx="20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Reporting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26" name="Freeform 336"/>
            <p:cNvSpPr>
              <a:spLocks/>
            </p:cNvSpPr>
            <p:nvPr/>
          </p:nvSpPr>
          <p:spPr bwMode="auto">
            <a:xfrm>
              <a:off x="4989" y="2531"/>
              <a:ext cx="23" cy="275"/>
            </a:xfrm>
            <a:custGeom>
              <a:avLst/>
              <a:gdLst>
                <a:gd name="T0" fmla="*/ 14 w 23"/>
                <a:gd name="T1" fmla="*/ 275 h 275"/>
                <a:gd name="T2" fmla="*/ 23 w 23"/>
                <a:gd name="T3" fmla="*/ 275 h 275"/>
                <a:gd name="T4" fmla="*/ 23 w 23"/>
                <a:gd name="T5" fmla="*/ 16 h 275"/>
                <a:gd name="T6" fmla="*/ 0 w 23"/>
                <a:gd name="T7" fmla="*/ 16 h 275"/>
                <a:gd name="T8" fmla="*/ 0 w 23"/>
                <a:gd name="T9" fmla="*/ 0 h 2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75"/>
                <a:gd name="T17" fmla="*/ 23 w 23"/>
                <a:gd name="T18" fmla="*/ 275 h 2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75">
                  <a:moveTo>
                    <a:pt x="14" y="275"/>
                  </a:moveTo>
                  <a:lnTo>
                    <a:pt x="23" y="275"/>
                  </a:lnTo>
                  <a:lnTo>
                    <a:pt x="2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27" name="Freeform 337"/>
            <p:cNvSpPr>
              <a:spLocks/>
            </p:cNvSpPr>
            <p:nvPr/>
          </p:nvSpPr>
          <p:spPr bwMode="auto">
            <a:xfrm>
              <a:off x="4991" y="2801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28" name="Freeform 338"/>
            <p:cNvSpPr>
              <a:spLocks/>
            </p:cNvSpPr>
            <p:nvPr/>
          </p:nvSpPr>
          <p:spPr bwMode="auto">
            <a:xfrm>
              <a:off x="1512" y="3351"/>
              <a:ext cx="7" cy="46"/>
            </a:xfrm>
            <a:custGeom>
              <a:avLst/>
              <a:gdLst>
                <a:gd name="T0" fmla="*/ 7 w 7"/>
                <a:gd name="T1" fmla="*/ 0 h 46"/>
                <a:gd name="T2" fmla="*/ 7 w 7"/>
                <a:gd name="T3" fmla="*/ 16 h 46"/>
                <a:gd name="T4" fmla="*/ 0 w 7"/>
                <a:gd name="T5" fmla="*/ 16 h 46"/>
                <a:gd name="T6" fmla="*/ 0 w 7"/>
                <a:gd name="T7" fmla="*/ 46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46"/>
                <a:gd name="T14" fmla="*/ 7 w 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46">
                  <a:moveTo>
                    <a:pt x="7" y="0"/>
                  </a:moveTo>
                  <a:lnTo>
                    <a:pt x="7" y="16"/>
                  </a:lnTo>
                  <a:lnTo>
                    <a:pt x="0" y="16"/>
                  </a:lnTo>
                  <a:lnTo>
                    <a:pt x="0" y="4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29" name="Freeform 339"/>
            <p:cNvSpPr>
              <a:spLocks/>
            </p:cNvSpPr>
            <p:nvPr/>
          </p:nvSpPr>
          <p:spPr bwMode="auto">
            <a:xfrm>
              <a:off x="1507" y="3396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5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5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5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0" name="Rectangle 340"/>
            <p:cNvSpPr>
              <a:spLocks noChangeArrowheads="1"/>
            </p:cNvSpPr>
            <p:nvPr/>
          </p:nvSpPr>
          <p:spPr bwMode="auto">
            <a:xfrm>
              <a:off x="472" y="1369"/>
              <a:ext cx="277" cy="7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31" name="Rectangle 341"/>
            <p:cNvSpPr>
              <a:spLocks noChangeArrowheads="1"/>
            </p:cNvSpPr>
            <p:nvPr/>
          </p:nvSpPr>
          <p:spPr bwMode="auto">
            <a:xfrm>
              <a:off x="457" y="1394"/>
              <a:ext cx="24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Tally Sheet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32" name="Freeform 342"/>
            <p:cNvSpPr>
              <a:spLocks/>
            </p:cNvSpPr>
            <p:nvPr/>
          </p:nvSpPr>
          <p:spPr bwMode="auto">
            <a:xfrm>
              <a:off x="728" y="1454"/>
              <a:ext cx="224" cy="297"/>
            </a:xfrm>
            <a:custGeom>
              <a:avLst/>
              <a:gdLst>
                <a:gd name="T0" fmla="*/ 0 w 224"/>
                <a:gd name="T1" fmla="*/ 0 h 297"/>
                <a:gd name="T2" fmla="*/ 0 w 224"/>
                <a:gd name="T3" fmla="*/ 66 h 297"/>
                <a:gd name="T4" fmla="*/ 48 w 224"/>
                <a:gd name="T5" fmla="*/ 66 h 297"/>
                <a:gd name="T6" fmla="*/ 48 w 224"/>
                <a:gd name="T7" fmla="*/ 291 h 297"/>
                <a:gd name="T8" fmla="*/ 79 w 224"/>
                <a:gd name="T9" fmla="*/ 291 h 297"/>
                <a:gd name="T10" fmla="*/ 80 w 224"/>
                <a:gd name="T11" fmla="*/ 290 h 297"/>
                <a:gd name="T12" fmla="*/ 81 w 224"/>
                <a:gd name="T13" fmla="*/ 289 h 297"/>
                <a:gd name="T14" fmla="*/ 82 w 224"/>
                <a:gd name="T15" fmla="*/ 288 h 297"/>
                <a:gd name="T16" fmla="*/ 84 w 224"/>
                <a:gd name="T17" fmla="*/ 287 h 297"/>
                <a:gd name="T18" fmla="*/ 86 w 224"/>
                <a:gd name="T19" fmla="*/ 288 h 297"/>
                <a:gd name="T20" fmla="*/ 87 w 224"/>
                <a:gd name="T21" fmla="*/ 289 h 297"/>
                <a:gd name="T22" fmla="*/ 88 w 224"/>
                <a:gd name="T23" fmla="*/ 290 h 297"/>
                <a:gd name="T24" fmla="*/ 88 w 224"/>
                <a:gd name="T25" fmla="*/ 291 h 297"/>
                <a:gd name="T26" fmla="*/ 224 w 224"/>
                <a:gd name="T27" fmla="*/ 291 h 297"/>
                <a:gd name="T28" fmla="*/ 224 w 224"/>
                <a:gd name="T29" fmla="*/ 297 h 2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4"/>
                <a:gd name="T46" fmla="*/ 0 h 297"/>
                <a:gd name="T47" fmla="*/ 224 w 224"/>
                <a:gd name="T48" fmla="*/ 297 h 29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4" h="297">
                  <a:moveTo>
                    <a:pt x="0" y="0"/>
                  </a:moveTo>
                  <a:lnTo>
                    <a:pt x="0" y="66"/>
                  </a:lnTo>
                  <a:lnTo>
                    <a:pt x="48" y="66"/>
                  </a:lnTo>
                  <a:lnTo>
                    <a:pt x="48" y="291"/>
                  </a:lnTo>
                  <a:lnTo>
                    <a:pt x="79" y="291"/>
                  </a:lnTo>
                  <a:lnTo>
                    <a:pt x="80" y="290"/>
                  </a:lnTo>
                  <a:lnTo>
                    <a:pt x="81" y="289"/>
                  </a:lnTo>
                  <a:lnTo>
                    <a:pt x="82" y="288"/>
                  </a:lnTo>
                  <a:lnTo>
                    <a:pt x="84" y="287"/>
                  </a:lnTo>
                  <a:lnTo>
                    <a:pt x="86" y="288"/>
                  </a:lnTo>
                  <a:lnTo>
                    <a:pt x="87" y="289"/>
                  </a:lnTo>
                  <a:lnTo>
                    <a:pt x="88" y="290"/>
                  </a:lnTo>
                  <a:lnTo>
                    <a:pt x="88" y="291"/>
                  </a:lnTo>
                  <a:lnTo>
                    <a:pt x="224" y="291"/>
                  </a:lnTo>
                  <a:lnTo>
                    <a:pt x="224" y="29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3" name="Freeform 343"/>
            <p:cNvSpPr>
              <a:spLocks/>
            </p:cNvSpPr>
            <p:nvPr/>
          </p:nvSpPr>
          <p:spPr bwMode="auto">
            <a:xfrm>
              <a:off x="722" y="144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4" name="Freeform 344"/>
            <p:cNvSpPr>
              <a:spLocks/>
            </p:cNvSpPr>
            <p:nvPr/>
          </p:nvSpPr>
          <p:spPr bwMode="auto">
            <a:xfrm>
              <a:off x="946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5" name="Freeform 345"/>
            <p:cNvSpPr>
              <a:spLocks/>
            </p:cNvSpPr>
            <p:nvPr/>
          </p:nvSpPr>
          <p:spPr bwMode="auto">
            <a:xfrm>
              <a:off x="749" y="1395"/>
              <a:ext cx="128" cy="59"/>
            </a:xfrm>
            <a:custGeom>
              <a:avLst/>
              <a:gdLst>
                <a:gd name="T0" fmla="*/ 0 w 128"/>
                <a:gd name="T1" fmla="*/ 0 h 59"/>
                <a:gd name="T2" fmla="*/ 20 w 128"/>
                <a:gd name="T3" fmla="*/ 0 h 59"/>
                <a:gd name="T4" fmla="*/ 20 w 128"/>
                <a:gd name="T5" fmla="*/ 59 h 59"/>
                <a:gd name="T6" fmla="*/ 29 w 128"/>
                <a:gd name="T7" fmla="*/ 59 h 59"/>
                <a:gd name="T8" fmla="*/ 30 w 128"/>
                <a:gd name="T9" fmla="*/ 57 h 59"/>
                <a:gd name="T10" fmla="*/ 31 w 128"/>
                <a:gd name="T11" fmla="*/ 56 h 59"/>
                <a:gd name="T12" fmla="*/ 32 w 128"/>
                <a:gd name="T13" fmla="*/ 56 h 59"/>
                <a:gd name="T14" fmla="*/ 34 w 128"/>
                <a:gd name="T15" fmla="*/ 55 h 59"/>
                <a:gd name="T16" fmla="*/ 36 w 128"/>
                <a:gd name="T17" fmla="*/ 56 h 59"/>
                <a:gd name="T18" fmla="*/ 37 w 128"/>
                <a:gd name="T19" fmla="*/ 56 h 59"/>
                <a:gd name="T20" fmla="*/ 38 w 128"/>
                <a:gd name="T21" fmla="*/ 57 h 59"/>
                <a:gd name="T22" fmla="*/ 38 w 128"/>
                <a:gd name="T23" fmla="*/ 59 h 59"/>
                <a:gd name="T24" fmla="*/ 43 w 128"/>
                <a:gd name="T25" fmla="*/ 59 h 59"/>
                <a:gd name="T26" fmla="*/ 43 w 128"/>
                <a:gd name="T27" fmla="*/ 57 h 59"/>
                <a:gd name="T28" fmla="*/ 44 w 128"/>
                <a:gd name="T29" fmla="*/ 56 h 59"/>
                <a:gd name="T30" fmla="*/ 46 w 128"/>
                <a:gd name="T31" fmla="*/ 56 h 59"/>
                <a:gd name="T32" fmla="*/ 48 w 128"/>
                <a:gd name="T33" fmla="*/ 55 h 59"/>
                <a:gd name="T34" fmla="*/ 49 w 128"/>
                <a:gd name="T35" fmla="*/ 56 h 59"/>
                <a:gd name="T36" fmla="*/ 51 w 128"/>
                <a:gd name="T37" fmla="*/ 56 h 59"/>
                <a:gd name="T38" fmla="*/ 52 w 128"/>
                <a:gd name="T39" fmla="*/ 57 h 59"/>
                <a:gd name="T40" fmla="*/ 52 w 128"/>
                <a:gd name="T41" fmla="*/ 59 h 59"/>
                <a:gd name="T42" fmla="*/ 128 w 128"/>
                <a:gd name="T43" fmla="*/ 59 h 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8"/>
                <a:gd name="T67" fmla="*/ 0 h 59"/>
                <a:gd name="T68" fmla="*/ 128 w 128"/>
                <a:gd name="T69" fmla="*/ 59 h 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8" h="59">
                  <a:moveTo>
                    <a:pt x="0" y="0"/>
                  </a:moveTo>
                  <a:lnTo>
                    <a:pt x="20" y="0"/>
                  </a:lnTo>
                  <a:lnTo>
                    <a:pt x="20" y="59"/>
                  </a:lnTo>
                  <a:lnTo>
                    <a:pt x="29" y="59"/>
                  </a:lnTo>
                  <a:lnTo>
                    <a:pt x="30" y="57"/>
                  </a:lnTo>
                  <a:lnTo>
                    <a:pt x="31" y="56"/>
                  </a:lnTo>
                  <a:lnTo>
                    <a:pt x="32" y="56"/>
                  </a:lnTo>
                  <a:lnTo>
                    <a:pt x="34" y="55"/>
                  </a:lnTo>
                  <a:lnTo>
                    <a:pt x="36" y="56"/>
                  </a:lnTo>
                  <a:lnTo>
                    <a:pt x="37" y="56"/>
                  </a:lnTo>
                  <a:lnTo>
                    <a:pt x="38" y="57"/>
                  </a:lnTo>
                  <a:lnTo>
                    <a:pt x="38" y="59"/>
                  </a:lnTo>
                  <a:lnTo>
                    <a:pt x="43" y="59"/>
                  </a:lnTo>
                  <a:lnTo>
                    <a:pt x="43" y="57"/>
                  </a:lnTo>
                  <a:lnTo>
                    <a:pt x="44" y="56"/>
                  </a:lnTo>
                  <a:lnTo>
                    <a:pt x="46" y="56"/>
                  </a:lnTo>
                  <a:lnTo>
                    <a:pt x="48" y="55"/>
                  </a:lnTo>
                  <a:lnTo>
                    <a:pt x="49" y="56"/>
                  </a:lnTo>
                  <a:lnTo>
                    <a:pt x="51" y="56"/>
                  </a:lnTo>
                  <a:lnTo>
                    <a:pt x="52" y="57"/>
                  </a:lnTo>
                  <a:lnTo>
                    <a:pt x="52" y="59"/>
                  </a:lnTo>
                  <a:lnTo>
                    <a:pt x="128" y="5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6" name="Freeform 346"/>
            <p:cNvSpPr>
              <a:spLocks/>
            </p:cNvSpPr>
            <p:nvPr/>
          </p:nvSpPr>
          <p:spPr bwMode="auto">
            <a:xfrm>
              <a:off x="875" y="1449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3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7" name="Freeform 347"/>
            <p:cNvSpPr>
              <a:spLocks/>
            </p:cNvSpPr>
            <p:nvPr/>
          </p:nvSpPr>
          <p:spPr bwMode="auto">
            <a:xfrm>
              <a:off x="728" y="1346"/>
              <a:ext cx="124" cy="23"/>
            </a:xfrm>
            <a:custGeom>
              <a:avLst/>
              <a:gdLst>
                <a:gd name="T0" fmla="*/ 0 w 124"/>
                <a:gd name="T1" fmla="*/ 23 h 23"/>
                <a:gd name="T2" fmla="*/ 0 w 124"/>
                <a:gd name="T3" fmla="*/ 0 h 23"/>
                <a:gd name="T4" fmla="*/ 124 w 124"/>
                <a:gd name="T5" fmla="*/ 0 h 23"/>
                <a:gd name="T6" fmla="*/ 0 60000 65536"/>
                <a:gd name="T7" fmla="*/ 0 60000 65536"/>
                <a:gd name="T8" fmla="*/ 0 60000 65536"/>
                <a:gd name="T9" fmla="*/ 0 w 124"/>
                <a:gd name="T10" fmla="*/ 0 h 23"/>
                <a:gd name="T11" fmla="*/ 124 w 124"/>
                <a:gd name="T12" fmla="*/ 23 h 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" h="23">
                  <a:moveTo>
                    <a:pt x="0" y="23"/>
                  </a:moveTo>
                  <a:lnTo>
                    <a:pt x="0" y="0"/>
                  </a:lnTo>
                  <a:lnTo>
                    <a:pt x="12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8" name="Freeform 348"/>
            <p:cNvSpPr>
              <a:spLocks/>
            </p:cNvSpPr>
            <p:nvPr/>
          </p:nvSpPr>
          <p:spPr bwMode="auto">
            <a:xfrm>
              <a:off x="851" y="1341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9" name="Rectangle 349"/>
            <p:cNvSpPr>
              <a:spLocks noChangeArrowheads="1"/>
            </p:cNvSpPr>
            <p:nvPr/>
          </p:nvSpPr>
          <p:spPr bwMode="auto">
            <a:xfrm>
              <a:off x="3113" y="3383"/>
              <a:ext cx="311" cy="7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40" name="Rectangle 350"/>
            <p:cNvSpPr>
              <a:spLocks noChangeArrowheads="1"/>
            </p:cNvSpPr>
            <p:nvPr/>
          </p:nvSpPr>
          <p:spPr bwMode="auto">
            <a:xfrm>
              <a:off x="3044" y="3409"/>
              <a:ext cx="4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Cash Receipts/Credit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41" name="Rectangle 351"/>
            <p:cNvSpPr>
              <a:spLocks noChangeArrowheads="1"/>
            </p:cNvSpPr>
            <p:nvPr/>
          </p:nvSpPr>
          <p:spPr bwMode="auto">
            <a:xfrm>
              <a:off x="2625" y="3140"/>
              <a:ext cx="222" cy="9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42" name="Rectangle 352"/>
            <p:cNvSpPr>
              <a:spLocks noChangeArrowheads="1"/>
            </p:cNvSpPr>
            <p:nvPr/>
          </p:nvSpPr>
          <p:spPr bwMode="auto">
            <a:xfrm>
              <a:off x="2629" y="3166"/>
              <a:ext cx="147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House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43" name="Rectangle 353"/>
            <p:cNvSpPr>
              <a:spLocks noChangeArrowheads="1"/>
            </p:cNvSpPr>
            <p:nvPr/>
          </p:nvSpPr>
          <p:spPr bwMode="auto">
            <a:xfrm>
              <a:off x="2653" y="3190"/>
              <a:ext cx="17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Charges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44" name="Freeform 354"/>
            <p:cNvSpPr>
              <a:spLocks/>
            </p:cNvSpPr>
            <p:nvPr/>
          </p:nvSpPr>
          <p:spPr bwMode="auto">
            <a:xfrm>
              <a:off x="2858" y="3212"/>
              <a:ext cx="243" cy="210"/>
            </a:xfrm>
            <a:custGeom>
              <a:avLst/>
              <a:gdLst>
                <a:gd name="T0" fmla="*/ 243 w 243"/>
                <a:gd name="T1" fmla="*/ 210 h 210"/>
                <a:gd name="T2" fmla="*/ 235 w 243"/>
                <a:gd name="T3" fmla="*/ 210 h 210"/>
                <a:gd name="T4" fmla="*/ 235 w 243"/>
                <a:gd name="T5" fmla="*/ 4 h 210"/>
                <a:gd name="T6" fmla="*/ 57 w 243"/>
                <a:gd name="T7" fmla="*/ 4 h 210"/>
                <a:gd name="T8" fmla="*/ 57 w 243"/>
                <a:gd name="T9" fmla="*/ 2 h 210"/>
                <a:gd name="T10" fmla="*/ 56 w 243"/>
                <a:gd name="T11" fmla="*/ 1 h 210"/>
                <a:gd name="T12" fmla="*/ 54 w 243"/>
                <a:gd name="T13" fmla="*/ 0 h 210"/>
                <a:gd name="T14" fmla="*/ 53 w 243"/>
                <a:gd name="T15" fmla="*/ 0 h 210"/>
                <a:gd name="T16" fmla="*/ 51 w 243"/>
                <a:gd name="T17" fmla="*/ 0 h 210"/>
                <a:gd name="T18" fmla="*/ 49 w 243"/>
                <a:gd name="T19" fmla="*/ 1 h 210"/>
                <a:gd name="T20" fmla="*/ 49 w 243"/>
                <a:gd name="T21" fmla="*/ 2 h 210"/>
                <a:gd name="T22" fmla="*/ 48 w 243"/>
                <a:gd name="T23" fmla="*/ 4 h 210"/>
                <a:gd name="T24" fmla="*/ 0 w 243"/>
                <a:gd name="T25" fmla="*/ 4 h 2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3"/>
                <a:gd name="T40" fmla="*/ 0 h 210"/>
                <a:gd name="T41" fmla="*/ 243 w 243"/>
                <a:gd name="T42" fmla="*/ 210 h 2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3" h="210">
                  <a:moveTo>
                    <a:pt x="243" y="210"/>
                  </a:moveTo>
                  <a:lnTo>
                    <a:pt x="235" y="210"/>
                  </a:lnTo>
                  <a:lnTo>
                    <a:pt x="235" y="4"/>
                  </a:lnTo>
                  <a:lnTo>
                    <a:pt x="57" y="4"/>
                  </a:lnTo>
                  <a:lnTo>
                    <a:pt x="57" y="2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53" y="0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9" y="2"/>
                  </a:lnTo>
                  <a:lnTo>
                    <a:pt x="48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45" name="Freeform 355"/>
            <p:cNvSpPr>
              <a:spLocks/>
            </p:cNvSpPr>
            <p:nvPr/>
          </p:nvSpPr>
          <p:spPr bwMode="auto">
            <a:xfrm>
              <a:off x="3100" y="3417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46" name="Freeform 356"/>
            <p:cNvSpPr>
              <a:spLocks/>
            </p:cNvSpPr>
            <p:nvPr/>
          </p:nvSpPr>
          <p:spPr bwMode="auto">
            <a:xfrm>
              <a:off x="2847" y="3211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5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47" name="Freeform 357"/>
            <p:cNvSpPr>
              <a:spLocks/>
            </p:cNvSpPr>
            <p:nvPr/>
          </p:nvSpPr>
          <p:spPr bwMode="auto">
            <a:xfrm>
              <a:off x="3269" y="3046"/>
              <a:ext cx="736" cy="327"/>
            </a:xfrm>
            <a:custGeom>
              <a:avLst/>
              <a:gdLst>
                <a:gd name="T0" fmla="*/ 736 w 736"/>
                <a:gd name="T1" fmla="*/ 5 h 327"/>
                <a:gd name="T2" fmla="*/ 566 w 736"/>
                <a:gd name="T3" fmla="*/ 5 h 327"/>
                <a:gd name="T4" fmla="*/ 566 w 736"/>
                <a:gd name="T5" fmla="*/ 4 h 327"/>
                <a:gd name="T6" fmla="*/ 565 w 736"/>
                <a:gd name="T7" fmla="*/ 3 h 327"/>
                <a:gd name="T8" fmla="*/ 564 w 736"/>
                <a:gd name="T9" fmla="*/ 2 h 327"/>
                <a:gd name="T10" fmla="*/ 562 w 736"/>
                <a:gd name="T11" fmla="*/ 2 h 327"/>
                <a:gd name="T12" fmla="*/ 560 w 736"/>
                <a:gd name="T13" fmla="*/ 2 h 327"/>
                <a:gd name="T14" fmla="*/ 559 w 736"/>
                <a:gd name="T15" fmla="*/ 3 h 327"/>
                <a:gd name="T16" fmla="*/ 558 w 736"/>
                <a:gd name="T17" fmla="*/ 4 h 327"/>
                <a:gd name="T18" fmla="*/ 557 w 736"/>
                <a:gd name="T19" fmla="*/ 5 h 327"/>
                <a:gd name="T20" fmla="*/ 180 w 736"/>
                <a:gd name="T21" fmla="*/ 5 h 327"/>
                <a:gd name="T22" fmla="*/ 179 w 736"/>
                <a:gd name="T23" fmla="*/ 4 h 327"/>
                <a:gd name="T24" fmla="*/ 178 w 736"/>
                <a:gd name="T25" fmla="*/ 2 h 327"/>
                <a:gd name="T26" fmla="*/ 177 w 736"/>
                <a:gd name="T27" fmla="*/ 1 h 327"/>
                <a:gd name="T28" fmla="*/ 175 w 736"/>
                <a:gd name="T29" fmla="*/ 0 h 327"/>
                <a:gd name="T30" fmla="*/ 173 w 736"/>
                <a:gd name="T31" fmla="*/ 0 h 327"/>
                <a:gd name="T32" fmla="*/ 171 w 736"/>
                <a:gd name="T33" fmla="*/ 0 h 327"/>
                <a:gd name="T34" fmla="*/ 169 w 736"/>
                <a:gd name="T35" fmla="*/ 1 h 327"/>
                <a:gd name="T36" fmla="*/ 167 w 736"/>
                <a:gd name="T37" fmla="*/ 2 h 327"/>
                <a:gd name="T38" fmla="*/ 166 w 736"/>
                <a:gd name="T39" fmla="*/ 4 h 327"/>
                <a:gd name="T40" fmla="*/ 166 w 736"/>
                <a:gd name="T41" fmla="*/ 5 h 327"/>
                <a:gd name="T42" fmla="*/ 33 w 736"/>
                <a:gd name="T43" fmla="*/ 5 h 327"/>
                <a:gd name="T44" fmla="*/ 33 w 736"/>
                <a:gd name="T45" fmla="*/ 321 h 327"/>
                <a:gd name="T46" fmla="*/ 0 w 736"/>
                <a:gd name="T47" fmla="*/ 321 h 327"/>
                <a:gd name="T48" fmla="*/ 0 w 736"/>
                <a:gd name="T49" fmla="*/ 327 h 32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36"/>
                <a:gd name="T76" fmla="*/ 0 h 327"/>
                <a:gd name="T77" fmla="*/ 736 w 736"/>
                <a:gd name="T78" fmla="*/ 327 h 32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36" h="327">
                  <a:moveTo>
                    <a:pt x="736" y="5"/>
                  </a:moveTo>
                  <a:lnTo>
                    <a:pt x="566" y="5"/>
                  </a:lnTo>
                  <a:lnTo>
                    <a:pt x="566" y="4"/>
                  </a:lnTo>
                  <a:lnTo>
                    <a:pt x="565" y="3"/>
                  </a:lnTo>
                  <a:lnTo>
                    <a:pt x="564" y="2"/>
                  </a:lnTo>
                  <a:lnTo>
                    <a:pt x="562" y="2"/>
                  </a:lnTo>
                  <a:lnTo>
                    <a:pt x="560" y="2"/>
                  </a:lnTo>
                  <a:lnTo>
                    <a:pt x="559" y="3"/>
                  </a:lnTo>
                  <a:lnTo>
                    <a:pt x="558" y="4"/>
                  </a:lnTo>
                  <a:lnTo>
                    <a:pt x="557" y="5"/>
                  </a:lnTo>
                  <a:lnTo>
                    <a:pt x="180" y="5"/>
                  </a:lnTo>
                  <a:lnTo>
                    <a:pt x="179" y="4"/>
                  </a:lnTo>
                  <a:lnTo>
                    <a:pt x="178" y="2"/>
                  </a:lnTo>
                  <a:lnTo>
                    <a:pt x="177" y="1"/>
                  </a:lnTo>
                  <a:lnTo>
                    <a:pt x="175" y="0"/>
                  </a:lnTo>
                  <a:lnTo>
                    <a:pt x="173" y="0"/>
                  </a:lnTo>
                  <a:lnTo>
                    <a:pt x="171" y="0"/>
                  </a:lnTo>
                  <a:lnTo>
                    <a:pt x="169" y="1"/>
                  </a:lnTo>
                  <a:lnTo>
                    <a:pt x="167" y="2"/>
                  </a:lnTo>
                  <a:lnTo>
                    <a:pt x="166" y="4"/>
                  </a:lnTo>
                  <a:lnTo>
                    <a:pt x="166" y="5"/>
                  </a:lnTo>
                  <a:lnTo>
                    <a:pt x="33" y="5"/>
                  </a:lnTo>
                  <a:lnTo>
                    <a:pt x="33" y="321"/>
                  </a:lnTo>
                  <a:lnTo>
                    <a:pt x="0" y="321"/>
                  </a:lnTo>
                  <a:lnTo>
                    <a:pt x="0" y="32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948" name="Group 358"/>
            <p:cNvGrpSpPr>
              <a:grpSpLocks/>
            </p:cNvGrpSpPr>
            <p:nvPr/>
          </p:nvGrpSpPr>
          <p:grpSpPr bwMode="auto">
            <a:xfrm>
              <a:off x="463" y="963"/>
              <a:ext cx="4668" cy="2499"/>
              <a:chOff x="549" y="932"/>
              <a:chExt cx="4668" cy="2499"/>
            </a:xfrm>
          </p:grpSpPr>
          <p:sp>
            <p:nvSpPr>
              <p:cNvPr id="25723" name="Freeform 359"/>
              <p:cNvSpPr>
                <a:spLocks/>
              </p:cNvSpPr>
              <p:nvPr/>
            </p:nvSpPr>
            <p:spPr bwMode="auto">
              <a:xfrm>
                <a:off x="3349" y="3341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4" name="Rectangle 360"/>
              <p:cNvSpPr>
                <a:spLocks noChangeArrowheads="1"/>
              </p:cNvSpPr>
              <p:nvPr/>
            </p:nvSpPr>
            <p:spPr bwMode="auto">
              <a:xfrm>
                <a:off x="4834" y="2569"/>
                <a:ext cx="205" cy="4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5" name="Rectangle 361"/>
              <p:cNvSpPr>
                <a:spLocks noChangeArrowheads="1"/>
              </p:cNvSpPr>
              <p:nvPr/>
            </p:nvSpPr>
            <p:spPr bwMode="auto">
              <a:xfrm>
                <a:off x="4811" y="2579"/>
                <a:ext cx="25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Ad Expense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26" name="Freeform 362"/>
              <p:cNvSpPr>
                <a:spLocks/>
              </p:cNvSpPr>
              <p:nvPr/>
            </p:nvSpPr>
            <p:spPr bwMode="auto">
              <a:xfrm>
                <a:off x="4924" y="2509"/>
                <a:ext cx="12" cy="60"/>
              </a:xfrm>
              <a:custGeom>
                <a:avLst/>
                <a:gdLst>
                  <a:gd name="T0" fmla="*/ 12 w 12"/>
                  <a:gd name="T1" fmla="*/ 60 h 60"/>
                  <a:gd name="T2" fmla="*/ 12 w 12"/>
                  <a:gd name="T3" fmla="*/ 45 h 60"/>
                  <a:gd name="T4" fmla="*/ 0 w 12"/>
                  <a:gd name="T5" fmla="*/ 45 h 60"/>
                  <a:gd name="T6" fmla="*/ 0 w 12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60"/>
                  <a:gd name="T14" fmla="*/ 12 w 1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60">
                    <a:moveTo>
                      <a:pt x="12" y="60"/>
                    </a:moveTo>
                    <a:lnTo>
                      <a:pt x="12" y="45"/>
                    </a:lnTo>
                    <a:lnTo>
                      <a:pt x="0" y="45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7" name="Freeform 363"/>
              <p:cNvSpPr>
                <a:spLocks/>
              </p:cNvSpPr>
              <p:nvPr/>
            </p:nvSpPr>
            <p:spPr bwMode="auto">
              <a:xfrm>
                <a:off x="4918" y="250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8" name="Rectangle 364"/>
              <p:cNvSpPr>
                <a:spLocks noChangeArrowheads="1"/>
              </p:cNvSpPr>
              <p:nvPr/>
            </p:nvSpPr>
            <p:spPr bwMode="auto">
              <a:xfrm>
                <a:off x="4408" y="1534"/>
                <a:ext cx="183" cy="8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9" name="Rectangle 365"/>
              <p:cNvSpPr>
                <a:spLocks noChangeArrowheads="1"/>
              </p:cNvSpPr>
              <p:nvPr/>
            </p:nvSpPr>
            <p:spPr bwMode="auto">
              <a:xfrm>
                <a:off x="4401" y="1546"/>
                <a:ext cx="155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-Promo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30" name="Rectangle 366"/>
              <p:cNvSpPr>
                <a:spLocks noChangeArrowheads="1"/>
              </p:cNvSpPr>
              <p:nvPr/>
            </p:nvSpPr>
            <p:spPr bwMode="auto">
              <a:xfrm>
                <a:off x="4414" y="1575"/>
                <a:ext cx="180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Analysis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31" name="Rectangle 367"/>
              <p:cNvSpPr>
                <a:spLocks noChangeArrowheads="1"/>
              </p:cNvSpPr>
              <p:nvPr/>
            </p:nvSpPr>
            <p:spPr bwMode="auto">
              <a:xfrm>
                <a:off x="4408" y="1649"/>
                <a:ext cx="189" cy="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2" name="Rectangle 368"/>
              <p:cNvSpPr>
                <a:spLocks noChangeArrowheads="1"/>
              </p:cNvSpPr>
              <p:nvPr/>
            </p:nvSpPr>
            <p:spPr bwMode="auto">
              <a:xfrm>
                <a:off x="4422" y="1657"/>
                <a:ext cx="106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Price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33" name="Rectangle 369"/>
              <p:cNvSpPr>
                <a:spLocks noChangeArrowheads="1"/>
              </p:cNvSpPr>
              <p:nvPr/>
            </p:nvSpPr>
            <p:spPr bwMode="auto">
              <a:xfrm>
                <a:off x="4400" y="1676"/>
                <a:ext cx="20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Marketing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34" name="Rectangle 370"/>
              <p:cNvSpPr>
                <a:spLocks noChangeArrowheads="1"/>
              </p:cNvSpPr>
              <p:nvPr/>
            </p:nvSpPr>
            <p:spPr bwMode="auto">
              <a:xfrm>
                <a:off x="4418" y="1705"/>
                <a:ext cx="171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Support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35" name="Freeform 371"/>
              <p:cNvSpPr>
                <a:spLocks/>
              </p:cNvSpPr>
              <p:nvPr/>
            </p:nvSpPr>
            <p:spPr bwMode="auto">
              <a:xfrm>
                <a:off x="4500" y="1624"/>
                <a:ext cx="3" cy="25"/>
              </a:xfrm>
              <a:custGeom>
                <a:avLst/>
                <a:gdLst>
                  <a:gd name="T0" fmla="*/ 0 w 3"/>
                  <a:gd name="T1" fmla="*/ 0 h 25"/>
                  <a:gd name="T2" fmla="*/ 0 w 3"/>
                  <a:gd name="T3" fmla="*/ 7 h 25"/>
                  <a:gd name="T4" fmla="*/ 3 w 3"/>
                  <a:gd name="T5" fmla="*/ 7 h 25"/>
                  <a:gd name="T6" fmla="*/ 3 w 3"/>
                  <a:gd name="T7" fmla="*/ 25 h 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25"/>
                  <a:gd name="T14" fmla="*/ 3 w 3"/>
                  <a:gd name="T15" fmla="*/ 25 h 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25">
                    <a:moveTo>
                      <a:pt x="0" y="0"/>
                    </a:moveTo>
                    <a:lnTo>
                      <a:pt x="0" y="7"/>
                    </a:lnTo>
                    <a:lnTo>
                      <a:pt x="3" y="7"/>
                    </a:lnTo>
                    <a:lnTo>
                      <a:pt x="3" y="2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6" name="Freeform 372"/>
              <p:cNvSpPr>
                <a:spLocks/>
              </p:cNvSpPr>
              <p:nvPr/>
            </p:nvSpPr>
            <p:spPr bwMode="auto">
              <a:xfrm>
                <a:off x="4494" y="161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7" name="Freeform 373"/>
              <p:cNvSpPr>
                <a:spLocks/>
              </p:cNvSpPr>
              <p:nvPr/>
            </p:nvSpPr>
            <p:spPr bwMode="auto">
              <a:xfrm>
                <a:off x="3328" y="1325"/>
                <a:ext cx="1202" cy="200"/>
              </a:xfrm>
              <a:custGeom>
                <a:avLst/>
                <a:gdLst>
                  <a:gd name="T0" fmla="*/ 37 w 1202"/>
                  <a:gd name="T1" fmla="*/ 1 h 200"/>
                  <a:gd name="T2" fmla="*/ 43 w 1202"/>
                  <a:gd name="T3" fmla="*/ 1 h 200"/>
                  <a:gd name="T4" fmla="*/ 56 w 1202"/>
                  <a:gd name="T5" fmla="*/ 2 h 200"/>
                  <a:gd name="T6" fmla="*/ 62 w 1202"/>
                  <a:gd name="T7" fmla="*/ 0 h 200"/>
                  <a:gd name="T8" fmla="*/ 78 w 1202"/>
                  <a:gd name="T9" fmla="*/ 3 h 200"/>
                  <a:gd name="T10" fmla="*/ 83 w 1202"/>
                  <a:gd name="T11" fmla="*/ 0 h 200"/>
                  <a:gd name="T12" fmla="*/ 88 w 1202"/>
                  <a:gd name="T13" fmla="*/ 3 h 200"/>
                  <a:gd name="T14" fmla="*/ 103 w 1202"/>
                  <a:gd name="T15" fmla="*/ 0 h 200"/>
                  <a:gd name="T16" fmla="*/ 109 w 1202"/>
                  <a:gd name="T17" fmla="*/ 2 h 200"/>
                  <a:gd name="T18" fmla="*/ 132 w 1202"/>
                  <a:gd name="T19" fmla="*/ 1 h 200"/>
                  <a:gd name="T20" fmla="*/ 138 w 1202"/>
                  <a:gd name="T21" fmla="*/ 1 h 200"/>
                  <a:gd name="T22" fmla="*/ 153 w 1202"/>
                  <a:gd name="T23" fmla="*/ 2 h 200"/>
                  <a:gd name="T24" fmla="*/ 159 w 1202"/>
                  <a:gd name="T25" fmla="*/ 0 h 200"/>
                  <a:gd name="T26" fmla="*/ 400 w 1202"/>
                  <a:gd name="T27" fmla="*/ 3 h 200"/>
                  <a:gd name="T28" fmla="*/ 405 w 1202"/>
                  <a:gd name="T29" fmla="*/ 0 h 200"/>
                  <a:gd name="T30" fmla="*/ 409 w 1202"/>
                  <a:gd name="T31" fmla="*/ 3 h 200"/>
                  <a:gd name="T32" fmla="*/ 445 w 1202"/>
                  <a:gd name="T33" fmla="*/ 0 h 200"/>
                  <a:gd name="T34" fmla="*/ 451 w 1202"/>
                  <a:gd name="T35" fmla="*/ 2 h 200"/>
                  <a:gd name="T36" fmla="*/ 476 w 1202"/>
                  <a:gd name="T37" fmla="*/ 1 h 200"/>
                  <a:gd name="T38" fmla="*/ 482 w 1202"/>
                  <a:gd name="T39" fmla="*/ 1 h 200"/>
                  <a:gd name="T40" fmla="*/ 494 w 1202"/>
                  <a:gd name="T41" fmla="*/ 2 h 200"/>
                  <a:gd name="T42" fmla="*/ 500 w 1202"/>
                  <a:gd name="T43" fmla="*/ 0 h 200"/>
                  <a:gd name="T44" fmla="*/ 520 w 1202"/>
                  <a:gd name="T45" fmla="*/ 3 h 200"/>
                  <a:gd name="T46" fmla="*/ 524 w 1202"/>
                  <a:gd name="T47" fmla="*/ 0 h 200"/>
                  <a:gd name="T48" fmla="*/ 529 w 1202"/>
                  <a:gd name="T49" fmla="*/ 3 h 200"/>
                  <a:gd name="T50" fmla="*/ 544 w 1202"/>
                  <a:gd name="T51" fmla="*/ 0 h 200"/>
                  <a:gd name="T52" fmla="*/ 550 w 1202"/>
                  <a:gd name="T53" fmla="*/ 2 h 200"/>
                  <a:gd name="T54" fmla="*/ 564 w 1202"/>
                  <a:gd name="T55" fmla="*/ 1 h 200"/>
                  <a:gd name="T56" fmla="*/ 570 w 1202"/>
                  <a:gd name="T57" fmla="*/ 1 h 200"/>
                  <a:gd name="T58" fmla="*/ 576 w 1202"/>
                  <a:gd name="T59" fmla="*/ 2 h 200"/>
                  <a:gd name="T60" fmla="*/ 582 w 1202"/>
                  <a:gd name="T61" fmla="*/ 0 h 200"/>
                  <a:gd name="T62" fmla="*/ 589 w 1202"/>
                  <a:gd name="T63" fmla="*/ 3 h 200"/>
                  <a:gd name="T64" fmla="*/ 594 w 1202"/>
                  <a:gd name="T65" fmla="*/ 0 h 200"/>
                  <a:gd name="T66" fmla="*/ 599 w 1202"/>
                  <a:gd name="T67" fmla="*/ 3 h 200"/>
                  <a:gd name="T68" fmla="*/ 633 w 1202"/>
                  <a:gd name="T69" fmla="*/ 0 h 200"/>
                  <a:gd name="T70" fmla="*/ 639 w 1202"/>
                  <a:gd name="T71" fmla="*/ 2 h 200"/>
                  <a:gd name="T72" fmla="*/ 665 w 1202"/>
                  <a:gd name="T73" fmla="*/ 1 h 200"/>
                  <a:gd name="T74" fmla="*/ 671 w 1202"/>
                  <a:gd name="T75" fmla="*/ 1 h 200"/>
                  <a:gd name="T76" fmla="*/ 691 w 1202"/>
                  <a:gd name="T77" fmla="*/ 2 h 200"/>
                  <a:gd name="T78" fmla="*/ 697 w 1202"/>
                  <a:gd name="T79" fmla="*/ 0 h 200"/>
                  <a:gd name="T80" fmla="*/ 725 w 1202"/>
                  <a:gd name="T81" fmla="*/ 3 h 200"/>
                  <a:gd name="T82" fmla="*/ 729 w 1202"/>
                  <a:gd name="T83" fmla="*/ 0 h 200"/>
                  <a:gd name="T84" fmla="*/ 734 w 1202"/>
                  <a:gd name="T85" fmla="*/ 3 h 200"/>
                  <a:gd name="T86" fmla="*/ 851 w 1202"/>
                  <a:gd name="T87" fmla="*/ 0 h 200"/>
                  <a:gd name="T88" fmla="*/ 856 w 1202"/>
                  <a:gd name="T89" fmla="*/ 2 h 200"/>
                  <a:gd name="T90" fmla="*/ 1049 w 1202"/>
                  <a:gd name="T91" fmla="*/ 1 h 200"/>
                  <a:gd name="T92" fmla="*/ 1055 w 1202"/>
                  <a:gd name="T93" fmla="*/ 1 h 200"/>
                  <a:gd name="T94" fmla="*/ 1202 w 1202"/>
                  <a:gd name="T95" fmla="*/ 193 h 2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02"/>
                  <a:gd name="T145" fmla="*/ 0 h 200"/>
                  <a:gd name="T146" fmla="*/ 1202 w 1202"/>
                  <a:gd name="T147" fmla="*/ 200 h 2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02" h="200">
                    <a:moveTo>
                      <a:pt x="0" y="3"/>
                    </a:moveTo>
                    <a:lnTo>
                      <a:pt x="35" y="3"/>
                    </a:lnTo>
                    <a:lnTo>
                      <a:pt x="36" y="2"/>
                    </a:lnTo>
                    <a:lnTo>
                      <a:pt x="37" y="1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3" y="1"/>
                    </a:lnTo>
                    <a:lnTo>
                      <a:pt x="44" y="2"/>
                    </a:lnTo>
                    <a:lnTo>
                      <a:pt x="44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7" y="1"/>
                    </a:lnTo>
                    <a:lnTo>
                      <a:pt x="59" y="0"/>
                    </a:lnTo>
                    <a:lnTo>
                      <a:pt x="60" y="0"/>
                    </a:lnTo>
                    <a:lnTo>
                      <a:pt x="62" y="0"/>
                    </a:lnTo>
                    <a:lnTo>
                      <a:pt x="64" y="1"/>
                    </a:lnTo>
                    <a:lnTo>
                      <a:pt x="65" y="2"/>
                    </a:lnTo>
                    <a:lnTo>
                      <a:pt x="65" y="3"/>
                    </a:lnTo>
                    <a:lnTo>
                      <a:pt x="78" y="3"/>
                    </a:lnTo>
                    <a:lnTo>
                      <a:pt x="79" y="2"/>
                    </a:lnTo>
                    <a:lnTo>
                      <a:pt x="80" y="1"/>
                    </a:lnTo>
                    <a:lnTo>
                      <a:pt x="81" y="0"/>
                    </a:lnTo>
                    <a:lnTo>
                      <a:pt x="83" y="0"/>
                    </a:lnTo>
                    <a:lnTo>
                      <a:pt x="85" y="0"/>
                    </a:lnTo>
                    <a:lnTo>
                      <a:pt x="86" y="1"/>
                    </a:lnTo>
                    <a:lnTo>
                      <a:pt x="87" y="2"/>
                    </a:lnTo>
                    <a:lnTo>
                      <a:pt x="88" y="3"/>
                    </a:lnTo>
                    <a:lnTo>
                      <a:pt x="100" y="3"/>
                    </a:lnTo>
                    <a:lnTo>
                      <a:pt x="100" y="2"/>
                    </a:lnTo>
                    <a:lnTo>
                      <a:pt x="101" y="1"/>
                    </a:lnTo>
                    <a:lnTo>
                      <a:pt x="103" y="0"/>
                    </a:lnTo>
                    <a:lnTo>
                      <a:pt x="104" y="0"/>
                    </a:lnTo>
                    <a:lnTo>
                      <a:pt x="106" y="0"/>
                    </a:lnTo>
                    <a:lnTo>
                      <a:pt x="107" y="1"/>
                    </a:lnTo>
                    <a:lnTo>
                      <a:pt x="109" y="2"/>
                    </a:lnTo>
                    <a:lnTo>
                      <a:pt x="109" y="3"/>
                    </a:lnTo>
                    <a:lnTo>
                      <a:pt x="130" y="3"/>
                    </a:lnTo>
                    <a:lnTo>
                      <a:pt x="131" y="2"/>
                    </a:lnTo>
                    <a:lnTo>
                      <a:pt x="132" y="1"/>
                    </a:lnTo>
                    <a:lnTo>
                      <a:pt x="133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8" y="1"/>
                    </a:lnTo>
                    <a:lnTo>
                      <a:pt x="139" y="2"/>
                    </a:lnTo>
                    <a:lnTo>
                      <a:pt x="139" y="3"/>
                    </a:lnTo>
                    <a:lnTo>
                      <a:pt x="153" y="3"/>
                    </a:lnTo>
                    <a:lnTo>
                      <a:pt x="153" y="2"/>
                    </a:lnTo>
                    <a:lnTo>
                      <a:pt x="154" y="1"/>
                    </a:lnTo>
                    <a:lnTo>
                      <a:pt x="156" y="0"/>
                    </a:lnTo>
                    <a:lnTo>
                      <a:pt x="157" y="0"/>
                    </a:lnTo>
                    <a:lnTo>
                      <a:pt x="159" y="0"/>
                    </a:lnTo>
                    <a:lnTo>
                      <a:pt x="160" y="1"/>
                    </a:lnTo>
                    <a:lnTo>
                      <a:pt x="161" y="2"/>
                    </a:lnTo>
                    <a:lnTo>
                      <a:pt x="162" y="3"/>
                    </a:lnTo>
                    <a:lnTo>
                      <a:pt x="400" y="3"/>
                    </a:lnTo>
                    <a:lnTo>
                      <a:pt x="400" y="2"/>
                    </a:lnTo>
                    <a:lnTo>
                      <a:pt x="401" y="1"/>
                    </a:lnTo>
                    <a:lnTo>
                      <a:pt x="403" y="0"/>
                    </a:lnTo>
                    <a:lnTo>
                      <a:pt x="405" y="0"/>
                    </a:lnTo>
                    <a:lnTo>
                      <a:pt x="406" y="0"/>
                    </a:lnTo>
                    <a:lnTo>
                      <a:pt x="408" y="1"/>
                    </a:lnTo>
                    <a:lnTo>
                      <a:pt x="409" y="2"/>
                    </a:lnTo>
                    <a:lnTo>
                      <a:pt x="409" y="3"/>
                    </a:lnTo>
                    <a:lnTo>
                      <a:pt x="442" y="3"/>
                    </a:lnTo>
                    <a:lnTo>
                      <a:pt x="443" y="2"/>
                    </a:lnTo>
                    <a:lnTo>
                      <a:pt x="443" y="1"/>
                    </a:lnTo>
                    <a:lnTo>
                      <a:pt x="445" y="0"/>
                    </a:lnTo>
                    <a:lnTo>
                      <a:pt x="447" y="0"/>
                    </a:lnTo>
                    <a:lnTo>
                      <a:pt x="448" y="0"/>
                    </a:lnTo>
                    <a:lnTo>
                      <a:pt x="450" y="1"/>
                    </a:lnTo>
                    <a:lnTo>
                      <a:pt x="451" y="2"/>
                    </a:lnTo>
                    <a:lnTo>
                      <a:pt x="451" y="3"/>
                    </a:lnTo>
                    <a:lnTo>
                      <a:pt x="475" y="3"/>
                    </a:lnTo>
                    <a:lnTo>
                      <a:pt x="475" y="2"/>
                    </a:lnTo>
                    <a:lnTo>
                      <a:pt x="476" y="1"/>
                    </a:lnTo>
                    <a:lnTo>
                      <a:pt x="477" y="0"/>
                    </a:lnTo>
                    <a:lnTo>
                      <a:pt x="479" y="0"/>
                    </a:lnTo>
                    <a:lnTo>
                      <a:pt x="481" y="0"/>
                    </a:lnTo>
                    <a:lnTo>
                      <a:pt x="482" y="1"/>
                    </a:lnTo>
                    <a:lnTo>
                      <a:pt x="483" y="2"/>
                    </a:lnTo>
                    <a:lnTo>
                      <a:pt x="484" y="3"/>
                    </a:lnTo>
                    <a:lnTo>
                      <a:pt x="494" y="3"/>
                    </a:lnTo>
                    <a:lnTo>
                      <a:pt x="494" y="2"/>
                    </a:lnTo>
                    <a:lnTo>
                      <a:pt x="495" y="1"/>
                    </a:lnTo>
                    <a:lnTo>
                      <a:pt x="497" y="0"/>
                    </a:lnTo>
                    <a:lnTo>
                      <a:pt x="499" y="0"/>
                    </a:lnTo>
                    <a:lnTo>
                      <a:pt x="500" y="0"/>
                    </a:lnTo>
                    <a:lnTo>
                      <a:pt x="502" y="1"/>
                    </a:lnTo>
                    <a:lnTo>
                      <a:pt x="503" y="2"/>
                    </a:lnTo>
                    <a:lnTo>
                      <a:pt x="503" y="3"/>
                    </a:lnTo>
                    <a:lnTo>
                      <a:pt x="520" y="3"/>
                    </a:lnTo>
                    <a:lnTo>
                      <a:pt x="520" y="2"/>
                    </a:lnTo>
                    <a:lnTo>
                      <a:pt x="521" y="1"/>
                    </a:lnTo>
                    <a:lnTo>
                      <a:pt x="523" y="0"/>
                    </a:lnTo>
                    <a:lnTo>
                      <a:pt x="524" y="0"/>
                    </a:lnTo>
                    <a:lnTo>
                      <a:pt x="526" y="0"/>
                    </a:lnTo>
                    <a:lnTo>
                      <a:pt x="528" y="1"/>
                    </a:lnTo>
                    <a:lnTo>
                      <a:pt x="528" y="2"/>
                    </a:lnTo>
                    <a:lnTo>
                      <a:pt x="529" y="3"/>
                    </a:lnTo>
                    <a:lnTo>
                      <a:pt x="542" y="3"/>
                    </a:lnTo>
                    <a:lnTo>
                      <a:pt x="542" y="2"/>
                    </a:lnTo>
                    <a:lnTo>
                      <a:pt x="543" y="1"/>
                    </a:lnTo>
                    <a:lnTo>
                      <a:pt x="544" y="0"/>
                    </a:lnTo>
                    <a:lnTo>
                      <a:pt x="546" y="0"/>
                    </a:lnTo>
                    <a:lnTo>
                      <a:pt x="548" y="0"/>
                    </a:lnTo>
                    <a:lnTo>
                      <a:pt x="550" y="1"/>
                    </a:lnTo>
                    <a:lnTo>
                      <a:pt x="550" y="2"/>
                    </a:lnTo>
                    <a:lnTo>
                      <a:pt x="551" y="3"/>
                    </a:lnTo>
                    <a:lnTo>
                      <a:pt x="562" y="3"/>
                    </a:lnTo>
                    <a:lnTo>
                      <a:pt x="563" y="2"/>
                    </a:lnTo>
                    <a:lnTo>
                      <a:pt x="564" y="1"/>
                    </a:lnTo>
                    <a:lnTo>
                      <a:pt x="565" y="0"/>
                    </a:lnTo>
                    <a:lnTo>
                      <a:pt x="567" y="0"/>
                    </a:lnTo>
                    <a:lnTo>
                      <a:pt x="569" y="0"/>
                    </a:lnTo>
                    <a:lnTo>
                      <a:pt x="570" y="1"/>
                    </a:lnTo>
                    <a:lnTo>
                      <a:pt x="571" y="2"/>
                    </a:lnTo>
                    <a:lnTo>
                      <a:pt x="571" y="3"/>
                    </a:lnTo>
                    <a:lnTo>
                      <a:pt x="576" y="3"/>
                    </a:lnTo>
                    <a:lnTo>
                      <a:pt x="576" y="2"/>
                    </a:lnTo>
                    <a:lnTo>
                      <a:pt x="577" y="1"/>
                    </a:lnTo>
                    <a:lnTo>
                      <a:pt x="579" y="0"/>
                    </a:lnTo>
                    <a:lnTo>
                      <a:pt x="580" y="0"/>
                    </a:lnTo>
                    <a:lnTo>
                      <a:pt x="582" y="0"/>
                    </a:lnTo>
                    <a:lnTo>
                      <a:pt x="584" y="1"/>
                    </a:lnTo>
                    <a:lnTo>
                      <a:pt x="585" y="2"/>
                    </a:lnTo>
                    <a:lnTo>
                      <a:pt x="585" y="3"/>
                    </a:lnTo>
                    <a:lnTo>
                      <a:pt x="589" y="3"/>
                    </a:lnTo>
                    <a:lnTo>
                      <a:pt x="590" y="2"/>
                    </a:lnTo>
                    <a:lnTo>
                      <a:pt x="591" y="1"/>
                    </a:lnTo>
                    <a:lnTo>
                      <a:pt x="592" y="0"/>
                    </a:lnTo>
                    <a:lnTo>
                      <a:pt x="594" y="0"/>
                    </a:lnTo>
                    <a:lnTo>
                      <a:pt x="596" y="0"/>
                    </a:lnTo>
                    <a:lnTo>
                      <a:pt x="597" y="1"/>
                    </a:lnTo>
                    <a:lnTo>
                      <a:pt x="598" y="2"/>
                    </a:lnTo>
                    <a:lnTo>
                      <a:pt x="599" y="3"/>
                    </a:lnTo>
                    <a:lnTo>
                      <a:pt x="630" y="3"/>
                    </a:lnTo>
                    <a:lnTo>
                      <a:pt x="630" y="2"/>
                    </a:lnTo>
                    <a:lnTo>
                      <a:pt x="631" y="1"/>
                    </a:lnTo>
                    <a:lnTo>
                      <a:pt x="633" y="0"/>
                    </a:lnTo>
                    <a:lnTo>
                      <a:pt x="635" y="0"/>
                    </a:lnTo>
                    <a:lnTo>
                      <a:pt x="636" y="0"/>
                    </a:lnTo>
                    <a:lnTo>
                      <a:pt x="638" y="1"/>
                    </a:lnTo>
                    <a:lnTo>
                      <a:pt x="639" y="2"/>
                    </a:lnTo>
                    <a:lnTo>
                      <a:pt x="639" y="3"/>
                    </a:lnTo>
                    <a:lnTo>
                      <a:pt x="664" y="3"/>
                    </a:lnTo>
                    <a:lnTo>
                      <a:pt x="664" y="2"/>
                    </a:lnTo>
                    <a:lnTo>
                      <a:pt x="665" y="1"/>
                    </a:lnTo>
                    <a:lnTo>
                      <a:pt x="667" y="0"/>
                    </a:lnTo>
                    <a:lnTo>
                      <a:pt x="668" y="0"/>
                    </a:lnTo>
                    <a:lnTo>
                      <a:pt x="670" y="0"/>
                    </a:lnTo>
                    <a:lnTo>
                      <a:pt x="671" y="1"/>
                    </a:lnTo>
                    <a:lnTo>
                      <a:pt x="673" y="2"/>
                    </a:lnTo>
                    <a:lnTo>
                      <a:pt x="673" y="3"/>
                    </a:lnTo>
                    <a:lnTo>
                      <a:pt x="691" y="3"/>
                    </a:lnTo>
                    <a:lnTo>
                      <a:pt x="691" y="2"/>
                    </a:lnTo>
                    <a:lnTo>
                      <a:pt x="692" y="1"/>
                    </a:lnTo>
                    <a:lnTo>
                      <a:pt x="694" y="0"/>
                    </a:lnTo>
                    <a:lnTo>
                      <a:pt x="695" y="0"/>
                    </a:lnTo>
                    <a:lnTo>
                      <a:pt x="697" y="0"/>
                    </a:lnTo>
                    <a:lnTo>
                      <a:pt x="698" y="1"/>
                    </a:lnTo>
                    <a:lnTo>
                      <a:pt x="700" y="2"/>
                    </a:lnTo>
                    <a:lnTo>
                      <a:pt x="700" y="3"/>
                    </a:lnTo>
                    <a:lnTo>
                      <a:pt x="725" y="3"/>
                    </a:lnTo>
                    <a:lnTo>
                      <a:pt x="725" y="2"/>
                    </a:lnTo>
                    <a:lnTo>
                      <a:pt x="726" y="1"/>
                    </a:lnTo>
                    <a:lnTo>
                      <a:pt x="727" y="0"/>
                    </a:lnTo>
                    <a:lnTo>
                      <a:pt x="729" y="0"/>
                    </a:lnTo>
                    <a:lnTo>
                      <a:pt x="731" y="0"/>
                    </a:lnTo>
                    <a:lnTo>
                      <a:pt x="732" y="1"/>
                    </a:lnTo>
                    <a:lnTo>
                      <a:pt x="733" y="2"/>
                    </a:lnTo>
                    <a:lnTo>
                      <a:pt x="734" y="3"/>
                    </a:lnTo>
                    <a:lnTo>
                      <a:pt x="848" y="3"/>
                    </a:lnTo>
                    <a:lnTo>
                      <a:pt x="848" y="2"/>
                    </a:lnTo>
                    <a:lnTo>
                      <a:pt x="849" y="1"/>
                    </a:lnTo>
                    <a:lnTo>
                      <a:pt x="851" y="0"/>
                    </a:lnTo>
                    <a:lnTo>
                      <a:pt x="852" y="0"/>
                    </a:lnTo>
                    <a:lnTo>
                      <a:pt x="854" y="0"/>
                    </a:lnTo>
                    <a:lnTo>
                      <a:pt x="856" y="1"/>
                    </a:lnTo>
                    <a:lnTo>
                      <a:pt x="856" y="2"/>
                    </a:lnTo>
                    <a:lnTo>
                      <a:pt x="857" y="3"/>
                    </a:lnTo>
                    <a:lnTo>
                      <a:pt x="1047" y="3"/>
                    </a:lnTo>
                    <a:lnTo>
                      <a:pt x="1048" y="2"/>
                    </a:lnTo>
                    <a:lnTo>
                      <a:pt x="1049" y="1"/>
                    </a:lnTo>
                    <a:lnTo>
                      <a:pt x="1050" y="0"/>
                    </a:lnTo>
                    <a:lnTo>
                      <a:pt x="1052" y="0"/>
                    </a:lnTo>
                    <a:lnTo>
                      <a:pt x="1054" y="0"/>
                    </a:lnTo>
                    <a:lnTo>
                      <a:pt x="1055" y="1"/>
                    </a:lnTo>
                    <a:lnTo>
                      <a:pt x="1056" y="2"/>
                    </a:lnTo>
                    <a:lnTo>
                      <a:pt x="1056" y="3"/>
                    </a:lnTo>
                    <a:lnTo>
                      <a:pt x="1202" y="3"/>
                    </a:lnTo>
                    <a:lnTo>
                      <a:pt x="1202" y="193"/>
                    </a:lnTo>
                    <a:lnTo>
                      <a:pt x="1172" y="193"/>
                    </a:lnTo>
                    <a:lnTo>
                      <a:pt x="1172" y="20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8" name="Freeform 374"/>
              <p:cNvSpPr>
                <a:spLocks/>
              </p:cNvSpPr>
              <p:nvPr/>
            </p:nvSpPr>
            <p:spPr bwMode="auto">
              <a:xfrm>
                <a:off x="4494" y="1524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9" name="Freeform 375"/>
              <p:cNvSpPr>
                <a:spLocks/>
              </p:cNvSpPr>
              <p:nvPr/>
            </p:nvSpPr>
            <p:spPr bwMode="auto">
              <a:xfrm>
                <a:off x="3751" y="1376"/>
                <a:ext cx="1374" cy="1019"/>
              </a:xfrm>
              <a:custGeom>
                <a:avLst/>
                <a:gdLst>
                  <a:gd name="T0" fmla="*/ 20 w 1374"/>
                  <a:gd name="T1" fmla="*/ 1 h 1019"/>
                  <a:gd name="T2" fmla="*/ 27 w 1374"/>
                  <a:gd name="T3" fmla="*/ 1 h 1019"/>
                  <a:gd name="T4" fmla="*/ 37 w 1374"/>
                  <a:gd name="T5" fmla="*/ 2 h 1019"/>
                  <a:gd name="T6" fmla="*/ 43 w 1374"/>
                  <a:gd name="T7" fmla="*/ 0 h 1019"/>
                  <a:gd name="T8" fmla="*/ 52 w 1374"/>
                  <a:gd name="T9" fmla="*/ 3 h 1019"/>
                  <a:gd name="T10" fmla="*/ 56 w 1374"/>
                  <a:gd name="T11" fmla="*/ 0 h 1019"/>
                  <a:gd name="T12" fmla="*/ 61 w 1374"/>
                  <a:gd name="T13" fmla="*/ 3 h 1019"/>
                  <a:gd name="T14" fmla="*/ 74 w 1374"/>
                  <a:gd name="T15" fmla="*/ 0 h 1019"/>
                  <a:gd name="T16" fmla="*/ 79 w 1374"/>
                  <a:gd name="T17" fmla="*/ 2 h 1019"/>
                  <a:gd name="T18" fmla="*/ 98 w 1374"/>
                  <a:gd name="T19" fmla="*/ 1 h 1019"/>
                  <a:gd name="T20" fmla="*/ 105 w 1374"/>
                  <a:gd name="T21" fmla="*/ 1 h 1019"/>
                  <a:gd name="T22" fmla="*/ 119 w 1374"/>
                  <a:gd name="T23" fmla="*/ 2 h 1019"/>
                  <a:gd name="T24" fmla="*/ 125 w 1374"/>
                  <a:gd name="T25" fmla="*/ 0 h 1019"/>
                  <a:gd name="T26" fmla="*/ 139 w 1374"/>
                  <a:gd name="T27" fmla="*/ 3 h 1019"/>
                  <a:gd name="T28" fmla="*/ 144 w 1374"/>
                  <a:gd name="T29" fmla="*/ 0 h 1019"/>
                  <a:gd name="T30" fmla="*/ 148 w 1374"/>
                  <a:gd name="T31" fmla="*/ 3 h 1019"/>
                  <a:gd name="T32" fmla="*/ 156 w 1374"/>
                  <a:gd name="T33" fmla="*/ 0 h 1019"/>
                  <a:gd name="T34" fmla="*/ 162 w 1374"/>
                  <a:gd name="T35" fmla="*/ 2 h 1019"/>
                  <a:gd name="T36" fmla="*/ 168 w 1374"/>
                  <a:gd name="T37" fmla="*/ 1 h 1019"/>
                  <a:gd name="T38" fmla="*/ 174 w 1374"/>
                  <a:gd name="T39" fmla="*/ 1 h 1019"/>
                  <a:gd name="T40" fmla="*/ 207 w 1374"/>
                  <a:gd name="T41" fmla="*/ 2 h 1019"/>
                  <a:gd name="T42" fmla="*/ 213 w 1374"/>
                  <a:gd name="T43" fmla="*/ 0 h 1019"/>
                  <a:gd name="T44" fmla="*/ 241 w 1374"/>
                  <a:gd name="T45" fmla="*/ 3 h 1019"/>
                  <a:gd name="T46" fmla="*/ 245 w 1374"/>
                  <a:gd name="T47" fmla="*/ 0 h 1019"/>
                  <a:gd name="T48" fmla="*/ 250 w 1374"/>
                  <a:gd name="T49" fmla="*/ 3 h 1019"/>
                  <a:gd name="T50" fmla="*/ 304 w 1374"/>
                  <a:gd name="T51" fmla="*/ 0 h 1019"/>
                  <a:gd name="T52" fmla="*/ 310 w 1374"/>
                  <a:gd name="T53" fmla="*/ 2 h 1019"/>
                  <a:gd name="T54" fmla="*/ 426 w 1374"/>
                  <a:gd name="T55" fmla="*/ 1 h 1019"/>
                  <a:gd name="T56" fmla="*/ 433 w 1374"/>
                  <a:gd name="T57" fmla="*/ 1 h 1019"/>
                  <a:gd name="T58" fmla="*/ 437 w 1374"/>
                  <a:gd name="T59" fmla="*/ 2 h 1019"/>
                  <a:gd name="T60" fmla="*/ 443 w 1374"/>
                  <a:gd name="T61" fmla="*/ 0 h 1019"/>
                  <a:gd name="T62" fmla="*/ 479 w 1374"/>
                  <a:gd name="T63" fmla="*/ 3 h 1019"/>
                  <a:gd name="T64" fmla="*/ 580 w 1374"/>
                  <a:gd name="T65" fmla="*/ 109 h 1019"/>
                  <a:gd name="T66" fmla="*/ 586 w 1374"/>
                  <a:gd name="T67" fmla="*/ 109 h 1019"/>
                  <a:gd name="T68" fmla="*/ 625 w 1374"/>
                  <a:gd name="T69" fmla="*/ 110 h 1019"/>
                  <a:gd name="T70" fmla="*/ 631 w 1374"/>
                  <a:gd name="T71" fmla="*/ 108 h 1019"/>
                  <a:gd name="T72" fmla="*/ 706 w 1374"/>
                  <a:gd name="T73" fmla="*/ 111 h 1019"/>
                  <a:gd name="T74" fmla="*/ 710 w 1374"/>
                  <a:gd name="T75" fmla="*/ 108 h 1019"/>
                  <a:gd name="T76" fmla="*/ 715 w 1374"/>
                  <a:gd name="T77" fmla="*/ 111 h 1019"/>
                  <a:gd name="T78" fmla="*/ 777 w 1374"/>
                  <a:gd name="T79" fmla="*/ 108 h 1019"/>
                  <a:gd name="T80" fmla="*/ 783 w 1374"/>
                  <a:gd name="T81" fmla="*/ 110 h 1019"/>
                  <a:gd name="T82" fmla="*/ 803 w 1374"/>
                  <a:gd name="T83" fmla="*/ 109 h 1019"/>
                  <a:gd name="T84" fmla="*/ 809 w 1374"/>
                  <a:gd name="T85" fmla="*/ 109 h 1019"/>
                  <a:gd name="T86" fmla="*/ 876 w 1374"/>
                  <a:gd name="T87" fmla="*/ 110 h 1019"/>
                  <a:gd name="T88" fmla="*/ 882 w 1374"/>
                  <a:gd name="T89" fmla="*/ 108 h 1019"/>
                  <a:gd name="T90" fmla="*/ 889 w 1374"/>
                  <a:gd name="T91" fmla="*/ 111 h 1019"/>
                  <a:gd name="T92" fmla="*/ 894 w 1374"/>
                  <a:gd name="T93" fmla="*/ 108 h 1019"/>
                  <a:gd name="T94" fmla="*/ 898 w 1374"/>
                  <a:gd name="T95" fmla="*/ 111 h 1019"/>
                  <a:gd name="T96" fmla="*/ 988 w 1374"/>
                  <a:gd name="T97" fmla="*/ 108 h 1019"/>
                  <a:gd name="T98" fmla="*/ 994 w 1374"/>
                  <a:gd name="T99" fmla="*/ 110 h 1019"/>
                  <a:gd name="T100" fmla="*/ 1014 w 1374"/>
                  <a:gd name="T101" fmla="*/ 109 h 1019"/>
                  <a:gd name="T102" fmla="*/ 1020 w 1374"/>
                  <a:gd name="T103" fmla="*/ 109 h 1019"/>
                  <a:gd name="T104" fmla="*/ 1038 w 1374"/>
                  <a:gd name="T105" fmla="*/ 110 h 1019"/>
                  <a:gd name="T106" fmla="*/ 1043 w 1374"/>
                  <a:gd name="T107" fmla="*/ 108 h 1019"/>
                  <a:gd name="T108" fmla="*/ 1051 w 1374"/>
                  <a:gd name="T109" fmla="*/ 111 h 1019"/>
                  <a:gd name="T110" fmla="*/ 1056 w 1374"/>
                  <a:gd name="T111" fmla="*/ 108 h 1019"/>
                  <a:gd name="T112" fmla="*/ 1060 w 1374"/>
                  <a:gd name="T113" fmla="*/ 111 h 1019"/>
                  <a:gd name="T114" fmla="*/ 1125 w 1374"/>
                  <a:gd name="T115" fmla="*/ 108 h 1019"/>
                  <a:gd name="T116" fmla="*/ 1130 w 1374"/>
                  <a:gd name="T117" fmla="*/ 110 h 1019"/>
                  <a:gd name="T118" fmla="*/ 1215 w 1374"/>
                  <a:gd name="T119" fmla="*/ 109 h 1019"/>
                  <a:gd name="T120" fmla="*/ 1221 w 1374"/>
                  <a:gd name="T121" fmla="*/ 109 h 1019"/>
                  <a:gd name="T122" fmla="*/ 1374 w 1374"/>
                  <a:gd name="T123" fmla="*/ 1012 h 101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74"/>
                  <a:gd name="T187" fmla="*/ 0 h 1019"/>
                  <a:gd name="T188" fmla="*/ 1374 w 1374"/>
                  <a:gd name="T189" fmla="*/ 1019 h 101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74" h="1019">
                    <a:moveTo>
                      <a:pt x="0" y="3"/>
                    </a:moveTo>
                    <a:lnTo>
                      <a:pt x="19" y="3"/>
                    </a:lnTo>
                    <a:lnTo>
                      <a:pt x="20" y="2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27" y="1"/>
                    </a:lnTo>
                    <a:lnTo>
                      <a:pt x="28" y="2"/>
                    </a:lnTo>
                    <a:lnTo>
                      <a:pt x="28" y="3"/>
                    </a:lnTo>
                    <a:lnTo>
                      <a:pt x="36" y="3"/>
                    </a:lnTo>
                    <a:lnTo>
                      <a:pt x="37" y="2"/>
                    </a:lnTo>
                    <a:lnTo>
                      <a:pt x="38" y="1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3" y="0"/>
                    </a:lnTo>
                    <a:lnTo>
                      <a:pt x="44" y="1"/>
                    </a:lnTo>
                    <a:lnTo>
                      <a:pt x="45" y="2"/>
                    </a:lnTo>
                    <a:lnTo>
                      <a:pt x="45" y="3"/>
                    </a:lnTo>
                    <a:lnTo>
                      <a:pt x="52" y="3"/>
                    </a:lnTo>
                    <a:lnTo>
                      <a:pt x="52" y="2"/>
                    </a:lnTo>
                    <a:lnTo>
                      <a:pt x="53" y="1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59" y="1"/>
                    </a:lnTo>
                    <a:lnTo>
                      <a:pt x="60" y="2"/>
                    </a:lnTo>
                    <a:lnTo>
                      <a:pt x="61" y="3"/>
                    </a:lnTo>
                    <a:lnTo>
                      <a:pt x="71" y="3"/>
                    </a:lnTo>
                    <a:lnTo>
                      <a:pt x="71" y="2"/>
                    </a:lnTo>
                    <a:lnTo>
                      <a:pt x="72" y="1"/>
                    </a:lnTo>
                    <a:lnTo>
                      <a:pt x="74" y="0"/>
                    </a:lnTo>
                    <a:lnTo>
                      <a:pt x="75" y="0"/>
                    </a:lnTo>
                    <a:lnTo>
                      <a:pt x="77" y="0"/>
                    </a:lnTo>
                    <a:lnTo>
                      <a:pt x="79" y="1"/>
                    </a:lnTo>
                    <a:lnTo>
                      <a:pt x="79" y="2"/>
                    </a:lnTo>
                    <a:lnTo>
                      <a:pt x="80" y="3"/>
                    </a:lnTo>
                    <a:lnTo>
                      <a:pt x="97" y="3"/>
                    </a:lnTo>
                    <a:lnTo>
                      <a:pt x="97" y="2"/>
                    </a:lnTo>
                    <a:lnTo>
                      <a:pt x="98" y="1"/>
                    </a:lnTo>
                    <a:lnTo>
                      <a:pt x="100" y="0"/>
                    </a:lnTo>
                    <a:lnTo>
                      <a:pt x="101" y="0"/>
                    </a:lnTo>
                    <a:lnTo>
                      <a:pt x="103" y="0"/>
                    </a:lnTo>
                    <a:lnTo>
                      <a:pt x="105" y="1"/>
                    </a:lnTo>
                    <a:lnTo>
                      <a:pt x="105" y="2"/>
                    </a:lnTo>
                    <a:lnTo>
                      <a:pt x="106" y="3"/>
                    </a:lnTo>
                    <a:lnTo>
                      <a:pt x="119" y="3"/>
                    </a:lnTo>
                    <a:lnTo>
                      <a:pt x="119" y="2"/>
                    </a:lnTo>
                    <a:lnTo>
                      <a:pt x="120" y="1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5" y="0"/>
                    </a:lnTo>
                    <a:lnTo>
                      <a:pt x="127" y="1"/>
                    </a:lnTo>
                    <a:lnTo>
                      <a:pt x="127" y="2"/>
                    </a:lnTo>
                    <a:lnTo>
                      <a:pt x="128" y="3"/>
                    </a:lnTo>
                    <a:lnTo>
                      <a:pt x="139" y="3"/>
                    </a:lnTo>
                    <a:lnTo>
                      <a:pt x="140" y="2"/>
                    </a:lnTo>
                    <a:lnTo>
                      <a:pt x="141" y="1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7" y="1"/>
                    </a:lnTo>
                    <a:lnTo>
                      <a:pt x="148" y="2"/>
                    </a:lnTo>
                    <a:lnTo>
                      <a:pt x="148" y="3"/>
                    </a:lnTo>
                    <a:lnTo>
                      <a:pt x="153" y="3"/>
                    </a:lnTo>
                    <a:lnTo>
                      <a:pt x="153" y="2"/>
                    </a:lnTo>
                    <a:lnTo>
                      <a:pt x="154" y="1"/>
                    </a:lnTo>
                    <a:lnTo>
                      <a:pt x="156" y="0"/>
                    </a:lnTo>
                    <a:lnTo>
                      <a:pt x="157" y="0"/>
                    </a:lnTo>
                    <a:lnTo>
                      <a:pt x="159" y="0"/>
                    </a:lnTo>
                    <a:lnTo>
                      <a:pt x="161" y="1"/>
                    </a:lnTo>
                    <a:lnTo>
                      <a:pt x="162" y="2"/>
                    </a:lnTo>
                    <a:lnTo>
                      <a:pt x="162" y="3"/>
                    </a:lnTo>
                    <a:lnTo>
                      <a:pt x="166" y="3"/>
                    </a:lnTo>
                    <a:lnTo>
                      <a:pt x="167" y="2"/>
                    </a:lnTo>
                    <a:lnTo>
                      <a:pt x="168" y="1"/>
                    </a:lnTo>
                    <a:lnTo>
                      <a:pt x="169" y="0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4" y="1"/>
                    </a:lnTo>
                    <a:lnTo>
                      <a:pt x="175" y="2"/>
                    </a:lnTo>
                    <a:lnTo>
                      <a:pt x="176" y="3"/>
                    </a:lnTo>
                    <a:lnTo>
                      <a:pt x="207" y="3"/>
                    </a:lnTo>
                    <a:lnTo>
                      <a:pt x="207" y="2"/>
                    </a:lnTo>
                    <a:lnTo>
                      <a:pt x="208" y="1"/>
                    </a:lnTo>
                    <a:lnTo>
                      <a:pt x="210" y="0"/>
                    </a:lnTo>
                    <a:lnTo>
                      <a:pt x="212" y="0"/>
                    </a:lnTo>
                    <a:lnTo>
                      <a:pt x="213" y="0"/>
                    </a:lnTo>
                    <a:lnTo>
                      <a:pt x="215" y="1"/>
                    </a:lnTo>
                    <a:lnTo>
                      <a:pt x="216" y="2"/>
                    </a:lnTo>
                    <a:lnTo>
                      <a:pt x="216" y="3"/>
                    </a:lnTo>
                    <a:lnTo>
                      <a:pt x="241" y="3"/>
                    </a:lnTo>
                    <a:lnTo>
                      <a:pt x="241" y="2"/>
                    </a:lnTo>
                    <a:lnTo>
                      <a:pt x="242" y="1"/>
                    </a:lnTo>
                    <a:lnTo>
                      <a:pt x="244" y="0"/>
                    </a:lnTo>
                    <a:lnTo>
                      <a:pt x="245" y="0"/>
                    </a:lnTo>
                    <a:lnTo>
                      <a:pt x="247" y="0"/>
                    </a:lnTo>
                    <a:lnTo>
                      <a:pt x="248" y="1"/>
                    </a:lnTo>
                    <a:lnTo>
                      <a:pt x="250" y="2"/>
                    </a:lnTo>
                    <a:lnTo>
                      <a:pt x="250" y="3"/>
                    </a:lnTo>
                    <a:lnTo>
                      <a:pt x="302" y="3"/>
                    </a:lnTo>
                    <a:lnTo>
                      <a:pt x="302" y="2"/>
                    </a:lnTo>
                    <a:lnTo>
                      <a:pt x="303" y="1"/>
                    </a:lnTo>
                    <a:lnTo>
                      <a:pt x="304" y="0"/>
                    </a:lnTo>
                    <a:lnTo>
                      <a:pt x="306" y="0"/>
                    </a:lnTo>
                    <a:lnTo>
                      <a:pt x="308" y="0"/>
                    </a:lnTo>
                    <a:lnTo>
                      <a:pt x="309" y="1"/>
                    </a:lnTo>
                    <a:lnTo>
                      <a:pt x="310" y="2"/>
                    </a:lnTo>
                    <a:lnTo>
                      <a:pt x="311" y="3"/>
                    </a:lnTo>
                    <a:lnTo>
                      <a:pt x="425" y="3"/>
                    </a:lnTo>
                    <a:lnTo>
                      <a:pt x="425" y="2"/>
                    </a:lnTo>
                    <a:lnTo>
                      <a:pt x="426" y="1"/>
                    </a:lnTo>
                    <a:lnTo>
                      <a:pt x="428" y="0"/>
                    </a:lnTo>
                    <a:lnTo>
                      <a:pt x="429" y="0"/>
                    </a:lnTo>
                    <a:lnTo>
                      <a:pt x="431" y="0"/>
                    </a:lnTo>
                    <a:lnTo>
                      <a:pt x="433" y="1"/>
                    </a:lnTo>
                    <a:lnTo>
                      <a:pt x="433" y="2"/>
                    </a:lnTo>
                    <a:lnTo>
                      <a:pt x="434" y="3"/>
                    </a:lnTo>
                    <a:lnTo>
                      <a:pt x="437" y="3"/>
                    </a:lnTo>
                    <a:lnTo>
                      <a:pt x="437" y="2"/>
                    </a:lnTo>
                    <a:lnTo>
                      <a:pt x="438" y="1"/>
                    </a:lnTo>
                    <a:lnTo>
                      <a:pt x="440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4" y="1"/>
                    </a:lnTo>
                    <a:lnTo>
                      <a:pt x="445" y="2"/>
                    </a:lnTo>
                    <a:lnTo>
                      <a:pt x="446" y="3"/>
                    </a:lnTo>
                    <a:lnTo>
                      <a:pt x="479" y="3"/>
                    </a:lnTo>
                    <a:lnTo>
                      <a:pt x="479" y="111"/>
                    </a:lnTo>
                    <a:lnTo>
                      <a:pt x="579" y="111"/>
                    </a:lnTo>
                    <a:lnTo>
                      <a:pt x="579" y="110"/>
                    </a:lnTo>
                    <a:lnTo>
                      <a:pt x="580" y="109"/>
                    </a:lnTo>
                    <a:lnTo>
                      <a:pt x="581" y="108"/>
                    </a:lnTo>
                    <a:lnTo>
                      <a:pt x="583" y="108"/>
                    </a:lnTo>
                    <a:lnTo>
                      <a:pt x="585" y="108"/>
                    </a:lnTo>
                    <a:lnTo>
                      <a:pt x="586" y="109"/>
                    </a:lnTo>
                    <a:lnTo>
                      <a:pt x="587" y="110"/>
                    </a:lnTo>
                    <a:lnTo>
                      <a:pt x="588" y="111"/>
                    </a:lnTo>
                    <a:lnTo>
                      <a:pt x="624" y="111"/>
                    </a:lnTo>
                    <a:lnTo>
                      <a:pt x="625" y="110"/>
                    </a:lnTo>
                    <a:lnTo>
                      <a:pt x="626" y="109"/>
                    </a:lnTo>
                    <a:lnTo>
                      <a:pt x="627" y="108"/>
                    </a:lnTo>
                    <a:lnTo>
                      <a:pt x="629" y="108"/>
                    </a:lnTo>
                    <a:lnTo>
                      <a:pt x="631" y="108"/>
                    </a:lnTo>
                    <a:lnTo>
                      <a:pt x="632" y="109"/>
                    </a:lnTo>
                    <a:lnTo>
                      <a:pt x="633" y="110"/>
                    </a:lnTo>
                    <a:lnTo>
                      <a:pt x="633" y="111"/>
                    </a:lnTo>
                    <a:lnTo>
                      <a:pt x="706" y="111"/>
                    </a:lnTo>
                    <a:lnTo>
                      <a:pt x="706" y="110"/>
                    </a:lnTo>
                    <a:lnTo>
                      <a:pt x="707" y="109"/>
                    </a:lnTo>
                    <a:lnTo>
                      <a:pt x="708" y="108"/>
                    </a:lnTo>
                    <a:lnTo>
                      <a:pt x="710" y="108"/>
                    </a:lnTo>
                    <a:lnTo>
                      <a:pt x="712" y="108"/>
                    </a:lnTo>
                    <a:lnTo>
                      <a:pt x="713" y="109"/>
                    </a:lnTo>
                    <a:lnTo>
                      <a:pt x="714" y="110"/>
                    </a:lnTo>
                    <a:lnTo>
                      <a:pt x="715" y="111"/>
                    </a:lnTo>
                    <a:lnTo>
                      <a:pt x="774" y="111"/>
                    </a:lnTo>
                    <a:lnTo>
                      <a:pt x="775" y="110"/>
                    </a:lnTo>
                    <a:lnTo>
                      <a:pt x="776" y="109"/>
                    </a:lnTo>
                    <a:lnTo>
                      <a:pt x="777" y="108"/>
                    </a:lnTo>
                    <a:lnTo>
                      <a:pt x="779" y="108"/>
                    </a:lnTo>
                    <a:lnTo>
                      <a:pt x="781" y="108"/>
                    </a:lnTo>
                    <a:lnTo>
                      <a:pt x="782" y="109"/>
                    </a:lnTo>
                    <a:lnTo>
                      <a:pt x="783" y="110"/>
                    </a:lnTo>
                    <a:lnTo>
                      <a:pt x="783" y="111"/>
                    </a:lnTo>
                    <a:lnTo>
                      <a:pt x="801" y="111"/>
                    </a:lnTo>
                    <a:lnTo>
                      <a:pt x="802" y="110"/>
                    </a:lnTo>
                    <a:lnTo>
                      <a:pt x="803" y="109"/>
                    </a:lnTo>
                    <a:lnTo>
                      <a:pt x="804" y="108"/>
                    </a:lnTo>
                    <a:lnTo>
                      <a:pt x="806" y="108"/>
                    </a:lnTo>
                    <a:lnTo>
                      <a:pt x="808" y="108"/>
                    </a:lnTo>
                    <a:lnTo>
                      <a:pt x="809" y="109"/>
                    </a:lnTo>
                    <a:lnTo>
                      <a:pt x="810" y="110"/>
                    </a:lnTo>
                    <a:lnTo>
                      <a:pt x="810" y="111"/>
                    </a:lnTo>
                    <a:lnTo>
                      <a:pt x="876" y="111"/>
                    </a:lnTo>
                    <a:lnTo>
                      <a:pt x="876" y="110"/>
                    </a:lnTo>
                    <a:lnTo>
                      <a:pt x="877" y="109"/>
                    </a:lnTo>
                    <a:lnTo>
                      <a:pt x="879" y="108"/>
                    </a:lnTo>
                    <a:lnTo>
                      <a:pt x="880" y="108"/>
                    </a:lnTo>
                    <a:lnTo>
                      <a:pt x="882" y="108"/>
                    </a:lnTo>
                    <a:lnTo>
                      <a:pt x="883" y="109"/>
                    </a:lnTo>
                    <a:lnTo>
                      <a:pt x="884" y="110"/>
                    </a:lnTo>
                    <a:lnTo>
                      <a:pt x="885" y="111"/>
                    </a:lnTo>
                    <a:lnTo>
                      <a:pt x="889" y="111"/>
                    </a:lnTo>
                    <a:lnTo>
                      <a:pt x="890" y="110"/>
                    </a:lnTo>
                    <a:lnTo>
                      <a:pt x="891" y="109"/>
                    </a:lnTo>
                    <a:lnTo>
                      <a:pt x="892" y="108"/>
                    </a:lnTo>
                    <a:lnTo>
                      <a:pt x="894" y="108"/>
                    </a:lnTo>
                    <a:lnTo>
                      <a:pt x="895" y="108"/>
                    </a:lnTo>
                    <a:lnTo>
                      <a:pt x="897" y="109"/>
                    </a:lnTo>
                    <a:lnTo>
                      <a:pt x="898" y="110"/>
                    </a:lnTo>
                    <a:lnTo>
                      <a:pt x="898" y="111"/>
                    </a:lnTo>
                    <a:lnTo>
                      <a:pt x="985" y="111"/>
                    </a:lnTo>
                    <a:lnTo>
                      <a:pt x="986" y="110"/>
                    </a:lnTo>
                    <a:lnTo>
                      <a:pt x="987" y="109"/>
                    </a:lnTo>
                    <a:lnTo>
                      <a:pt x="988" y="108"/>
                    </a:lnTo>
                    <a:lnTo>
                      <a:pt x="990" y="108"/>
                    </a:lnTo>
                    <a:lnTo>
                      <a:pt x="992" y="108"/>
                    </a:lnTo>
                    <a:lnTo>
                      <a:pt x="993" y="109"/>
                    </a:lnTo>
                    <a:lnTo>
                      <a:pt x="994" y="110"/>
                    </a:lnTo>
                    <a:lnTo>
                      <a:pt x="994" y="111"/>
                    </a:lnTo>
                    <a:lnTo>
                      <a:pt x="1013" y="111"/>
                    </a:lnTo>
                    <a:lnTo>
                      <a:pt x="1013" y="110"/>
                    </a:lnTo>
                    <a:lnTo>
                      <a:pt x="1014" y="109"/>
                    </a:lnTo>
                    <a:lnTo>
                      <a:pt x="1015" y="108"/>
                    </a:lnTo>
                    <a:lnTo>
                      <a:pt x="1017" y="108"/>
                    </a:lnTo>
                    <a:lnTo>
                      <a:pt x="1019" y="108"/>
                    </a:lnTo>
                    <a:lnTo>
                      <a:pt x="1020" y="109"/>
                    </a:lnTo>
                    <a:lnTo>
                      <a:pt x="1021" y="110"/>
                    </a:lnTo>
                    <a:lnTo>
                      <a:pt x="1022" y="111"/>
                    </a:lnTo>
                    <a:lnTo>
                      <a:pt x="1037" y="111"/>
                    </a:lnTo>
                    <a:lnTo>
                      <a:pt x="1038" y="110"/>
                    </a:lnTo>
                    <a:lnTo>
                      <a:pt x="1039" y="109"/>
                    </a:lnTo>
                    <a:lnTo>
                      <a:pt x="1040" y="108"/>
                    </a:lnTo>
                    <a:lnTo>
                      <a:pt x="1042" y="108"/>
                    </a:lnTo>
                    <a:lnTo>
                      <a:pt x="1043" y="108"/>
                    </a:lnTo>
                    <a:lnTo>
                      <a:pt x="1045" y="109"/>
                    </a:lnTo>
                    <a:lnTo>
                      <a:pt x="1046" y="110"/>
                    </a:lnTo>
                    <a:lnTo>
                      <a:pt x="1046" y="111"/>
                    </a:lnTo>
                    <a:lnTo>
                      <a:pt x="1051" y="111"/>
                    </a:lnTo>
                    <a:lnTo>
                      <a:pt x="1052" y="110"/>
                    </a:lnTo>
                    <a:lnTo>
                      <a:pt x="1053" y="109"/>
                    </a:lnTo>
                    <a:lnTo>
                      <a:pt x="1054" y="108"/>
                    </a:lnTo>
                    <a:lnTo>
                      <a:pt x="1056" y="108"/>
                    </a:lnTo>
                    <a:lnTo>
                      <a:pt x="1058" y="108"/>
                    </a:lnTo>
                    <a:lnTo>
                      <a:pt x="1059" y="109"/>
                    </a:lnTo>
                    <a:lnTo>
                      <a:pt x="1060" y="110"/>
                    </a:lnTo>
                    <a:lnTo>
                      <a:pt x="1060" y="111"/>
                    </a:lnTo>
                    <a:lnTo>
                      <a:pt x="1122" y="111"/>
                    </a:lnTo>
                    <a:lnTo>
                      <a:pt x="1122" y="110"/>
                    </a:lnTo>
                    <a:lnTo>
                      <a:pt x="1123" y="109"/>
                    </a:lnTo>
                    <a:lnTo>
                      <a:pt x="1125" y="108"/>
                    </a:lnTo>
                    <a:lnTo>
                      <a:pt x="1126" y="108"/>
                    </a:lnTo>
                    <a:lnTo>
                      <a:pt x="1128" y="108"/>
                    </a:lnTo>
                    <a:lnTo>
                      <a:pt x="1129" y="109"/>
                    </a:lnTo>
                    <a:lnTo>
                      <a:pt x="1130" y="110"/>
                    </a:lnTo>
                    <a:lnTo>
                      <a:pt x="1131" y="111"/>
                    </a:lnTo>
                    <a:lnTo>
                      <a:pt x="1214" y="111"/>
                    </a:lnTo>
                    <a:lnTo>
                      <a:pt x="1214" y="110"/>
                    </a:lnTo>
                    <a:lnTo>
                      <a:pt x="1215" y="109"/>
                    </a:lnTo>
                    <a:lnTo>
                      <a:pt x="1216" y="108"/>
                    </a:lnTo>
                    <a:lnTo>
                      <a:pt x="1218" y="108"/>
                    </a:lnTo>
                    <a:lnTo>
                      <a:pt x="1220" y="108"/>
                    </a:lnTo>
                    <a:lnTo>
                      <a:pt x="1221" y="109"/>
                    </a:lnTo>
                    <a:lnTo>
                      <a:pt x="1222" y="110"/>
                    </a:lnTo>
                    <a:lnTo>
                      <a:pt x="1223" y="111"/>
                    </a:lnTo>
                    <a:lnTo>
                      <a:pt x="1374" y="111"/>
                    </a:lnTo>
                    <a:lnTo>
                      <a:pt x="1374" y="1012"/>
                    </a:lnTo>
                    <a:lnTo>
                      <a:pt x="1324" y="1012"/>
                    </a:lnTo>
                    <a:lnTo>
                      <a:pt x="1324" y="101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0" name="Freeform 376"/>
              <p:cNvSpPr>
                <a:spLocks/>
              </p:cNvSpPr>
              <p:nvPr/>
            </p:nvSpPr>
            <p:spPr bwMode="auto">
              <a:xfrm>
                <a:off x="5070" y="2394"/>
                <a:ext cx="11" cy="10"/>
              </a:xfrm>
              <a:custGeom>
                <a:avLst/>
                <a:gdLst>
                  <a:gd name="T0" fmla="*/ 11 w 11"/>
                  <a:gd name="T1" fmla="*/ 1 h 10"/>
                  <a:gd name="T2" fmla="*/ 5 w 11"/>
                  <a:gd name="T3" fmla="*/ 10 h 10"/>
                  <a:gd name="T4" fmla="*/ 0 w 11"/>
                  <a:gd name="T5" fmla="*/ 1 h 10"/>
                  <a:gd name="T6" fmla="*/ 2 w 11"/>
                  <a:gd name="T7" fmla="*/ 0 h 10"/>
                  <a:gd name="T8" fmla="*/ 5 w 11"/>
                  <a:gd name="T9" fmla="*/ 0 h 10"/>
                  <a:gd name="T10" fmla="*/ 9 w 11"/>
                  <a:gd name="T11" fmla="*/ 0 h 10"/>
                  <a:gd name="T12" fmla="*/ 11 w 11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11" y="1"/>
                    </a:moveTo>
                    <a:lnTo>
                      <a:pt x="5" y="10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1" name="Freeform 377"/>
              <p:cNvSpPr>
                <a:spLocks/>
              </p:cNvSpPr>
              <p:nvPr/>
            </p:nvSpPr>
            <p:spPr bwMode="auto">
              <a:xfrm>
                <a:off x="4611" y="2476"/>
                <a:ext cx="225" cy="28"/>
              </a:xfrm>
              <a:custGeom>
                <a:avLst/>
                <a:gdLst>
                  <a:gd name="T0" fmla="*/ 0 w 225"/>
                  <a:gd name="T1" fmla="*/ 28 h 28"/>
                  <a:gd name="T2" fmla="*/ 20 w 225"/>
                  <a:gd name="T3" fmla="*/ 28 h 28"/>
                  <a:gd name="T4" fmla="*/ 20 w 225"/>
                  <a:gd name="T5" fmla="*/ 3 h 28"/>
                  <a:gd name="T6" fmla="*/ 56 w 225"/>
                  <a:gd name="T7" fmla="*/ 3 h 28"/>
                  <a:gd name="T8" fmla="*/ 57 w 225"/>
                  <a:gd name="T9" fmla="*/ 2 h 28"/>
                  <a:gd name="T10" fmla="*/ 58 w 225"/>
                  <a:gd name="T11" fmla="*/ 1 h 28"/>
                  <a:gd name="T12" fmla="*/ 59 w 225"/>
                  <a:gd name="T13" fmla="*/ 0 h 28"/>
                  <a:gd name="T14" fmla="*/ 61 w 225"/>
                  <a:gd name="T15" fmla="*/ 0 h 28"/>
                  <a:gd name="T16" fmla="*/ 62 w 225"/>
                  <a:gd name="T17" fmla="*/ 0 h 28"/>
                  <a:gd name="T18" fmla="*/ 64 w 225"/>
                  <a:gd name="T19" fmla="*/ 1 h 28"/>
                  <a:gd name="T20" fmla="*/ 65 w 225"/>
                  <a:gd name="T21" fmla="*/ 2 h 28"/>
                  <a:gd name="T22" fmla="*/ 65 w 225"/>
                  <a:gd name="T23" fmla="*/ 3 h 28"/>
                  <a:gd name="T24" fmla="*/ 75 w 225"/>
                  <a:gd name="T25" fmla="*/ 3 h 28"/>
                  <a:gd name="T26" fmla="*/ 75 w 225"/>
                  <a:gd name="T27" fmla="*/ 2 h 28"/>
                  <a:gd name="T28" fmla="*/ 76 w 225"/>
                  <a:gd name="T29" fmla="*/ 1 h 28"/>
                  <a:gd name="T30" fmla="*/ 78 w 225"/>
                  <a:gd name="T31" fmla="*/ 0 h 28"/>
                  <a:gd name="T32" fmla="*/ 79 w 225"/>
                  <a:gd name="T33" fmla="*/ 0 h 28"/>
                  <a:gd name="T34" fmla="*/ 81 w 225"/>
                  <a:gd name="T35" fmla="*/ 0 h 28"/>
                  <a:gd name="T36" fmla="*/ 83 w 225"/>
                  <a:gd name="T37" fmla="*/ 1 h 28"/>
                  <a:gd name="T38" fmla="*/ 84 w 225"/>
                  <a:gd name="T39" fmla="*/ 2 h 28"/>
                  <a:gd name="T40" fmla="*/ 84 w 225"/>
                  <a:gd name="T41" fmla="*/ 3 h 28"/>
                  <a:gd name="T42" fmla="*/ 84 w 225"/>
                  <a:gd name="T43" fmla="*/ 3 h 28"/>
                  <a:gd name="T44" fmla="*/ 84 w 225"/>
                  <a:gd name="T45" fmla="*/ 2 h 28"/>
                  <a:gd name="T46" fmla="*/ 85 w 225"/>
                  <a:gd name="T47" fmla="*/ 1 h 28"/>
                  <a:gd name="T48" fmla="*/ 87 w 225"/>
                  <a:gd name="T49" fmla="*/ 0 h 28"/>
                  <a:gd name="T50" fmla="*/ 88 w 225"/>
                  <a:gd name="T51" fmla="*/ 0 h 28"/>
                  <a:gd name="T52" fmla="*/ 90 w 225"/>
                  <a:gd name="T53" fmla="*/ 0 h 28"/>
                  <a:gd name="T54" fmla="*/ 92 w 225"/>
                  <a:gd name="T55" fmla="*/ 1 h 28"/>
                  <a:gd name="T56" fmla="*/ 93 w 225"/>
                  <a:gd name="T57" fmla="*/ 2 h 28"/>
                  <a:gd name="T58" fmla="*/ 93 w 225"/>
                  <a:gd name="T59" fmla="*/ 3 h 28"/>
                  <a:gd name="T60" fmla="*/ 111 w 225"/>
                  <a:gd name="T61" fmla="*/ 3 h 28"/>
                  <a:gd name="T62" fmla="*/ 111 w 225"/>
                  <a:gd name="T63" fmla="*/ 2 h 28"/>
                  <a:gd name="T64" fmla="*/ 112 w 225"/>
                  <a:gd name="T65" fmla="*/ 1 h 28"/>
                  <a:gd name="T66" fmla="*/ 114 w 225"/>
                  <a:gd name="T67" fmla="*/ 0 h 28"/>
                  <a:gd name="T68" fmla="*/ 116 w 225"/>
                  <a:gd name="T69" fmla="*/ 0 h 28"/>
                  <a:gd name="T70" fmla="*/ 117 w 225"/>
                  <a:gd name="T71" fmla="*/ 0 h 28"/>
                  <a:gd name="T72" fmla="*/ 119 w 225"/>
                  <a:gd name="T73" fmla="*/ 1 h 28"/>
                  <a:gd name="T74" fmla="*/ 120 w 225"/>
                  <a:gd name="T75" fmla="*/ 2 h 28"/>
                  <a:gd name="T76" fmla="*/ 120 w 225"/>
                  <a:gd name="T77" fmla="*/ 3 h 28"/>
                  <a:gd name="T78" fmla="*/ 125 w 225"/>
                  <a:gd name="T79" fmla="*/ 3 h 28"/>
                  <a:gd name="T80" fmla="*/ 126 w 225"/>
                  <a:gd name="T81" fmla="*/ 2 h 28"/>
                  <a:gd name="T82" fmla="*/ 127 w 225"/>
                  <a:gd name="T83" fmla="*/ 1 h 28"/>
                  <a:gd name="T84" fmla="*/ 128 w 225"/>
                  <a:gd name="T85" fmla="*/ 0 h 28"/>
                  <a:gd name="T86" fmla="*/ 130 w 225"/>
                  <a:gd name="T87" fmla="*/ 0 h 28"/>
                  <a:gd name="T88" fmla="*/ 132 w 225"/>
                  <a:gd name="T89" fmla="*/ 0 h 28"/>
                  <a:gd name="T90" fmla="*/ 133 w 225"/>
                  <a:gd name="T91" fmla="*/ 1 h 28"/>
                  <a:gd name="T92" fmla="*/ 134 w 225"/>
                  <a:gd name="T93" fmla="*/ 2 h 28"/>
                  <a:gd name="T94" fmla="*/ 134 w 225"/>
                  <a:gd name="T95" fmla="*/ 3 h 28"/>
                  <a:gd name="T96" fmla="*/ 225 w 225"/>
                  <a:gd name="T97" fmla="*/ 3 h 2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25"/>
                  <a:gd name="T148" fmla="*/ 0 h 28"/>
                  <a:gd name="T149" fmla="*/ 225 w 225"/>
                  <a:gd name="T150" fmla="*/ 28 h 2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25" h="28">
                    <a:moveTo>
                      <a:pt x="0" y="28"/>
                    </a:moveTo>
                    <a:lnTo>
                      <a:pt x="20" y="28"/>
                    </a:lnTo>
                    <a:lnTo>
                      <a:pt x="20" y="3"/>
                    </a:lnTo>
                    <a:lnTo>
                      <a:pt x="56" y="3"/>
                    </a:lnTo>
                    <a:lnTo>
                      <a:pt x="57" y="2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1" y="0"/>
                    </a:lnTo>
                    <a:lnTo>
                      <a:pt x="62" y="0"/>
                    </a:lnTo>
                    <a:lnTo>
                      <a:pt x="64" y="1"/>
                    </a:lnTo>
                    <a:lnTo>
                      <a:pt x="65" y="2"/>
                    </a:lnTo>
                    <a:lnTo>
                      <a:pt x="65" y="3"/>
                    </a:lnTo>
                    <a:lnTo>
                      <a:pt x="75" y="3"/>
                    </a:lnTo>
                    <a:lnTo>
                      <a:pt x="75" y="2"/>
                    </a:lnTo>
                    <a:lnTo>
                      <a:pt x="76" y="1"/>
                    </a:lnTo>
                    <a:lnTo>
                      <a:pt x="78" y="0"/>
                    </a:lnTo>
                    <a:lnTo>
                      <a:pt x="79" y="0"/>
                    </a:lnTo>
                    <a:lnTo>
                      <a:pt x="81" y="0"/>
                    </a:lnTo>
                    <a:lnTo>
                      <a:pt x="83" y="1"/>
                    </a:lnTo>
                    <a:lnTo>
                      <a:pt x="84" y="2"/>
                    </a:lnTo>
                    <a:lnTo>
                      <a:pt x="84" y="3"/>
                    </a:lnTo>
                    <a:lnTo>
                      <a:pt x="84" y="2"/>
                    </a:lnTo>
                    <a:lnTo>
                      <a:pt x="85" y="1"/>
                    </a:lnTo>
                    <a:lnTo>
                      <a:pt x="87" y="0"/>
                    </a:lnTo>
                    <a:lnTo>
                      <a:pt x="88" y="0"/>
                    </a:lnTo>
                    <a:lnTo>
                      <a:pt x="90" y="0"/>
                    </a:lnTo>
                    <a:lnTo>
                      <a:pt x="92" y="1"/>
                    </a:lnTo>
                    <a:lnTo>
                      <a:pt x="93" y="2"/>
                    </a:lnTo>
                    <a:lnTo>
                      <a:pt x="93" y="3"/>
                    </a:lnTo>
                    <a:lnTo>
                      <a:pt x="111" y="3"/>
                    </a:lnTo>
                    <a:lnTo>
                      <a:pt x="111" y="2"/>
                    </a:lnTo>
                    <a:lnTo>
                      <a:pt x="112" y="1"/>
                    </a:lnTo>
                    <a:lnTo>
                      <a:pt x="114" y="0"/>
                    </a:lnTo>
                    <a:lnTo>
                      <a:pt x="116" y="0"/>
                    </a:lnTo>
                    <a:lnTo>
                      <a:pt x="117" y="0"/>
                    </a:lnTo>
                    <a:lnTo>
                      <a:pt x="119" y="1"/>
                    </a:lnTo>
                    <a:lnTo>
                      <a:pt x="120" y="2"/>
                    </a:lnTo>
                    <a:lnTo>
                      <a:pt x="120" y="3"/>
                    </a:lnTo>
                    <a:lnTo>
                      <a:pt x="125" y="3"/>
                    </a:lnTo>
                    <a:lnTo>
                      <a:pt x="126" y="2"/>
                    </a:lnTo>
                    <a:lnTo>
                      <a:pt x="127" y="1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3" y="1"/>
                    </a:lnTo>
                    <a:lnTo>
                      <a:pt x="134" y="2"/>
                    </a:lnTo>
                    <a:lnTo>
                      <a:pt x="134" y="3"/>
                    </a:lnTo>
                    <a:lnTo>
                      <a:pt x="225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2" name="Freeform 378"/>
              <p:cNvSpPr>
                <a:spLocks/>
              </p:cNvSpPr>
              <p:nvPr/>
            </p:nvSpPr>
            <p:spPr bwMode="auto">
              <a:xfrm>
                <a:off x="4834" y="2475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3" name="Rectangle 379"/>
              <p:cNvSpPr>
                <a:spLocks noChangeArrowheads="1"/>
              </p:cNvSpPr>
              <p:nvPr/>
            </p:nvSpPr>
            <p:spPr bwMode="auto">
              <a:xfrm>
                <a:off x="4850" y="2828"/>
                <a:ext cx="261" cy="83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4" name="Rectangle 380"/>
              <p:cNvSpPr>
                <a:spLocks noChangeArrowheads="1"/>
              </p:cNvSpPr>
              <p:nvPr/>
            </p:nvSpPr>
            <p:spPr bwMode="auto">
              <a:xfrm>
                <a:off x="4870" y="2841"/>
                <a:ext cx="220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BMP - Bus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45" name="Rectangle 381"/>
              <p:cNvSpPr>
                <a:spLocks noChangeArrowheads="1"/>
              </p:cNvSpPr>
              <p:nvPr/>
            </p:nvSpPr>
            <p:spPr bwMode="auto">
              <a:xfrm>
                <a:off x="4789" y="2868"/>
                <a:ext cx="384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performance Mngt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46" name="Rectangle 382"/>
              <p:cNvSpPr>
                <a:spLocks noChangeArrowheads="1"/>
              </p:cNvSpPr>
              <p:nvPr/>
            </p:nvSpPr>
            <p:spPr bwMode="auto">
              <a:xfrm>
                <a:off x="4820" y="2645"/>
                <a:ext cx="193" cy="68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7" name="Rectangle 383"/>
              <p:cNvSpPr>
                <a:spLocks noChangeArrowheads="1"/>
              </p:cNvSpPr>
              <p:nvPr/>
            </p:nvSpPr>
            <p:spPr bwMode="auto">
              <a:xfrm>
                <a:off x="4862" y="2646"/>
                <a:ext cx="11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Store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48" name="Rectangle 384"/>
              <p:cNvSpPr>
                <a:spLocks noChangeArrowheads="1"/>
              </p:cNvSpPr>
              <p:nvPr/>
            </p:nvSpPr>
            <p:spPr bwMode="auto">
              <a:xfrm>
                <a:off x="4809" y="2673"/>
                <a:ext cx="213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Scorecard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49" name="Freeform 385"/>
              <p:cNvSpPr>
                <a:spLocks/>
              </p:cNvSpPr>
              <p:nvPr/>
            </p:nvSpPr>
            <p:spPr bwMode="auto">
              <a:xfrm>
                <a:off x="5025" y="2500"/>
                <a:ext cx="27" cy="179"/>
              </a:xfrm>
              <a:custGeom>
                <a:avLst/>
                <a:gdLst>
                  <a:gd name="T0" fmla="*/ 0 w 27"/>
                  <a:gd name="T1" fmla="*/ 179 h 179"/>
                  <a:gd name="T2" fmla="*/ 27 w 27"/>
                  <a:gd name="T3" fmla="*/ 179 h 179"/>
                  <a:gd name="T4" fmla="*/ 27 w 27"/>
                  <a:gd name="T5" fmla="*/ 16 h 179"/>
                  <a:gd name="T6" fmla="*/ 4 w 27"/>
                  <a:gd name="T7" fmla="*/ 16 h 179"/>
                  <a:gd name="T8" fmla="*/ 4 w 27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179"/>
                  <a:gd name="T17" fmla="*/ 27 w 27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179">
                    <a:moveTo>
                      <a:pt x="0" y="179"/>
                    </a:moveTo>
                    <a:lnTo>
                      <a:pt x="27" y="179"/>
                    </a:lnTo>
                    <a:lnTo>
                      <a:pt x="27" y="16"/>
                    </a:lnTo>
                    <a:lnTo>
                      <a:pt x="4" y="16"/>
                    </a:lnTo>
                    <a:lnTo>
                      <a:pt x="4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0" name="Freeform 386"/>
              <p:cNvSpPr>
                <a:spLocks/>
              </p:cNvSpPr>
              <p:nvPr/>
            </p:nvSpPr>
            <p:spPr bwMode="auto">
              <a:xfrm>
                <a:off x="5013" y="267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1" name="Freeform 387"/>
              <p:cNvSpPr>
                <a:spLocks/>
              </p:cNvSpPr>
              <p:nvPr/>
            </p:nvSpPr>
            <p:spPr bwMode="auto">
              <a:xfrm>
                <a:off x="5114" y="2452"/>
                <a:ext cx="17" cy="417"/>
              </a:xfrm>
              <a:custGeom>
                <a:avLst/>
                <a:gdLst>
                  <a:gd name="T0" fmla="*/ 9 w 17"/>
                  <a:gd name="T1" fmla="*/ 417 h 417"/>
                  <a:gd name="T2" fmla="*/ 17 w 17"/>
                  <a:gd name="T3" fmla="*/ 417 h 417"/>
                  <a:gd name="T4" fmla="*/ 17 w 17"/>
                  <a:gd name="T5" fmla="*/ 0 h 417"/>
                  <a:gd name="T6" fmla="*/ 0 w 17"/>
                  <a:gd name="T7" fmla="*/ 0 h 4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417"/>
                  <a:gd name="T14" fmla="*/ 17 w 17"/>
                  <a:gd name="T15" fmla="*/ 417 h 4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417">
                    <a:moveTo>
                      <a:pt x="9" y="417"/>
                    </a:moveTo>
                    <a:lnTo>
                      <a:pt x="17" y="417"/>
                    </a:lnTo>
                    <a:lnTo>
                      <a:pt x="17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2" name="Freeform 388"/>
              <p:cNvSpPr>
                <a:spLocks/>
              </p:cNvSpPr>
              <p:nvPr/>
            </p:nvSpPr>
            <p:spPr bwMode="auto">
              <a:xfrm>
                <a:off x="5111" y="286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3" name="Rectangle 389"/>
              <p:cNvSpPr>
                <a:spLocks noChangeArrowheads="1"/>
              </p:cNvSpPr>
              <p:nvPr/>
            </p:nvSpPr>
            <p:spPr bwMode="auto">
              <a:xfrm>
                <a:off x="3871" y="2033"/>
                <a:ext cx="223" cy="7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4" name="Rectangle 390"/>
              <p:cNvSpPr>
                <a:spLocks noChangeArrowheads="1"/>
              </p:cNvSpPr>
              <p:nvPr/>
            </p:nvSpPr>
            <p:spPr bwMode="auto">
              <a:xfrm>
                <a:off x="3905" y="2044"/>
                <a:ext cx="10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Price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55" name="Rectangle 391"/>
              <p:cNvSpPr>
                <a:spLocks noChangeArrowheads="1"/>
              </p:cNvSpPr>
              <p:nvPr/>
            </p:nvSpPr>
            <p:spPr bwMode="auto">
              <a:xfrm>
                <a:off x="3903" y="2068"/>
                <a:ext cx="158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Testing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56" name="Freeform 392"/>
              <p:cNvSpPr>
                <a:spLocks/>
              </p:cNvSpPr>
              <p:nvPr/>
            </p:nvSpPr>
            <p:spPr bwMode="auto">
              <a:xfrm>
                <a:off x="3328" y="1312"/>
                <a:ext cx="655" cy="712"/>
              </a:xfrm>
              <a:custGeom>
                <a:avLst/>
                <a:gdLst>
                  <a:gd name="T0" fmla="*/ 599 w 655"/>
                  <a:gd name="T1" fmla="*/ 592 h 712"/>
                  <a:gd name="T2" fmla="*/ 596 w 655"/>
                  <a:gd name="T3" fmla="*/ 589 h 712"/>
                  <a:gd name="T4" fmla="*/ 591 w 655"/>
                  <a:gd name="T5" fmla="*/ 590 h 712"/>
                  <a:gd name="T6" fmla="*/ 580 w 655"/>
                  <a:gd name="T7" fmla="*/ 592 h 712"/>
                  <a:gd name="T8" fmla="*/ 571 w 655"/>
                  <a:gd name="T9" fmla="*/ 2 h 712"/>
                  <a:gd name="T10" fmla="*/ 567 w 655"/>
                  <a:gd name="T11" fmla="*/ 0 h 712"/>
                  <a:gd name="T12" fmla="*/ 563 w 655"/>
                  <a:gd name="T13" fmla="*/ 2 h 712"/>
                  <a:gd name="T14" fmla="*/ 550 w 655"/>
                  <a:gd name="T15" fmla="*/ 2 h 712"/>
                  <a:gd name="T16" fmla="*/ 546 w 655"/>
                  <a:gd name="T17" fmla="*/ 0 h 712"/>
                  <a:gd name="T18" fmla="*/ 542 w 655"/>
                  <a:gd name="T19" fmla="*/ 2 h 712"/>
                  <a:gd name="T20" fmla="*/ 528 w 655"/>
                  <a:gd name="T21" fmla="*/ 2 h 712"/>
                  <a:gd name="T22" fmla="*/ 524 w 655"/>
                  <a:gd name="T23" fmla="*/ 0 h 712"/>
                  <a:gd name="T24" fmla="*/ 520 w 655"/>
                  <a:gd name="T25" fmla="*/ 2 h 712"/>
                  <a:gd name="T26" fmla="*/ 503 w 655"/>
                  <a:gd name="T27" fmla="*/ 2 h 712"/>
                  <a:gd name="T28" fmla="*/ 499 w 655"/>
                  <a:gd name="T29" fmla="*/ 0 h 712"/>
                  <a:gd name="T30" fmla="*/ 494 w 655"/>
                  <a:gd name="T31" fmla="*/ 2 h 712"/>
                  <a:gd name="T32" fmla="*/ 483 w 655"/>
                  <a:gd name="T33" fmla="*/ 2 h 712"/>
                  <a:gd name="T34" fmla="*/ 479 w 655"/>
                  <a:gd name="T35" fmla="*/ 0 h 712"/>
                  <a:gd name="T36" fmla="*/ 475 w 655"/>
                  <a:gd name="T37" fmla="*/ 2 h 712"/>
                  <a:gd name="T38" fmla="*/ 451 w 655"/>
                  <a:gd name="T39" fmla="*/ 2 h 712"/>
                  <a:gd name="T40" fmla="*/ 447 w 655"/>
                  <a:gd name="T41" fmla="*/ 0 h 712"/>
                  <a:gd name="T42" fmla="*/ 443 w 655"/>
                  <a:gd name="T43" fmla="*/ 2 h 712"/>
                  <a:gd name="T44" fmla="*/ 409 w 655"/>
                  <a:gd name="T45" fmla="*/ 2 h 712"/>
                  <a:gd name="T46" fmla="*/ 405 w 655"/>
                  <a:gd name="T47" fmla="*/ 0 h 712"/>
                  <a:gd name="T48" fmla="*/ 400 w 655"/>
                  <a:gd name="T49" fmla="*/ 2 h 712"/>
                  <a:gd name="T50" fmla="*/ 161 w 655"/>
                  <a:gd name="T51" fmla="*/ 2 h 712"/>
                  <a:gd name="T52" fmla="*/ 157 w 655"/>
                  <a:gd name="T53" fmla="*/ 0 h 712"/>
                  <a:gd name="T54" fmla="*/ 153 w 655"/>
                  <a:gd name="T55" fmla="*/ 2 h 712"/>
                  <a:gd name="T56" fmla="*/ 139 w 655"/>
                  <a:gd name="T57" fmla="*/ 2 h 712"/>
                  <a:gd name="T58" fmla="*/ 135 w 655"/>
                  <a:gd name="T59" fmla="*/ 0 h 712"/>
                  <a:gd name="T60" fmla="*/ 131 w 655"/>
                  <a:gd name="T61" fmla="*/ 2 h 712"/>
                  <a:gd name="T62" fmla="*/ 109 w 655"/>
                  <a:gd name="T63" fmla="*/ 2 h 712"/>
                  <a:gd name="T64" fmla="*/ 104 w 655"/>
                  <a:gd name="T65" fmla="*/ 0 h 712"/>
                  <a:gd name="T66" fmla="*/ 100 w 655"/>
                  <a:gd name="T67" fmla="*/ 2 h 712"/>
                  <a:gd name="T68" fmla="*/ 87 w 655"/>
                  <a:gd name="T69" fmla="*/ 2 h 712"/>
                  <a:gd name="T70" fmla="*/ 83 w 655"/>
                  <a:gd name="T71" fmla="*/ 0 h 712"/>
                  <a:gd name="T72" fmla="*/ 79 w 655"/>
                  <a:gd name="T73" fmla="*/ 2 h 712"/>
                  <a:gd name="T74" fmla="*/ 65 w 655"/>
                  <a:gd name="T75" fmla="*/ 2 h 712"/>
                  <a:gd name="T76" fmla="*/ 60 w 655"/>
                  <a:gd name="T77" fmla="*/ 0 h 712"/>
                  <a:gd name="T78" fmla="*/ 56 w 655"/>
                  <a:gd name="T79" fmla="*/ 2 h 712"/>
                  <a:gd name="T80" fmla="*/ 44 w 655"/>
                  <a:gd name="T81" fmla="*/ 2 h 712"/>
                  <a:gd name="T82" fmla="*/ 40 w 655"/>
                  <a:gd name="T83" fmla="*/ 0 h 712"/>
                  <a:gd name="T84" fmla="*/ 36 w 655"/>
                  <a:gd name="T85" fmla="*/ 2 h 71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55"/>
                  <a:gd name="T130" fmla="*/ 0 h 712"/>
                  <a:gd name="T131" fmla="*/ 655 w 655"/>
                  <a:gd name="T132" fmla="*/ 712 h 71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55" h="712">
                    <a:moveTo>
                      <a:pt x="655" y="712"/>
                    </a:moveTo>
                    <a:lnTo>
                      <a:pt x="655" y="592"/>
                    </a:lnTo>
                    <a:lnTo>
                      <a:pt x="599" y="592"/>
                    </a:lnTo>
                    <a:lnTo>
                      <a:pt x="598" y="591"/>
                    </a:lnTo>
                    <a:lnTo>
                      <a:pt x="597" y="590"/>
                    </a:lnTo>
                    <a:lnTo>
                      <a:pt x="596" y="589"/>
                    </a:lnTo>
                    <a:lnTo>
                      <a:pt x="594" y="589"/>
                    </a:lnTo>
                    <a:lnTo>
                      <a:pt x="592" y="589"/>
                    </a:lnTo>
                    <a:lnTo>
                      <a:pt x="591" y="590"/>
                    </a:lnTo>
                    <a:lnTo>
                      <a:pt x="590" y="591"/>
                    </a:lnTo>
                    <a:lnTo>
                      <a:pt x="589" y="592"/>
                    </a:lnTo>
                    <a:lnTo>
                      <a:pt x="580" y="592"/>
                    </a:lnTo>
                    <a:lnTo>
                      <a:pt x="580" y="3"/>
                    </a:lnTo>
                    <a:lnTo>
                      <a:pt x="571" y="3"/>
                    </a:lnTo>
                    <a:lnTo>
                      <a:pt x="571" y="2"/>
                    </a:lnTo>
                    <a:lnTo>
                      <a:pt x="570" y="1"/>
                    </a:lnTo>
                    <a:lnTo>
                      <a:pt x="569" y="0"/>
                    </a:lnTo>
                    <a:lnTo>
                      <a:pt x="567" y="0"/>
                    </a:lnTo>
                    <a:lnTo>
                      <a:pt x="565" y="0"/>
                    </a:lnTo>
                    <a:lnTo>
                      <a:pt x="564" y="1"/>
                    </a:lnTo>
                    <a:lnTo>
                      <a:pt x="563" y="2"/>
                    </a:lnTo>
                    <a:lnTo>
                      <a:pt x="562" y="3"/>
                    </a:lnTo>
                    <a:lnTo>
                      <a:pt x="551" y="3"/>
                    </a:lnTo>
                    <a:lnTo>
                      <a:pt x="550" y="2"/>
                    </a:lnTo>
                    <a:lnTo>
                      <a:pt x="550" y="1"/>
                    </a:lnTo>
                    <a:lnTo>
                      <a:pt x="548" y="0"/>
                    </a:lnTo>
                    <a:lnTo>
                      <a:pt x="546" y="0"/>
                    </a:lnTo>
                    <a:lnTo>
                      <a:pt x="545" y="0"/>
                    </a:lnTo>
                    <a:lnTo>
                      <a:pt x="543" y="1"/>
                    </a:lnTo>
                    <a:lnTo>
                      <a:pt x="542" y="2"/>
                    </a:lnTo>
                    <a:lnTo>
                      <a:pt x="542" y="3"/>
                    </a:lnTo>
                    <a:lnTo>
                      <a:pt x="529" y="3"/>
                    </a:lnTo>
                    <a:lnTo>
                      <a:pt x="528" y="2"/>
                    </a:lnTo>
                    <a:lnTo>
                      <a:pt x="528" y="1"/>
                    </a:lnTo>
                    <a:lnTo>
                      <a:pt x="526" y="0"/>
                    </a:lnTo>
                    <a:lnTo>
                      <a:pt x="524" y="0"/>
                    </a:lnTo>
                    <a:lnTo>
                      <a:pt x="523" y="0"/>
                    </a:lnTo>
                    <a:lnTo>
                      <a:pt x="521" y="1"/>
                    </a:lnTo>
                    <a:lnTo>
                      <a:pt x="520" y="2"/>
                    </a:lnTo>
                    <a:lnTo>
                      <a:pt x="520" y="3"/>
                    </a:lnTo>
                    <a:lnTo>
                      <a:pt x="503" y="3"/>
                    </a:lnTo>
                    <a:lnTo>
                      <a:pt x="503" y="2"/>
                    </a:lnTo>
                    <a:lnTo>
                      <a:pt x="502" y="1"/>
                    </a:lnTo>
                    <a:lnTo>
                      <a:pt x="500" y="0"/>
                    </a:lnTo>
                    <a:lnTo>
                      <a:pt x="499" y="0"/>
                    </a:lnTo>
                    <a:lnTo>
                      <a:pt x="497" y="0"/>
                    </a:lnTo>
                    <a:lnTo>
                      <a:pt x="495" y="1"/>
                    </a:lnTo>
                    <a:lnTo>
                      <a:pt x="494" y="2"/>
                    </a:lnTo>
                    <a:lnTo>
                      <a:pt x="494" y="3"/>
                    </a:lnTo>
                    <a:lnTo>
                      <a:pt x="484" y="3"/>
                    </a:lnTo>
                    <a:lnTo>
                      <a:pt x="483" y="2"/>
                    </a:lnTo>
                    <a:lnTo>
                      <a:pt x="482" y="1"/>
                    </a:lnTo>
                    <a:lnTo>
                      <a:pt x="481" y="0"/>
                    </a:lnTo>
                    <a:lnTo>
                      <a:pt x="479" y="0"/>
                    </a:lnTo>
                    <a:lnTo>
                      <a:pt x="477" y="0"/>
                    </a:lnTo>
                    <a:lnTo>
                      <a:pt x="476" y="1"/>
                    </a:lnTo>
                    <a:lnTo>
                      <a:pt x="475" y="2"/>
                    </a:lnTo>
                    <a:lnTo>
                      <a:pt x="475" y="3"/>
                    </a:lnTo>
                    <a:lnTo>
                      <a:pt x="451" y="3"/>
                    </a:lnTo>
                    <a:lnTo>
                      <a:pt x="451" y="2"/>
                    </a:lnTo>
                    <a:lnTo>
                      <a:pt x="450" y="1"/>
                    </a:lnTo>
                    <a:lnTo>
                      <a:pt x="448" y="0"/>
                    </a:lnTo>
                    <a:lnTo>
                      <a:pt x="447" y="0"/>
                    </a:lnTo>
                    <a:lnTo>
                      <a:pt x="445" y="0"/>
                    </a:lnTo>
                    <a:lnTo>
                      <a:pt x="443" y="1"/>
                    </a:lnTo>
                    <a:lnTo>
                      <a:pt x="443" y="2"/>
                    </a:lnTo>
                    <a:lnTo>
                      <a:pt x="442" y="3"/>
                    </a:lnTo>
                    <a:lnTo>
                      <a:pt x="409" y="3"/>
                    </a:lnTo>
                    <a:lnTo>
                      <a:pt x="409" y="2"/>
                    </a:lnTo>
                    <a:lnTo>
                      <a:pt x="408" y="1"/>
                    </a:lnTo>
                    <a:lnTo>
                      <a:pt x="406" y="0"/>
                    </a:lnTo>
                    <a:lnTo>
                      <a:pt x="405" y="0"/>
                    </a:lnTo>
                    <a:lnTo>
                      <a:pt x="403" y="0"/>
                    </a:lnTo>
                    <a:lnTo>
                      <a:pt x="401" y="1"/>
                    </a:lnTo>
                    <a:lnTo>
                      <a:pt x="400" y="2"/>
                    </a:lnTo>
                    <a:lnTo>
                      <a:pt x="400" y="3"/>
                    </a:lnTo>
                    <a:lnTo>
                      <a:pt x="162" y="3"/>
                    </a:lnTo>
                    <a:lnTo>
                      <a:pt x="161" y="2"/>
                    </a:lnTo>
                    <a:lnTo>
                      <a:pt x="160" y="1"/>
                    </a:lnTo>
                    <a:lnTo>
                      <a:pt x="159" y="0"/>
                    </a:lnTo>
                    <a:lnTo>
                      <a:pt x="157" y="0"/>
                    </a:lnTo>
                    <a:lnTo>
                      <a:pt x="156" y="0"/>
                    </a:lnTo>
                    <a:lnTo>
                      <a:pt x="154" y="1"/>
                    </a:lnTo>
                    <a:lnTo>
                      <a:pt x="153" y="2"/>
                    </a:lnTo>
                    <a:lnTo>
                      <a:pt x="153" y="3"/>
                    </a:lnTo>
                    <a:lnTo>
                      <a:pt x="139" y="3"/>
                    </a:lnTo>
                    <a:lnTo>
                      <a:pt x="139" y="2"/>
                    </a:lnTo>
                    <a:lnTo>
                      <a:pt x="138" y="1"/>
                    </a:lnTo>
                    <a:lnTo>
                      <a:pt x="136" y="0"/>
                    </a:lnTo>
                    <a:lnTo>
                      <a:pt x="135" y="0"/>
                    </a:lnTo>
                    <a:lnTo>
                      <a:pt x="133" y="0"/>
                    </a:lnTo>
                    <a:lnTo>
                      <a:pt x="132" y="1"/>
                    </a:lnTo>
                    <a:lnTo>
                      <a:pt x="131" y="2"/>
                    </a:lnTo>
                    <a:lnTo>
                      <a:pt x="130" y="3"/>
                    </a:lnTo>
                    <a:lnTo>
                      <a:pt x="109" y="3"/>
                    </a:lnTo>
                    <a:lnTo>
                      <a:pt x="109" y="2"/>
                    </a:lnTo>
                    <a:lnTo>
                      <a:pt x="107" y="1"/>
                    </a:lnTo>
                    <a:lnTo>
                      <a:pt x="106" y="0"/>
                    </a:lnTo>
                    <a:lnTo>
                      <a:pt x="104" y="0"/>
                    </a:lnTo>
                    <a:lnTo>
                      <a:pt x="103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88" y="3"/>
                    </a:lnTo>
                    <a:lnTo>
                      <a:pt x="87" y="2"/>
                    </a:lnTo>
                    <a:lnTo>
                      <a:pt x="86" y="1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1" y="0"/>
                    </a:lnTo>
                    <a:lnTo>
                      <a:pt x="80" y="1"/>
                    </a:lnTo>
                    <a:lnTo>
                      <a:pt x="79" y="2"/>
                    </a:lnTo>
                    <a:lnTo>
                      <a:pt x="78" y="3"/>
                    </a:lnTo>
                    <a:lnTo>
                      <a:pt x="65" y="3"/>
                    </a:lnTo>
                    <a:lnTo>
                      <a:pt x="65" y="2"/>
                    </a:lnTo>
                    <a:lnTo>
                      <a:pt x="64" y="1"/>
                    </a:lnTo>
                    <a:lnTo>
                      <a:pt x="62" y="0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7" y="1"/>
                    </a:lnTo>
                    <a:lnTo>
                      <a:pt x="56" y="2"/>
                    </a:lnTo>
                    <a:lnTo>
                      <a:pt x="56" y="3"/>
                    </a:lnTo>
                    <a:lnTo>
                      <a:pt x="44" y="3"/>
                    </a:lnTo>
                    <a:lnTo>
                      <a:pt x="44" y="2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7" y="1"/>
                    </a:lnTo>
                    <a:lnTo>
                      <a:pt x="36" y="2"/>
                    </a:lnTo>
                    <a:lnTo>
                      <a:pt x="35" y="3"/>
                    </a:lnTo>
                    <a:lnTo>
                      <a:pt x="0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7" name="Freeform 393"/>
              <p:cNvSpPr>
                <a:spLocks/>
              </p:cNvSpPr>
              <p:nvPr/>
            </p:nvSpPr>
            <p:spPr bwMode="auto">
              <a:xfrm>
                <a:off x="3977" y="2023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8" name="Freeform 394"/>
              <p:cNvSpPr>
                <a:spLocks/>
              </p:cNvSpPr>
              <p:nvPr/>
            </p:nvSpPr>
            <p:spPr bwMode="auto">
              <a:xfrm>
                <a:off x="2112" y="2093"/>
                <a:ext cx="1759" cy="921"/>
              </a:xfrm>
              <a:custGeom>
                <a:avLst/>
                <a:gdLst>
                  <a:gd name="T0" fmla="*/ 1757 w 1759"/>
                  <a:gd name="T1" fmla="*/ 5 h 921"/>
                  <a:gd name="T2" fmla="*/ 1753 w 1759"/>
                  <a:gd name="T3" fmla="*/ 3 h 921"/>
                  <a:gd name="T4" fmla="*/ 1749 w 1759"/>
                  <a:gd name="T5" fmla="*/ 5 h 921"/>
                  <a:gd name="T6" fmla="*/ 1744 w 1759"/>
                  <a:gd name="T7" fmla="*/ 5 h 921"/>
                  <a:gd name="T8" fmla="*/ 1740 w 1759"/>
                  <a:gd name="T9" fmla="*/ 1 h 921"/>
                  <a:gd name="T10" fmla="*/ 1733 w 1759"/>
                  <a:gd name="T11" fmla="*/ 1 h 921"/>
                  <a:gd name="T12" fmla="*/ 1728 w 1759"/>
                  <a:gd name="T13" fmla="*/ 5 h 921"/>
                  <a:gd name="T14" fmla="*/ 1718 w 1759"/>
                  <a:gd name="T15" fmla="*/ 5 h 921"/>
                  <a:gd name="T16" fmla="*/ 1714 w 1759"/>
                  <a:gd name="T17" fmla="*/ 3 h 921"/>
                  <a:gd name="T18" fmla="*/ 1710 w 1759"/>
                  <a:gd name="T19" fmla="*/ 5 h 921"/>
                  <a:gd name="T20" fmla="*/ 1700 w 1759"/>
                  <a:gd name="T21" fmla="*/ 921 h 921"/>
                  <a:gd name="T22" fmla="*/ 1421 w 1759"/>
                  <a:gd name="T23" fmla="*/ 918 h 921"/>
                  <a:gd name="T24" fmla="*/ 1416 w 1759"/>
                  <a:gd name="T25" fmla="*/ 915 h 921"/>
                  <a:gd name="T26" fmla="*/ 1410 w 1759"/>
                  <a:gd name="T27" fmla="*/ 918 h 921"/>
                  <a:gd name="T28" fmla="*/ 1261 w 1759"/>
                  <a:gd name="T29" fmla="*/ 921 h 921"/>
                  <a:gd name="T30" fmla="*/ 1258 w 1759"/>
                  <a:gd name="T31" fmla="*/ 918 h 921"/>
                  <a:gd name="T32" fmla="*/ 1253 w 1759"/>
                  <a:gd name="T33" fmla="*/ 919 h 921"/>
                  <a:gd name="T34" fmla="*/ 889 w 1759"/>
                  <a:gd name="T35" fmla="*/ 921 h 921"/>
                  <a:gd name="T36" fmla="*/ 886 w 1759"/>
                  <a:gd name="T37" fmla="*/ 918 h 921"/>
                  <a:gd name="T38" fmla="*/ 881 w 1759"/>
                  <a:gd name="T39" fmla="*/ 919 h 921"/>
                  <a:gd name="T40" fmla="*/ 637 w 1759"/>
                  <a:gd name="T41" fmla="*/ 921 h 921"/>
                  <a:gd name="T42" fmla="*/ 634 w 1759"/>
                  <a:gd name="T43" fmla="*/ 918 h 921"/>
                  <a:gd name="T44" fmla="*/ 629 w 1759"/>
                  <a:gd name="T45" fmla="*/ 919 h 921"/>
                  <a:gd name="T46" fmla="*/ 583 w 1759"/>
                  <a:gd name="T47" fmla="*/ 921 h 921"/>
                  <a:gd name="T48" fmla="*/ 580 w 1759"/>
                  <a:gd name="T49" fmla="*/ 918 h 921"/>
                  <a:gd name="T50" fmla="*/ 575 w 1759"/>
                  <a:gd name="T51" fmla="*/ 919 h 921"/>
                  <a:gd name="T52" fmla="*/ 531 w 1759"/>
                  <a:gd name="T53" fmla="*/ 921 h 921"/>
                  <a:gd name="T54" fmla="*/ 528 w 1759"/>
                  <a:gd name="T55" fmla="*/ 918 h 921"/>
                  <a:gd name="T56" fmla="*/ 524 w 1759"/>
                  <a:gd name="T57" fmla="*/ 919 h 921"/>
                  <a:gd name="T58" fmla="*/ 486 w 1759"/>
                  <a:gd name="T59" fmla="*/ 921 h 921"/>
                  <a:gd name="T60" fmla="*/ 483 w 1759"/>
                  <a:gd name="T61" fmla="*/ 918 h 921"/>
                  <a:gd name="T62" fmla="*/ 478 w 1759"/>
                  <a:gd name="T63" fmla="*/ 919 h 921"/>
                  <a:gd name="T64" fmla="*/ 438 w 1759"/>
                  <a:gd name="T65" fmla="*/ 921 h 921"/>
                  <a:gd name="T66" fmla="*/ 436 w 1759"/>
                  <a:gd name="T67" fmla="*/ 918 h 921"/>
                  <a:gd name="T68" fmla="*/ 431 w 1759"/>
                  <a:gd name="T69" fmla="*/ 919 h 921"/>
                  <a:gd name="T70" fmla="*/ 342 w 1759"/>
                  <a:gd name="T71" fmla="*/ 921 h 921"/>
                  <a:gd name="T72" fmla="*/ 339 w 1759"/>
                  <a:gd name="T73" fmla="*/ 918 h 921"/>
                  <a:gd name="T74" fmla="*/ 334 w 1759"/>
                  <a:gd name="T75" fmla="*/ 919 h 921"/>
                  <a:gd name="T76" fmla="*/ 261 w 1759"/>
                  <a:gd name="T77" fmla="*/ 921 h 921"/>
                  <a:gd name="T78" fmla="*/ 258 w 1759"/>
                  <a:gd name="T79" fmla="*/ 918 h 921"/>
                  <a:gd name="T80" fmla="*/ 253 w 1759"/>
                  <a:gd name="T81" fmla="*/ 919 h 921"/>
                  <a:gd name="T82" fmla="*/ 110 w 1759"/>
                  <a:gd name="T83" fmla="*/ 921 h 921"/>
                  <a:gd name="T84" fmla="*/ 107 w 1759"/>
                  <a:gd name="T85" fmla="*/ 918 h 921"/>
                  <a:gd name="T86" fmla="*/ 102 w 1759"/>
                  <a:gd name="T87" fmla="*/ 919 h 921"/>
                  <a:gd name="T88" fmla="*/ 81 w 1759"/>
                  <a:gd name="T89" fmla="*/ 921 h 921"/>
                  <a:gd name="T90" fmla="*/ 78 w 1759"/>
                  <a:gd name="T91" fmla="*/ 918 h 921"/>
                  <a:gd name="T92" fmla="*/ 73 w 1759"/>
                  <a:gd name="T93" fmla="*/ 919 h 921"/>
                  <a:gd name="T94" fmla="*/ 38 w 1759"/>
                  <a:gd name="T95" fmla="*/ 921 h 921"/>
                  <a:gd name="T96" fmla="*/ 35 w 1759"/>
                  <a:gd name="T97" fmla="*/ 918 h 921"/>
                  <a:gd name="T98" fmla="*/ 30 w 1759"/>
                  <a:gd name="T99" fmla="*/ 919 h 921"/>
                  <a:gd name="T100" fmla="*/ 0 w 1759"/>
                  <a:gd name="T101" fmla="*/ 921 h 92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759"/>
                  <a:gd name="T154" fmla="*/ 0 h 921"/>
                  <a:gd name="T155" fmla="*/ 1759 w 1759"/>
                  <a:gd name="T156" fmla="*/ 921 h 92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759" h="921">
                    <a:moveTo>
                      <a:pt x="1759" y="7"/>
                    </a:moveTo>
                    <a:lnTo>
                      <a:pt x="1757" y="7"/>
                    </a:lnTo>
                    <a:lnTo>
                      <a:pt x="1757" y="5"/>
                    </a:lnTo>
                    <a:lnTo>
                      <a:pt x="1756" y="4"/>
                    </a:lnTo>
                    <a:lnTo>
                      <a:pt x="1754" y="4"/>
                    </a:lnTo>
                    <a:lnTo>
                      <a:pt x="1753" y="3"/>
                    </a:lnTo>
                    <a:lnTo>
                      <a:pt x="1751" y="4"/>
                    </a:lnTo>
                    <a:lnTo>
                      <a:pt x="1749" y="4"/>
                    </a:lnTo>
                    <a:lnTo>
                      <a:pt x="1749" y="5"/>
                    </a:lnTo>
                    <a:lnTo>
                      <a:pt x="1748" y="7"/>
                    </a:lnTo>
                    <a:lnTo>
                      <a:pt x="1745" y="7"/>
                    </a:lnTo>
                    <a:lnTo>
                      <a:pt x="1744" y="5"/>
                    </a:lnTo>
                    <a:lnTo>
                      <a:pt x="1744" y="3"/>
                    </a:lnTo>
                    <a:lnTo>
                      <a:pt x="1742" y="2"/>
                    </a:lnTo>
                    <a:lnTo>
                      <a:pt x="1740" y="1"/>
                    </a:lnTo>
                    <a:lnTo>
                      <a:pt x="1738" y="0"/>
                    </a:lnTo>
                    <a:lnTo>
                      <a:pt x="1735" y="0"/>
                    </a:lnTo>
                    <a:lnTo>
                      <a:pt x="1733" y="1"/>
                    </a:lnTo>
                    <a:lnTo>
                      <a:pt x="1731" y="2"/>
                    </a:lnTo>
                    <a:lnTo>
                      <a:pt x="1729" y="3"/>
                    </a:lnTo>
                    <a:lnTo>
                      <a:pt x="1728" y="5"/>
                    </a:lnTo>
                    <a:lnTo>
                      <a:pt x="1728" y="7"/>
                    </a:lnTo>
                    <a:lnTo>
                      <a:pt x="1719" y="7"/>
                    </a:lnTo>
                    <a:lnTo>
                      <a:pt x="1718" y="5"/>
                    </a:lnTo>
                    <a:lnTo>
                      <a:pt x="1718" y="4"/>
                    </a:lnTo>
                    <a:lnTo>
                      <a:pt x="1716" y="4"/>
                    </a:lnTo>
                    <a:lnTo>
                      <a:pt x="1714" y="3"/>
                    </a:lnTo>
                    <a:lnTo>
                      <a:pt x="1713" y="4"/>
                    </a:lnTo>
                    <a:lnTo>
                      <a:pt x="1711" y="4"/>
                    </a:lnTo>
                    <a:lnTo>
                      <a:pt x="1710" y="5"/>
                    </a:lnTo>
                    <a:lnTo>
                      <a:pt x="1710" y="7"/>
                    </a:lnTo>
                    <a:lnTo>
                      <a:pt x="1700" y="7"/>
                    </a:lnTo>
                    <a:lnTo>
                      <a:pt x="1700" y="921"/>
                    </a:lnTo>
                    <a:lnTo>
                      <a:pt x="1423" y="921"/>
                    </a:lnTo>
                    <a:lnTo>
                      <a:pt x="1422" y="919"/>
                    </a:lnTo>
                    <a:lnTo>
                      <a:pt x="1421" y="918"/>
                    </a:lnTo>
                    <a:lnTo>
                      <a:pt x="1420" y="917"/>
                    </a:lnTo>
                    <a:lnTo>
                      <a:pt x="1418" y="916"/>
                    </a:lnTo>
                    <a:lnTo>
                      <a:pt x="1416" y="915"/>
                    </a:lnTo>
                    <a:lnTo>
                      <a:pt x="1414" y="916"/>
                    </a:lnTo>
                    <a:lnTo>
                      <a:pt x="1412" y="917"/>
                    </a:lnTo>
                    <a:lnTo>
                      <a:pt x="1410" y="918"/>
                    </a:lnTo>
                    <a:lnTo>
                      <a:pt x="1409" y="919"/>
                    </a:lnTo>
                    <a:lnTo>
                      <a:pt x="1409" y="921"/>
                    </a:lnTo>
                    <a:lnTo>
                      <a:pt x="1261" y="921"/>
                    </a:lnTo>
                    <a:lnTo>
                      <a:pt x="1260" y="920"/>
                    </a:lnTo>
                    <a:lnTo>
                      <a:pt x="1259" y="919"/>
                    </a:lnTo>
                    <a:lnTo>
                      <a:pt x="1258" y="918"/>
                    </a:lnTo>
                    <a:lnTo>
                      <a:pt x="1256" y="917"/>
                    </a:lnTo>
                    <a:lnTo>
                      <a:pt x="1255" y="918"/>
                    </a:lnTo>
                    <a:lnTo>
                      <a:pt x="1253" y="919"/>
                    </a:lnTo>
                    <a:lnTo>
                      <a:pt x="1252" y="920"/>
                    </a:lnTo>
                    <a:lnTo>
                      <a:pt x="1252" y="921"/>
                    </a:lnTo>
                    <a:lnTo>
                      <a:pt x="889" y="921"/>
                    </a:lnTo>
                    <a:lnTo>
                      <a:pt x="889" y="920"/>
                    </a:lnTo>
                    <a:lnTo>
                      <a:pt x="888" y="919"/>
                    </a:lnTo>
                    <a:lnTo>
                      <a:pt x="886" y="918"/>
                    </a:lnTo>
                    <a:lnTo>
                      <a:pt x="885" y="917"/>
                    </a:lnTo>
                    <a:lnTo>
                      <a:pt x="883" y="918"/>
                    </a:lnTo>
                    <a:lnTo>
                      <a:pt x="881" y="919"/>
                    </a:lnTo>
                    <a:lnTo>
                      <a:pt x="881" y="920"/>
                    </a:lnTo>
                    <a:lnTo>
                      <a:pt x="880" y="921"/>
                    </a:lnTo>
                    <a:lnTo>
                      <a:pt x="637" y="921"/>
                    </a:lnTo>
                    <a:lnTo>
                      <a:pt x="637" y="920"/>
                    </a:lnTo>
                    <a:lnTo>
                      <a:pt x="636" y="919"/>
                    </a:lnTo>
                    <a:lnTo>
                      <a:pt x="634" y="918"/>
                    </a:lnTo>
                    <a:lnTo>
                      <a:pt x="633" y="917"/>
                    </a:lnTo>
                    <a:lnTo>
                      <a:pt x="631" y="918"/>
                    </a:lnTo>
                    <a:lnTo>
                      <a:pt x="629" y="919"/>
                    </a:lnTo>
                    <a:lnTo>
                      <a:pt x="628" y="920"/>
                    </a:lnTo>
                    <a:lnTo>
                      <a:pt x="628" y="921"/>
                    </a:lnTo>
                    <a:lnTo>
                      <a:pt x="583" y="921"/>
                    </a:lnTo>
                    <a:lnTo>
                      <a:pt x="583" y="920"/>
                    </a:lnTo>
                    <a:lnTo>
                      <a:pt x="582" y="919"/>
                    </a:lnTo>
                    <a:lnTo>
                      <a:pt x="580" y="918"/>
                    </a:lnTo>
                    <a:lnTo>
                      <a:pt x="579" y="917"/>
                    </a:lnTo>
                    <a:lnTo>
                      <a:pt x="577" y="918"/>
                    </a:lnTo>
                    <a:lnTo>
                      <a:pt x="575" y="919"/>
                    </a:lnTo>
                    <a:lnTo>
                      <a:pt x="574" y="920"/>
                    </a:lnTo>
                    <a:lnTo>
                      <a:pt x="574" y="921"/>
                    </a:lnTo>
                    <a:lnTo>
                      <a:pt x="531" y="921"/>
                    </a:lnTo>
                    <a:lnTo>
                      <a:pt x="531" y="920"/>
                    </a:lnTo>
                    <a:lnTo>
                      <a:pt x="530" y="919"/>
                    </a:lnTo>
                    <a:lnTo>
                      <a:pt x="528" y="918"/>
                    </a:lnTo>
                    <a:lnTo>
                      <a:pt x="527" y="917"/>
                    </a:lnTo>
                    <a:lnTo>
                      <a:pt x="525" y="918"/>
                    </a:lnTo>
                    <a:lnTo>
                      <a:pt x="524" y="919"/>
                    </a:lnTo>
                    <a:lnTo>
                      <a:pt x="523" y="920"/>
                    </a:lnTo>
                    <a:lnTo>
                      <a:pt x="522" y="921"/>
                    </a:lnTo>
                    <a:lnTo>
                      <a:pt x="486" y="921"/>
                    </a:lnTo>
                    <a:lnTo>
                      <a:pt x="485" y="920"/>
                    </a:lnTo>
                    <a:lnTo>
                      <a:pt x="484" y="919"/>
                    </a:lnTo>
                    <a:lnTo>
                      <a:pt x="483" y="918"/>
                    </a:lnTo>
                    <a:lnTo>
                      <a:pt x="481" y="917"/>
                    </a:lnTo>
                    <a:lnTo>
                      <a:pt x="479" y="918"/>
                    </a:lnTo>
                    <a:lnTo>
                      <a:pt x="478" y="919"/>
                    </a:lnTo>
                    <a:lnTo>
                      <a:pt x="477" y="920"/>
                    </a:lnTo>
                    <a:lnTo>
                      <a:pt x="477" y="921"/>
                    </a:lnTo>
                    <a:lnTo>
                      <a:pt x="438" y="921"/>
                    </a:lnTo>
                    <a:lnTo>
                      <a:pt x="438" y="920"/>
                    </a:lnTo>
                    <a:lnTo>
                      <a:pt x="437" y="919"/>
                    </a:lnTo>
                    <a:lnTo>
                      <a:pt x="436" y="918"/>
                    </a:lnTo>
                    <a:lnTo>
                      <a:pt x="434" y="917"/>
                    </a:lnTo>
                    <a:lnTo>
                      <a:pt x="432" y="918"/>
                    </a:lnTo>
                    <a:lnTo>
                      <a:pt x="431" y="919"/>
                    </a:lnTo>
                    <a:lnTo>
                      <a:pt x="430" y="920"/>
                    </a:lnTo>
                    <a:lnTo>
                      <a:pt x="429" y="921"/>
                    </a:lnTo>
                    <a:lnTo>
                      <a:pt x="342" y="921"/>
                    </a:lnTo>
                    <a:lnTo>
                      <a:pt x="342" y="920"/>
                    </a:lnTo>
                    <a:lnTo>
                      <a:pt x="341" y="919"/>
                    </a:lnTo>
                    <a:lnTo>
                      <a:pt x="339" y="918"/>
                    </a:lnTo>
                    <a:lnTo>
                      <a:pt x="338" y="917"/>
                    </a:lnTo>
                    <a:lnTo>
                      <a:pt x="336" y="918"/>
                    </a:lnTo>
                    <a:lnTo>
                      <a:pt x="334" y="919"/>
                    </a:lnTo>
                    <a:lnTo>
                      <a:pt x="333" y="920"/>
                    </a:lnTo>
                    <a:lnTo>
                      <a:pt x="333" y="921"/>
                    </a:lnTo>
                    <a:lnTo>
                      <a:pt x="261" y="921"/>
                    </a:lnTo>
                    <a:lnTo>
                      <a:pt x="261" y="920"/>
                    </a:lnTo>
                    <a:lnTo>
                      <a:pt x="260" y="919"/>
                    </a:lnTo>
                    <a:lnTo>
                      <a:pt x="258" y="918"/>
                    </a:lnTo>
                    <a:lnTo>
                      <a:pt x="256" y="917"/>
                    </a:lnTo>
                    <a:lnTo>
                      <a:pt x="255" y="918"/>
                    </a:lnTo>
                    <a:lnTo>
                      <a:pt x="253" y="919"/>
                    </a:lnTo>
                    <a:lnTo>
                      <a:pt x="252" y="920"/>
                    </a:lnTo>
                    <a:lnTo>
                      <a:pt x="252" y="921"/>
                    </a:lnTo>
                    <a:lnTo>
                      <a:pt x="110" y="921"/>
                    </a:lnTo>
                    <a:lnTo>
                      <a:pt x="109" y="920"/>
                    </a:lnTo>
                    <a:lnTo>
                      <a:pt x="108" y="919"/>
                    </a:lnTo>
                    <a:lnTo>
                      <a:pt x="107" y="918"/>
                    </a:lnTo>
                    <a:lnTo>
                      <a:pt x="105" y="917"/>
                    </a:lnTo>
                    <a:lnTo>
                      <a:pt x="103" y="918"/>
                    </a:lnTo>
                    <a:lnTo>
                      <a:pt x="102" y="919"/>
                    </a:lnTo>
                    <a:lnTo>
                      <a:pt x="101" y="920"/>
                    </a:lnTo>
                    <a:lnTo>
                      <a:pt x="101" y="921"/>
                    </a:lnTo>
                    <a:lnTo>
                      <a:pt x="81" y="921"/>
                    </a:lnTo>
                    <a:lnTo>
                      <a:pt x="81" y="920"/>
                    </a:lnTo>
                    <a:lnTo>
                      <a:pt x="80" y="919"/>
                    </a:lnTo>
                    <a:lnTo>
                      <a:pt x="78" y="918"/>
                    </a:lnTo>
                    <a:lnTo>
                      <a:pt x="76" y="917"/>
                    </a:lnTo>
                    <a:lnTo>
                      <a:pt x="75" y="918"/>
                    </a:lnTo>
                    <a:lnTo>
                      <a:pt x="73" y="919"/>
                    </a:lnTo>
                    <a:lnTo>
                      <a:pt x="72" y="920"/>
                    </a:lnTo>
                    <a:lnTo>
                      <a:pt x="72" y="921"/>
                    </a:lnTo>
                    <a:lnTo>
                      <a:pt x="38" y="921"/>
                    </a:lnTo>
                    <a:lnTo>
                      <a:pt x="38" y="920"/>
                    </a:lnTo>
                    <a:lnTo>
                      <a:pt x="37" y="919"/>
                    </a:lnTo>
                    <a:lnTo>
                      <a:pt x="35" y="918"/>
                    </a:lnTo>
                    <a:lnTo>
                      <a:pt x="34" y="917"/>
                    </a:lnTo>
                    <a:lnTo>
                      <a:pt x="32" y="918"/>
                    </a:lnTo>
                    <a:lnTo>
                      <a:pt x="30" y="919"/>
                    </a:lnTo>
                    <a:lnTo>
                      <a:pt x="30" y="920"/>
                    </a:lnTo>
                    <a:lnTo>
                      <a:pt x="29" y="921"/>
                    </a:lnTo>
                    <a:lnTo>
                      <a:pt x="0" y="92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9" name="Freeform 395"/>
              <p:cNvSpPr>
                <a:spLocks/>
              </p:cNvSpPr>
              <p:nvPr/>
            </p:nvSpPr>
            <p:spPr bwMode="auto">
              <a:xfrm>
                <a:off x="3858" y="2095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3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0" name="Freeform 396"/>
              <p:cNvSpPr>
                <a:spLocks/>
              </p:cNvSpPr>
              <p:nvPr/>
            </p:nvSpPr>
            <p:spPr bwMode="auto">
              <a:xfrm>
                <a:off x="3466" y="1614"/>
                <a:ext cx="817" cy="548"/>
              </a:xfrm>
              <a:custGeom>
                <a:avLst/>
                <a:gdLst>
                  <a:gd name="T0" fmla="*/ 758 w 817"/>
                  <a:gd name="T1" fmla="*/ 5 h 548"/>
                  <a:gd name="T2" fmla="*/ 752 w 817"/>
                  <a:gd name="T3" fmla="*/ 3 h 548"/>
                  <a:gd name="T4" fmla="*/ 744 w 817"/>
                  <a:gd name="T5" fmla="*/ 6 h 548"/>
                  <a:gd name="T6" fmla="*/ 740 w 817"/>
                  <a:gd name="T7" fmla="*/ 3 h 548"/>
                  <a:gd name="T8" fmla="*/ 735 w 817"/>
                  <a:gd name="T9" fmla="*/ 6 h 548"/>
                  <a:gd name="T10" fmla="*/ 728 w 817"/>
                  <a:gd name="T11" fmla="*/ 3 h 548"/>
                  <a:gd name="T12" fmla="*/ 722 w 817"/>
                  <a:gd name="T13" fmla="*/ 5 h 548"/>
                  <a:gd name="T14" fmla="*/ 573 w 817"/>
                  <a:gd name="T15" fmla="*/ 4 h 548"/>
                  <a:gd name="T16" fmla="*/ 567 w 817"/>
                  <a:gd name="T17" fmla="*/ 4 h 548"/>
                  <a:gd name="T18" fmla="*/ 460 w 817"/>
                  <a:gd name="T19" fmla="*/ 5 h 548"/>
                  <a:gd name="T20" fmla="*/ 454 w 817"/>
                  <a:gd name="T21" fmla="*/ 3 h 548"/>
                  <a:gd name="T22" fmla="*/ 447 w 817"/>
                  <a:gd name="T23" fmla="*/ 6 h 548"/>
                  <a:gd name="T24" fmla="*/ 442 w 817"/>
                  <a:gd name="T25" fmla="*/ 3 h 548"/>
                  <a:gd name="T26" fmla="*/ 438 w 817"/>
                  <a:gd name="T27" fmla="*/ 6 h 548"/>
                  <a:gd name="T28" fmla="*/ 431 w 817"/>
                  <a:gd name="T29" fmla="*/ 3 h 548"/>
                  <a:gd name="T30" fmla="*/ 425 w 817"/>
                  <a:gd name="T31" fmla="*/ 5 h 548"/>
                  <a:gd name="T32" fmla="*/ 412 w 817"/>
                  <a:gd name="T33" fmla="*/ 4 h 548"/>
                  <a:gd name="T34" fmla="*/ 405 w 817"/>
                  <a:gd name="T35" fmla="*/ 4 h 548"/>
                  <a:gd name="T36" fmla="*/ 403 w 817"/>
                  <a:gd name="T37" fmla="*/ 5 h 548"/>
                  <a:gd name="T38" fmla="*/ 397 w 817"/>
                  <a:gd name="T39" fmla="*/ 3 h 548"/>
                  <a:gd name="T40" fmla="*/ 391 w 817"/>
                  <a:gd name="T41" fmla="*/ 6 h 548"/>
                  <a:gd name="T42" fmla="*/ 386 w 817"/>
                  <a:gd name="T43" fmla="*/ 0 h 548"/>
                  <a:gd name="T44" fmla="*/ 377 w 817"/>
                  <a:gd name="T45" fmla="*/ 1 h 548"/>
                  <a:gd name="T46" fmla="*/ 365 w 817"/>
                  <a:gd name="T47" fmla="*/ 6 h 548"/>
                  <a:gd name="T48" fmla="*/ 360 w 817"/>
                  <a:gd name="T49" fmla="*/ 3 h 548"/>
                  <a:gd name="T50" fmla="*/ 356 w 817"/>
                  <a:gd name="T51" fmla="*/ 6 h 548"/>
                  <a:gd name="T52" fmla="*/ 328 w 817"/>
                  <a:gd name="T53" fmla="*/ 1 h 548"/>
                  <a:gd name="T54" fmla="*/ 319 w 817"/>
                  <a:gd name="T55" fmla="*/ 1 h 548"/>
                  <a:gd name="T56" fmla="*/ 315 w 817"/>
                  <a:gd name="T57" fmla="*/ 6 h 548"/>
                  <a:gd name="T58" fmla="*/ 310 w 817"/>
                  <a:gd name="T59" fmla="*/ 3 h 548"/>
                  <a:gd name="T60" fmla="*/ 305 w 817"/>
                  <a:gd name="T61" fmla="*/ 5 h 548"/>
                  <a:gd name="T62" fmla="*/ 277 w 817"/>
                  <a:gd name="T63" fmla="*/ 4 h 548"/>
                  <a:gd name="T64" fmla="*/ 270 w 817"/>
                  <a:gd name="T65" fmla="*/ 4 h 548"/>
                  <a:gd name="T66" fmla="*/ 264 w 817"/>
                  <a:gd name="T67" fmla="*/ 5 h 548"/>
                  <a:gd name="T68" fmla="*/ 258 w 817"/>
                  <a:gd name="T69" fmla="*/ 3 h 548"/>
                  <a:gd name="T70" fmla="*/ 247 w 817"/>
                  <a:gd name="T71" fmla="*/ 6 h 548"/>
                  <a:gd name="T72" fmla="*/ 242 w 817"/>
                  <a:gd name="T73" fmla="*/ 3 h 548"/>
                  <a:gd name="T74" fmla="*/ 238 w 817"/>
                  <a:gd name="T75" fmla="*/ 6 h 548"/>
                  <a:gd name="T76" fmla="*/ 209 w 817"/>
                  <a:gd name="T77" fmla="*/ 3 h 548"/>
                  <a:gd name="T78" fmla="*/ 203 w 817"/>
                  <a:gd name="T79" fmla="*/ 5 h 548"/>
                  <a:gd name="T80" fmla="*/ 182 w 817"/>
                  <a:gd name="T81" fmla="*/ 4 h 548"/>
                  <a:gd name="T82" fmla="*/ 176 w 817"/>
                  <a:gd name="T83" fmla="*/ 4 h 548"/>
                  <a:gd name="T84" fmla="*/ 122 w 817"/>
                  <a:gd name="T85" fmla="*/ 5 h 548"/>
                  <a:gd name="T86" fmla="*/ 117 w 817"/>
                  <a:gd name="T87" fmla="*/ 3 h 548"/>
                  <a:gd name="T88" fmla="*/ 51 w 817"/>
                  <a:gd name="T89" fmla="*/ 6 h 548"/>
                  <a:gd name="T90" fmla="*/ 46 w 817"/>
                  <a:gd name="T91" fmla="*/ 3 h 548"/>
                  <a:gd name="T92" fmla="*/ 42 w 817"/>
                  <a:gd name="T93" fmla="*/ 6 h 548"/>
                  <a:gd name="T94" fmla="*/ 21 w 817"/>
                  <a:gd name="T95" fmla="*/ 3 h 548"/>
                  <a:gd name="T96" fmla="*/ 15 w 817"/>
                  <a:gd name="T97" fmla="*/ 5 h 548"/>
                  <a:gd name="T98" fmla="*/ 10 w 817"/>
                  <a:gd name="T99" fmla="*/ 4 h 548"/>
                  <a:gd name="T100" fmla="*/ 4 w 817"/>
                  <a:gd name="T101" fmla="*/ 4 h 54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817"/>
                  <a:gd name="T154" fmla="*/ 0 h 548"/>
                  <a:gd name="T155" fmla="*/ 817 w 817"/>
                  <a:gd name="T156" fmla="*/ 548 h 54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817" h="548">
                    <a:moveTo>
                      <a:pt x="817" y="548"/>
                    </a:moveTo>
                    <a:lnTo>
                      <a:pt x="817" y="6"/>
                    </a:lnTo>
                    <a:lnTo>
                      <a:pt x="758" y="6"/>
                    </a:lnTo>
                    <a:lnTo>
                      <a:pt x="758" y="5"/>
                    </a:lnTo>
                    <a:lnTo>
                      <a:pt x="756" y="4"/>
                    </a:lnTo>
                    <a:lnTo>
                      <a:pt x="755" y="3"/>
                    </a:lnTo>
                    <a:lnTo>
                      <a:pt x="753" y="3"/>
                    </a:lnTo>
                    <a:lnTo>
                      <a:pt x="752" y="3"/>
                    </a:lnTo>
                    <a:lnTo>
                      <a:pt x="750" y="4"/>
                    </a:lnTo>
                    <a:lnTo>
                      <a:pt x="749" y="5"/>
                    </a:lnTo>
                    <a:lnTo>
                      <a:pt x="749" y="6"/>
                    </a:lnTo>
                    <a:lnTo>
                      <a:pt x="744" y="6"/>
                    </a:lnTo>
                    <a:lnTo>
                      <a:pt x="744" y="5"/>
                    </a:lnTo>
                    <a:lnTo>
                      <a:pt x="743" y="4"/>
                    </a:lnTo>
                    <a:lnTo>
                      <a:pt x="741" y="3"/>
                    </a:lnTo>
                    <a:lnTo>
                      <a:pt x="740" y="3"/>
                    </a:lnTo>
                    <a:lnTo>
                      <a:pt x="738" y="3"/>
                    </a:lnTo>
                    <a:lnTo>
                      <a:pt x="737" y="4"/>
                    </a:lnTo>
                    <a:lnTo>
                      <a:pt x="736" y="5"/>
                    </a:lnTo>
                    <a:lnTo>
                      <a:pt x="735" y="6"/>
                    </a:lnTo>
                    <a:lnTo>
                      <a:pt x="731" y="6"/>
                    </a:lnTo>
                    <a:lnTo>
                      <a:pt x="730" y="5"/>
                    </a:lnTo>
                    <a:lnTo>
                      <a:pt x="729" y="4"/>
                    </a:lnTo>
                    <a:lnTo>
                      <a:pt x="728" y="3"/>
                    </a:lnTo>
                    <a:lnTo>
                      <a:pt x="726" y="3"/>
                    </a:lnTo>
                    <a:lnTo>
                      <a:pt x="725" y="3"/>
                    </a:lnTo>
                    <a:lnTo>
                      <a:pt x="723" y="4"/>
                    </a:lnTo>
                    <a:lnTo>
                      <a:pt x="722" y="5"/>
                    </a:lnTo>
                    <a:lnTo>
                      <a:pt x="722" y="6"/>
                    </a:lnTo>
                    <a:lnTo>
                      <a:pt x="575" y="6"/>
                    </a:lnTo>
                    <a:lnTo>
                      <a:pt x="574" y="5"/>
                    </a:lnTo>
                    <a:lnTo>
                      <a:pt x="573" y="4"/>
                    </a:lnTo>
                    <a:lnTo>
                      <a:pt x="572" y="3"/>
                    </a:lnTo>
                    <a:lnTo>
                      <a:pt x="570" y="3"/>
                    </a:lnTo>
                    <a:lnTo>
                      <a:pt x="568" y="3"/>
                    </a:lnTo>
                    <a:lnTo>
                      <a:pt x="567" y="4"/>
                    </a:lnTo>
                    <a:lnTo>
                      <a:pt x="566" y="5"/>
                    </a:lnTo>
                    <a:lnTo>
                      <a:pt x="566" y="6"/>
                    </a:lnTo>
                    <a:lnTo>
                      <a:pt x="461" y="6"/>
                    </a:lnTo>
                    <a:lnTo>
                      <a:pt x="460" y="5"/>
                    </a:lnTo>
                    <a:lnTo>
                      <a:pt x="459" y="4"/>
                    </a:lnTo>
                    <a:lnTo>
                      <a:pt x="458" y="3"/>
                    </a:lnTo>
                    <a:lnTo>
                      <a:pt x="456" y="3"/>
                    </a:lnTo>
                    <a:lnTo>
                      <a:pt x="454" y="3"/>
                    </a:lnTo>
                    <a:lnTo>
                      <a:pt x="453" y="4"/>
                    </a:lnTo>
                    <a:lnTo>
                      <a:pt x="452" y="5"/>
                    </a:lnTo>
                    <a:lnTo>
                      <a:pt x="451" y="6"/>
                    </a:lnTo>
                    <a:lnTo>
                      <a:pt x="447" y="6"/>
                    </a:lnTo>
                    <a:lnTo>
                      <a:pt x="447" y="5"/>
                    </a:lnTo>
                    <a:lnTo>
                      <a:pt x="446" y="4"/>
                    </a:lnTo>
                    <a:lnTo>
                      <a:pt x="444" y="3"/>
                    </a:lnTo>
                    <a:lnTo>
                      <a:pt x="442" y="3"/>
                    </a:lnTo>
                    <a:lnTo>
                      <a:pt x="441" y="3"/>
                    </a:lnTo>
                    <a:lnTo>
                      <a:pt x="439" y="4"/>
                    </a:lnTo>
                    <a:lnTo>
                      <a:pt x="438" y="5"/>
                    </a:lnTo>
                    <a:lnTo>
                      <a:pt x="438" y="6"/>
                    </a:lnTo>
                    <a:lnTo>
                      <a:pt x="433" y="6"/>
                    </a:lnTo>
                    <a:lnTo>
                      <a:pt x="433" y="5"/>
                    </a:lnTo>
                    <a:lnTo>
                      <a:pt x="432" y="4"/>
                    </a:lnTo>
                    <a:lnTo>
                      <a:pt x="431" y="3"/>
                    </a:lnTo>
                    <a:lnTo>
                      <a:pt x="429" y="3"/>
                    </a:lnTo>
                    <a:lnTo>
                      <a:pt x="427" y="3"/>
                    </a:lnTo>
                    <a:lnTo>
                      <a:pt x="426" y="4"/>
                    </a:lnTo>
                    <a:lnTo>
                      <a:pt x="425" y="5"/>
                    </a:lnTo>
                    <a:lnTo>
                      <a:pt x="424" y="6"/>
                    </a:lnTo>
                    <a:lnTo>
                      <a:pt x="413" y="6"/>
                    </a:lnTo>
                    <a:lnTo>
                      <a:pt x="412" y="5"/>
                    </a:lnTo>
                    <a:lnTo>
                      <a:pt x="412" y="4"/>
                    </a:lnTo>
                    <a:lnTo>
                      <a:pt x="410" y="3"/>
                    </a:lnTo>
                    <a:lnTo>
                      <a:pt x="408" y="3"/>
                    </a:lnTo>
                    <a:lnTo>
                      <a:pt x="406" y="3"/>
                    </a:lnTo>
                    <a:lnTo>
                      <a:pt x="405" y="4"/>
                    </a:lnTo>
                    <a:lnTo>
                      <a:pt x="404" y="5"/>
                    </a:lnTo>
                    <a:lnTo>
                      <a:pt x="404" y="6"/>
                    </a:lnTo>
                    <a:lnTo>
                      <a:pt x="403" y="6"/>
                    </a:lnTo>
                    <a:lnTo>
                      <a:pt x="403" y="5"/>
                    </a:lnTo>
                    <a:lnTo>
                      <a:pt x="402" y="4"/>
                    </a:lnTo>
                    <a:lnTo>
                      <a:pt x="400" y="3"/>
                    </a:lnTo>
                    <a:lnTo>
                      <a:pt x="399" y="3"/>
                    </a:lnTo>
                    <a:lnTo>
                      <a:pt x="397" y="3"/>
                    </a:lnTo>
                    <a:lnTo>
                      <a:pt x="395" y="4"/>
                    </a:lnTo>
                    <a:lnTo>
                      <a:pt x="395" y="5"/>
                    </a:lnTo>
                    <a:lnTo>
                      <a:pt x="394" y="6"/>
                    </a:lnTo>
                    <a:lnTo>
                      <a:pt x="391" y="6"/>
                    </a:lnTo>
                    <a:lnTo>
                      <a:pt x="390" y="4"/>
                    </a:lnTo>
                    <a:lnTo>
                      <a:pt x="390" y="3"/>
                    </a:lnTo>
                    <a:lnTo>
                      <a:pt x="388" y="1"/>
                    </a:lnTo>
                    <a:lnTo>
                      <a:pt x="386" y="0"/>
                    </a:lnTo>
                    <a:lnTo>
                      <a:pt x="384" y="0"/>
                    </a:lnTo>
                    <a:lnTo>
                      <a:pt x="381" y="0"/>
                    </a:lnTo>
                    <a:lnTo>
                      <a:pt x="379" y="0"/>
                    </a:lnTo>
                    <a:lnTo>
                      <a:pt x="377" y="1"/>
                    </a:lnTo>
                    <a:lnTo>
                      <a:pt x="375" y="3"/>
                    </a:lnTo>
                    <a:lnTo>
                      <a:pt x="374" y="4"/>
                    </a:lnTo>
                    <a:lnTo>
                      <a:pt x="374" y="6"/>
                    </a:lnTo>
                    <a:lnTo>
                      <a:pt x="365" y="6"/>
                    </a:lnTo>
                    <a:lnTo>
                      <a:pt x="364" y="5"/>
                    </a:lnTo>
                    <a:lnTo>
                      <a:pt x="364" y="4"/>
                    </a:lnTo>
                    <a:lnTo>
                      <a:pt x="362" y="3"/>
                    </a:lnTo>
                    <a:lnTo>
                      <a:pt x="360" y="3"/>
                    </a:lnTo>
                    <a:lnTo>
                      <a:pt x="359" y="3"/>
                    </a:lnTo>
                    <a:lnTo>
                      <a:pt x="357" y="4"/>
                    </a:lnTo>
                    <a:lnTo>
                      <a:pt x="356" y="5"/>
                    </a:lnTo>
                    <a:lnTo>
                      <a:pt x="356" y="6"/>
                    </a:lnTo>
                    <a:lnTo>
                      <a:pt x="330" y="6"/>
                    </a:lnTo>
                    <a:lnTo>
                      <a:pt x="330" y="4"/>
                    </a:lnTo>
                    <a:lnTo>
                      <a:pt x="329" y="3"/>
                    </a:lnTo>
                    <a:lnTo>
                      <a:pt x="328" y="1"/>
                    </a:lnTo>
                    <a:lnTo>
                      <a:pt x="326" y="1"/>
                    </a:lnTo>
                    <a:lnTo>
                      <a:pt x="324" y="0"/>
                    </a:lnTo>
                    <a:lnTo>
                      <a:pt x="321" y="0"/>
                    </a:lnTo>
                    <a:lnTo>
                      <a:pt x="319" y="1"/>
                    </a:lnTo>
                    <a:lnTo>
                      <a:pt x="317" y="1"/>
                    </a:lnTo>
                    <a:lnTo>
                      <a:pt x="316" y="3"/>
                    </a:lnTo>
                    <a:lnTo>
                      <a:pt x="315" y="4"/>
                    </a:lnTo>
                    <a:lnTo>
                      <a:pt x="315" y="6"/>
                    </a:lnTo>
                    <a:lnTo>
                      <a:pt x="313" y="6"/>
                    </a:lnTo>
                    <a:lnTo>
                      <a:pt x="313" y="5"/>
                    </a:lnTo>
                    <a:lnTo>
                      <a:pt x="312" y="4"/>
                    </a:lnTo>
                    <a:lnTo>
                      <a:pt x="310" y="3"/>
                    </a:lnTo>
                    <a:lnTo>
                      <a:pt x="309" y="3"/>
                    </a:lnTo>
                    <a:lnTo>
                      <a:pt x="307" y="3"/>
                    </a:lnTo>
                    <a:lnTo>
                      <a:pt x="305" y="4"/>
                    </a:lnTo>
                    <a:lnTo>
                      <a:pt x="305" y="5"/>
                    </a:lnTo>
                    <a:lnTo>
                      <a:pt x="304" y="6"/>
                    </a:lnTo>
                    <a:lnTo>
                      <a:pt x="278" y="6"/>
                    </a:lnTo>
                    <a:lnTo>
                      <a:pt x="278" y="5"/>
                    </a:lnTo>
                    <a:lnTo>
                      <a:pt x="277" y="4"/>
                    </a:lnTo>
                    <a:lnTo>
                      <a:pt x="275" y="3"/>
                    </a:lnTo>
                    <a:lnTo>
                      <a:pt x="274" y="3"/>
                    </a:lnTo>
                    <a:lnTo>
                      <a:pt x="272" y="3"/>
                    </a:lnTo>
                    <a:lnTo>
                      <a:pt x="270" y="4"/>
                    </a:lnTo>
                    <a:lnTo>
                      <a:pt x="270" y="5"/>
                    </a:lnTo>
                    <a:lnTo>
                      <a:pt x="269" y="6"/>
                    </a:lnTo>
                    <a:lnTo>
                      <a:pt x="265" y="6"/>
                    </a:lnTo>
                    <a:lnTo>
                      <a:pt x="264" y="5"/>
                    </a:lnTo>
                    <a:lnTo>
                      <a:pt x="263" y="4"/>
                    </a:lnTo>
                    <a:lnTo>
                      <a:pt x="262" y="3"/>
                    </a:lnTo>
                    <a:lnTo>
                      <a:pt x="260" y="3"/>
                    </a:lnTo>
                    <a:lnTo>
                      <a:pt x="258" y="3"/>
                    </a:lnTo>
                    <a:lnTo>
                      <a:pt x="257" y="4"/>
                    </a:lnTo>
                    <a:lnTo>
                      <a:pt x="256" y="5"/>
                    </a:lnTo>
                    <a:lnTo>
                      <a:pt x="256" y="6"/>
                    </a:lnTo>
                    <a:lnTo>
                      <a:pt x="247" y="6"/>
                    </a:lnTo>
                    <a:lnTo>
                      <a:pt x="246" y="5"/>
                    </a:lnTo>
                    <a:lnTo>
                      <a:pt x="245" y="4"/>
                    </a:lnTo>
                    <a:lnTo>
                      <a:pt x="244" y="3"/>
                    </a:lnTo>
                    <a:lnTo>
                      <a:pt x="242" y="3"/>
                    </a:lnTo>
                    <a:lnTo>
                      <a:pt x="240" y="3"/>
                    </a:lnTo>
                    <a:lnTo>
                      <a:pt x="239" y="4"/>
                    </a:lnTo>
                    <a:lnTo>
                      <a:pt x="238" y="5"/>
                    </a:lnTo>
                    <a:lnTo>
                      <a:pt x="238" y="6"/>
                    </a:lnTo>
                    <a:lnTo>
                      <a:pt x="212" y="6"/>
                    </a:lnTo>
                    <a:lnTo>
                      <a:pt x="212" y="5"/>
                    </a:lnTo>
                    <a:lnTo>
                      <a:pt x="211" y="4"/>
                    </a:lnTo>
                    <a:lnTo>
                      <a:pt x="209" y="3"/>
                    </a:lnTo>
                    <a:lnTo>
                      <a:pt x="208" y="3"/>
                    </a:lnTo>
                    <a:lnTo>
                      <a:pt x="206" y="3"/>
                    </a:lnTo>
                    <a:lnTo>
                      <a:pt x="204" y="4"/>
                    </a:lnTo>
                    <a:lnTo>
                      <a:pt x="203" y="5"/>
                    </a:lnTo>
                    <a:lnTo>
                      <a:pt x="203" y="6"/>
                    </a:lnTo>
                    <a:lnTo>
                      <a:pt x="184" y="6"/>
                    </a:lnTo>
                    <a:lnTo>
                      <a:pt x="183" y="5"/>
                    </a:lnTo>
                    <a:lnTo>
                      <a:pt x="182" y="4"/>
                    </a:lnTo>
                    <a:lnTo>
                      <a:pt x="181" y="3"/>
                    </a:lnTo>
                    <a:lnTo>
                      <a:pt x="179" y="3"/>
                    </a:lnTo>
                    <a:lnTo>
                      <a:pt x="178" y="3"/>
                    </a:lnTo>
                    <a:lnTo>
                      <a:pt x="176" y="4"/>
                    </a:lnTo>
                    <a:lnTo>
                      <a:pt x="175" y="5"/>
                    </a:lnTo>
                    <a:lnTo>
                      <a:pt x="175" y="6"/>
                    </a:lnTo>
                    <a:lnTo>
                      <a:pt x="123" y="6"/>
                    </a:lnTo>
                    <a:lnTo>
                      <a:pt x="122" y="5"/>
                    </a:lnTo>
                    <a:lnTo>
                      <a:pt x="122" y="4"/>
                    </a:lnTo>
                    <a:lnTo>
                      <a:pt x="120" y="3"/>
                    </a:lnTo>
                    <a:lnTo>
                      <a:pt x="118" y="3"/>
                    </a:lnTo>
                    <a:lnTo>
                      <a:pt x="117" y="3"/>
                    </a:lnTo>
                    <a:lnTo>
                      <a:pt x="115" y="4"/>
                    </a:lnTo>
                    <a:lnTo>
                      <a:pt x="114" y="5"/>
                    </a:lnTo>
                    <a:lnTo>
                      <a:pt x="114" y="6"/>
                    </a:lnTo>
                    <a:lnTo>
                      <a:pt x="51" y="6"/>
                    </a:lnTo>
                    <a:lnTo>
                      <a:pt x="50" y="5"/>
                    </a:lnTo>
                    <a:lnTo>
                      <a:pt x="49" y="4"/>
                    </a:lnTo>
                    <a:lnTo>
                      <a:pt x="48" y="3"/>
                    </a:lnTo>
                    <a:lnTo>
                      <a:pt x="46" y="3"/>
                    </a:lnTo>
                    <a:lnTo>
                      <a:pt x="44" y="3"/>
                    </a:lnTo>
                    <a:lnTo>
                      <a:pt x="43" y="4"/>
                    </a:lnTo>
                    <a:lnTo>
                      <a:pt x="42" y="5"/>
                    </a:lnTo>
                    <a:lnTo>
                      <a:pt x="42" y="6"/>
                    </a:lnTo>
                    <a:lnTo>
                      <a:pt x="24" y="6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8" y="3"/>
                    </a:lnTo>
                    <a:lnTo>
                      <a:pt x="16" y="4"/>
                    </a:lnTo>
                    <a:lnTo>
                      <a:pt x="15" y="5"/>
                    </a:lnTo>
                    <a:lnTo>
                      <a:pt x="15" y="6"/>
                    </a:lnTo>
                    <a:lnTo>
                      <a:pt x="11" y="6"/>
                    </a:lnTo>
                    <a:lnTo>
                      <a:pt x="11" y="5"/>
                    </a:lnTo>
                    <a:lnTo>
                      <a:pt x="10" y="4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5"/>
                    </a:lnTo>
                    <a:lnTo>
                      <a:pt x="2" y="6"/>
                    </a:lnTo>
                    <a:lnTo>
                      <a:pt x="0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1" name="Freeform 397"/>
              <p:cNvSpPr>
                <a:spLocks/>
              </p:cNvSpPr>
              <p:nvPr/>
            </p:nvSpPr>
            <p:spPr bwMode="auto">
              <a:xfrm>
                <a:off x="4278" y="2161"/>
                <a:ext cx="11" cy="11"/>
              </a:xfrm>
              <a:custGeom>
                <a:avLst/>
                <a:gdLst>
                  <a:gd name="T0" fmla="*/ 11 w 11"/>
                  <a:gd name="T1" fmla="*/ 1 h 11"/>
                  <a:gd name="T2" fmla="*/ 5 w 11"/>
                  <a:gd name="T3" fmla="*/ 11 h 11"/>
                  <a:gd name="T4" fmla="*/ 0 w 11"/>
                  <a:gd name="T5" fmla="*/ 1 h 11"/>
                  <a:gd name="T6" fmla="*/ 2 w 11"/>
                  <a:gd name="T7" fmla="*/ 1 h 11"/>
                  <a:gd name="T8" fmla="*/ 5 w 11"/>
                  <a:gd name="T9" fmla="*/ 0 h 11"/>
                  <a:gd name="T10" fmla="*/ 8 w 11"/>
                  <a:gd name="T11" fmla="*/ 1 h 11"/>
                  <a:gd name="T12" fmla="*/ 11 w 11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11" y="1"/>
                    </a:moveTo>
                    <a:lnTo>
                      <a:pt x="5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2" name="Freeform 398"/>
              <p:cNvSpPr>
                <a:spLocks/>
              </p:cNvSpPr>
              <p:nvPr/>
            </p:nvSpPr>
            <p:spPr bwMode="auto">
              <a:xfrm>
                <a:off x="3466" y="1615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3" name="Freeform 399"/>
              <p:cNvSpPr>
                <a:spLocks/>
              </p:cNvSpPr>
              <p:nvPr/>
            </p:nvSpPr>
            <p:spPr bwMode="auto">
              <a:xfrm>
                <a:off x="2554" y="2243"/>
                <a:ext cx="1780" cy="560"/>
              </a:xfrm>
              <a:custGeom>
                <a:avLst/>
                <a:gdLst>
                  <a:gd name="T0" fmla="*/ 81 w 1780"/>
                  <a:gd name="T1" fmla="*/ 559 h 560"/>
                  <a:gd name="T2" fmla="*/ 85 w 1780"/>
                  <a:gd name="T3" fmla="*/ 557 h 560"/>
                  <a:gd name="T4" fmla="*/ 89 w 1780"/>
                  <a:gd name="T5" fmla="*/ 559 h 560"/>
                  <a:gd name="T6" fmla="*/ 132 w 1780"/>
                  <a:gd name="T7" fmla="*/ 559 h 560"/>
                  <a:gd name="T8" fmla="*/ 137 w 1780"/>
                  <a:gd name="T9" fmla="*/ 557 h 560"/>
                  <a:gd name="T10" fmla="*/ 141 w 1780"/>
                  <a:gd name="T11" fmla="*/ 559 h 560"/>
                  <a:gd name="T12" fmla="*/ 155 w 1780"/>
                  <a:gd name="T13" fmla="*/ 559 h 560"/>
                  <a:gd name="T14" fmla="*/ 159 w 1780"/>
                  <a:gd name="T15" fmla="*/ 557 h 560"/>
                  <a:gd name="T16" fmla="*/ 163 w 1780"/>
                  <a:gd name="T17" fmla="*/ 559 h 560"/>
                  <a:gd name="T18" fmla="*/ 186 w 1780"/>
                  <a:gd name="T19" fmla="*/ 559 h 560"/>
                  <a:gd name="T20" fmla="*/ 191 w 1780"/>
                  <a:gd name="T21" fmla="*/ 557 h 560"/>
                  <a:gd name="T22" fmla="*/ 195 w 1780"/>
                  <a:gd name="T23" fmla="*/ 559 h 560"/>
                  <a:gd name="T24" fmla="*/ 256 w 1780"/>
                  <a:gd name="T25" fmla="*/ 559 h 560"/>
                  <a:gd name="T26" fmla="*/ 260 w 1780"/>
                  <a:gd name="T27" fmla="*/ 557 h 560"/>
                  <a:gd name="T28" fmla="*/ 264 w 1780"/>
                  <a:gd name="T29" fmla="*/ 559 h 560"/>
                  <a:gd name="T30" fmla="*/ 319 w 1780"/>
                  <a:gd name="T31" fmla="*/ 559 h 560"/>
                  <a:gd name="T32" fmla="*/ 323 w 1780"/>
                  <a:gd name="T33" fmla="*/ 557 h 560"/>
                  <a:gd name="T34" fmla="*/ 327 w 1780"/>
                  <a:gd name="T35" fmla="*/ 559 h 560"/>
                  <a:gd name="T36" fmla="*/ 493 w 1780"/>
                  <a:gd name="T37" fmla="*/ 559 h 560"/>
                  <a:gd name="T38" fmla="*/ 498 w 1780"/>
                  <a:gd name="T39" fmla="*/ 557 h 560"/>
                  <a:gd name="T40" fmla="*/ 502 w 1780"/>
                  <a:gd name="T41" fmla="*/ 559 h 560"/>
                  <a:gd name="T42" fmla="*/ 681 w 1780"/>
                  <a:gd name="T43" fmla="*/ 559 h 560"/>
                  <a:gd name="T44" fmla="*/ 685 w 1780"/>
                  <a:gd name="T45" fmla="*/ 557 h 560"/>
                  <a:gd name="T46" fmla="*/ 689 w 1780"/>
                  <a:gd name="T47" fmla="*/ 559 h 560"/>
                  <a:gd name="T48" fmla="*/ 972 w 1780"/>
                  <a:gd name="T49" fmla="*/ 559 h 560"/>
                  <a:gd name="T50" fmla="*/ 976 w 1780"/>
                  <a:gd name="T51" fmla="*/ 557 h 560"/>
                  <a:gd name="T52" fmla="*/ 980 w 1780"/>
                  <a:gd name="T53" fmla="*/ 559 h 560"/>
                  <a:gd name="T54" fmla="*/ 1182 w 1780"/>
                  <a:gd name="T55" fmla="*/ 559 h 560"/>
                  <a:gd name="T56" fmla="*/ 1186 w 1780"/>
                  <a:gd name="T57" fmla="*/ 557 h 560"/>
                  <a:gd name="T58" fmla="*/ 1190 w 1780"/>
                  <a:gd name="T59" fmla="*/ 559 h 560"/>
                  <a:gd name="T60" fmla="*/ 1202 w 1780"/>
                  <a:gd name="T61" fmla="*/ 559 h 560"/>
                  <a:gd name="T62" fmla="*/ 1206 w 1780"/>
                  <a:gd name="T63" fmla="*/ 557 h 560"/>
                  <a:gd name="T64" fmla="*/ 1210 w 1780"/>
                  <a:gd name="T65" fmla="*/ 559 h 560"/>
                  <a:gd name="T66" fmla="*/ 1236 w 1780"/>
                  <a:gd name="T67" fmla="*/ 559 h 560"/>
                  <a:gd name="T68" fmla="*/ 1240 w 1780"/>
                  <a:gd name="T69" fmla="*/ 557 h 560"/>
                  <a:gd name="T70" fmla="*/ 1244 w 1780"/>
                  <a:gd name="T71" fmla="*/ 559 h 560"/>
                  <a:gd name="T72" fmla="*/ 1254 w 1780"/>
                  <a:gd name="T73" fmla="*/ 559 h 560"/>
                  <a:gd name="T74" fmla="*/ 1258 w 1780"/>
                  <a:gd name="T75" fmla="*/ 557 h 560"/>
                  <a:gd name="T76" fmla="*/ 1262 w 1780"/>
                  <a:gd name="T77" fmla="*/ 559 h 560"/>
                  <a:gd name="T78" fmla="*/ 1294 w 1780"/>
                  <a:gd name="T79" fmla="*/ 559 h 560"/>
                  <a:gd name="T80" fmla="*/ 1298 w 1780"/>
                  <a:gd name="T81" fmla="*/ 557 h 560"/>
                  <a:gd name="T82" fmla="*/ 1302 w 1780"/>
                  <a:gd name="T83" fmla="*/ 559 h 560"/>
                  <a:gd name="T84" fmla="*/ 1325 w 1780"/>
                  <a:gd name="T85" fmla="*/ 559 h 560"/>
                  <a:gd name="T86" fmla="*/ 1329 w 1780"/>
                  <a:gd name="T87" fmla="*/ 557 h 560"/>
                  <a:gd name="T88" fmla="*/ 1333 w 1780"/>
                  <a:gd name="T89" fmla="*/ 559 h 560"/>
                  <a:gd name="T90" fmla="*/ 1359 w 1780"/>
                  <a:gd name="T91" fmla="*/ 559 h 560"/>
                  <a:gd name="T92" fmla="*/ 1363 w 1780"/>
                  <a:gd name="T93" fmla="*/ 557 h 560"/>
                  <a:gd name="T94" fmla="*/ 1367 w 1780"/>
                  <a:gd name="T95" fmla="*/ 559 h 560"/>
                  <a:gd name="T96" fmla="*/ 1706 w 1780"/>
                  <a:gd name="T97" fmla="*/ 90 h 56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780"/>
                  <a:gd name="T148" fmla="*/ 0 h 560"/>
                  <a:gd name="T149" fmla="*/ 1780 w 1780"/>
                  <a:gd name="T150" fmla="*/ 560 h 56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780" h="560">
                    <a:moveTo>
                      <a:pt x="0" y="560"/>
                    </a:moveTo>
                    <a:lnTo>
                      <a:pt x="80" y="560"/>
                    </a:lnTo>
                    <a:lnTo>
                      <a:pt x="81" y="559"/>
                    </a:lnTo>
                    <a:lnTo>
                      <a:pt x="82" y="558"/>
                    </a:lnTo>
                    <a:lnTo>
                      <a:pt x="83" y="557"/>
                    </a:lnTo>
                    <a:lnTo>
                      <a:pt x="85" y="557"/>
                    </a:lnTo>
                    <a:lnTo>
                      <a:pt x="86" y="557"/>
                    </a:lnTo>
                    <a:lnTo>
                      <a:pt x="88" y="558"/>
                    </a:lnTo>
                    <a:lnTo>
                      <a:pt x="89" y="559"/>
                    </a:lnTo>
                    <a:lnTo>
                      <a:pt x="89" y="560"/>
                    </a:lnTo>
                    <a:lnTo>
                      <a:pt x="132" y="560"/>
                    </a:lnTo>
                    <a:lnTo>
                      <a:pt x="132" y="559"/>
                    </a:lnTo>
                    <a:lnTo>
                      <a:pt x="133" y="558"/>
                    </a:lnTo>
                    <a:lnTo>
                      <a:pt x="135" y="557"/>
                    </a:lnTo>
                    <a:lnTo>
                      <a:pt x="137" y="557"/>
                    </a:lnTo>
                    <a:lnTo>
                      <a:pt x="138" y="557"/>
                    </a:lnTo>
                    <a:lnTo>
                      <a:pt x="140" y="558"/>
                    </a:lnTo>
                    <a:lnTo>
                      <a:pt x="141" y="559"/>
                    </a:lnTo>
                    <a:lnTo>
                      <a:pt x="141" y="560"/>
                    </a:lnTo>
                    <a:lnTo>
                      <a:pt x="155" y="560"/>
                    </a:lnTo>
                    <a:lnTo>
                      <a:pt x="155" y="559"/>
                    </a:lnTo>
                    <a:lnTo>
                      <a:pt x="156" y="558"/>
                    </a:lnTo>
                    <a:lnTo>
                      <a:pt x="157" y="557"/>
                    </a:lnTo>
                    <a:lnTo>
                      <a:pt x="159" y="557"/>
                    </a:lnTo>
                    <a:lnTo>
                      <a:pt x="161" y="557"/>
                    </a:lnTo>
                    <a:lnTo>
                      <a:pt x="162" y="558"/>
                    </a:lnTo>
                    <a:lnTo>
                      <a:pt x="163" y="559"/>
                    </a:lnTo>
                    <a:lnTo>
                      <a:pt x="164" y="560"/>
                    </a:lnTo>
                    <a:lnTo>
                      <a:pt x="186" y="560"/>
                    </a:lnTo>
                    <a:lnTo>
                      <a:pt x="186" y="559"/>
                    </a:lnTo>
                    <a:lnTo>
                      <a:pt x="187" y="558"/>
                    </a:lnTo>
                    <a:lnTo>
                      <a:pt x="189" y="557"/>
                    </a:lnTo>
                    <a:lnTo>
                      <a:pt x="191" y="557"/>
                    </a:lnTo>
                    <a:lnTo>
                      <a:pt x="192" y="557"/>
                    </a:lnTo>
                    <a:lnTo>
                      <a:pt x="194" y="558"/>
                    </a:lnTo>
                    <a:lnTo>
                      <a:pt x="195" y="559"/>
                    </a:lnTo>
                    <a:lnTo>
                      <a:pt x="195" y="560"/>
                    </a:lnTo>
                    <a:lnTo>
                      <a:pt x="256" y="560"/>
                    </a:lnTo>
                    <a:lnTo>
                      <a:pt x="256" y="559"/>
                    </a:lnTo>
                    <a:lnTo>
                      <a:pt x="257" y="558"/>
                    </a:lnTo>
                    <a:lnTo>
                      <a:pt x="259" y="557"/>
                    </a:lnTo>
                    <a:lnTo>
                      <a:pt x="260" y="557"/>
                    </a:lnTo>
                    <a:lnTo>
                      <a:pt x="262" y="557"/>
                    </a:lnTo>
                    <a:lnTo>
                      <a:pt x="264" y="558"/>
                    </a:lnTo>
                    <a:lnTo>
                      <a:pt x="264" y="559"/>
                    </a:lnTo>
                    <a:lnTo>
                      <a:pt x="265" y="560"/>
                    </a:lnTo>
                    <a:lnTo>
                      <a:pt x="319" y="560"/>
                    </a:lnTo>
                    <a:lnTo>
                      <a:pt x="319" y="559"/>
                    </a:lnTo>
                    <a:lnTo>
                      <a:pt x="320" y="558"/>
                    </a:lnTo>
                    <a:lnTo>
                      <a:pt x="322" y="557"/>
                    </a:lnTo>
                    <a:lnTo>
                      <a:pt x="323" y="557"/>
                    </a:lnTo>
                    <a:lnTo>
                      <a:pt x="325" y="557"/>
                    </a:lnTo>
                    <a:lnTo>
                      <a:pt x="326" y="558"/>
                    </a:lnTo>
                    <a:lnTo>
                      <a:pt x="327" y="559"/>
                    </a:lnTo>
                    <a:lnTo>
                      <a:pt x="328" y="560"/>
                    </a:lnTo>
                    <a:lnTo>
                      <a:pt x="493" y="560"/>
                    </a:lnTo>
                    <a:lnTo>
                      <a:pt x="493" y="559"/>
                    </a:lnTo>
                    <a:lnTo>
                      <a:pt x="494" y="558"/>
                    </a:lnTo>
                    <a:lnTo>
                      <a:pt x="496" y="557"/>
                    </a:lnTo>
                    <a:lnTo>
                      <a:pt x="498" y="557"/>
                    </a:lnTo>
                    <a:lnTo>
                      <a:pt x="499" y="557"/>
                    </a:lnTo>
                    <a:lnTo>
                      <a:pt x="501" y="558"/>
                    </a:lnTo>
                    <a:lnTo>
                      <a:pt x="502" y="559"/>
                    </a:lnTo>
                    <a:lnTo>
                      <a:pt x="502" y="560"/>
                    </a:lnTo>
                    <a:lnTo>
                      <a:pt x="681" y="560"/>
                    </a:lnTo>
                    <a:lnTo>
                      <a:pt x="681" y="559"/>
                    </a:lnTo>
                    <a:lnTo>
                      <a:pt x="682" y="558"/>
                    </a:lnTo>
                    <a:lnTo>
                      <a:pt x="684" y="557"/>
                    </a:lnTo>
                    <a:lnTo>
                      <a:pt x="685" y="557"/>
                    </a:lnTo>
                    <a:lnTo>
                      <a:pt x="687" y="557"/>
                    </a:lnTo>
                    <a:lnTo>
                      <a:pt x="688" y="558"/>
                    </a:lnTo>
                    <a:lnTo>
                      <a:pt x="689" y="559"/>
                    </a:lnTo>
                    <a:lnTo>
                      <a:pt x="690" y="560"/>
                    </a:lnTo>
                    <a:lnTo>
                      <a:pt x="972" y="560"/>
                    </a:lnTo>
                    <a:lnTo>
                      <a:pt x="972" y="559"/>
                    </a:lnTo>
                    <a:lnTo>
                      <a:pt x="973" y="558"/>
                    </a:lnTo>
                    <a:lnTo>
                      <a:pt x="975" y="557"/>
                    </a:lnTo>
                    <a:lnTo>
                      <a:pt x="976" y="557"/>
                    </a:lnTo>
                    <a:lnTo>
                      <a:pt x="978" y="557"/>
                    </a:lnTo>
                    <a:lnTo>
                      <a:pt x="979" y="558"/>
                    </a:lnTo>
                    <a:lnTo>
                      <a:pt x="980" y="559"/>
                    </a:lnTo>
                    <a:lnTo>
                      <a:pt x="981" y="560"/>
                    </a:lnTo>
                    <a:lnTo>
                      <a:pt x="1181" y="560"/>
                    </a:lnTo>
                    <a:lnTo>
                      <a:pt x="1182" y="559"/>
                    </a:lnTo>
                    <a:lnTo>
                      <a:pt x="1182" y="558"/>
                    </a:lnTo>
                    <a:lnTo>
                      <a:pt x="1184" y="557"/>
                    </a:lnTo>
                    <a:lnTo>
                      <a:pt x="1186" y="557"/>
                    </a:lnTo>
                    <a:lnTo>
                      <a:pt x="1187" y="557"/>
                    </a:lnTo>
                    <a:lnTo>
                      <a:pt x="1189" y="558"/>
                    </a:lnTo>
                    <a:lnTo>
                      <a:pt x="1190" y="559"/>
                    </a:lnTo>
                    <a:lnTo>
                      <a:pt x="1190" y="560"/>
                    </a:lnTo>
                    <a:lnTo>
                      <a:pt x="1201" y="560"/>
                    </a:lnTo>
                    <a:lnTo>
                      <a:pt x="1202" y="559"/>
                    </a:lnTo>
                    <a:lnTo>
                      <a:pt x="1203" y="558"/>
                    </a:lnTo>
                    <a:lnTo>
                      <a:pt x="1204" y="557"/>
                    </a:lnTo>
                    <a:lnTo>
                      <a:pt x="1206" y="557"/>
                    </a:lnTo>
                    <a:lnTo>
                      <a:pt x="1208" y="557"/>
                    </a:lnTo>
                    <a:lnTo>
                      <a:pt x="1209" y="558"/>
                    </a:lnTo>
                    <a:lnTo>
                      <a:pt x="1210" y="559"/>
                    </a:lnTo>
                    <a:lnTo>
                      <a:pt x="1210" y="560"/>
                    </a:lnTo>
                    <a:lnTo>
                      <a:pt x="1235" y="560"/>
                    </a:lnTo>
                    <a:lnTo>
                      <a:pt x="1236" y="559"/>
                    </a:lnTo>
                    <a:lnTo>
                      <a:pt x="1237" y="558"/>
                    </a:lnTo>
                    <a:lnTo>
                      <a:pt x="1238" y="557"/>
                    </a:lnTo>
                    <a:lnTo>
                      <a:pt x="1240" y="557"/>
                    </a:lnTo>
                    <a:lnTo>
                      <a:pt x="1241" y="557"/>
                    </a:lnTo>
                    <a:lnTo>
                      <a:pt x="1243" y="558"/>
                    </a:lnTo>
                    <a:lnTo>
                      <a:pt x="1244" y="559"/>
                    </a:lnTo>
                    <a:lnTo>
                      <a:pt x="1244" y="560"/>
                    </a:lnTo>
                    <a:lnTo>
                      <a:pt x="1254" y="560"/>
                    </a:lnTo>
                    <a:lnTo>
                      <a:pt x="1254" y="559"/>
                    </a:lnTo>
                    <a:lnTo>
                      <a:pt x="1255" y="558"/>
                    </a:lnTo>
                    <a:lnTo>
                      <a:pt x="1257" y="557"/>
                    </a:lnTo>
                    <a:lnTo>
                      <a:pt x="1258" y="557"/>
                    </a:lnTo>
                    <a:lnTo>
                      <a:pt x="1260" y="557"/>
                    </a:lnTo>
                    <a:lnTo>
                      <a:pt x="1262" y="558"/>
                    </a:lnTo>
                    <a:lnTo>
                      <a:pt x="1262" y="559"/>
                    </a:lnTo>
                    <a:lnTo>
                      <a:pt x="1263" y="560"/>
                    </a:lnTo>
                    <a:lnTo>
                      <a:pt x="1294" y="560"/>
                    </a:lnTo>
                    <a:lnTo>
                      <a:pt x="1294" y="559"/>
                    </a:lnTo>
                    <a:lnTo>
                      <a:pt x="1295" y="558"/>
                    </a:lnTo>
                    <a:lnTo>
                      <a:pt x="1297" y="557"/>
                    </a:lnTo>
                    <a:lnTo>
                      <a:pt x="1298" y="557"/>
                    </a:lnTo>
                    <a:lnTo>
                      <a:pt x="1300" y="557"/>
                    </a:lnTo>
                    <a:lnTo>
                      <a:pt x="1302" y="558"/>
                    </a:lnTo>
                    <a:lnTo>
                      <a:pt x="1302" y="559"/>
                    </a:lnTo>
                    <a:lnTo>
                      <a:pt x="1303" y="560"/>
                    </a:lnTo>
                    <a:lnTo>
                      <a:pt x="1325" y="560"/>
                    </a:lnTo>
                    <a:lnTo>
                      <a:pt x="1325" y="559"/>
                    </a:lnTo>
                    <a:lnTo>
                      <a:pt x="1326" y="558"/>
                    </a:lnTo>
                    <a:lnTo>
                      <a:pt x="1327" y="557"/>
                    </a:lnTo>
                    <a:lnTo>
                      <a:pt x="1329" y="557"/>
                    </a:lnTo>
                    <a:lnTo>
                      <a:pt x="1331" y="557"/>
                    </a:lnTo>
                    <a:lnTo>
                      <a:pt x="1332" y="558"/>
                    </a:lnTo>
                    <a:lnTo>
                      <a:pt x="1333" y="559"/>
                    </a:lnTo>
                    <a:lnTo>
                      <a:pt x="1334" y="560"/>
                    </a:lnTo>
                    <a:lnTo>
                      <a:pt x="1358" y="560"/>
                    </a:lnTo>
                    <a:lnTo>
                      <a:pt x="1359" y="559"/>
                    </a:lnTo>
                    <a:lnTo>
                      <a:pt x="1360" y="558"/>
                    </a:lnTo>
                    <a:lnTo>
                      <a:pt x="1361" y="557"/>
                    </a:lnTo>
                    <a:lnTo>
                      <a:pt x="1363" y="557"/>
                    </a:lnTo>
                    <a:lnTo>
                      <a:pt x="1365" y="557"/>
                    </a:lnTo>
                    <a:lnTo>
                      <a:pt x="1366" y="558"/>
                    </a:lnTo>
                    <a:lnTo>
                      <a:pt x="1367" y="559"/>
                    </a:lnTo>
                    <a:lnTo>
                      <a:pt x="1367" y="560"/>
                    </a:lnTo>
                    <a:lnTo>
                      <a:pt x="1706" y="560"/>
                    </a:lnTo>
                    <a:lnTo>
                      <a:pt x="1706" y="90"/>
                    </a:lnTo>
                    <a:lnTo>
                      <a:pt x="1780" y="90"/>
                    </a:lnTo>
                    <a:lnTo>
                      <a:pt x="178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4" name="Freeform 400"/>
              <p:cNvSpPr>
                <a:spLocks/>
              </p:cNvSpPr>
              <p:nvPr/>
            </p:nvSpPr>
            <p:spPr bwMode="auto">
              <a:xfrm>
                <a:off x="2542" y="2799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4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4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5" name="Freeform 401"/>
              <p:cNvSpPr>
                <a:spLocks/>
              </p:cNvSpPr>
              <p:nvPr/>
            </p:nvSpPr>
            <p:spPr bwMode="auto">
              <a:xfrm>
                <a:off x="2175" y="1243"/>
                <a:ext cx="2031" cy="965"/>
              </a:xfrm>
              <a:custGeom>
                <a:avLst/>
                <a:gdLst>
                  <a:gd name="T0" fmla="*/ 18 w 2031"/>
                  <a:gd name="T1" fmla="*/ 0 h 965"/>
                  <a:gd name="T2" fmla="*/ 30 w 2031"/>
                  <a:gd name="T3" fmla="*/ 4 h 965"/>
                  <a:gd name="T4" fmla="*/ 82 w 2031"/>
                  <a:gd name="T5" fmla="*/ 5 h 965"/>
                  <a:gd name="T6" fmla="*/ 114 w 2031"/>
                  <a:gd name="T7" fmla="*/ 6 h 965"/>
                  <a:gd name="T8" fmla="*/ 131 w 2031"/>
                  <a:gd name="T9" fmla="*/ 933 h 965"/>
                  <a:gd name="T10" fmla="*/ 192 w 2031"/>
                  <a:gd name="T11" fmla="*/ 932 h 965"/>
                  <a:gd name="T12" fmla="*/ 259 w 2031"/>
                  <a:gd name="T13" fmla="*/ 932 h 965"/>
                  <a:gd name="T14" fmla="*/ 292 w 2031"/>
                  <a:gd name="T15" fmla="*/ 932 h 965"/>
                  <a:gd name="T16" fmla="*/ 353 w 2031"/>
                  <a:gd name="T17" fmla="*/ 933 h 965"/>
                  <a:gd name="T18" fmla="*/ 371 w 2031"/>
                  <a:gd name="T19" fmla="*/ 934 h 965"/>
                  <a:gd name="T20" fmla="*/ 394 w 2031"/>
                  <a:gd name="T21" fmla="*/ 935 h 965"/>
                  <a:gd name="T22" fmla="*/ 403 w 2031"/>
                  <a:gd name="T23" fmla="*/ 935 h 965"/>
                  <a:gd name="T24" fmla="*/ 424 w 2031"/>
                  <a:gd name="T25" fmla="*/ 934 h 965"/>
                  <a:gd name="T26" fmla="*/ 443 w 2031"/>
                  <a:gd name="T27" fmla="*/ 933 h 965"/>
                  <a:gd name="T28" fmla="*/ 499 w 2031"/>
                  <a:gd name="T29" fmla="*/ 932 h 965"/>
                  <a:gd name="T30" fmla="*/ 516 w 2031"/>
                  <a:gd name="T31" fmla="*/ 932 h 965"/>
                  <a:gd name="T32" fmla="*/ 523 w 2031"/>
                  <a:gd name="T33" fmla="*/ 932 h 965"/>
                  <a:gd name="T34" fmla="*/ 535 w 2031"/>
                  <a:gd name="T35" fmla="*/ 933 h 965"/>
                  <a:gd name="T36" fmla="*/ 545 w 2031"/>
                  <a:gd name="T37" fmla="*/ 934 h 965"/>
                  <a:gd name="T38" fmla="*/ 565 w 2031"/>
                  <a:gd name="T39" fmla="*/ 935 h 965"/>
                  <a:gd name="T40" fmla="*/ 574 w 2031"/>
                  <a:gd name="T41" fmla="*/ 935 h 965"/>
                  <a:gd name="T42" fmla="*/ 590 w 2031"/>
                  <a:gd name="T43" fmla="*/ 934 h 965"/>
                  <a:gd name="T44" fmla="*/ 607 w 2031"/>
                  <a:gd name="T45" fmla="*/ 928 h 965"/>
                  <a:gd name="T46" fmla="*/ 662 w 2031"/>
                  <a:gd name="T47" fmla="*/ 933 h 965"/>
                  <a:gd name="T48" fmla="*/ 750 w 2031"/>
                  <a:gd name="T49" fmla="*/ 934 h 965"/>
                  <a:gd name="T50" fmla="*/ 825 w 2031"/>
                  <a:gd name="T51" fmla="*/ 935 h 965"/>
                  <a:gd name="T52" fmla="*/ 834 w 2031"/>
                  <a:gd name="T53" fmla="*/ 935 h 965"/>
                  <a:gd name="T54" fmla="*/ 893 w 2031"/>
                  <a:gd name="T55" fmla="*/ 934 h 965"/>
                  <a:gd name="T56" fmla="*/ 906 w 2031"/>
                  <a:gd name="T57" fmla="*/ 930 h 965"/>
                  <a:gd name="T58" fmla="*/ 914 w 2031"/>
                  <a:gd name="T59" fmla="*/ 932 h 965"/>
                  <a:gd name="T60" fmla="*/ 967 w 2031"/>
                  <a:gd name="T61" fmla="*/ 933 h 965"/>
                  <a:gd name="T62" fmla="*/ 1027 w 2031"/>
                  <a:gd name="T63" fmla="*/ 934 h 965"/>
                  <a:gd name="T64" fmla="*/ 1038 w 2031"/>
                  <a:gd name="T65" fmla="*/ 935 h 965"/>
                  <a:gd name="T66" fmla="*/ 1047 w 2031"/>
                  <a:gd name="T67" fmla="*/ 935 h 965"/>
                  <a:gd name="T68" fmla="*/ 1119 w 2031"/>
                  <a:gd name="T69" fmla="*/ 934 h 965"/>
                  <a:gd name="T70" fmla="*/ 1142 w 2031"/>
                  <a:gd name="T71" fmla="*/ 933 h 965"/>
                  <a:gd name="T72" fmla="*/ 1365 w 2031"/>
                  <a:gd name="T73" fmla="*/ 961 h 965"/>
                  <a:gd name="T74" fmla="*/ 1408 w 2031"/>
                  <a:gd name="T75" fmla="*/ 962 h 965"/>
                  <a:gd name="T76" fmla="*/ 1439 w 2031"/>
                  <a:gd name="T77" fmla="*/ 963 h 965"/>
                  <a:gd name="T78" fmla="*/ 1455 w 2031"/>
                  <a:gd name="T79" fmla="*/ 961 h 965"/>
                  <a:gd name="T80" fmla="*/ 1491 w 2031"/>
                  <a:gd name="T81" fmla="*/ 961 h 965"/>
                  <a:gd name="T82" fmla="*/ 1502 w 2031"/>
                  <a:gd name="T83" fmla="*/ 961 h 965"/>
                  <a:gd name="T84" fmla="*/ 1516 w 2031"/>
                  <a:gd name="T85" fmla="*/ 961 h 965"/>
                  <a:gd name="T86" fmla="*/ 1548 w 2031"/>
                  <a:gd name="T87" fmla="*/ 962 h 965"/>
                  <a:gd name="T88" fmla="*/ 1561 w 2031"/>
                  <a:gd name="T89" fmla="*/ 963 h 965"/>
                  <a:gd name="T90" fmla="*/ 1580 w 2031"/>
                  <a:gd name="T91" fmla="*/ 965 h 965"/>
                  <a:gd name="T92" fmla="*/ 1589 w 2031"/>
                  <a:gd name="T93" fmla="*/ 965 h 965"/>
                  <a:gd name="T94" fmla="*/ 1641 w 2031"/>
                  <a:gd name="T95" fmla="*/ 963 h 965"/>
                  <a:gd name="T96" fmla="*/ 1655 w 2031"/>
                  <a:gd name="T97" fmla="*/ 962 h 965"/>
                  <a:gd name="T98" fmla="*/ 1672 w 2031"/>
                  <a:gd name="T99" fmla="*/ 958 h 965"/>
                  <a:gd name="T100" fmla="*/ 1686 w 2031"/>
                  <a:gd name="T101" fmla="*/ 963 h 965"/>
                  <a:gd name="T102" fmla="*/ 1709 w 2031"/>
                  <a:gd name="T103" fmla="*/ 965 h 965"/>
                  <a:gd name="T104" fmla="*/ 1718 w 2031"/>
                  <a:gd name="T105" fmla="*/ 965 h 965"/>
                  <a:gd name="T106" fmla="*/ 1941 w 2031"/>
                  <a:gd name="T107" fmla="*/ 963 h 965"/>
                  <a:gd name="T108" fmla="*/ 1956 w 2031"/>
                  <a:gd name="T109" fmla="*/ 962 h 965"/>
                  <a:gd name="T110" fmla="*/ 1965 w 2031"/>
                  <a:gd name="T111" fmla="*/ 959 h 965"/>
                  <a:gd name="T112" fmla="*/ 1981 w 2031"/>
                  <a:gd name="T113" fmla="*/ 963 h 965"/>
                  <a:gd name="T114" fmla="*/ 1997 w 2031"/>
                  <a:gd name="T115" fmla="*/ 965 h 965"/>
                  <a:gd name="T116" fmla="*/ 2006 w 2031"/>
                  <a:gd name="T117" fmla="*/ 965 h 965"/>
                  <a:gd name="T118" fmla="*/ 2019 w 2031"/>
                  <a:gd name="T119" fmla="*/ 960 h 96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031"/>
                  <a:gd name="T181" fmla="*/ 0 h 965"/>
                  <a:gd name="T182" fmla="*/ 2031 w 2031"/>
                  <a:gd name="T183" fmla="*/ 965 h 965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031" h="965">
                    <a:moveTo>
                      <a:pt x="0" y="6"/>
                    </a:moveTo>
                    <a:lnTo>
                      <a:pt x="9" y="6"/>
                    </a:lnTo>
                    <a:lnTo>
                      <a:pt x="9" y="4"/>
                    </a:lnTo>
                    <a:lnTo>
                      <a:pt x="10" y="3"/>
                    </a:lnTo>
                    <a:lnTo>
                      <a:pt x="12" y="1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2" y="1"/>
                    </a:lnTo>
                    <a:lnTo>
                      <a:pt x="23" y="3"/>
                    </a:lnTo>
                    <a:lnTo>
                      <a:pt x="24" y="4"/>
                    </a:lnTo>
                    <a:lnTo>
                      <a:pt x="25" y="6"/>
                    </a:lnTo>
                    <a:lnTo>
                      <a:pt x="29" y="6"/>
                    </a:lnTo>
                    <a:lnTo>
                      <a:pt x="30" y="5"/>
                    </a:lnTo>
                    <a:lnTo>
                      <a:pt x="30" y="4"/>
                    </a:lnTo>
                    <a:lnTo>
                      <a:pt x="32" y="3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7" y="4"/>
                    </a:lnTo>
                    <a:lnTo>
                      <a:pt x="38" y="5"/>
                    </a:lnTo>
                    <a:lnTo>
                      <a:pt x="38" y="6"/>
                    </a:lnTo>
                    <a:lnTo>
                      <a:pt x="82" y="6"/>
                    </a:lnTo>
                    <a:lnTo>
                      <a:pt x="82" y="5"/>
                    </a:lnTo>
                    <a:lnTo>
                      <a:pt x="83" y="4"/>
                    </a:lnTo>
                    <a:lnTo>
                      <a:pt x="85" y="3"/>
                    </a:lnTo>
                    <a:lnTo>
                      <a:pt x="86" y="3"/>
                    </a:lnTo>
                    <a:lnTo>
                      <a:pt x="88" y="3"/>
                    </a:lnTo>
                    <a:lnTo>
                      <a:pt x="90" y="4"/>
                    </a:lnTo>
                    <a:lnTo>
                      <a:pt x="90" y="5"/>
                    </a:lnTo>
                    <a:lnTo>
                      <a:pt x="91" y="6"/>
                    </a:lnTo>
                    <a:lnTo>
                      <a:pt x="114" y="6"/>
                    </a:lnTo>
                    <a:lnTo>
                      <a:pt x="114" y="935"/>
                    </a:lnTo>
                    <a:lnTo>
                      <a:pt x="123" y="935"/>
                    </a:lnTo>
                    <a:lnTo>
                      <a:pt x="123" y="934"/>
                    </a:lnTo>
                    <a:lnTo>
                      <a:pt x="124" y="933"/>
                    </a:lnTo>
                    <a:lnTo>
                      <a:pt x="126" y="932"/>
                    </a:lnTo>
                    <a:lnTo>
                      <a:pt x="127" y="932"/>
                    </a:lnTo>
                    <a:lnTo>
                      <a:pt x="129" y="932"/>
                    </a:lnTo>
                    <a:lnTo>
                      <a:pt x="131" y="933"/>
                    </a:lnTo>
                    <a:lnTo>
                      <a:pt x="132" y="934"/>
                    </a:lnTo>
                    <a:lnTo>
                      <a:pt x="132" y="935"/>
                    </a:lnTo>
                    <a:lnTo>
                      <a:pt x="185" y="935"/>
                    </a:lnTo>
                    <a:lnTo>
                      <a:pt x="186" y="934"/>
                    </a:lnTo>
                    <a:lnTo>
                      <a:pt x="187" y="933"/>
                    </a:lnTo>
                    <a:lnTo>
                      <a:pt x="188" y="932"/>
                    </a:lnTo>
                    <a:lnTo>
                      <a:pt x="190" y="932"/>
                    </a:lnTo>
                    <a:lnTo>
                      <a:pt x="192" y="932"/>
                    </a:lnTo>
                    <a:lnTo>
                      <a:pt x="193" y="933"/>
                    </a:lnTo>
                    <a:lnTo>
                      <a:pt x="194" y="934"/>
                    </a:lnTo>
                    <a:lnTo>
                      <a:pt x="194" y="935"/>
                    </a:lnTo>
                    <a:lnTo>
                      <a:pt x="255" y="935"/>
                    </a:lnTo>
                    <a:lnTo>
                      <a:pt x="255" y="934"/>
                    </a:lnTo>
                    <a:lnTo>
                      <a:pt x="256" y="933"/>
                    </a:lnTo>
                    <a:lnTo>
                      <a:pt x="258" y="932"/>
                    </a:lnTo>
                    <a:lnTo>
                      <a:pt x="259" y="932"/>
                    </a:lnTo>
                    <a:lnTo>
                      <a:pt x="261" y="932"/>
                    </a:lnTo>
                    <a:lnTo>
                      <a:pt x="262" y="933"/>
                    </a:lnTo>
                    <a:lnTo>
                      <a:pt x="264" y="934"/>
                    </a:lnTo>
                    <a:lnTo>
                      <a:pt x="264" y="935"/>
                    </a:lnTo>
                    <a:lnTo>
                      <a:pt x="290" y="935"/>
                    </a:lnTo>
                    <a:lnTo>
                      <a:pt x="290" y="934"/>
                    </a:lnTo>
                    <a:lnTo>
                      <a:pt x="291" y="933"/>
                    </a:lnTo>
                    <a:lnTo>
                      <a:pt x="292" y="932"/>
                    </a:lnTo>
                    <a:lnTo>
                      <a:pt x="294" y="932"/>
                    </a:lnTo>
                    <a:lnTo>
                      <a:pt x="296" y="932"/>
                    </a:lnTo>
                    <a:lnTo>
                      <a:pt x="297" y="933"/>
                    </a:lnTo>
                    <a:lnTo>
                      <a:pt x="298" y="934"/>
                    </a:lnTo>
                    <a:lnTo>
                      <a:pt x="299" y="935"/>
                    </a:lnTo>
                    <a:lnTo>
                      <a:pt x="352" y="935"/>
                    </a:lnTo>
                    <a:lnTo>
                      <a:pt x="353" y="934"/>
                    </a:lnTo>
                    <a:lnTo>
                      <a:pt x="353" y="933"/>
                    </a:lnTo>
                    <a:lnTo>
                      <a:pt x="355" y="932"/>
                    </a:lnTo>
                    <a:lnTo>
                      <a:pt x="357" y="932"/>
                    </a:lnTo>
                    <a:lnTo>
                      <a:pt x="358" y="932"/>
                    </a:lnTo>
                    <a:lnTo>
                      <a:pt x="360" y="933"/>
                    </a:lnTo>
                    <a:lnTo>
                      <a:pt x="361" y="934"/>
                    </a:lnTo>
                    <a:lnTo>
                      <a:pt x="361" y="935"/>
                    </a:lnTo>
                    <a:lnTo>
                      <a:pt x="371" y="935"/>
                    </a:lnTo>
                    <a:lnTo>
                      <a:pt x="371" y="934"/>
                    </a:lnTo>
                    <a:lnTo>
                      <a:pt x="372" y="933"/>
                    </a:lnTo>
                    <a:lnTo>
                      <a:pt x="373" y="932"/>
                    </a:lnTo>
                    <a:lnTo>
                      <a:pt x="375" y="932"/>
                    </a:lnTo>
                    <a:lnTo>
                      <a:pt x="377" y="932"/>
                    </a:lnTo>
                    <a:lnTo>
                      <a:pt x="378" y="933"/>
                    </a:lnTo>
                    <a:lnTo>
                      <a:pt x="379" y="934"/>
                    </a:lnTo>
                    <a:lnTo>
                      <a:pt x="379" y="935"/>
                    </a:lnTo>
                    <a:lnTo>
                      <a:pt x="394" y="935"/>
                    </a:lnTo>
                    <a:lnTo>
                      <a:pt x="394" y="934"/>
                    </a:lnTo>
                    <a:lnTo>
                      <a:pt x="395" y="933"/>
                    </a:lnTo>
                    <a:lnTo>
                      <a:pt x="397" y="932"/>
                    </a:lnTo>
                    <a:lnTo>
                      <a:pt x="398" y="932"/>
                    </a:lnTo>
                    <a:lnTo>
                      <a:pt x="400" y="932"/>
                    </a:lnTo>
                    <a:lnTo>
                      <a:pt x="402" y="933"/>
                    </a:lnTo>
                    <a:lnTo>
                      <a:pt x="402" y="934"/>
                    </a:lnTo>
                    <a:lnTo>
                      <a:pt x="403" y="935"/>
                    </a:lnTo>
                    <a:lnTo>
                      <a:pt x="416" y="935"/>
                    </a:lnTo>
                    <a:lnTo>
                      <a:pt x="416" y="934"/>
                    </a:lnTo>
                    <a:lnTo>
                      <a:pt x="417" y="933"/>
                    </a:lnTo>
                    <a:lnTo>
                      <a:pt x="418" y="932"/>
                    </a:lnTo>
                    <a:lnTo>
                      <a:pt x="420" y="932"/>
                    </a:lnTo>
                    <a:lnTo>
                      <a:pt x="422" y="932"/>
                    </a:lnTo>
                    <a:lnTo>
                      <a:pt x="423" y="933"/>
                    </a:lnTo>
                    <a:lnTo>
                      <a:pt x="424" y="934"/>
                    </a:lnTo>
                    <a:lnTo>
                      <a:pt x="425" y="935"/>
                    </a:lnTo>
                    <a:lnTo>
                      <a:pt x="436" y="935"/>
                    </a:lnTo>
                    <a:lnTo>
                      <a:pt x="436" y="934"/>
                    </a:lnTo>
                    <a:lnTo>
                      <a:pt x="437" y="933"/>
                    </a:lnTo>
                    <a:lnTo>
                      <a:pt x="438" y="932"/>
                    </a:lnTo>
                    <a:lnTo>
                      <a:pt x="440" y="932"/>
                    </a:lnTo>
                    <a:lnTo>
                      <a:pt x="442" y="932"/>
                    </a:lnTo>
                    <a:lnTo>
                      <a:pt x="443" y="933"/>
                    </a:lnTo>
                    <a:lnTo>
                      <a:pt x="444" y="934"/>
                    </a:lnTo>
                    <a:lnTo>
                      <a:pt x="445" y="935"/>
                    </a:lnTo>
                    <a:lnTo>
                      <a:pt x="493" y="935"/>
                    </a:lnTo>
                    <a:lnTo>
                      <a:pt x="493" y="934"/>
                    </a:lnTo>
                    <a:lnTo>
                      <a:pt x="494" y="933"/>
                    </a:lnTo>
                    <a:lnTo>
                      <a:pt x="496" y="932"/>
                    </a:lnTo>
                    <a:lnTo>
                      <a:pt x="498" y="932"/>
                    </a:lnTo>
                    <a:lnTo>
                      <a:pt x="499" y="932"/>
                    </a:lnTo>
                    <a:lnTo>
                      <a:pt x="501" y="933"/>
                    </a:lnTo>
                    <a:lnTo>
                      <a:pt x="502" y="934"/>
                    </a:lnTo>
                    <a:lnTo>
                      <a:pt x="502" y="935"/>
                    </a:lnTo>
                    <a:lnTo>
                      <a:pt x="511" y="935"/>
                    </a:lnTo>
                    <a:lnTo>
                      <a:pt x="511" y="934"/>
                    </a:lnTo>
                    <a:lnTo>
                      <a:pt x="512" y="933"/>
                    </a:lnTo>
                    <a:lnTo>
                      <a:pt x="514" y="932"/>
                    </a:lnTo>
                    <a:lnTo>
                      <a:pt x="516" y="932"/>
                    </a:lnTo>
                    <a:lnTo>
                      <a:pt x="517" y="932"/>
                    </a:lnTo>
                    <a:lnTo>
                      <a:pt x="519" y="933"/>
                    </a:lnTo>
                    <a:lnTo>
                      <a:pt x="520" y="934"/>
                    </a:lnTo>
                    <a:lnTo>
                      <a:pt x="520" y="935"/>
                    </a:lnTo>
                    <a:lnTo>
                      <a:pt x="520" y="934"/>
                    </a:lnTo>
                    <a:lnTo>
                      <a:pt x="521" y="933"/>
                    </a:lnTo>
                    <a:lnTo>
                      <a:pt x="523" y="932"/>
                    </a:lnTo>
                    <a:lnTo>
                      <a:pt x="525" y="932"/>
                    </a:lnTo>
                    <a:lnTo>
                      <a:pt x="526" y="932"/>
                    </a:lnTo>
                    <a:lnTo>
                      <a:pt x="528" y="933"/>
                    </a:lnTo>
                    <a:lnTo>
                      <a:pt x="529" y="934"/>
                    </a:lnTo>
                    <a:lnTo>
                      <a:pt x="529" y="935"/>
                    </a:lnTo>
                    <a:lnTo>
                      <a:pt x="534" y="935"/>
                    </a:lnTo>
                    <a:lnTo>
                      <a:pt x="534" y="934"/>
                    </a:lnTo>
                    <a:lnTo>
                      <a:pt x="535" y="933"/>
                    </a:lnTo>
                    <a:lnTo>
                      <a:pt x="536" y="932"/>
                    </a:lnTo>
                    <a:lnTo>
                      <a:pt x="538" y="932"/>
                    </a:lnTo>
                    <a:lnTo>
                      <a:pt x="540" y="932"/>
                    </a:lnTo>
                    <a:lnTo>
                      <a:pt x="541" y="933"/>
                    </a:lnTo>
                    <a:lnTo>
                      <a:pt x="542" y="934"/>
                    </a:lnTo>
                    <a:lnTo>
                      <a:pt x="543" y="935"/>
                    </a:lnTo>
                    <a:lnTo>
                      <a:pt x="544" y="935"/>
                    </a:lnTo>
                    <a:lnTo>
                      <a:pt x="545" y="934"/>
                    </a:lnTo>
                    <a:lnTo>
                      <a:pt x="546" y="933"/>
                    </a:lnTo>
                    <a:lnTo>
                      <a:pt x="547" y="932"/>
                    </a:lnTo>
                    <a:lnTo>
                      <a:pt x="549" y="932"/>
                    </a:lnTo>
                    <a:lnTo>
                      <a:pt x="551" y="932"/>
                    </a:lnTo>
                    <a:lnTo>
                      <a:pt x="552" y="933"/>
                    </a:lnTo>
                    <a:lnTo>
                      <a:pt x="553" y="934"/>
                    </a:lnTo>
                    <a:lnTo>
                      <a:pt x="553" y="935"/>
                    </a:lnTo>
                    <a:lnTo>
                      <a:pt x="565" y="935"/>
                    </a:lnTo>
                    <a:lnTo>
                      <a:pt x="565" y="934"/>
                    </a:lnTo>
                    <a:lnTo>
                      <a:pt x="566" y="933"/>
                    </a:lnTo>
                    <a:lnTo>
                      <a:pt x="568" y="932"/>
                    </a:lnTo>
                    <a:lnTo>
                      <a:pt x="570" y="932"/>
                    </a:lnTo>
                    <a:lnTo>
                      <a:pt x="571" y="932"/>
                    </a:lnTo>
                    <a:lnTo>
                      <a:pt x="573" y="933"/>
                    </a:lnTo>
                    <a:lnTo>
                      <a:pt x="574" y="934"/>
                    </a:lnTo>
                    <a:lnTo>
                      <a:pt x="574" y="935"/>
                    </a:lnTo>
                    <a:lnTo>
                      <a:pt x="581" y="935"/>
                    </a:lnTo>
                    <a:lnTo>
                      <a:pt x="582" y="934"/>
                    </a:lnTo>
                    <a:lnTo>
                      <a:pt x="583" y="933"/>
                    </a:lnTo>
                    <a:lnTo>
                      <a:pt x="584" y="932"/>
                    </a:lnTo>
                    <a:lnTo>
                      <a:pt x="586" y="932"/>
                    </a:lnTo>
                    <a:lnTo>
                      <a:pt x="588" y="932"/>
                    </a:lnTo>
                    <a:lnTo>
                      <a:pt x="589" y="933"/>
                    </a:lnTo>
                    <a:lnTo>
                      <a:pt x="590" y="934"/>
                    </a:lnTo>
                    <a:lnTo>
                      <a:pt x="590" y="935"/>
                    </a:lnTo>
                    <a:lnTo>
                      <a:pt x="597" y="935"/>
                    </a:lnTo>
                    <a:lnTo>
                      <a:pt x="597" y="933"/>
                    </a:lnTo>
                    <a:lnTo>
                      <a:pt x="598" y="931"/>
                    </a:lnTo>
                    <a:lnTo>
                      <a:pt x="600" y="930"/>
                    </a:lnTo>
                    <a:lnTo>
                      <a:pt x="602" y="929"/>
                    </a:lnTo>
                    <a:lnTo>
                      <a:pt x="605" y="928"/>
                    </a:lnTo>
                    <a:lnTo>
                      <a:pt x="607" y="928"/>
                    </a:lnTo>
                    <a:lnTo>
                      <a:pt x="609" y="929"/>
                    </a:lnTo>
                    <a:lnTo>
                      <a:pt x="612" y="930"/>
                    </a:lnTo>
                    <a:lnTo>
                      <a:pt x="613" y="931"/>
                    </a:lnTo>
                    <a:lnTo>
                      <a:pt x="614" y="933"/>
                    </a:lnTo>
                    <a:lnTo>
                      <a:pt x="615" y="935"/>
                    </a:lnTo>
                    <a:lnTo>
                      <a:pt x="661" y="935"/>
                    </a:lnTo>
                    <a:lnTo>
                      <a:pt x="661" y="934"/>
                    </a:lnTo>
                    <a:lnTo>
                      <a:pt x="662" y="933"/>
                    </a:lnTo>
                    <a:lnTo>
                      <a:pt x="664" y="932"/>
                    </a:lnTo>
                    <a:lnTo>
                      <a:pt x="665" y="932"/>
                    </a:lnTo>
                    <a:lnTo>
                      <a:pt x="667" y="932"/>
                    </a:lnTo>
                    <a:lnTo>
                      <a:pt x="669" y="933"/>
                    </a:lnTo>
                    <a:lnTo>
                      <a:pt x="670" y="934"/>
                    </a:lnTo>
                    <a:lnTo>
                      <a:pt x="670" y="935"/>
                    </a:lnTo>
                    <a:lnTo>
                      <a:pt x="750" y="935"/>
                    </a:lnTo>
                    <a:lnTo>
                      <a:pt x="750" y="934"/>
                    </a:lnTo>
                    <a:lnTo>
                      <a:pt x="751" y="933"/>
                    </a:lnTo>
                    <a:lnTo>
                      <a:pt x="752" y="932"/>
                    </a:lnTo>
                    <a:lnTo>
                      <a:pt x="754" y="932"/>
                    </a:lnTo>
                    <a:lnTo>
                      <a:pt x="756" y="932"/>
                    </a:lnTo>
                    <a:lnTo>
                      <a:pt x="757" y="933"/>
                    </a:lnTo>
                    <a:lnTo>
                      <a:pt x="758" y="934"/>
                    </a:lnTo>
                    <a:lnTo>
                      <a:pt x="759" y="935"/>
                    </a:lnTo>
                    <a:lnTo>
                      <a:pt x="825" y="935"/>
                    </a:lnTo>
                    <a:lnTo>
                      <a:pt x="826" y="934"/>
                    </a:lnTo>
                    <a:lnTo>
                      <a:pt x="827" y="933"/>
                    </a:lnTo>
                    <a:lnTo>
                      <a:pt x="828" y="932"/>
                    </a:lnTo>
                    <a:lnTo>
                      <a:pt x="830" y="932"/>
                    </a:lnTo>
                    <a:lnTo>
                      <a:pt x="831" y="932"/>
                    </a:lnTo>
                    <a:lnTo>
                      <a:pt x="833" y="933"/>
                    </a:lnTo>
                    <a:lnTo>
                      <a:pt x="834" y="934"/>
                    </a:lnTo>
                    <a:lnTo>
                      <a:pt x="834" y="935"/>
                    </a:lnTo>
                    <a:lnTo>
                      <a:pt x="885" y="935"/>
                    </a:lnTo>
                    <a:lnTo>
                      <a:pt x="885" y="934"/>
                    </a:lnTo>
                    <a:lnTo>
                      <a:pt x="886" y="933"/>
                    </a:lnTo>
                    <a:lnTo>
                      <a:pt x="887" y="932"/>
                    </a:lnTo>
                    <a:lnTo>
                      <a:pt x="889" y="932"/>
                    </a:lnTo>
                    <a:lnTo>
                      <a:pt x="891" y="932"/>
                    </a:lnTo>
                    <a:lnTo>
                      <a:pt x="892" y="933"/>
                    </a:lnTo>
                    <a:lnTo>
                      <a:pt x="893" y="934"/>
                    </a:lnTo>
                    <a:lnTo>
                      <a:pt x="894" y="935"/>
                    </a:lnTo>
                    <a:lnTo>
                      <a:pt x="897" y="935"/>
                    </a:lnTo>
                    <a:lnTo>
                      <a:pt x="897" y="934"/>
                    </a:lnTo>
                    <a:lnTo>
                      <a:pt x="898" y="932"/>
                    </a:lnTo>
                    <a:lnTo>
                      <a:pt x="900" y="931"/>
                    </a:lnTo>
                    <a:lnTo>
                      <a:pt x="901" y="930"/>
                    </a:lnTo>
                    <a:lnTo>
                      <a:pt x="904" y="930"/>
                    </a:lnTo>
                    <a:lnTo>
                      <a:pt x="906" y="930"/>
                    </a:lnTo>
                    <a:lnTo>
                      <a:pt x="908" y="931"/>
                    </a:lnTo>
                    <a:lnTo>
                      <a:pt x="909" y="932"/>
                    </a:lnTo>
                    <a:lnTo>
                      <a:pt x="910" y="934"/>
                    </a:lnTo>
                    <a:lnTo>
                      <a:pt x="911" y="935"/>
                    </a:lnTo>
                    <a:lnTo>
                      <a:pt x="912" y="935"/>
                    </a:lnTo>
                    <a:lnTo>
                      <a:pt x="912" y="934"/>
                    </a:lnTo>
                    <a:lnTo>
                      <a:pt x="913" y="933"/>
                    </a:lnTo>
                    <a:lnTo>
                      <a:pt x="914" y="932"/>
                    </a:lnTo>
                    <a:lnTo>
                      <a:pt x="916" y="932"/>
                    </a:lnTo>
                    <a:lnTo>
                      <a:pt x="918" y="932"/>
                    </a:lnTo>
                    <a:lnTo>
                      <a:pt x="919" y="933"/>
                    </a:lnTo>
                    <a:lnTo>
                      <a:pt x="920" y="934"/>
                    </a:lnTo>
                    <a:lnTo>
                      <a:pt x="921" y="935"/>
                    </a:lnTo>
                    <a:lnTo>
                      <a:pt x="966" y="935"/>
                    </a:lnTo>
                    <a:lnTo>
                      <a:pt x="966" y="934"/>
                    </a:lnTo>
                    <a:lnTo>
                      <a:pt x="967" y="933"/>
                    </a:lnTo>
                    <a:lnTo>
                      <a:pt x="969" y="932"/>
                    </a:lnTo>
                    <a:lnTo>
                      <a:pt x="970" y="932"/>
                    </a:lnTo>
                    <a:lnTo>
                      <a:pt x="972" y="932"/>
                    </a:lnTo>
                    <a:lnTo>
                      <a:pt x="973" y="933"/>
                    </a:lnTo>
                    <a:lnTo>
                      <a:pt x="974" y="934"/>
                    </a:lnTo>
                    <a:lnTo>
                      <a:pt x="975" y="935"/>
                    </a:lnTo>
                    <a:lnTo>
                      <a:pt x="1027" y="935"/>
                    </a:lnTo>
                    <a:lnTo>
                      <a:pt x="1027" y="934"/>
                    </a:lnTo>
                    <a:lnTo>
                      <a:pt x="1028" y="933"/>
                    </a:lnTo>
                    <a:lnTo>
                      <a:pt x="1029" y="932"/>
                    </a:lnTo>
                    <a:lnTo>
                      <a:pt x="1031" y="932"/>
                    </a:lnTo>
                    <a:lnTo>
                      <a:pt x="1033" y="932"/>
                    </a:lnTo>
                    <a:lnTo>
                      <a:pt x="1034" y="933"/>
                    </a:lnTo>
                    <a:lnTo>
                      <a:pt x="1035" y="934"/>
                    </a:lnTo>
                    <a:lnTo>
                      <a:pt x="1036" y="935"/>
                    </a:lnTo>
                    <a:lnTo>
                      <a:pt x="1038" y="935"/>
                    </a:lnTo>
                    <a:lnTo>
                      <a:pt x="1039" y="934"/>
                    </a:lnTo>
                    <a:lnTo>
                      <a:pt x="1040" y="933"/>
                    </a:lnTo>
                    <a:lnTo>
                      <a:pt x="1041" y="932"/>
                    </a:lnTo>
                    <a:lnTo>
                      <a:pt x="1043" y="932"/>
                    </a:lnTo>
                    <a:lnTo>
                      <a:pt x="1045" y="932"/>
                    </a:lnTo>
                    <a:lnTo>
                      <a:pt x="1046" y="933"/>
                    </a:lnTo>
                    <a:lnTo>
                      <a:pt x="1047" y="934"/>
                    </a:lnTo>
                    <a:lnTo>
                      <a:pt x="1047" y="935"/>
                    </a:lnTo>
                    <a:lnTo>
                      <a:pt x="1111" y="935"/>
                    </a:lnTo>
                    <a:lnTo>
                      <a:pt x="1111" y="934"/>
                    </a:lnTo>
                    <a:lnTo>
                      <a:pt x="1112" y="933"/>
                    </a:lnTo>
                    <a:lnTo>
                      <a:pt x="1114" y="932"/>
                    </a:lnTo>
                    <a:lnTo>
                      <a:pt x="1115" y="932"/>
                    </a:lnTo>
                    <a:lnTo>
                      <a:pt x="1117" y="932"/>
                    </a:lnTo>
                    <a:lnTo>
                      <a:pt x="1119" y="933"/>
                    </a:lnTo>
                    <a:lnTo>
                      <a:pt x="1119" y="934"/>
                    </a:lnTo>
                    <a:lnTo>
                      <a:pt x="1120" y="935"/>
                    </a:lnTo>
                    <a:lnTo>
                      <a:pt x="1135" y="935"/>
                    </a:lnTo>
                    <a:lnTo>
                      <a:pt x="1135" y="934"/>
                    </a:lnTo>
                    <a:lnTo>
                      <a:pt x="1136" y="933"/>
                    </a:lnTo>
                    <a:lnTo>
                      <a:pt x="1137" y="932"/>
                    </a:lnTo>
                    <a:lnTo>
                      <a:pt x="1139" y="932"/>
                    </a:lnTo>
                    <a:lnTo>
                      <a:pt x="1141" y="932"/>
                    </a:lnTo>
                    <a:lnTo>
                      <a:pt x="1142" y="933"/>
                    </a:lnTo>
                    <a:lnTo>
                      <a:pt x="1143" y="934"/>
                    </a:lnTo>
                    <a:lnTo>
                      <a:pt x="1144" y="935"/>
                    </a:lnTo>
                    <a:lnTo>
                      <a:pt x="1192" y="935"/>
                    </a:lnTo>
                    <a:lnTo>
                      <a:pt x="1192" y="965"/>
                    </a:lnTo>
                    <a:lnTo>
                      <a:pt x="1363" y="965"/>
                    </a:lnTo>
                    <a:lnTo>
                      <a:pt x="1363" y="963"/>
                    </a:lnTo>
                    <a:lnTo>
                      <a:pt x="1364" y="962"/>
                    </a:lnTo>
                    <a:lnTo>
                      <a:pt x="1365" y="961"/>
                    </a:lnTo>
                    <a:lnTo>
                      <a:pt x="1367" y="961"/>
                    </a:lnTo>
                    <a:lnTo>
                      <a:pt x="1369" y="961"/>
                    </a:lnTo>
                    <a:lnTo>
                      <a:pt x="1370" y="962"/>
                    </a:lnTo>
                    <a:lnTo>
                      <a:pt x="1371" y="963"/>
                    </a:lnTo>
                    <a:lnTo>
                      <a:pt x="1372" y="965"/>
                    </a:lnTo>
                    <a:lnTo>
                      <a:pt x="1407" y="965"/>
                    </a:lnTo>
                    <a:lnTo>
                      <a:pt x="1407" y="963"/>
                    </a:lnTo>
                    <a:lnTo>
                      <a:pt x="1408" y="962"/>
                    </a:lnTo>
                    <a:lnTo>
                      <a:pt x="1409" y="961"/>
                    </a:lnTo>
                    <a:lnTo>
                      <a:pt x="1411" y="961"/>
                    </a:lnTo>
                    <a:lnTo>
                      <a:pt x="1413" y="961"/>
                    </a:lnTo>
                    <a:lnTo>
                      <a:pt x="1414" y="962"/>
                    </a:lnTo>
                    <a:lnTo>
                      <a:pt x="1415" y="963"/>
                    </a:lnTo>
                    <a:lnTo>
                      <a:pt x="1415" y="965"/>
                    </a:lnTo>
                    <a:lnTo>
                      <a:pt x="1439" y="965"/>
                    </a:lnTo>
                    <a:lnTo>
                      <a:pt x="1439" y="963"/>
                    </a:lnTo>
                    <a:lnTo>
                      <a:pt x="1440" y="961"/>
                    </a:lnTo>
                    <a:lnTo>
                      <a:pt x="1442" y="959"/>
                    </a:lnTo>
                    <a:lnTo>
                      <a:pt x="1444" y="958"/>
                    </a:lnTo>
                    <a:lnTo>
                      <a:pt x="1446" y="958"/>
                    </a:lnTo>
                    <a:lnTo>
                      <a:pt x="1449" y="958"/>
                    </a:lnTo>
                    <a:lnTo>
                      <a:pt x="1451" y="958"/>
                    </a:lnTo>
                    <a:lnTo>
                      <a:pt x="1453" y="959"/>
                    </a:lnTo>
                    <a:lnTo>
                      <a:pt x="1455" y="961"/>
                    </a:lnTo>
                    <a:lnTo>
                      <a:pt x="1456" y="963"/>
                    </a:lnTo>
                    <a:lnTo>
                      <a:pt x="1456" y="965"/>
                    </a:lnTo>
                    <a:lnTo>
                      <a:pt x="1485" y="965"/>
                    </a:lnTo>
                    <a:lnTo>
                      <a:pt x="1485" y="963"/>
                    </a:lnTo>
                    <a:lnTo>
                      <a:pt x="1486" y="962"/>
                    </a:lnTo>
                    <a:lnTo>
                      <a:pt x="1487" y="961"/>
                    </a:lnTo>
                    <a:lnTo>
                      <a:pt x="1489" y="961"/>
                    </a:lnTo>
                    <a:lnTo>
                      <a:pt x="1491" y="961"/>
                    </a:lnTo>
                    <a:lnTo>
                      <a:pt x="1492" y="962"/>
                    </a:lnTo>
                    <a:lnTo>
                      <a:pt x="1493" y="963"/>
                    </a:lnTo>
                    <a:lnTo>
                      <a:pt x="1494" y="965"/>
                    </a:lnTo>
                    <a:lnTo>
                      <a:pt x="1498" y="965"/>
                    </a:lnTo>
                    <a:lnTo>
                      <a:pt x="1498" y="963"/>
                    </a:lnTo>
                    <a:lnTo>
                      <a:pt x="1499" y="962"/>
                    </a:lnTo>
                    <a:lnTo>
                      <a:pt x="1500" y="961"/>
                    </a:lnTo>
                    <a:lnTo>
                      <a:pt x="1502" y="961"/>
                    </a:lnTo>
                    <a:lnTo>
                      <a:pt x="1504" y="961"/>
                    </a:lnTo>
                    <a:lnTo>
                      <a:pt x="1505" y="962"/>
                    </a:lnTo>
                    <a:lnTo>
                      <a:pt x="1506" y="963"/>
                    </a:lnTo>
                    <a:lnTo>
                      <a:pt x="1507" y="965"/>
                    </a:lnTo>
                    <a:lnTo>
                      <a:pt x="1513" y="965"/>
                    </a:lnTo>
                    <a:lnTo>
                      <a:pt x="1513" y="963"/>
                    </a:lnTo>
                    <a:lnTo>
                      <a:pt x="1514" y="962"/>
                    </a:lnTo>
                    <a:lnTo>
                      <a:pt x="1516" y="961"/>
                    </a:lnTo>
                    <a:lnTo>
                      <a:pt x="1517" y="961"/>
                    </a:lnTo>
                    <a:lnTo>
                      <a:pt x="1519" y="961"/>
                    </a:lnTo>
                    <a:lnTo>
                      <a:pt x="1521" y="962"/>
                    </a:lnTo>
                    <a:lnTo>
                      <a:pt x="1521" y="963"/>
                    </a:lnTo>
                    <a:lnTo>
                      <a:pt x="1522" y="965"/>
                    </a:lnTo>
                    <a:lnTo>
                      <a:pt x="1547" y="965"/>
                    </a:lnTo>
                    <a:lnTo>
                      <a:pt x="1547" y="963"/>
                    </a:lnTo>
                    <a:lnTo>
                      <a:pt x="1548" y="962"/>
                    </a:lnTo>
                    <a:lnTo>
                      <a:pt x="1549" y="961"/>
                    </a:lnTo>
                    <a:lnTo>
                      <a:pt x="1551" y="961"/>
                    </a:lnTo>
                    <a:lnTo>
                      <a:pt x="1553" y="961"/>
                    </a:lnTo>
                    <a:lnTo>
                      <a:pt x="1554" y="962"/>
                    </a:lnTo>
                    <a:lnTo>
                      <a:pt x="1555" y="963"/>
                    </a:lnTo>
                    <a:lnTo>
                      <a:pt x="1556" y="965"/>
                    </a:lnTo>
                    <a:lnTo>
                      <a:pt x="1560" y="965"/>
                    </a:lnTo>
                    <a:lnTo>
                      <a:pt x="1561" y="963"/>
                    </a:lnTo>
                    <a:lnTo>
                      <a:pt x="1561" y="962"/>
                    </a:lnTo>
                    <a:lnTo>
                      <a:pt x="1563" y="961"/>
                    </a:lnTo>
                    <a:lnTo>
                      <a:pt x="1565" y="961"/>
                    </a:lnTo>
                    <a:lnTo>
                      <a:pt x="1566" y="961"/>
                    </a:lnTo>
                    <a:lnTo>
                      <a:pt x="1568" y="962"/>
                    </a:lnTo>
                    <a:lnTo>
                      <a:pt x="1569" y="963"/>
                    </a:lnTo>
                    <a:lnTo>
                      <a:pt x="1569" y="965"/>
                    </a:lnTo>
                    <a:lnTo>
                      <a:pt x="1580" y="965"/>
                    </a:lnTo>
                    <a:lnTo>
                      <a:pt x="1581" y="963"/>
                    </a:lnTo>
                    <a:lnTo>
                      <a:pt x="1582" y="962"/>
                    </a:lnTo>
                    <a:lnTo>
                      <a:pt x="1583" y="961"/>
                    </a:lnTo>
                    <a:lnTo>
                      <a:pt x="1585" y="961"/>
                    </a:lnTo>
                    <a:lnTo>
                      <a:pt x="1587" y="961"/>
                    </a:lnTo>
                    <a:lnTo>
                      <a:pt x="1588" y="962"/>
                    </a:lnTo>
                    <a:lnTo>
                      <a:pt x="1589" y="963"/>
                    </a:lnTo>
                    <a:lnTo>
                      <a:pt x="1589" y="965"/>
                    </a:lnTo>
                    <a:lnTo>
                      <a:pt x="1633" y="965"/>
                    </a:lnTo>
                    <a:lnTo>
                      <a:pt x="1633" y="963"/>
                    </a:lnTo>
                    <a:lnTo>
                      <a:pt x="1634" y="962"/>
                    </a:lnTo>
                    <a:lnTo>
                      <a:pt x="1636" y="961"/>
                    </a:lnTo>
                    <a:lnTo>
                      <a:pt x="1637" y="961"/>
                    </a:lnTo>
                    <a:lnTo>
                      <a:pt x="1639" y="961"/>
                    </a:lnTo>
                    <a:lnTo>
                      <a:pt x="1641" y="962"/>
                    </a:lnTo>
                    <a:lnTo>
                      <a:pt x="1641" y="963"/>
                    </a:lnTo>
                    <a:lnTo>
                      <a:pt x="1642" y="965"/>
                    </a:lnTo>
                    <a:lnTo>
                      <a:pt x="1647" y="965"/>
                    </a:lnTo>
                    <a:lnTo>
                      <a:pt x="1647" y="963"/>
                    </a:lnTo>
                    <a:lnTo>
                      <a:pt x="1648" y="962"/>
                    </a:lnTo>
                    <a:lnTo>
                      <a:pt x="1650" y="961"/>
                    </a:lnTo>
                    <a:lnTo>
                      <a:pt x="1652" y="961"/>
                    </a:lnTo>
                    <a:lnTo>
                      <a:pt x="1653" y="961"/>
                    </a:lnTo>
                    <a:lnTo>
                      <a:pt x="1655" y="962"/>
                    </a:lnTo>
                    <a:lnTo>
                      <a:pt x="1656" y="963"/>
                    </a:lnTo>
                    <a:lnTo>
                      <a:pt x="1656" y="965"/>
                    </a:lnTo>
                    <a:lnTo>
                      <a:pt x="1665" y="965"/>
                    </a:lnTo>
                    <a:lnTo>
                      <a:pt x="1665" y="963"/>
                    </a:lnTo>
                    <a:lnTo>
                      <a:pt x="1666" y="961"/>
                    </a:lnTo>
                    <a:lnTo>
                      <a:pt x="1668" y="960"/>
                    </a:lnTo>
                    <a:lnTo>
                      <a:pt x="1670" y="959"/>
                    </a:lnTo>
                    <a:lnTo>
                      <a:pt x="1672" y="958"/>
                    </a:lnTo>
                    <a:lnTo>
                      <a:pt x="1675" y="958"/>
                    </a:lnTo>
                    <a:lnTo>
                      <a:pt x="1677" y="959"/>
                    </a:lnTo>
                    <a:lnTo>
                      <a:pt x="1679" y="960"/>
                    </a:lnTo>
                    <a:lnTo>
                      <a:pt x="1680" y="961"/>
                    </a:lnTo>
                    <a:lnTo>
                      <a:pt x="1681" y="963"/>
                    </a:lnTo>
                    <a:lnTo>
                      <a:pt x="1682" y="965"/>
                    </a:lnTo>
                    <a:lnTo>
                      <a:pt x="1685" y="965"/>
                    </a:lnTo>
                    <a:lnTo>
                      <a:pt x="1686" y="963"/>
                    </a:lnTo>
                    <a:lnTo>
                      <a:pt x="1686" y="962"/>
                    </a:lnTo>
                    <a:lnTo>
                      <a:pt x="1688" y="961"/>
                    </a:lnTo>
                    <a:lnTo>
                      <a:pt x="1690" y="961"/>
                    </a:lnTo>
                    <a:lnTo>
                      <a:pt x="1691" y="961"/>
                    </a:lnTo>
                    <a:lnTo>
                      <a:pt x="1693" y="962"/>
                    </a:lnTo>
                    <a:lnTo>
                      <a:pt x="1694" y="963"/>
                    </a:lnTo>
                    <a:lnTo>
                      <a:pt x="1694" y="965"/>
                    </a:lnTo>
                    <a:lnTo>
                      <a:pt x="1709" y="965"/>
                    </a:lnTo>
                    <a:lnTo>
                      <a:pt x="1709" y="963"/>
                    </a:lnTo>
                    <a:lnTo>
                      <a:pt x="1710" y="962"/>
                    </a:lnTo>
                    <a:lnTo>
                      <a:pt x="1712" y="961"/>
                    </a:lnTo>
                    <a:lnTo>
                      <a:pt x="1713" y="961"/>
                    </a:lnTo>
                    <a:lnTo>
                      <a:pt x="1715" y="961"/>
                    </a:lnTo>
                    <a:lnTo>
                      <a:pt x="1716" y="962"/>
                    </a:lnTo>
                    <a:lnTo>
                      <a:pt x="1717" y="963"/>
                    </a:lnTo>
                    <a:lnTo>
                      <a:pt x="1718" y="965"/>
                    </a:lnTo>
                    <a:lnTo>
                      <a:pt x="1933" y="965"/>
                    </a:lnTo>
                    <a:lnTo>
                      <a:pt x="1933" y="963"/>
                    </a:lnTo>
                    <a:lnTo>
                      <a:pt x="1934" y="962"/>
                    </a:lnTo>
                    <a:lnTo>
                      <a:pt x="1935" y="961"/>
                    </a:lnTo>
                    <a:lnTo>
                      <a:pt x="1937" y="961"/>
                    </a:lnTo>
                    <a:lnTo>
                      <a:pt x="1939" y="961"/>
                    </a:lnTo>
                    <a:lnTo>
                      <a:pt x="1940" y="962"/>
                    </a:lnTo>
                    <a:lnTo>
                      <a:pt x="1941" y="963"/>
                    </a:lnTo>
                    <a:lnTo>
                      <a:pt x="1942" y="965"/>
                    </a:lnTo>
                    <a:lnTo>
                      <a:pt x="1949" y="965"/>
                    </a:lnTo>
                    <a:lnTo>
                      <a:pt x="1949" y="963"/>
                    </a:lnTo>
                    <a:lnTo>
                      <a:pt x="1950" y="962"/>
                    </a:lnTo>
                    <a:lnTo>
                      <a:pt x="1951" y="961"/>
                    </a:lnTo>
                    <a:lnTo>
                      <a:pt x="1953" y="961"/>
                    </a:lnTo>
                    <a:lnTo>
                      <a:pt x="1955" y="961"/>
                    </a:lnTo>
                    <a:lnTo>
                      <a:pt x="1956" y="962"/>
                    </a:lnTo>
                    <a:lnTo>
                      <a:pt x="1957" y="963"/>
                    </a:lnTo>
                    <a:lnTo>
                      <a:pt x="1958" y="965"/>
                    </a:lnTo>
                    <a:lnTo>
                      <a:pt x="1959" y="965"/>
                    </a:lnTo>
                    <a:lnTo>
                      <a:pt x="1959" y="963"/>
                    </a:lnTo>
                    <a:lnTo>
                      <a:pt x="1960" y="961"/>
                    </a:lnTo>
                    <a:lnTo>
                      <a:pt x="1961" y="960"/>
                    </a:lnTo>
                    <a:lnTo>
                      <a:pt x="1963" y="959"/>
                    </a:lnTo>
                    <a:lnTo>
                      <a:pt x="1965" y="959"/>
                    </a:lnTo>
                    <a:lnTo>
                      <a:pt x="1967" y="959"/>
                    </a:lnTo>
                    <a:lnTo>
                      <a:pt x="1969" y="959"/>
                    </a:lnTo>
                    <a:lnTo>
                      <a:pt x="1971" y="960"/>
                    </a:lnTo>
                    <a:lnTo>
                      <a:pt x="1973" y="961"/>
                    </a:lnTo>
                    <a:lnTo>
                      <a:pt x="1974" y="963"/>
                    </a:lnTo>
                    <a:lnTo>
                      <a:pt x="1974" y="965"/>
                    </a:lnTo>
                    <a:lnTo>
                      <a:pt x="1981" y="965"/>
                    </a:lnTo>
                    <a:lnTo>
                      <a:pt x="1981" y="963"/>
                    </a:lnTo>
                    <a:lnTo>
                      <a:pt x="1982" y="962"/>
                    </a:lnTo>
                    <a:lnTo>
                      <a:pt x="1983" y="961"/>
                    </a:lnTo>
                    <a:lnTo>
                      <a:pt x="1985" y="961"/>
                    </a:lnTo>
                    <a:lnTo>
                      <a:pt x="1987" y="961"/>
                    </a:lnTo>
                    <a:lnTo>
                      <a:pt x="1988" y="962"/>
                    </a:lnTo>
                    <a:lnTo>
                      <a:pt x="1989" y="963"/>
                    </a:lnTo>
                    <a:lnTo>
                      <a:pt x="1990" y="965"/>
                    </a:lnTo>
                    <a:lnTo>
                      <a:pt x="1997" y="965"/>
                    </a:lnTo>
                    <a:lnTo>
                      <a:pt x="1997" y="963"/>
                    </a:lnTo>
                    <a:lnTo>
                      <a:pt x="1998" y="962"/>
                    </a:lnTo>
                    <a:lnTo>
                      <a:pt x="2000" y="961"/>
                    </a:lnTo>
                    <a:lnTo>
                      <a:pt x="2002" y="961"/>
                    </a:lnTo>
                    <a:lnTo>
                      <a:pt x="2003" y="961"/>
                    </a:lnTo>
                    <a:lnTo>
                      <a:pt x="2005" y="962"/>
                    </a:lnTo>
                    <a:lnTo>
                      <a:pt x="2006" y="963"/>
                    </a:lnTo>
                    <a:lnTo>
                      <a:pt x="2006" y="965"/>
                    </a:lnTo>
                    <a:lnTo>
                      <a:pt x="2008" y="965"/>
                    </a:lnTo>
                    <a:lnTo>
                      <a:pt x="2009" y="963"/>
                    </a:lnTo>
                    <a:lnTo>
                      <a:pt x="2010" y="961"/>
                    </a:lnTo>
                    <a:lnTo>
                      <a:pt x="2011" y="960"/>
                    </a:lnTo>
                    <a:lnTo>
                      <a:pt x="2013" y="960"/>
                    </a:lnTo>
                    <a:lnTo>
                      <a:pt x="2015" y="959"/>
                    </a:lnTo>
                    <a:lnTo>
                      <a:pt x="2017" y="960"/>
                    </a:lnTo>
                    <a:lnTo>
                      <a:pt x="2019" y="960"/>
                    </a:lnTo>
                    <a:lnTo>
                      <a:pt x="2021" y="961"/>
                    </a:lnTo>
                    <a:lnTo>
                      <a:pt x="2021" y="963"/>
                    </a:lnTo>
                    <a:lnTo>
                      <a:pt x="2022" y="965"/>
                    </a:lnTo>
                    <a:lnTo>
                      <a:pt x="2031" y="96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6" name="Freeform 402"/>
              <p:cNvSpPr>
                <a:spLocks/>
              </p:cNvSpPr>
              <p:nvPr/>
            </p:nvSpPr>
            <p:spPr bwMode="auto">
              <a:xfrm>
                <a:off x="2175" y="1244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7" name="Freeform 403"/>
              <p:cNvSpPr>
                <a:spLocks/>
              </p:cNvSpPr>
              <p:nvPr/>
            </p:nvSpPr>
            <p:spPr bwMode="auto">
              <a:xfrm>
                <a:off x="4463" y="2208"/>
                <a:ext cx="49" cy="195"/>
              </a:xfrm>
              <a:custGeom>
                <a:avLst/>
                <a:gdLst>
                  <a:gd name="T0" fmla="*/ 0 w 49"/>
                  <a:gd name="T1" fmla="*/ 0 h 195"/>
                  <a:gd name="T2" fmla="*/ 49 w 49"/>
                  <a:gd name="T3" fmla="*/ 0 h 195"/>
                  <a:gd name="T4" fmla="*/ 49 w 49"/>
                  <a:gd name="T5" fmla="*/ 195 h 195"/>
                  <a:gd name="T6" fmla="*/ 0 60000 65536"/>
                  <a:gd name="T7" fmla="*/ 0 60000 65536"/>
                  <a:gd name="T8" fmla="*/ 0 60000 65536"/>
                  <a:gd name="T9" fmla="*/ 0 w 49"/>
                  <a:gd name="T10" fmla="*/ 0 h 195"/>
                  <a:gd name="T11" fmla="*/ 49 w 49"/>
                  <a:gd name="T12" fmla="*/ 195 h 1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" h="195">
                    <a:moveTo>
                      <a:pt x="0" y="0"/>
                    </a:moveTo>
                    <a:lnTo>
                      <a:pt x="49" y="0"/>
                    </a:lnTo>
                    <a:lnTo>
                      <a:pt x="49" y="19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8" name="Freeform 404"/>
              <p:cNvSpPr>
                <a:spLocks/>
              </p:cNvSpPr>
              <p:nvPr/>
            </p:nvSpPr>
            <p:spPr bwMode="auto">
              <a:xfrm>
                <a:off x="4506" y="2402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9" name="Freeform 405"/>
              <p:cNvSpPr>
                <a:spLocks/>
              </p:cNvSpPr>
              <p:nvPr/>
            </p:nvSpPr>
            <p:spPr bwMode="auto">
              <a:xfrm>
                <a:off x="2706" y="1142"/>
                <a:ext cx="1664" cy="794"/>
              </a:xfrm>
              <a:custGeom>
                <a:avLst/>
                <a:gdLst>
                  <a:gd name="T0" fmla="*/ 1625 w 1664"/>
                  <a:gd name="T1" fmla="*/ 791 h 794"/>
                  <a:gd name="T2" fmla="*/ 1615 w 1664"/>
                  <a:gd name="T3" fmla="*/ 790 h 794"/>
                  <a:gd name="T4" fmla="*/ 1605 w 1664"/>
                  <a:gd name="T5" fmla="*/ 790 h 794"/>
                  <a:gd name="T6" fmla="*/ 1579 w 1664"/>
                  <a:gd name="T7" fmla="*/ 790 h 794"/>
                  <a:gd name="T8" fmla="*/ 1543 w 1664"/>
                  <a:gd name="T9" fmla="*/ 791 h 794"/>
                  <a:gd name="T10" fmla="*/ 1518 w 1664"/>
                  <a:gd name="T11" fmla="*/ 792 h 794"/>
                  <a:gd name="T12" fmla="*/ 1504 w 1664"/>
                  <a:gd name="T13" fmla="*/ 794 h 794"/>
                  <a:gd name="T14" fmla="*/ 1495 w 1664"/>
                  <a:gd name="T15" fmla="*/ 794 h 794"/>
                  <a:gd name="T16" fmla="*/ 1482 w 1664"/>
                  <a:gd name="T17" fmla="*/ 792 h 794"/>
                  <a:gd name="T18" fmla="*/ 1419 w 1664"/>
                  <a:gd name="T19" fmla="*/ 791 h 794"/>
                  <a:gd name="T20" fmla="*/ 1404 w 1664"/>
                  <a:gd name="T21" fmla="*/ 790 h 794"/>
                  <a:gd name="T22" fmla="*/ 1365 w 1664"/>
                  <a:gd name="T23" fmla="*/ 790 h 794"/>
                  <a:gd name="T24" fmla="*/ 1278 w 1664"/>
                  <a:gd name="T25" fmla="*/ 790 h 794"/>
                  <a:gd name="T26" fmla="*/ 1192 w 1664"/>
                  <a:gd name="T27" fmla="*/ 791 h 794"/>
                  <a:gd name="T28" fmla="*/ 1163 w 1664"/>
                  <a:gd name="T29" fmla="*/ 792 h 794"/>
                  <a:gd name="T30" fmla="*/ 1151 w 1664"/>
                  <a:gd name="T31" fmla="*/ 794 h 794"/>
                  <a:gd name="T32" fmla="*/ 1137 w 1664"/>
                  <a:gd name="T33" fmla="*/ 789 h 794"/>
                  <a:gd name="T34" fmla="*/ 1121 w 1664"/>
                  <a:gd name="T35" fmla="*/ 790 h 794"/>
                  <a:gd name="T36" fmla="*/ 1070 w 1664"/>
                  <a:gd name="T37" fmla="*/ 790 h 794"/>
                  <a:gd name="T38" fmla="*/ 1037 w 1664"/>
                  <a:gd name="T39" fmla="*/ 791 h 794"/>
                  <a:gd name="T40" fmla="*/ 1024 w 1664"/>
                  <a:gd name="T41" fmla="*/ 792 h 794"/>
                  <a:gd name="T42" fmla="*/ 990 w 1664"/>
                  <a:gd name="T43" fmla="*/ 794 h 794"/>
                  <a:gd name="T44" fmla="*/ 981 w 1664"/>
                  <a:gd name="T45" fmla="*/ 794 h 794"/>
                  <a:gd name="T46" fmla="*/ 954 w 1664"/>
                  <a:gd name="T47" fmla="*/ 792 h 794"/>
                  <a:gd name="T48" fmla="*/ 917 w 1664"/>
                  <a:gd name="T49" fmla="*/ 791 h 794"/>
                  <a:gd name="T50" fmla="*/ 878 w 1664"/>
                  <a:gd name="T51" fmla="*/ 790 h 794"/>
                  <a:gd name="T52" fmla="*/ 817 w 1664"/>
                  <a:gd name="T53" fmla="*/ 790 h 794"/>
                  <a:gd name="T54" fmla="*/ 713 w 1664"/>
                  <a:gd name="T55" fmla="*/ 790 h 794"/>
                  <a:gd name="T56" fmla="*/ 659 w 1664"/>
                  <a:gd name="T57" fmla="*/ 791 h 794"/>
                  <a:gd name="T58" fmla="*/ 626 w 1664"/>
                  <a:gd name="T59" fmla="*/ 792 h 794"/>
                  <a:gd name="T60" fmla="*/ 616 w 1664"/>
                  <a:gd name="T61" fmla="*/ 794 h 794"/>
                  <a:gd name="T62" fmla="*/ 607 w 1664"/>
                  <a:gd name="T63" fmla="*/ 794 h 794"/>
                  <a:gd name="T64" fmla="*/ 590 w 1664"/>
                  <a:gd name="T65" fmla="*/ 792 h 794"/>
                  <a:gd name="T66" fmla="*/ 581 w 1664"/>
                  <a:gd name="T67" fmla="*/ 789 h 794"/>
                  <a:gd name="T68" fmla="*/ 560 w 1664"/>
                  <a:gd name="T69" fmla="*/ 790 h 794"/>
                  <a:gd name="T70" fmla="*/ 544 w 1664"/>
                  <a:gd name="T71" fmla="*/ 791 h 794"/>
                  <a:gd name="T72" fmla="*/ 530 w 1664"/>
                  <a:gd name="T73" fmla="*/ 792 h 794"/>
                  <a:gd name="T74" fmla="*/ 516 w 1664"/>
                  <a:gd name="T75" fmla="*/ 794 h 794"/>
                  <a:gd name="T76" fmla="*/ 507 w 1664"/>
                  <a:gd name="T77" fmla="*/ 794 h 794"/>
                  <a:gd name="T78" fmla="*/ 496 w 1664"/>
                  <a:gd name="T79" fmla="*/ 792 h 794"/>
                  <a:gd name="T80" fmla="*/ 478 w 1664"/>
                  <a:gd name="T81" fmla="*/ 791 h 794"/>
                  <a:gd name="T82" fmla="*/ 459 w 1664"/>
                  <a:gd name="T83" fmla="*/ 790 h 794"/>
                  <a:gd name="T84" fmla="*/ 439 w 1664"/>
                  <a:gd name="T85" fmla="*/ 790 h 794"/>
                  <a:gd name="T86" fmla="*/ 417 w 1664"/>
                  <a:gd name="T87" fmla="*/ 790 h 794"/>
                  <a:gd name="T88" fmla="*/ 322 w 1664"/>
                  <a:gd name="T89" fmla="*/ 332 h 794"/>
                  <a:gd name="T90" fmla="*/ 313 w 1664"/>
                  <a:gd name="T91" fmla="*/ 332 h 794"/>
                  <a:gd name="T92" fmla="*/ 273 w 1664"/>
                  <a:gd name="T93" fmla="*/ 327 h 794"/>
                  <a:gd name="T94" fmla="*/ 252 w 1664"/>
                  <a:gd name="T95" fmla="*/ 329 h 794"/>
                  <a:gd name="T96" fmla="*/ 226 w 1664"/>
                  <a:gd name="T97" fmla="*/ 329 h 794"/>
                  <a:gd name="T98" fmla="*/ 212 w 1664"/>
                  <a:gd name="T99" fmla="*/ 330 h 794"/>
                  <a:gd name="T100" fmla="*/ 198 w 1664"/>
                  <a:gd name="T101" fmla="*/ 326 h 794"/>
                  <a:gd name="T102" fmla="*/ 176 w 1664"/>
                  <a:gd name="T103" fmla="*/ 330 h 794"/>
                  <a:gd name="T104" fmla="*/ 163 w 1664"/>
                  <a:gd name="T105" fmla="*/ 331 h 794"/>
                  <a:gd name="T106" fmla="*/ 145 w 1664"/>
                  <a:gd name="T107" fmla="*/ 332 h 794"/>
                  <a:gd name="T108" fmla="*/ 137 w 1664"/>
                  <a:gd name="T109" fmla="*/ 132 h 794"/>
                  <a:gd name="T110" fmla="*/ 121 w 1664"/>
                  <a:gd name="T111" fmla="*/ 131 h 794"/>
                  <a:gd name="T112" fmla="*/ 95 w 1664"/>
                  <a:gd name="T113" fmla="*/ 130 h 794"/>
                  <a:gd name="T114" fmla="*/ 69 w 1664"/>
                  <a:gd name="T115" fmla="*/ 131 h 79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664"/>
                  <a:gd name="T175" fmla="*/ 0 h 794"/>
                  <a:gd name="T176" fmla="*/ 1664 w 1664"/>
                  <a:gd name="T177" fmla="*/ 794 h 79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664" h="794">
                    <a:moveTo>
                      <a:pt x="1664" y="794"/>
                    </a:moveTo>
                    <a:lnTo>
                      <a:pt x="1633" y="794"/>
                    </a:lnTo>
                    <a:lnTo>
                      <a:pt x="1632" y="792"/>
                    </a:lnTo>
                    <a:lnTo>
                      <a:pt x="1631" y="791"/>
                    </a:lnTo>
                    <a:lnTo>
                      <a:pt x="1630" y="790"/>
                    </a:lnTo>
                    <a:lnTo>
                      <a:pt x="1628" y="790"/>
                    </a:lnTo>
                    <a:lnTo>
                      <a:pt x="1626" y="790"/>
                    </a:lnTo>
                    <a:lnTo>
                      <a:pt x="1625" y="791"/>
                    </a:lnTo>
                    <a:lnTo>
                      <a:pt x="1624" y="792"/>
                    </a:lnTo>
                    <a:lnTo>
                      <a:pt x="1624" y="794"/>
                    </a:lnTo>
                    <a:lnTo>
                      <a:pt x="1621" y="794"/>
                    </a:lnTo>
                    <a:lnTo>
                      <a:pt x="1620" y="792"/>
                    </a:lnTo>
                    <a:lnTo>
                      <a:pt x="1619" y="791"/>
                    </a:lnTo>
                    <a:lnTo>
                      <a:pt x="1618" y="790"/>
                    </a:lnTo>
                    <a:lnTo>
                      <a:pt x="1616" y="790"/>
                    </a:lnTo>
                    <a:lnTo>
                      <a:pt x="1615" y="790"/>
                    </a:lnTo>
                    <a:lnTo>
                      <a:pt x="1613" y="791"/>
                    </a:lnTo>
                    <a:lnTo>
                      <a:pt x="1612" y="792"/>
                    </a:lnTo>
                    <a:lnTo>
                      <a:pt x="1612" y="794"/>
                    </a:lnTo>
                    <a:lnTo>
                      <a:pt x="1609" y="794"/>
                    </a:lnTo>
                    <a:lnTo>
                      <a:pt x="1609" y="792"/>
                    </a:lnTo>
                    <a:lnTo>
                      <a:pt x="1608" y="791"/>
                    </a:lnTo>
                    <a:lnTo>
                      <a:pt x="1606" y="790"/>
                    </a:lnTo>
                    <a:lnTo>
                      <a:pt x="1605" y="790"/>
                    </a:lnTo>
                    <a:lnTo>
                      <a:pt x="1603" y="790"/>
                    </a:lnTo>
                    <a:lnTo>
                      <a:pt x="1601" y="791"/>
                    </a:lnTo>
                    <a:lnTo>
                      <a:pt x="1600" y="792"/>
                    </a:lnTo>
                    <a:lnTo>
                      <a:pt x="1600" y="794"/>
                    </a:lnTo>
                    <a:lnTo>
                      <a:pt x="1582" y="794"/>
                    </a:lnTo>
                    <a:lnTo>
                      <a:pt x="1582" y="792"/>
                    </a:lnTo>
                    <a:lnTo>
                      <a:pt x="1581" y="791"/>
                    </a:lnTo>
                    <a:lnTo>
                      <a:pt x="1579" y="790"/>
                    </a:lnTo>
                    <a:lnTo>
                      <a:pt x="1577" y="790"/>
                    </a:lnTo>
                    <a:lnTo>
                      <a:pt x="1576" y="790"/>
                    </a:lnTo>
                    <a:lnTo>
                      <a:pt x="1574" y="791"/>
                    </a:lnTo>
                    <a:lnTo>
                      <a:pt x="1573" y="792"/>
                    </a:lnTo>
                    <a:lnTo>
                      <a:pt x="1573" y="794"/>
                    </a:lnTo>
                    <a:lnTo>
                      <a:pt x="1545" y="794"/>
                    </a:lnTo>
                    <a:lnTo>
                      <a:pt x="1544" y="792"/>
                    </a:lnTo>
                    <a:lnTo>
                      <a:pt x="1543" y="791"/>
                    </a:lnTo>
                    <a:lnTo>
                      <a:pt x="1542" y="790"/>
                    </a:lnTo>
                    <a:lnTo>
                      <a:pt x="1540" y="790"/>
                    </a:lnTo>
                    <a:lnTo>
                      <a:pt x="1539" y="790"/>
                    </a:lnTo>
                    <a:lnTo>
                      <a:pt x="1537" y="791"/>
                    </a:lnTo>
                    <a:lnTo>
                      <a:pt x="1536" y="792"/>
                    </a:lnTo>
                    <a:lnTo>
                      <a:pt x="1536" y="794"/>
                    </a:lnTo>
                    <a:lnTo>
                      <a:pt x="1518" y="794"/>
                    </a:lnTo>
                    <a:lnTo>
                      <a:pt x="1518" y="792"/>
                    </a:lnTo>
                    <a:lnTo>
                      <a:pt x="1516" y="791"/>
                    </a:lnTo>
                    <a:lnTo>
                      <a:pt x="1515" y="790"/>
                    </a:lnTo>
                    <a:lnTo>
                      <a:pt x="1513" y="790"/>
                    </a:lnTo>
                    <a:lnTo>
                      <a:pt x="1512" y="790"/>
                    </a:lnTo>
                    <a:lnTo>
                      <a:pt x="1510" y="791"/>
                    </a:lnTo>
                    <a:lnTo>
                      <a:pt x="1509" y="792"/>
                    </a:lnTo>
                    <a:lnTo>
                      <a:pt x="1509" y="794"/>
                    </a:lnTo>
                    <a:lnTo>
                      <a:pt x="1504" y="794"/>
                    </a:lnTo>
                    <a:lnTo>
                      <a:pt x="1504" y="792"/>
                    </a:lnTo>
                    <a:lnTo>
                      <a:pt x="1503" y="791"/>
                    </a:lnTo>
                    <a:lnTo>
                      <a:pt x="1501" y="790"/>
                    </a:lnTo>
                    <a:lnTo>
                      <a:pt x="1500" y="790"/>
                    </a:lnTo>
                    <a:lnTo>
                      <a:pt x="1498" y="790"/>
                    </a:lnTo>
                    <a:lnTo>
                      <a:pt x="1497" y="791"/>
                    </a:lnTo>
                    <a:lnTo>
                      <a:pt x="1496" y="792"/>
                    </a:lnTo>
                    <a:lnTo>
                      <a:pt x="1495" y="794"/>
                    </a:lnTo>
                    <a:lnTo>
                      <a:pt x="1491" y="794"/>
                    </a:lnTo>
                    <a:lnTo>
                      <a:pt x="1490" y="792"/>
                    </a:lnTo>
                    <a:lnTo>
                      <a:pt x="1489" y="791"/>
                    </a:lnTo>
                    <a:lnTo>
                      <a:pt x="1488" y="790"/>
                    </a:lnTo>
                    <a:lnTo>
                      <a:pt x="1486" y="790"/>
                    </a:lnTo>
                    <a:lnTo>
                      <a:pt x="1485" y="790"/>
                    </a:lnTo>
                    <a:lnTo>
                      <a:pt x="1483" y="791"/>
                    </a:lnTo>
                    <a:lnTo>
                      <a:pt x="1482" y="792"/>
                    </a:lnTo>
                    <a:lnTo>
                      <a:pt x="1482" y="794"/>
                    </a:lnTo>
                    <a:lnTo>
                      <a:pt x="1427" y="794"/>
                    </a:lnTo>
                    <a:lnTo>
                      <a:pt x="1426" y="792"/>
                    </a:lnTo>
                    <a:lnTo>
                      <a:pt x="1425" y="791"/>
                    </a:lnTo>
                    <a:lnTo>
                      <a:pt x="1424" y="790"/>
                    </a:lnTo>
                    <a:lnTo>
                      <a:pt x="1422" y="790"/>
                    </a:lnTo>
                    <a:lnTo>
                      <a:pt x="1420" y="790"/>
                    </a:lnTo>
                    <a:lnTo>
                      <a:pt x="1419" y="791"/>
                    </a:lnTo>
                    <a:lnTo>
                      <a:pt x="1418" y="792"/>
                    </a:lnTo>
                    <a:lnTo>
                      <a:pt x="1418" y="794"/>
                    </a:lnTo>
                    <a:lnTo>
                      <a:pt x="1411" y="794"/>
                    </a:lnTo>
                    <a:lnTo>
                      <a:pt x="1410" y="792"/>
                    </a:lnTo>
                    <a:lnTo>
                      <a:pt x="1409" y="791"/>
                    </a:lnTo>
                    <a:lnTo>
                      <a:pt x="1408" y="790"/>
                    </a:lnTo>
                    <a:lnTo>
                      <a:pt x="1406" y="790"/>
                    </a:lnTo>
                    <a:lnTo>
                      <a:pt x="1404" y="790"/>
                    </a:lnTo>
                    <a:lnTo>
                      <a:pt x="1403" y="791"/>
                    </a:lnTo>
                    <a:lnTo>
                      <a:pt x="1402" y="792"/>
                    </a:lnTo>
                    <a:lnTo>
                      <a:pt x="1402" y="794"/>
                    </a:lnTo>
                    <a:lnTo>
                      <a:pt x="1369" y="794"/>
                    </a:lnTo>
                    <a:lnTo>
                      <a:pt x="1369" y="792"/>
                    </a:lnTo>
                    <a:lnTo>
                      <a:pt x="1368" y="791"/>
                    </a:lnTo>
                    <a:lnTo>
                      <a:pt x="1366" y="790"/>
                    </a:lnTo>
                    <a:lnTo>
                      <a:pt x="1365" y="790"/>
                    </a:lnTo>
                    <a:lnTo>
                      <a:pt x="1363" y="790"/>
                    </a:lnTo>
                    <a:lnTo>
                      <a:pt x="1362" y="791"/>
                    </a:lnTo>
                    <a:lnTo>
                      <a:pt x="1360" y="792"/>
                    </a:lnTo>
                    <a:lnTo>
                      <a:pt x="1360" y="794"/>
                    </a:lnTo>
                    <a:lnTo>
                      <a:pt x="1281" y="794"/>
                    </a:lnTo>
                    <a:lnTo>
                      <a:pt x="1281" y="792"/>
                    </a:lnTo>
                    <a:lnTo>
                      <a:pt x="1280" y="791"/>
                    </a:lnTo>
                    <a:lnTo>
                      <a:pt x="1278" y="790"/>
                    </a:lnTo>
                    <a:lnTo>
                      <a:pt x="1277" y="790"/>
                    </a:lnTo>
                    <a:lnTo>
                      <a:pt x="1275" y="790"/>
                    </a:lnTo>
                    <a:lnTo>
                      <a:pt x="1274" y="791"/>
                    </a:lnTo>
                    <a:lnTo>
                      <a:pt x="1273" y="792"/>
                    </a:lnTo>
                    <a:lnTo>
                      <a:pt x="1272" y="794"/>
                    </a:lnTo>
                    <a:lnTo>
                      <a:pt x="1193" y="794"/>
                    </a:lnTo>
                    <a:lnTo>
                      <a:pt x="1193" y="792"/>
                    </a:lnTo>
                    <a:lnTo>
                      <a:pt x="1192" y="791"/>
                    </a:lnTo>
                    <a:lnTo>
                      <a:pt x="1191" y="790"/>
                    </a:lnTo>
                    <a:lnTo>
                      <a:pt x="1189" y="790"/>
                    </a:lnTo>
                    <a:lnTo>
                      <a:pt x="1187" y="790"/>
                    </a:lnTo>
                    <a:lnTo>
                      <a:pt x="1186" y="791"/>
                    </a:lnTo>
                    <a:lnTo>
                      <a:pt x="1185" y="792"/>
                    </a:lnTo>
                    <a:lnTo>
                      <a:pt x="1184" y="794"/>
                    </a:lnTo>
                    <a:lnTo>
                      <a:pt x="1163" y="794"/>
                    </a:lnTo>
                    <a:lnTo>
                      <a:pt x="1163" y="792"/>
                    </a:lnTo>
                    <a:lnTo>
                      <a:pt x="1162" y="791"/>
                    </a:lnTo>
                    <a:lnTo>
                      <a:pt x="1160" y="790"/>
                    </a:lnTo>
                    <a:lnTo>
                      <a:pt x="1159" y="790"/>
                    </a:lnTo>
                    <a:lnTo>
                      <a:pt x="1157" y="790"/>
                    </a:lnTo>
                    <a:lnTo>
                      <a:pt x="1155" y="791"/>
                    </a:lnTo>
                    <a:lnTo>
                      <a:pt x="1155" y="792"/>
                    </a:lnTo>
                    <a:lnTo>
                      <a:pt x="1154" y="794"/>
                    </a:lnTo>
                    <a:lnTo>
                      <a:pt x="1151" y="794"/>
                    </a:lnTo>
                    <a:lnTo>
                      <a:pt x="1150" y="792"/>
                    </a:lnTo>
                    <a:lnTo>
                      <a:pt x="1150" y="790"/>
                    </a:lnTo>
                    <a:lnTo>
                      <a:pt x="1148" y="789"/>
                    </a:lnTo>
                    <a:lnTo>
                      <a:pt x="1146" y="788"/>
                    </a:lnTo>
                    <a:lnTo>
                      <a:pt x="1144" y="787"/>
                    </a:lnTo>
                    <a:lnTo>
                      <a:pt x="1141" y="787"/>
                    </a:lnTo>
                    <a:lnTo>
                      <a:pt x="1139" y="788"/>
                    </a:lnTo>
                    <a:lnTo>
                      <a:pt x="1137" y="789"/>
                    </a:lnTo>
                    <a:lnTo>
                      <a:pt x="1135" y="790"/>
                    </a:lnTo>
                    <a:lnTo>
                      <a:pt x="1134" y="792"/>
                    </a:lnTo>
                    <a:lnTo>
                      <a:pt x="1134" y="794"/>
                    </a:lnTo>
                    <a:lnTo>
                      <a:pt x="1125" y="794"/>
                    </a:lnTo>
                    <a:lnTo>
                      <a:pt x="1125" y="792"/>
                    </a:lnTo>
                    <a:lnTo>
                      <a:pt x="1124" y="791"/>
                    </a:lnTo>
                    <a:lnTo>
                      <a:pt x="1122" y="790"/>
                    </a:lnTo>
                    <a:lnTo>
                      <a:pt x="1121" y="790"/>
                    </a:lnTo>
                    <a:lnTo>
                      <a:pt x="1119" y="790"/>
                    </a:lnTo>
                    <a:lnTo>
                      <a:pt x="1117" y="791"/>
                    </a:lnTo>
                    <a:lnTo>
                      <a:pt x="1116" y="792"/>
                    </a:lnTo>
                    <a:lnTo>
                      <a:pt x="1116" y="794"/>
                    </a:lnTo>
                    <a:lnTo>
                      <a:pt x="1073" y="794"/>
                    </a:lnTo>
                    <a:lnTo>
                      <a:pt x="1073" y="792"/>
                    </a:lnTo>
                    <a:lnTo>
                      <a:pt x="1072" y="791"/>
                    </a:lnTo>
                    <a:lnTo>
                      <a:pt x="1070" y="790"/>
                    </a:lnTo>
                    <a:lnTo>
                      <a:pt x="1069" y="790"/>
                    </a:lnTo>
                    <a:lnTo>
                      <a:pt x="1067" y="790"/>
                    </a:lnTo>
                    <a:lnTo>
                      <a:pt x="1065" y="791"/>
                    </a:lnTo>
                    <a:lnTo>
                      <a:pt x="1065" y="792"/>
                    </a:lnTo>
                    <a:lnTo>
                      <a:pt x="1064" y="794"/>
                    </a:lnTo>
                    <a:lnTo>
                      <a:pt x="1038" y="794"/>
                    </a:lnTo>
                    <a:lnTo>
                      <a:pt x="1038" y="792"/>
                    </a:lnTo>
                    <a:lnTo>
                      <a:pt x="1037" y="791"/>
                    </a:lnTo>
                    <a:lnTo>
                      <a:pt x="1035" y="790"/>
                    </a:lnTo>
                    <a:lnTo>
                      <a:pt x="1034" y="790"/>
                    </a:lnTo>
                    <a:lnTo>
                      <a:pt x="1032" y="790"/>
                    </a:lnTo>
                    <a:lnTo>
                      <a:pt x="1030" y="791"/>
                    </a:lnTo>
                    <a:lnTo>
                      <a:pt x="1030" y="792"/>
                    </a:lnTo>
                    <a:lnTo>
                      <a:pt x="1029" y="794"/>
                    </a:lnTo>
                    <a:lnTo>
                      <a:pt x="1025" y="794"/>
                    </a:lnTo>
                    <a:lnTo>
                      <a:pt x="1024" y="792"/>
                    </a:lnTo>
                    <a:lnTo>
                      <a:pt x="1023" y="791"/>
                    </a:lnTo>
                    <a:lnTo>
                      <a:pt x="1022" y="790"/>
                    </a:lnTo>
                    <a:lnTo>
                      <a:pt x="1020" y="790"/>
                    </a:lnTo>
                    <a:lnTo>
                      <a:pt x="1018" y="790"/>
                    </a:lnTo>
                    <a:lnTo>
                      <a:pt x="1017" y="791"/>
                    </a:lnTo>
                    <a:lnTo>
                      <a:pt x="1016" y="792"/>
                    </a:lnTo>
                    <a:lnTo>
                      <a:pt x="1016" y="794"/>
                    </a:lnTo>
                    <a:lnTo>
                      <a:pt x="990" y="794"/>
                    </a:lnTo>
                    <a:lnTo>
                      <a:pt x="990" y="792"/>
                    </a:lnTo>
                    <a:lnTo>
                      <a:pt x="989" y="791"/>
                    </a:lnTo>
                    <a:lnTo>
                      <a:pt x="987" y="790"/>
                    </a:lnTo>
                    <a:lnTo>
                      <a:pt x="985" y="790"/>
                    </a:lnTo>
                    <a:lnTo>
                      <a:pt x="984" y="790"/>
                    </a:lnTo>
                    <a:lnTo>
                      <a:pt x="982" y="791"/>
                    </a:lnTo>
                    <a:lnTo>
                      <a:pt x="981" y="792"/>
                    </a:lnTo>
                    <a:lnTo>
                      <a:pt x="981" y="794"/>
                    </a:lnTo>
                    <a:lnTo>
                      <a:pt x="963" y="794"/>
                    </a:lnTo>
                    <a:lnTo>
                      <a:pt x="962" y="792"/>
                    </a:lnTo>
                    <a:lnTo>
                      <a:pt x="961" y="791"/>
                    </a:lnTo>
                    <a:lnTo>
                      <a:pt x="960" y="790"/>
                    </a:lnTo>
                    <a:lnTo>
                      <a:pt x="958" y="790"/>
                    </a:lnTo>
                    <a:lnTo>
                      <a:pt x="956" y="790"/>
                    </a:lnTo>
                    <a:lnTo>
                      <a:pt x="955" y="791"/>
                    </a:lnTo>
                    <a:lnTo>
                      <a:pt x="954" y="792"/>
                    </a:lnTo>
                    <a:lnTo>
                      <a:pt x="954" y="794"/>
                    </a:lnTo>
                    <a:lnTo>
                      <a:pt x="925" y="794"/>
                    </a:lnTo>
                    <a:lnTo>
                      <a:pt x="925" y="792"/>
                    </a:lnTo>
                    <a:lnTo>
                      <a:pt x="924" y="791"/>
                    </a:lnTo>
                    <a:lnTo>
                      <a:pt x="922" y="790"/>
                    </a:lnTo>
                    <a:lnTo>
                      <a:pt x="921" y="790"/>
                    </a:lnTo>
                    <a:lnTo>
                      <a:pt x="919" y="790"/>
                    </a:lnTo>
                    <a:lnTo>
                      <a:pt x="917" y="791"/>
                    </a:lnTo>
                    <a:lnTo>
                      <a:pt x="916" y="792"/>
                    </a:lnTo>
                    <a:lnTo>
                      <a:pt x="916" y="794"/>
                    </a:lnTo>
                    <a:lnTo>
                      <a:pt x="884" y="794"/>
                    </a:lnTo>
                    <a:lnTo>
                      <a:pt x="884" y="792"/>
                    </a:lnTo>
                    <a:lnTo>
                      <a:pt x="883" y="791"/>
                    </a:lnTo>
                    <a:lnTo>
                      <a:pt x="882" y="790"/>
                    </a:lnTo>
                    <a:lnTo>
                      <a:pt x="880" y="790"/>
                    </a:lnTo>
                    <a:lnTo>
                      <a:pt x="878" y="790"/>
                    </a:lnTo>
                    <a:lnTo>
                      <a:pt x="877" y="791"/>
                    </a:lnTo>
                    <a:lnTo>
                      <a:pt x="876" y="792"/>
                    </a:lnTo>
                    <a:lnTo>
                      <a:pt x="876" y="794"/>
                    </a:lnTo>
                    <a:lnTo>
                      <a:pt x="821" y="794"/>
                    </a:lnTo>
                    <a:lnTo>
                      <a:pt x="821" y="792"/>
                    </a:lnTo>
                    <a:lnTo>
                      <a:pt x="820" y="791"/>
                    </a:lnTo>
                    <a:lnTo>
                      <a:pt x="818" y="790"/>
                    </a:lnTo>
                    <a:lnTo>
                      <a:pt x="817" y="790"/>
                    </a:lnTo>
                    <a:lnTo>
                      <a:pt x="815" y="790"/>
                    </a:lnTo>
                    <a:lnTo>
                      <a:pt x="814" y="791"/>
                    </a:lnTo>
                    <a:lnTo>
                      <a:pt x="813" y="792"/>
                    </a:lnTo>
                    <a:lnTo>
                      <a:pt x="812" y="794"/>
                    </a:lnTo>
                    <a:lnTo>
                      <a:pt x="716" y="794"/>
                    </a:lnTo>
                    <a:lnTo>
                      <a:pt x="715" y="792"/>
                    </a:lnTo>
                    <a:lnTo>
                      <a:pt x="714" y="791"/>
                    </a:lnTo>
                    <a:lnTo>
                      <a:pt x="713" y="790"/>
                    </a:lnTo>
                    <a:lnTo>
                      <a:pt x="711" y="790"/>
                    </a:lnTo>
                    <a:lnTo>
                      <a:pt x="710" y="790"/>
                    </a:lnTo>
                    <a:lnTo>
                      <a:pt x="708" y="791"/>
                    </a:lnTo>
                    <a:lnTo>
                      <a:pt x="707" y="792"/>
                    </a:lnTo>
                    <a:lnTo>
                      <a:pt x="707" y="794"/>
                    </a:lnTo>
                    <a:lnTo>
                      <a:pt x="660" y="794"/>
                    </a:lnTo>
                    <a:lnTo>
                      <a:pt x="660" y="792"/>
                    </a:lnTo>
                    <a:lnTo>
                      <a:pt x="659" y="791"/>
                    </a:lnTo>
                    <a:lnTo>
                      <a:pt x="657" y="790"/>
                    </a:lnTo>
                    <a:lnTo>
                      <a:pt x="655" y="790"/>
                    </a:lnTo>
                    <a:lnTo>
                      <a:pt x="654" y="790"/>
                    </a:lnTo>
                    <a:lnTo>
                      <a:pt x="652" y="791"/>
                    </a:lnTo>
                    <a:lnTo>
                      <a:pt x="651" y="792"/>
                    </a:lnTo>
                    <a:lnTo>
                      <a:pt x="651" y="794"/>
                    </a:lnTo>
                    <a:lnTo>
                      <a:pt x="626" y="794"/>
                    </a:lnTo>
                    <a:lnTo>
                      <a:pt x="626" y="792"/>
                    </a:lnTo>
                    <a:lnTo>
                      <a:pt x="625" y="791"/>
                    </a:lnTo>
                    <a:lnTo>
                      <a:pt x="623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9" y="791"/>
                    </a:lnTo>
                    <a:lnTo>
                      <a:pt x="617" y="792"/>
                    </a:lnTo>
                    <a:lnTo>
                      <a:pt x="617" y="794"/>
                    </a:lnTo>
                    <a:lnTo>
                      <a:pt x="616" y="794"/>
                    </a:lnTo>
                    <a:lnTo>
                      <a:pt x="616" y="792"/>
                    </a:lnTo>
                    <a:lnTo>
                      <a:pt x="615" y="791"/>
                    </a:lnTo>
                    <a:lnTo>
                      <a:pt x="613" y="790"/>
                    </a:lnTo>
                    <a:lnTo>
                      <a:pt x="612" y="790"/>
                    </a:lnTo>
                    <a:lnTo>
                      <a:pt x="610" y="790"/>
                    </a:lnTo>
                    <a:lnTo>
                      <a:pt x="608" y="791"/>
                    </a:lnTo>
                    <a:lnTo>
                      <a:pt x="607" y="792"/>
                    </a:lnTo>
                    <a:lnTo>
                      <a:pt x="607" y="794"/>
                    </a:lnTo>
                    <a:lnTo>
                      <a:pt x="599" y="794"/>
                    </a:lnTo>
                    <a:lnTo>
                      <a:pt x="599" y="792"/>
                    </a:lnTo>
                    <a:lnTo>
                      <a:pt x="597" y="791"/>
                    </a:lnTo>
                    <a:lnTo>
                      <a:pt x="596" y="790"/>
                    </a:lnTo>
                    <a:lnTo>
                      <a:pt x="594" y="790"/>
                    </a:lnTo>
                    <a:lnTo>
                      <a:pt x="593" y="790"/>
                    </a:lnTo>
                    <a:lnTo>
                      <a:pt x="591" y="791"/>
                    </a:lnTo>
                    <a:lnTo>
                      <a:pt x="590" y="792"/>
                    </a:lnTo>
                    <a:lnTo>
                      <a:pt x="590" y="794"/>
                    </a:lnTo>
                    <a:lnTo>
                      <a:pt x="589" y="794"/>
                    </a:lnTo>
                    <a:lnTo>
                      <a:pt x="588" y="792"/>
                    </a:lnTo>
                    <a:lnTo>
                      <a:pt x="588" y="791"/>
                    </a:lnTo>
                    <a:lnTo>
                      <a:pt x="586" y="790"/>
                    </a:lnTo>
                    <a:lnTo>
                      <a:pt x="585" y="789"/>
                    </a:lnTo>
                    <a:lnTo>
                      <a:pt x="583" y="789"/>
                    </a:lnTo>
                    <a:lnTo>
                      <a:pt x="581" y="789"/>
                    </a:lnTo>
                    <a:lnTo>
                      <a:pt x="579" y="790"/>
                    </a:lnTo>
                    <a:lnTo>
                      <a:pt x="578" y="791"/>
                    </a:lnTo>
                    <a:lnTo>
                      <a:pt x="577" y="792"/>
                    </a:lnTo>
                    <a:lnTo>
                      <a:pt x="577" y="794"/>
                    </a:lnTo>
                    <a:lnTo>
                      <a:pt x="563" y="794"/>
                    </a:lnTo>
                    <a:lnTo>
                      <a:pt x="563" y="792"/>
                    </a:lnTo>
                    <a:lnTo>
                      <a:pt x="562" y="791"/>
                    </a:lnTo>
                    <a:lnTo>
                      <a:pt x="560" y="790"/>
                    </a:lnTo>
                    <a:lnTo>
                      <a:pt x="559" y="790"/>
                    </a:lnTo>
                    <a:lnTo>
                      <a:pt x="557" y="790"/>
                    </a:lnTo>
                    <a:lnTo>
                      <a:pt x="556" y="791"/>
                    </a:lnTo>
                    <a:lnTo>
                      <a:pt x="554" y="792"/>
                    </a:lnTo>
                    <a:lnTo>
                      <a:pt x="554" y="794"/>
                    </a:lnTo>
                    <a:lnTo>
                      <a:pt x="545" y="794"/>
                    </a:lnTo>
                    <a:lnTo>
                      <a:pt x="545" y="792"/>
                    </a:lnTo>
                    <a:lnTo>
                      <a:pt x="544" y="791"/>
                    </a:lnTo>
                    <a:lnTo>
                      <a:pt x="542" y="790"/>
                    </a:lnTo>
                    <a:lnTo>
                      <a:pt x="541" y="790"/>
                    </a:lnTo>
                    <a:lnTo>
                      <a:pt x="539" y="790"/>
                    </a:lnTo>
                    <a:lnTo>
                      <a:pt x="537" y="791"/>
                    </a:lnTo>
                    <a:lnTo>
                      <a:pt x="536" y="792"/>
                    </a:lnTo>
                    <a:lnTo>
                      <a:pt x="536" y="794"/>
                    </a:lnTo>
                    <a:lnTo>
                      <a:pt x="530" y="794"/>
                    </a:lnTo>
                    <a:lnTo>
                      <a:pt x="530" y="792"/>
                    </a:lnTo>
                    <a:lnTo>
                      <a:pt x="529" y="791"/>
                    </a:lnTo>
                    <a:lnTo>
                      <a:pt x="527" y="790"/>
                    </a:lnTo>
                    <a:lnTo>
                      <a:pt x="525" y="790"/>
                    </a:lnTo>
                    <a:lnTo>
                      <a:pt x="524" y="790"/>
                    </a:lnTo>
                    <a:lnTo>
                      <a:pt x="522" y="791"/>
                    </a:lnTo>
                    <a:lnTo>
                      <a:pt x="521" y="792"/>
                    </a:lnTo>
                    <a:lnTo>
                      <a:pt x="521" y="794"/>
                    </a:lnTo>
                    <a:lnTo>
                      <a:pt x="516" y="794"/>
                    </a:lnTo>
                    <a:lnTo>
                      <a:pt x="516" y="792"/>
                    </a:lnTo>
                    <a:lnTo>
                      <a:pt x="515" y="791"/>
                    </a:lnTo>
                    <a:lnTo>
                      <a:pt x="514" y="790"/>
                    </a:lnTo>
                    <a:lnTo>
                      <a:pt x="512" y="790"/>
                    </a:lnTo>
                    <a:lnTo>
                      <a:pt x="510" y="790"/>
                    </a:lnTo>
                    <a:lnTo>
                      <a:pt x="509" y="791"/>
                    </a:lnTo>
                    <a:lnTo>
                      <a:pt x="508" y="792"/>
                    </a:lnTo>
                    <a:lnTo>
                      <a:pt x="507" y="794"/>
                    </a:lnTo>
                    <a:lnTo>
                      <a:pt x="505" y="794"/>
                    </a:lnTo>
                    <a:lnTo>
                      <a:pt x="504" y="792"/>
                    </a:lnTo>
                    <a:lnTo>
                      <a:pt x="503" y="791"/>
                    </a:lnTo>
                    <a:lnTo>
                      <a:pt x="502" y="790"/>
                    </a:lnTo>
                    <a:lnTo>
                      <a:pt x="500" y="790"/>
                    </a:lnTo>
                    <a:lnTo>
                      <a:pt x="498" y="790"/>
                    </a:lnTo>
                    <a:lnTo>
                      <a:pt x="497" y="791"/>
                    </a:lnTo>
                    <a:lnTo>
                      <a:pt x="496" y="792"/>
                    </a:lnTo>
                    <a:lnTo>
                      <a:pt x="496" y="794"/>
                    </a:lnTo>
                    <a:lnTo>
                      <a:pt x="485" y="794"/>
                    </a:lnTo>
                    <a:lnTo>
                      <a:pt x="485" y="792"/>
                    </a:lnTo>
                    <a:lnTo>
                      <a:pt x="484" y="791"/>
                    </a:lnTo>
                    <a:lnTo>
                      <a:pt x="482" y="790"/>
                    </a:lnTo>
                    <a:lnTo>
                      <a:pt x="481" y="790"/>
                    </a:lnTo>
                    <a:lnTo>
                      <a:pt x="479" y="790"/>
                    </a:lnTo>
                    <a:lnTo>
                      <a:pt x="478" y="791"/>
                    </a:lnTo>
                    <a:lnTo>
                      <a:pt x="477" y="792"/>
                    </a:lnTo>
                    <a:lnTo>
                      <a:pt x="476" y="794"/>
                    </a:lnTo>
                    <a:lnTo>
                      <a:pt x="465" y="794"/>
                    </a:lnTo>
                    <a:lnTo>
                      <a:pt x="465" y="792"/>
                    </a:lnTo>
                    <a:lnTo>
                      <a:pt x="464" y="791"/>
                    </a:lnTo>
                    <a:lnTo>
                      <a:pt x="463" y="790"/>
                    </a:lnTo>
                    <a:lnTo>
                      <a:pt x="461" y="790"/>
                    </a:lnTo>
                    <a:lnTo>
                      <a:pt x="459" y="790"/>
                    </a:lnTo>
                    <a:lnTo>
                      <a:pt x="458" y="791"/>
                    </a:lnTo>
                    <a:lnTo>
                      <a:pt x="457" y="792"/>
                    </a:lnTo>
                    <a:lnTo>
                      <a:pt x="456" y="794"/>
                    </a:lnTo>
                    <a:lnTo>
                      <a:pt x="444" y="794"/>
                    </a:lnTo>
                    <a:lnTo>
                      <a:pt x="443" y="792"/>
                    </a:lnTo>
                    <a:lnTo>
                      <a:pt x="442" y="791"/>
                    </a:lnTo>
                    <a:lnTo>
                      <a:pt x="441" y="790"/>
                    </a:lnTo>
                    <a:lnTo>
                      <a:pt x="439" y="790"/>
                    </a:lnTo>
                    <a:lnTo>
                      <a:pt x="438" y="790"/>
                    </a:lnTo>
                    <a:lnTo>
                      <a:pt x="436" y="791"/>
                    </a:lnTo>
                    <a:lnTo>
                      <a:pt x="435" y="792"/>
                    </a:lnTo>
                    <a:lnTo>
                      <a:pt x="435" y="794"/>
                    </a:lnTo>
                    <a:lnTo>
                      <a:pt x="420" y="794"/>
                    </a:lnTo>
                    <a:lnTo>
                      <a:pt x="420" y="792"/>
                    </a:lnTo>
                    <a:lnTo>
                      <a:pt x="419" y="791"/>
                    </a:lnTo>
                    <a:lnTo>
                      <a:pt x="417" y="790"/>
                    </a:lnTo>
                    <a:lnTo>
                      <a:pt x="416" y="790"/>
                    </a:lnTo>
                    <a:lnTo>
                      <a:pt x="414" y="790"/>
                    </a:lnTo>
                    <a:lnTo>
                      <a:pt x="412" y="791"/>
                    </a:lnTo>
                    <a:lnTo>
                      <a:pt x="412" y="792"/>
                    </a:lnTo>
                    <a:lnTo>
                      <a:pt x="411" y="794"/>
                    </a:lnTo>
                    <a:lnTo>
                      <a:pt x="380" y="794"/>
                    </a:lnTo>
                    <a:lnTo>
                      <a:pt x="380" y="332"/>
                    </a:lnTo>
                    <a:lnTo>
                      <a:pt x="322" y="332"/>
                    </a:lnTo>
                    <a:lnTo>
                      <a:pt x="322" y="331"/>
                    </a:lnTo>
                    <a:lnTo>
                      <a:pt x="321" y="330"/>
                    </a:lnTo>
                    <a:lnTo>
                      <a:pt x="319" y="329"/>
                    </a:lnTo>
                    <a:lnTo>
                      <a:pt x="318" y="329"/>
                    </a:lnTo>
                    <a:lnTo>
                      <a:pt x="316" y="329"/>
                    </a:lnTo>
                    <a:lnTo>
                      <a:pt x="315" y="330"/>
                    </a:lnTo>
                    <a:lnTo>
                      <a:pt x="314" y="331"/>
                    </a:lnTo>
                    <a:lnTo>
                      <a:pt x="313" y="332"/>
                    </a:lnTo>
                    <a:lnTo>
                      <a:pt x="285" y="332"/>
                    </a:lnTo>
                    <a:lnTo>
                      <a:pt x="284" y="330"/>
                    </a:lnTo>
                    <a:lnTo>
                      <a:pt x="283" y="329"/>
                    </a:lnTo>
                    <a:lnTo>
                      <a:pt x="282" y="327"/>
                    </a:lnTo>
                    <a:lnTo>
                      <a:pt x="280" y="327"/>
                    </a:lnTo>
                    <a:lnTo>
                      <a:pt x="278" y="326"/>
                    </a:lnTo>
                    <a:lnTo>
                      <a:pt x="276" y="326"/>
                    </a:lnTo>
                    <a:lnTo>
                      <a:pt x="273" y="327"/>
                    </a:lnTo>
                    <a:lnTo>
                      <a:pt x="272" y="327"/>
                    </a:lnTo>
                    <a:lnTo>
                      <a:pt x="270" y="329"/>
                    </a:lnTo>
                    <a:lnTo>
                      <a:pt x="269" y="330"/>
                    </a:lnTo>
                    <a:lnTo>
                      <a:pt x="269" y="332"/>
                    </a:lnTo>
                    <a:lnTo>
                      <a:pt x="255" y="332"/>
                    </a:lnTo>
                    <a:lnTo>
                      <a:pt x="254" y="331"/>
                    </a:lnTo>
                    <a:lnTo>
                      <a:pt x="253" y="330"/>
                    </a:lnTo>
                    <a:lnTo>
                      <a:pt x="252" y="329"/>
                    </a:lnTo>
                    <a:lnTo>
                      <a:pt x="250" y="329"/>
                    </a:lnTo>
                    <a:lnTo>
                      <a:pt x="248" y="329"/>
                    </a:lnTo>
                    <a:lnTo>
                      <a:pt x="247" y="330"/>
                    </a:lnTo>
                    <a:lnTo>
                      <a:pt x="246" y="331"/>
                    </a:lnTo>
                    <a:lnTo>
                      <a:pt x="246" y="332"/>
                    </a:lnTo>
                    <a:lnTo>
                      <a:pt x="228" y="332"/>
                    </a:lnTo>
                    <a:lnTo>
                      <a:pt x="227" y="330"/>
                    </a:lnTo>
                    <a:lnTo>
                      <a:pt x="226" y="329"/>
                    </a:lnTo>
                    <a:lnTo>
                      <a:pt x="225" y="327"/>
                    </a:lnTo>
                    <a:lnTo>
                      <a:pt x="223" y="327"/>
                    </a:lnTo>
                    <a:lnTo>
                      <a:pt x="221" y="326"/>
                    </a:lnTo>
                    <a:lnTo>
                      <a:pt x="219" y="326"/>
                    </a:lnTo>
                    <a:lnTo>
                      <a:pt x="217" y="327"/>
                    </a:lnTo>
                    <a:lnTo>
                      <a:pt x="215" y="327"/>
                    </a:lnTo>
                    <a:lnTo>
                      <a:pt x="213" y="329"/>
                    </a:lnTo>
                    <a:lnTo>
                      <a:pt x="212" y="330"/>
                    </a:lnTo>
                    <a:lnTo>
                      <a:pt x="212" y="332"/>
                    </a:lnTo>
                    <a:lnTo>
                      <a:pt x="207" y="332"/>
                    </a:lnTo>
                    <a:lnTo>
                      <a:pt x="207" y="330"/>
                    </a:lnTo>
                    <a:lnTo>
                      <a:pt x="206" y="329"/>
                    </a:lnTo>
                    <a:lnTo>
                      <a:pt x="205" y="327"/>
                    </a:lnTo>
                    <a:lnTo>
                      <a:pt x="203" y="327"/>
                    </a:lnTo>
                    <a:lnTo>
                      <a:pt x="201" y="326"/>
                    </a:lnTo>
                    <a:lnTo>
                      <a:pt x="198" y="326"/>
                    </a:lnTo>
                    <a:lnTo>
                      <a:pt x="196" y="327"/>
                    </a:lnTo>
                    <a:lnTo>
                      <a:pt x="194" y="327"/>
                    </a:lnTo>
                    <a:lnTo>
                      <a:pt x="193" y="329"/>
                    </a:lnTo>
                    <a:lnTo>
                      <a:pt x="192" y="330"/>
                    </a:lnTo>
                    <a:lnTo>
                      <a:pt x="192" y="332"/>
                    </a:lnTo>
                    <a:lnTo>
                      <a:pt x="177" y="332"/>
                    </a:lnTo>
                    <a:lnTo>
                      <a:pt x="177" y="331"/>
                    </a:lnTo>
                    <a:lnTo>
                      <a:pt x="176" y="330"/>
                    </a:lnTo>
                    <a:lnTo>
                      <a:pt x="174" y="329"/>
                    </a:lnTo>
                    <a:lnTo>
                      <a:pt x="173" y="329"/>
                    </a:lnTo>
                    <a:lnTo>
                      <a:pt x="171" y="329"/>
                    </a:lnTo>
                    <a:lnTo>
                      <a:pt x="169" y="330"/>
                    </a:lnTo>
                    <a:lnTo>
                      <a:pt x="168" y="331"/>
                    </a:lnTo>
                    <a:lnTo>
                      <a:pt x="168" y="332"/>
                    </a:lnTo>
                    <a:lnTo>
                      <a:pt x="164" y="332"/>
                    </a:lnTo>
                    <a:lnTo>
                      <a:pt x="163" y="331"/>
                    </a:lnTo>
                    <a:lnTo>
                      <a:pt x="162" y="330"/>
                    </a:lnTo>
                    <a:lnTo>
                      <a:pt x="161" y="329"/>
                    </a:lnTo>
                    <a:lnTo>
                      <a:pt x="159" y="329"/>
                    </a:lnTo>
                    <a:lnTo>
                      <a:pt x="157" y="329"/>
                    </a:lnTo>
                    <a:lnTo>
                      <a:pt x="156" y="330"/>
                    </a:lnTo>
                    <a:lnTo>
                      <a:pt x="155" y="331"/>
                    </a:lnTo>
                    <a:lnTo>
                      <a:pt x="155" y="332"/>
                    </a:lnTo>
                    <a:lnTo>
                      <a:pt x="145" y="332"/>
                    </a:lnTo>
                    <a:lnTo>
                      <a:pt x="145" y="134"/>
                    </a:lnTo>
                    <a:lnTo>
                      <a:pt x="144" y="133"/>
                    </a:lnTo>
                    <a:lnTo>
                      <a:pt x="143" y="132"/>
                    </a:lnTo>
                    <a:lnTo>
                      <a:pt x="142" y="131"/>
                    </a:lnTo>
                    <a:lnTo>
                      <a:pt x="140" y="130"/>
                    </a:lnTo>
                    <a:lnTo>
                      <a:pt x="139" y="131"/>
                    </a:lnTo>
                    <a:lnTo>
                      <a:pt x="137" y="132"/>
                    </a:lnTo>
                    <a:lnTo>
                      <a:pt x="136" y="133"/>
                    </a:lnTo>
                    <a:lnTo>
                      <a:pt x="136" y="134"/>
                    </a:lnTo>
                    <a:lnTo>
                      <a:pt x="127" y="134"/>
                    </a:lnTo>
                    <a:lnTo>
                      <a:pt x="126" y="133"/>
                    </a:lnTo>
                    <a:lnTo>
                      <a:pt x="125" y="132"/>
                    </a:lnTo>
                    <a:lnTo>
                      <a:pt x="124" y="131"/>
                    </a:lnTo>
                    <a:lnTo>
                      <a:pt x="122" y="130"/>
                    </a:lnTo>
                    <a:lnTo>
                      <a:pt x="121" y="131"/>
                    </a:lnTo>
                    <a:lnTo>
                      <a:pt x="119" y="132"/>
                    </a:lnTo>
                    <a:lnTo>
                      <a:pt x="118" y="133"/>
                    </a:lnTo>
                    <a:lnTo>
                      <a:pt x="118" y="134"/>
                    </a:lnTo>
                    <a:lnTo>
                      <a:pt x="99" y="134"/>
                    </a:lnTo>
                    <a:lnTo>
                      <a:pt x="99" y="133"/>
                    </a:lnTo>
                    <a:lnTo>
                      <a:pt x="98" y="132"/>
                    </a:lnTo>
                    <a:lnTo>
                      <a:pt x="97" y="131"/>
                    </a:lnTo>
                    <a:lnTo>
                      <a:pt x="95" y="130"/>
                    </a:lnTo>
                    <a:lnTo>
                      <a:pt x="93" y="131"/>
                    </a:lnTo>
                    <a:lnTo>
                      <a:pt x="92" y="132"/>
                    </a:lnTo>
                    <a:lnTo>
                      <a:pt x="91" y="133"/>
                    </a:lnTo>
                    <a:lnTo>
                      <a:pt x="90" y="134"/>
                    </a:lnTo>
                    <a:lnTo>
                      <a:pt x="72" y="134"/>
                    </a:lnTo>
                    <a:lnTo>
                      <a:pt x="71" y="133"/>
                    </a:lnTo>
                    <a:lnTo>
                      <a:pt x="70" y="132"/>
                    </a:lnTo>
                    <a:lnTo>
                      <a:pt x="69" y="131"/>
                    </a:lnTo>
                    <a:lnTo>
                      <a:pt x="67" y="130"/>
                    </a:lnTo>
                    <a:lnTo>
                      <a:pt x="65" y="131"/>
                    </a:lnTo>
                    <a:lnTo>
                      <a:pt x="64" y="132"/>
                    </a:lnTo>
                    <a:lnTo>
                      <a:pt x="63" y="133"/>
                    </a:lnTo>
                    <a:lnTo>
                      <a:pt x="63" y="134"/>
                    </a:lnTo>
                    <a:lnTo>
                      <a:pt x="0" y="134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0" name="Freeform 406"/>
              <p:cNvSpPr>
                <a:spLocks/>
              </p:cNvSpPr>
              <p:nvPr/>
            </p:nvSpPr>
            <p:spPr bwMode="auto">
              <a:xfrm>
                <a:off x="4368" y="1931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1" name="Freeform 407"/>
              <p:cNvSpPr>
                <a:spLocks/>
              </p:cNvSpPr>
              <p:nvPr/>
            </p:nvSpPr>
            <p:spPr bwMode="auto">
              <a:xfrm>
                <a:off x="2700" y="1132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2" name="Freeform 408"/>
              <p:cNvSpPr>
                <a:spLocks/>
              </p:cNvSpPr>
              <p:nvPr/>
            </p:nvSpPr>
            <p:spPr bwMode="auto">
              <a:xfrm>
                <a:off x="3708" y="1424"/>
                <a:ext cx="723" cy="470"/>
              </a:xfrm>
              <a:custGeom>
                <a:avLst/>
                <a:gdLst>
                  <a:gd name="T0" fmla="*/ 14 w 723"/>
                  <a:gd name="T1" fmla="*/ 302 h 470"/>
                  <a:gd name="T2" fmla="*/ 20 w 723"/>
                  <a:gd name="T3" fmla="*/ 300 h 470"/>
                  <a:gd name="T4" fmla="*/ 27 w 723"/>
                  <a:gd name="T5" fmla="*/ 303 h 470"/>
                  <a:gd name="T6" fmla="*/ 32 w 723"/>
                  <a:gd name="T7" fmla="*/ 300 h 470"/>
                  <a:gd name="T8" fmla="*/ 36 w 723"/>
                  <a:gd name="T9" fmla="*/ 303 h 470"/>
                  <a:gd name="T10" fmla="*/ 65 w 723"/>
                  <a:gd name="T11" fmla="*/ 300 h 470"/>
                  <a:gd name="T12" fmla="*/ 71 w 723"/>
                  <a:gd name="T13" fmla="*/ 302 h 470"/>
                  <a:gd name="T14" fmla="*/ 74 w 723"/>
                  <a:gd name="T15" fmla="*/ 300 h 470"/>
                  <a:gd name="T16" fmla="*/ 82 w 723"/>
                  <a:gd name="T17" fmla="*/ 297 h 470"/>
                  <a:gd name="T18" fmla="*/ 88 w 723"/>
                  <a:gd name="T19" fmla="*/ 301 h 470"/>
                  <a:gd name="T20" fmla="*/ 115 w 723"/>
                  <a:gd name="T21" fmla="*/ 301 h 470"/>
                  <a:gd name="T22" fmla="*/ 122 w 723"/>
                  <a:gd name="T23" fmla="*/ 301 h 470"/>
                  <a:gd name="T24" fmla="*/ 132 w 723"/>
                  <a:gd name="T25" fmla="*/ 301 h 470"/>
                  <a:gd name="T26" fmla="*/ 139 w 723"/>
                  <a:gd name="T27" fmla="*/ 297 h 470"/>
                  <a:gd name="T28" fmla="*/ 147 w 723"/>
                  <a:gd name="T29" fmla="*/ 300 h 470"/>
                  <a:gd name="T30" fmla="*/ 153 w 723"/>
                  <a:gd name="T31" fmla="*/ 302 h 470"/>
                  <a:gd name="T32" fmla="*/ 158 w 723"/>
                  <a:gd name="T33" fmla="*/ 300 h 470"/>
                  <a:gd name="T34" fmla="*/ 171 w 723"/>
                  <a:gd name="T35" fmla="*/ 303 h 470"/>
                  <a:gd name="T36" fmla="*/ 184 w 723"/>
                  <a:gd name="T37" fmla="*/ 452 h 470"/>
                  <a:gd name="T38" fmla="*/ 190 w 723"/>
                  <a:gd name="T39" fmla="*/ 452 h 470"/>
                  <a:gd name="T40" fmla="*/ 196 w 723"/>
                  <a:gd name="T41" fmla="*/ 453 h 470"/>
                  <a:gd name="T42" fmla="*/ 202 w 723"/>
                  <a:gd name="T43" fmla="*/ 451 h 470"/>
                  <a:gd name="T44" fmla="*/ 209 w 723"/>
                  <a:gd name="T45" fmla="*/ 454 h 470"/>
                  <a:gd name="T46" fmla="*/ 214 w 723"/>
                  <a:gd name="T47" fmla="*/ 451 h 470"/>
                  <a:gd name="T48" fmla="*/ 219 w 723"/>
                  <a:gd name="T49" fmla="*/ 454 h 470"/>
                  <a:gd name="T50" fmla="*/ 361 w 723"/>
                  <a:gd name="T51" fmla="*/ 451 h 470"/>
                  <a:gd name="T52" fmla="*/ 367 w 723"/>
                  <a:gd name="T53" fmla="*/ 453 h 470"/>
                  <a:gd name="T54" fmla="*/ 401 w 723"/>
                  <a:gd name="T55" fmla="*/ 452 h 470"/>
                  <a:gd name="T56" fmla="*/ 407 w 723"/>
                  <a:gd name="T57" fmla="*/ 452 h 470"/>
                  <a:gd name="T58" fmla="*/ 416 w 723"/>
                  <a:gd name="T59" fmla="*/ 453 h 470"/>
                  <a:gd name="T60" fmla="*/ 422 w 723"/>
                  <a:gd name="T61" fmla="*/ 451 h 470"/>
                  <a:gd name="T62" fmla="*/ 480 w 723"/>
                  <a:gd name="T63" fmla="*/ 454 h 470"/>
                  <a:gd name="T64" fmla="*/ 484 w 723"/>
                  <a:gd name="T65" fmla="*/ 451 h 470"/>
                  <a:gd name="T66" fmla="*/ 489 w 723"/>
                  <a:gd name="T67" fmla="*/ 454 h 470"/>
                  <a:gd name="T68" fmla="*/ 496 w 723"/>
                  <a:gd name="T69" fmla="*/ 451 h 470"/>
                  <a:gd name="T70" fmla="*/ 502 w 723"/>
                  <a:gd name="T71" fmla="*/ 453 h 470"/>
                  <a:gd name="T72" fmla="*/ 508 w 723"/>
                  <a:gd name="T73" fmla="*/ 452 h 470"/>
                  <a:gd name="T74" fmla="*/ 514 w 723"/>
                  <a:gd name="T75" fmla="*/ 452 h 470"/>
                  <a:gd name="T76" fmla="*/ 534 w 723"/>
                  <a:gd name="T77" fmla="*/ 453 h 470"/>
                  <a:gd name="T78" fmla="*/ 540 w 723"/>
                  <a:gd name="T79" fmla="*/ 451 h 470"/>
                  <a:gd name="T80" fmla="*/ 571 w 723"/>
                  <a:gd name="T81" fmla="*/ 454 h 470"/>
                  <a:gd name="T82" fmla="*/ 575 w 723"/>
                  <a:gd name="T83" fmla="*/ 451 h 470"/>
                  <a:gd name="T84" fmla="*/ 580 w 723"/>
                  <a:gd name="T85" fmla="*/ 454 h 470"/>
                  <a:gd name="T86" fmla="*/ 613 w 723"/>
                  <a:gd name="T87" fmla="*/ 451 h 470"/>
                  <a:gd name="T88" fmla="*/ 618 w 723"/>
                  <a:gd name="T89" fmla="*/ 453 h 470"/>
                  <a:gd name="T90" fmla="*/ 623 w 723"/>
                  <a:gd name="T91" fmla="*/ 452 h 470"/>
                  <a:gd name="T92" fmla="*/ 629 w 723"/>
                  <a:gd name="T93" fmla="*/ 452 h 470"/>
                  <a:gd name="T94" fmla="*/ 723 w 723"/>
                  <a:gd name="T95" fmla="*/ 470 h 47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23"/>
                  <a:gd name="T145" fmla="*/ 0 h 470"/>
                  <a:gd name="T146" fmla="*/ 723 w 723"/>
                  <a:gd name="T147" fmla="*/ 470 h 47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23" h="470">
                    <a:moveTo>
                      <a:pt x="0" y="0"/>
                    </a:moveTo>
                    <a:lnTo>
                      <a:pt x="0" y="303"/>
                    </a:lnTo>
                    <a:lnTo>
                      <a:pt x="14" y="303"/>
                    </a:lnTo>
                    <a:lnTo>
                      <a:pt x="14" y="302"/>
                    </a:lnTo>
                    <a:lnTo>
                      <a:pt x="15" y="301"/>
                    </a:lnTo>
                    <a:lnTo>
                      <a:pt x="16" y="300"/>
                    </a:lnTo>
                    <a:lnTo>
                      <a:pt x="18" y="300"/>
                    </a:lnTo>
                    <a:lnTo>
                      <a:pt x="20" y="300"/>
                    </a:lnTo>
                    <a:lnTo>
                      <a:pt x="21" y="301"/>
                    </a:lnTo>
                    <a:lnTo>
                      <a:pt x="22" y="302"/>
                    </a:lnTo>
                    <a:lnTo>
                      <a:pt x="23" y="303"/>
                    </a:lnTo>
                    <a:lnTo>
                      <a:pt x="27" y="303"/>
                    </a:lnTo>
                    <a:lnTo>
                      <a:pt x="28" y="302"/>
                    </a:lnTo>
                    <a:lnTo>
                      <a:pt x="28" y="301"/>
                    </a:lnTo>
                    <a:lnTo>
                      <a:pt x="30" y="300"/>
                    </a:lnTo>
                    <a:lnTo>
                      <a:pt x="32" y="300"/>
                    </a:lnTo>
                    <a:lnTo>
                      <a:pt x="33" y="300"/>
                    </a:lnTo>
                    <a:lnTo>
                      <a:pt x="35" y="301"/>
                    </a:lnTo>
                    <a:lnTo>
                      <a:pt x="36" y="302"/>
                    </a:lnTo>
                    <a:lnTo>
                      <a:pt x="36" y="303"/>
                    </a:lnTo>
                    <a:lnTo>
                      <a:pt x="62" y="303"/>
                    </a:lnTo>
                    <a:lnTo>
                      <a:pt x="63" y="302"/>
                    </a:lnTo>
                    <a:lnTo>
                      <a:pt x="63" y="301"/>
                    </a:lnTo>
                    <a:lnTo>
                      <a:pt x="65" y="300"/>
                    </a:lnTo>
                    <a:lnTo>
                      <a:pt x="67" y="300"/>
                    </a:lnTo>
                    <a:lnTo>
                      <a:pt x="68" y="300"/>
                    </a:lnTo>
                    <a:lnTo>
                      <a:pt x="70" y="301"/>
                    </a:lnTo>
                    <a:lnTo>
                      <a:pt x="71" y="302"/>
                    </a:lnTo>
                    <a:lnTo>
                      <a:pt x="71" y="303"/>
                    </a:lnTo>
                    <a:lnTo>
                      <a:pt x="73" y="303"/>
                    </a:lnTo>
                    <a:lnTo>
                      <a:pt x="73" y="301"/>
                    </a:lnTo>
                    <a:lnTo>
                      <a:pt x="74" y="300"/>
                    </a:lnTo>
                    <a:lnTo>
                      <a:pt x="75" y="298"/>
                    </a:lnTo>
                    <a:lnTo>
                      <a:pt x="77" y="298"/>
                    </a:lnTo>
                    <a:lnTo>
                      <a:pt x="79" y="297"/>
                    </a:lnTo>
                    <a:lnTo>
                      <a:pt x="82" y="297"/>
                    </a:lnTo>
                    <a:lnTo>
                      <a:pt x="84" y="298"/>
                    </a:lnTo>
                    <a:lnTo>
                      <a:pt x="86" y="298"/>
                    </a:lnTo>
                    <a:lnTo>
                      <a:pt x="87" y="300"/>
                    </a:lnTo>
                    <a:lnTo>
                      <a:pt x="88" y="301"/>
                    </a:lnTo>
                    <a:lnTo>
                      <a:pt x="88" y="303"/>
                    </a:lnTo>
                    <a:lnTo>
                      <a:pt x="114" y="303"/>
                    </a:lnTo>
                    <a:lnTo>
                      <a:pt x="114" y="302"/>
                    </a:lnTo>
                    <a:lnTo>
                      <a:pt x="115" y="301"/>
                    </a:lnTo>
                    <a:lnTo>
                      <a:pt x="117" y="300"/>
                    </a:lnTo>
                    <a:lnTo>
                      <a:pt x="119" y="300"/>
                    </a:lnTo>
                    <a:lnTo>
                      <a:pt x="120" y="300"/>
                    </a:lnTo>
                    <a:lnTo>
                      <a:pt x="122" y="301"/>
                    </a:lnTo>
                    <a:lnTo>
                      <a:pt x="123" y="302"/>
                    </a:lnTo>
                    <a:lnTo>
                      <a:pt x="123" y="303"/>
                    </a:lnTo>
                    <a:lnTo>
                      <a:pt x="132" y="303"/>
                    </a:lnTo>
                    <a:lnTo>
                      <a:pt x="132" y="301"/>
                    </a:lnTo>
                    <a:lnTo>
                      <a:pt x="133" y="300"/>
                    </a:lnTo>
                    <a:lnTo>
                      <a:pt x="135" y="298"/>
                    </a:lnTo>
                    <a:lnTo>
                      <a:pt x="137" y="297"/>
                    </a:lnTo>
                    <a:lnTo>
                      <a:pt x="139" y="297"/>
                    </a:lnTo>
                    <a:lnTo>
                      <a:pt x="142" y="297"/>
                    </a:lnTo>
                    <a:lnTo>
                      <a:pt x="144" y="297"/>
                    </a:lnTo>
                    <a:lnTo>
                      <a:pt x="146" y="298"/>
                    </a:lnTo>
                    <a:lnTo>
                      <a:pt x="147" y="300"/>
                    </a:lnTo>
                    <a:lnTo>
                      <a:pt x="148" y="301"/>
                    </a:lnTo>
                    <a:lnTo>
                      <a:pt x="149" y="303"/>
                    </a:lnTo>
                    <a:lnTo>
                      <a:pt x="152" y="303"/>
                    </a:lnTo>
                    <a:lnTo>
                      <a:pt x="153" y="302"/>
                    </a:lnTo>
                    <a:lnTo>
                      <a:pt x="153" y="301"/>
                    </a:lnTo>
                    <a:lnTo>
                      <a:pt x="155" y="300"/>
                    </a:lnTo>
                    <a:lnTo>
                      <a:pt x="157" y="300"/>
                    </a:lnTo>
                    <a:lnTo>
                      <a:pt x="158" y="300"/>
                    </a:lnTo>
                    <a:lnTo>
                      <a:pt x="160" y="301"/>
                    </a:lnTo>
                    <a:lnTo>
                      <a:pt x="161" y="302"/>
                    </a:lnTo>
                    <a:lnTo>
                      <a:pt x="161" y="303"/>
                    </a:lnTo>
                    <a:lnTo>
                      <a:pt x="171" y="303"/>
                    </a:lnTo>
                    <a:lnTo>
                      <a:pt x="171" y="454"/>
                    </a:lnTo>
                    <a:lnTo>
                      <a:pt x="182" y="454"/>
                    </a:lnTo>
                    <a:lnTo>
                      <a:pt x="183" y="453"/>
                    </a:lnTo>
                    <a:lnTo>
                      <a:pt x="184" y="452"/>
                    </a:lnTo>
                    <a:lnTo>
                      <a:pt x="185" y="451"/>
                    </a:lnTo>
                    <a:lnTo>
                      <a:pt x="187" y="451"/>
                    </a:lnTo>
                    <a:lnTo>
                      <a:pt x="189" y="451"/>
                    </a:lnTo>
                    <a:lnTo>
                      <a:pt x="190" y="452"/>
                    </a:lnTo>
                    <a:lnTo>
                      <a:pt x="191" y="453"/>
                    </a:lnTo>
                    <a:lnTo>
                      <a:pt x="191" y="454"/>
                    </a:lnTo>
                    <a:lnTo>
                      <a:pt x="196" y="454"/>
                    </a:lnTo>
                    <a:lnTo>
                      <a:pt x="196" y="453"/>
                    </a:lnTo>
                    <a:lnTo>
                      <a:pt x="197" y="452"/>
                    </a:lnTo>
                    <a:lnTo>
                      <a:pt x="199" y="451"/>
                    </a:lnTo>
                    <a:lnTo>
                      <a:pt x="200" y="451"/>
                    </a:lnTo>
                    <a:lnTo>
                      <a:pt x="202" y="451"/>
                    </a:lnTo>
                    <a:lnTo>
                      <a:pt x="204" y="452"/>
                    </a:lnTo>
                    <a:lnTo>
                      <a:pt x="205" y="453"/>
                    </a:lnTo>
                    <a:lnTo>
                      <a:pt x="205" y="454"/>
                    </a:lnTo>
                    <a:lnTo>
                      <a:pt x="209" y="454"/>
                    </a:lnTo>
                    <a:lnTo>
                      <a:pt x="210" y="453"/>
                    </a:lnTo>
                    <a:lnTo>
                      <a:pt x="211" y="452"/>
                    </a:lnTo>
                    <a:lnTo>
                      <a:pt x="212" y="451"/>
                    </a:lnTo>
                    <a:lnTo>
                      <a:pt x="214" y="451"/>
                    </a:lnTo>
                    <a:lnTo>
                      <a:pt x="216" y="451"/>
                    </a:lnTo>
                    <a:lnTo>
                      <a:pt x="217" y="452"/>
                    </a:lnTo>
                    <a:lnTo>
                      <a:pt x="218" y="453"/>
                    </a:lnTo>
                    <a:lnTo>
                      <a:pt x="219" y="454"/>
                    </a:lnTo>
                    <a:lnTo>
                      <a:pt x="358" y="454"/>
                    </a:lnTo>
                    <a:lnTo>
                      <a:pt x="358" y="453"/>
                    </a:lnTo>
                    <a:lnTo>
                      <a:pt x="360" y="452"/>
                    </a:lnTo>
                    <a:lnTo>
                      <a:pt x="361" y="451"/>
                    </a:lnTo>
                    <a:lnTo>
                      <a:pt x="363" y="451"/>
                    </a:lnTo>
                    <a:lnTo>
                      <a:pt x="364" y="451"/>
                    </a:lnTo>
                    <a:lnTo>
                      <a:pt x="366" y="452"/>
                    </a:lnTo>
                    <a:lnTo>
                      <a:pt x="367" y="453"/>
                    </a:lnTo>
                    <a:lnTo>
                      <a:pt x="367" y="454"/>
                    </a:lnTo>
                    <a:lnTo>
                      <a:pt x="400" y="454"/>
                    </a:lnTo>
                    <a:lnTo>
                      <a:pt x="400" y="453"/>
                    </a:lnTo>
                    <a:lnTo>
                      <a:pt x="401" y="452"/>
                    </a:lnTo>
                    <a:lnTo>
                      <a:pt x="402" y="451"/>
                    </a:lnTo>
                    <a:lnTo>
                      <a:pt x="404" y="451"/>
                    </a:lnTo>
                    <a:lnTo>
                      <a:pt x="406" y="451"/>
                    </a:lnTo>
                    <a:lnTo>
                      <a:pt x="407" y="452"/>
                    </a:lnTo>
                    <a:lnTo>
                      <a:pt x="408" y="453"/>
                    </a:lnTo>
                    <a:lnTo>
                      <a:pt x="409" y="454"/>
                    </a:lnTo>
                    <a:lnTo>
                      <a:pt x="416" y="454"/>
                    </a:lnTo>
                    <a:lnTo>
                      <a:pt x="416" y="453"/>
                    </a:lnTo>
                    <a:lnTo>
                      <a:pt x="417" y="452"/>
                    </a:lnTo>
                    <a:lnTo>
                      <a:pt x="418" y="451"/>
                    </a:lnTo>
                    <a:lnTo>
                      <a:pt x="420" y="451"/>
                    </a:lnTo>
                    <a:lnTo>
                      <a:pt x="422" y="451"/>
                    </a:lnTo>
                    <a:lnTo>
                      <a:pt x="423" y="452"/>
                    </a:lnTo>
                    <a:lnTo>
                      <a:pt x="424" y="453"/>
                    </a:lnTo>
                    <a:lnTo>
                      <a:pt x="425" y="454"/>
                    </a:lnTo>
                    <a:lnTo>
                      <a:pt x="480" y="454"/>
                    </a:lnTo>
                    <a:lnTo>
                      <a:pt x="480" y="453"/>
                    </a:lnTo>
                    <a:lnTo>
                      <a:pt x="481" y="452"/>
                    </a:lnTo>
                    <a:lnTo>
                      <a:pt x="483" y="451"/>
                    </a:lnTo>
                    <a:lnTo>
                      <a:pt x="484" y="451"/>
                    </a:lnTo>
                    <a:lnTo>
                      <a:pt x="486" y="451"/>
                    </a:lnTo>
                    <a:lnTo>
                      <a:pt x="487" y="452"/>
                    </a:lnTo>
                    <a:lnTo>
                      <a:pt x="488" y="453"/>
                    </a:lnTo>
                    <a:lnTo>
                      <a:pt x="489" y="454"/>
                    </a:lnTo>
                    <a:lnTo>
                      <a:pt x="493" y="454"/>
                    </a:lnTo>
                    <a:lnTo>
                      <a:pt x="494" y="453"/>
                    </a:lnTo>
                    <a:lnTo>
                      <a:pt x="495" y="452"/>
                    </a:lnTo>
                    <a:lnTo>
                      <a:pt x="496" y="451"/>
                    </a:lnTo>
                    <a:lnTo>
                      <a:pt x="498" y="451"/>
                    </a:lnTo>
                    <a:lnTo>
                      <a:pt x="499" y="451"/>
                    </a:lnTo>
                    <a:lnTo>
                      <a:pt x="501" y="452"/>
                    </a:lnTo>
                    <a:lnTo>
                      <a:pt x="502" y="453"/>
                    </a:lnTo>
                    <a:lnTo>
                      <a:pt x="502" y="454"/>
                    </a:lnTo>
                    <a:lnTo>
                      <a:pt x="507" y="454"/>
                    </a:lnTo>
                    <a:lnTo>
                      <a:pt x="507" y="453"/>
                    </a:lnTo>
                    <a:lnTo>
                      <a:pt x="508" y="452"/>
                    </a:lnTo>
                    <a:lnTo>
                      <a:pt x="510" y="451"/>
                    </a:lnTo>
                    <a:lnTo>
                      <a:pt x="511" y="451"/>
                    </a:lnTo>
                    <a:lnTo>
                      <a:pt x="513" y="451"/>
                    </a:lnTo>
                    <a:lnTo>
                      <a:pt x="514" y="452"/>
                    </a:lnTo>
                    <a:lnTo>
                      <a:pt x="515" y="453"/>
                    </a:lnTo>
                    <a:lnTo>
                      <a:pt x="516" y="454"/>
                    </a:lnTo>
                    <a:lnTo>
                      <a:pt x="534" y="454"/>
                    </a:lnTo>
                    <a:lnTo>
                      <a:pt x="534" y="453"/>
                    </a:lnTo>
                    <a:lnTo>
                      <a:pt x="535" y="452"/>
                    </a:lnTo>
                    <a:lnTo>
                      <a:pt x="537" y="451"/>
                    </a:lnTo>
                    <a:lnTo>
                      <a:pt x="538" y="451"/>
                    </a:lnTo>
                    <a:lnTo>
                      <a:pt x="540" y="451"/>
                    </a:lnTo>
                    <a:lnTo>
                      <a:pt x="541" y="452"/>
                    </a:lnTo>
                    <a:lnTo>
                      <a:pt x="542" y="453"/>
                    </a:lnTo>
                    <a:lnTo>
                      <a:pt x="543" y="454"/>
                    </a:lnTo>
                    <a:lnTo>
                      <a:pt x="571" y="454"/>
                    </a:lnTo>
                    <a:lnTo>
                      <a:pt x="571" y="453"/>
                    </a:lnTo>
                    <a:lnTo>
                      <a:pt x="572" y="452"/>
                    </a:lnTo>
                    <a:lnTo>
                      <a:pt x="574" y="451"/>
                    </a:lnTo>
                    <a:lnTo>
                      <a:pt x="575" y="451"/>
                    </a:lnTo>
                    <a:lnTo>
                      <a:pt x="577" y="451"/>
                    </a:lnTo>
                    <a:lnTo>
                      <a:pt x="579" y="452"/>
                    </a:lnTo>
                    <a:lnTo>
                      <a:pt x="580" y="453"/>
                    </a:lnTo>
                    <a:lnTo>
                      <a:pt x="580" y="454"/>
                    </a:lnTo>
                    <a:lnTo>
                      <a:pt x="610" y="454"/>
                    </a:lnTo>
                    <a:lnTo>
                      <a:pt x="610" y="453"/>
                    </a:lnTo>
                    <a:lnTo>
                      <a:pt x="611" y="452"/>
                    </a:lnTo>
                    <a:lnTo>
                      <a:pt x="613" y="451"/>
                    </a:lnTo>
                    <a:lnTo>
                      <a:pt x="614" y="451"/>
                    </a:lnTo>
                    <a:lnTo>
                      <a:pt x="616" y="451"/>
                    </a:lnTo>
                    <a:lnTo>
                      <a:pt x="617" y="452"/>
                    </a:lnTo>
                    <a:lnTo>
                      <a:pt x="618" y="453"/>
                    </a:lnTo>
                    <a:lnTo>
                      <a:pt x="619" y="454"/>
                    </a:lnTo>
                    <a:lnTo>
                      <a:pt x="622" y="454"/>
                    </a:lnTo>
                    <a:lnTo>
                      <a:pt x="622" y="453"/>
                    </a:lnTo>
                    <a:lnTo>
                      <a:pt x="623" y="452"/>
                    </a:lnTo>
                    <a:lnTo>
                      <a:pt x="624" y="451"/>
                    </a:lnTo>
                    <a:lnTo>
                      <a:pt x="626" y="451"/>
                    </a:lnTo>
                    <a:lnTo>
                      <a:pt x="628" y="451"/>
                    </a:lnTo>
                    <a:lnTo>
                      <a:pt x="629" y="452"/>
                    </a:lnTo>
                    <a:lnTo>
                      <a:pt x="630" y="453"/>
                    </a:lnTo>
                    <a:lnTo>
                      <a:pt x="631" y="454"/>
                    </a:lnTo>
                    <a:lnTo>
                      <a:pt x="723" y="454"/>
                    </a:lnTo>
                    <a:lnTo>
                      <a:pt x="723" y="47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3" name="Freeform 409"/>
              <p:cNvSpPr>
                <a:spLocks/>
              </p:cNvSpPr>
              <p:nvPr/>
            </p:nvSpPr>
            <p:spPr bwMode="auto">
              <a:xfrm>
                <a:off x="3702" y="141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4" name="Freeform 410"/>
              <p:cNvSpPr>
                <a:spLocks/>
              </p:cNvSpPr>
              <p:nvPr/>
            </p:nvSpPr>
            <p:spPr bwMode="auto">
              <a:xfrm>
                <a:off x="3691" y="1925"/>
                <a:ext cx="690" cy="31"/>
              </a:xfrm>
              <a:custGeom>
                <a:avLst/>
                <a:gdLst>
                  <a:gd name="T0" fmla="*/ 647 w 690"/>
                  <a:gd name="T1" fmla="*/ 30 h 31"/>
                  <a:gd name="T2" fmla="*/ 643 w 690"/>
                  <a:gd name="T3" fmla="*/ 28 h 31"/>
                  <a:gd name="T4" fmla="*/ 639 w 690"/>
                  <a:gd name="T5" fmla="*/ 30 h 31"/>
                  <a:gd name="T6" fmla="*/ 635 w 690"/>
                  <a:gd name="T7" fmla="*/ 30 h 31"/>
                  <a:gd name="T8" fmla="*/ 631 w 690"/>
                  <a:gd name="T9" fmla="*/ 28 h 31"/>
                  <a:gd name="T10" fmla="*/ 627 w 690"/>
                  <a:gd name="T11" fmla="*/ 30 h 31"/>
                  <a:gd name="T12" fmla="*/ 624 w 690"/>
                  <a:gd name="T13" fmla="*/ 30 h 31"/>
                  <a:gd name="T14" fmla="*/ 620 w 690"/>
                  <a:gd name="T15" fmla="*/ 28 h 31"/>
                  <a:gd name="T16" fmla="*/ 615 w 690"/>
                  <a:gd name="T17" fmla="*/ 30 h 31"/>
                  <a:gd name="T18" fmla="*/ 597 w 690"/>
                  <a:gd name="T19" fmla="*/ 30 h 31"/>
                  <a:gd name="T20" fmla="*/ 592 w 690"/>
                  <a:gd name="T21" fmla="*/ 28 h 31"/>
                  <a:gd name="T22" fmla="*/ 588 w 690"/>
                  <a:gd name="T23" fmla="*/ 30 h 31"/>
                  <a:gd name="T24" fmla="*/ 559 w 690"/>
                  <a:gd name="T25" fmla="*/ 30 h 31"/>
                  <a:gd name="T26" fmla="*/ 555 w 690"/>
                  <a:gd name="T27" fmla="*/ 28 h 31"/>
                  <a:gd name="T28" fmla="*/ 551 w 690"/>
                  <a:gd name="T29" fmla="*/ 30 h 31"/>
                  <a:gd name="T30" fmla="*/ 519 w 690"/>
                  <a:gd name="T31" fmla="*/ 30 h 31"/>
                  <a:gd name="T32" fmla="*/ 515 w 690"/>
                  <a:gd name="T33" fmla="*/ 28 h 31"/>
                  <a:gd name="T34" fmla="*/ 511 w 690"/>
                  <a:gd name="T35" fmla="*/ 30 h 31"/>
                  <a:gd name="T36" fmla="*/ 505 w 690"/>
                  <a:gd name="T37" fmla="*/ 30 h 31"/>
                  <a:gd name="T38" fmla="*/ 501 w 690"/>
                  <a:gd name="T39" fmla="*/ 28 h 31"/>
                  <a:gd name="T40" fmla="*/ 497 w 690"/>
                  <a:gd name="T41" fmla="*/ 30 h 31"/>
                  <a:gd name="T42" fmla="*/ 458 w 690"/>
                  <a:gd name="T43" fmla="*/ 30 h 31"/>
                  <a:gd name="T44" fmla="*/ 453 w 690"/>
                  <a:gd name="T45" fmla="*/ 28 h 31"/>
                  <a:gd name="T46" fmla="*/ 449 w 690"/>
                  <a:gd name="T47" fmla="*/ 30 h 31"/>
                  <a:gd name="T48" fmla="*/ 441 w 690"/>
                  <a:gd name="T49" fmla="*/ 30 h 31"/>
                  <a:gd name="T50" fmla="*/ 437 w 690"/>
                  <a:gd name="T51" fmla="*/ 28 h 31"/>
                  <a:gd name="T52" fmla="*/ 433 w 690"/>
                  <a:gd name="T53" fmla="*/ 30 h 31"/>
                  <a:gd name="T54" fmla="*/ 425 w 690"/>
                  <a:gd name="T55" fmla="*/ 30 h 31"/>
                  <a:gd name="T56" fmla="*/ 421 w 690"/>
                  <a:gd name="T57" fmla="*/ 28 h 31"/>
                  <a:gd name="T58" fmla="*/ 417 w 690"/>
                  <a:gd name="T59" fmla="*/ 30 h 31"/>
                  <a:gd name="T60" fmla="*/ 384 w 690"/>
                  <a:gd name="T61" fmla="*/ 30 h 31"/>
                  <a:gd name="T62" fmla="*/ 380 w 690"/>
                  <a:gd name="T63" fmla="*/ 28 h 31"/>
                  <a:gd name="T64" fmla="*/ 375 w 690"/>
                  <a:gd name="T65" fmla="*/ 30 h 31"/>
                  <a:gd name="T66" fmla="*/ 296 w 690"/>
                  <a:gd name="T67" fmla="*/ 30 h 31"/>
                  <a:gd name="T68" fmla="*/ 292 w 690"/>
                  <a:gd name="T69" fmla="*/ 28 h 31"/>
                  <a:gd name="T70" fmla="*/ 288 w 690"/>
                  <a:gd name="T71" fmla="*/ 30 h 31"/>
                  <a:gd name="T72" fmla="*/ 208 w 690"/>
                  <a:gd name="T73" fmla="*/ 30 h 31"/>
                  <a:gd name="T74" fmla="*/ 204 w 690"/>
                  <a:gd name="T75" fmla="*/ 28 h 31"/>
                  <a:gd name="T76" fmla="*/ 200 w 690"/>
                  <a:gd name="T77" fmla="*/ 30 h 31"/>
                  <a:gd name="T78" fmla="*/ 178 w 690"/>
                  <a:gd name="T79" fmla="*/ 30 h 31"/>
                  <a:gd name="T80" fmla="*/ 174 w 690"/>
                  <a:gd name="T81" fmla="*/ 28 h 31"/>
                  <a:gd name="T82" fmla="*/ 170 w 690"/>
                  <a:gd name="T83" fmla="*/ 30 h 31"/>
                  <a:gd name="T84" fmla="*/ 165 w 690"/>
                  <a:gd name="T85" fmla="*/ 30 h 31"/>
                  <a:gd name="T86" fmla="*/ 161 w 690"/>
                  <a:gd name="T87" fmla="*/ 26 h 31"/>
                  <a:gd name="T88" fmla="*/ 154 w 690"/>
                  <a:gd name="T89" fmla="*/ 26 h 31"/>
                  <a:gd name="T90" fmla="*/ 149 w 690"/>
                  <a:gd name="T91" fmla="*/ 30 h 31"/>
                  <a:gd name="T92" fmla="*/ 139 w 690"/>
                  <a:gd name="T93" fmla="*/ 30 h 31"/>
                  <a:gd name="T94" fmla="*/ 135 w 690"/>
                  <a:gd name="T95" fmla="*/ 28 h 31"/>
                  <a:gd name="T96" fmla="*/ 131 w 690"/>
                  <a:gd name="T97" fmla="*/ 30 h 31"/>
                  <a:gd name="T98" fmla="*/ 88 w 690"/>
                  <a:gd name="T99" fmla="*/ 30 h 31"/>
                  <a:gd name="T100" fmla="*/ 84 w 690"/>
                  <a:gd name="T101" fmla="*/ 28 h 31"/>
                  <a:gd name="T102" fmla="*/ 80 w 690"/>
                  <a:gd name="T103" fmla="*/ 30 h 31"/>
                  <a:gd name="T104" fmla="*/ 53 w 690"/>
                  <a:gd name="T105" fmla="*/ 30 h 31"/>
                  <a:gd name="T106" fmla="*/ 49 w 690"/>
                  <a:gd name="T107" fmla="*/ 28 h 31"/>
                  <a:gd name="T108" fmla="*/ 45 w 690"/>
                  <a:gd name="T109" fmla="*/ 30 h 31"/>
                  <a:gd name="T110" fmla="*/ 39 w 690"/>
                  <a:gd name="T111" fmla="*/ 30 h 31"/>
                  <a:gd name="T112" fmla="*/ 35 w 690"/>
                  <a:gd name="T113" fmla="*/ 28 h 31"/>
                  <a:gd name="T114" fmla="*/ 31 w 690"/>
                  <a:gd name="T115" fmla="*/ 30 h 31"/>
                  <a:gd name="T116" fmla="*/ 0 w 690"/>
                  <a:gd name="T117" fmla="*/ 0 h 3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690"/>
                  <a:gd name="T178" fmla="*/ 0 h 31"/>
                  <a:gd name="T179" fmla="*/ 690 w 690"/>
                  <a:gd name="T180" fmla="*/ 31 h 3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690" h="31">
                    <a:moveTo>
                      <a:pt x="690" y="31"/>
                    </a:moveTo>
                    <a:lnTo>
                      <a:pt x="648" y="31"/>
                    </a:lnTo>
                    <a:lnTo>
                      <a:pt x="647" y="30"/>
                    </a:lnTo>
                    <a:lnTo>
                      <a:pt x="646" y="29"/>
                    </a:lnTo>
                    <a:lnTo>
                      <a:pt x="645" y="28"/>
                    </a:lnTo>
                    <a:lnTo>
                      <a:pt x="643" y="28"/>
                    </a:lnTo>
                    <a:lnTo>
                      <a:pt x="641" y="28"/>
                    </a:lnTo>
                    <a:lnTo>
                      <a:pt x="640" y="29"/>
                    </a:lnTo>
                    <a:lnTo>
                      <a:pt x="639" y="30"/>
                    </a:lnTo>
                    <a:lnTo>
                      <a:pt x="639" y="31"/>
                    </a:lnTo>
                    <a:lnTo>
                      <a:pt x="636" y="31"/>
                    </a:lnTo>
                    <a:lnTo>
                      <a:pt x="635" y="30"/>
                    </a:lnTo>
                    <a:lnTo>
                      <a:pt x="634" y="29"/>
                    </a:lnTo>
                    <a:lnTo>
                      <a:pt x="633" y="28"/>
                    </a:lnTo>
                    <a:lnTo>
                      <a:pt x="631" y="28"/>
                    </a:lnTo>
                    <a:lnTo>
                      <a:pt x="630" y="28"/>
                    </a:lnTo>
                    <a:lnTo>
                      <a:pt x="628" y="29"/>
                    </a:lnTo>
                    <a:lnTo>
                      <a:pt x="627" y="30"/>
                    </a:lnTo>
                    <a:lnTo>
                      <a:pt x="627" y="31"/>
                    </a:lnTo>
                    <a:lnTo>
                      <a:pt x="624" y="31"/>
                    </a:lnTo>
                    <a:lnTo>
                      <a:pt x="624" y="30"/>
                    </a:lnTo>
                    <a:lnTo>
                      <a:pt x="623" y="29"/>
                    </a:lnTo>
                    <a:lnTo>
                      <a:pt x="621" y="28"/>
                    </a:lnTo>
                    <a:lnTo>
                      <a:pt x="620" y="28"/>
                    </a:lnTo>
                    <a:lnTo>
                      <a:pt x="618" y="28"/>
                    </a:lnTo>
                    <a:lnTo>
                      <a:pt x="616" y="29"/>
                    </a:lnTo>
                    <a:lnTo>
                      <a:pt x="615" y="30"/>
                    </a:lnTo>
                    <a:lnTo>
                      <a:pt x="615" y="31"/>
                    </a:lnTo>
                    <a:lnTo>
                      <a:pt x="597" y="31"/>
                    </a:lnTo>
                    <a:lnTo>
                      <a:pt x="597" y="30"/>
                    </a:lnTo>
                    <a:lnTo>
                      <a:pt x="596" y="29"/>
                    </a:lnTo>
                    <a:lnTo>
                      <a:pt x="594" y="28"/>
                    </a:lnTo>
                    <a:lnTo>
                      <a:pt x="592" y="28"/>
                    </a:lnTo>
                    <a:lnTo>
                      <a:pt x="591" y="28"/>
                    </a:lnTo>
                    <a:lnTo>
                      <a:pt x="589" y="29"/>
                    </a:lnTo>
                    <a:lnTo>
                      <a:pt x="588" y="30"/>
                    </a:lnTo>
                    <a:lnTo>
                      <a:pt x="588" y="31"/>
                    </a:lnTo>
                    <a:lnTo>
                      <a:pt x="560" y="31"/>
                    </a:lnTo>
                    <a:lnTo>
                      <a:pt x="559" y="30"/>
                    </a:lnTo>
                    <a:lnTo>
                      <a:pt x="558" y="29"/>
                    </a:lnTo>
                    <a:lnTo>
                      <a:pt x="557" y="28"/>
                    </a:lnTo>
                    <a:lnTo>
                      <a:pt x="555" y="28"/>
                    </a:lnTo>
                    <a:lnTo>
                      <a:pt x="554" y="28"/>
                    </a:lnTo>
                    <a:lnTo>
                      <a:pt x="552" y="29"/>
                    </a:lnTo>
                    <a:lnTo>
                      <a:pt x="551" y="30"/>
                    </a:lnTo>
                    <a:lnTo>
                      <a:pt x="551" y="31"/>
                    </a:lnTo>
                    <a:lnTo>
                      <a:pt x="519" y="31"/>
                    </a:lnTo>
                    <a:lnTo>
                      <a:pt x="519" y="30"/>
                    </a:lnTo>
                    <a:lnTo>
                      <a:pt x="518" y="29"/>
                    </a:lnTo>
                    <a:lnTo>
                      <a:pt x="516" y="28"/>
                    </a:lnTo>
                    <a:lnTo>
                      <a:pt x="515" y="28"/>
                    </a:lnTo>
                    <a:lnTo>
                      <a:pt x="513" y="28"/>
                    </a:lnTo>
                    <a:lnTo>
                      <a:pt x="512" y="29"/>
                    </a:lnTo>
                    <a:lnTo>
                      <a:pt x="511" y="30"/>
                    </a:lnTo>
                    <a:lnTo>
                      <a:pt x="510" y="31"/>
                    </a:lnTo>
                    <a:lnTo>
                      <a:pt x="506" y="31"/>
                    </a:lnTo>
                    <a:lnTo>
                      <a:pt x="505" y="30"/>
                    </a:lnTo>
                    <a:lnTo>
                      <a:pt x="504" y="29"/>
                    </a:lnTo>
                    <a:lnTo>
                      <a:pt x="503" y="28"/>
                    </a:lnTo>
                    <a:lnTo>
                      <a:pt x="501" y="28"/>
                    </a:lnTo>
                    <a:lnTo>
                      <a:pt x="500" y="28"/>
                    </a:lnTo>
                    <a:lnTo>
                      <a:pt x="498" y="29"/>
                    </a:lnTo>
                    <a:lnTo>
                      <a:pt x="497" y="30"/>
                    </a:lnTo>
                    <a:lnTo>
                      <a:pt x="497" y="31"/>
                    </a:lnTo>
                    <a:lnTo>
                      <a:pt x="458" y="31"/>
                    </a:lnTo>
                    <a:lnTo>
                      <a:pt x="458" y="30"/>
                    </a:lnTo>
                    <a:lnTo>
                      <a:pt x="457" y="29"/>
                    </a:lnTo>
                    <a:lnTo>
                      <a:pt x="455" y="28"/>
                    </a:lnTo>
                    <a:lnTo>
                      <a:pt x="453" y="28"/>
                    </a:lnTo>
                    <a:lnTo>
                      <a:pt x="452" y="28"/>
                    </a:lnTo>
                    <a:lnTo>
                      <a:pt x="450" y="29"/>
                    </a:lnTo>
                    <a:lnTo>
                      <a:pt x="449" y="30"/>
                    </a:lnTo>
                    <a:lnTo>
                      <a:pt x="449" y="31"/>
                    </a:lnTo>
                    <a:lnTo>
                      <a:pt x="442" y="31"/>
                    </a:lnTo>
                    <a:lnTo>
                      <a:pt x="441" y="30"/>
                    </a:lnTo>
                    <a:lnTo>
                      <a:pt x="440" y="29"/>
                    </a:lnTo>
                    <a:lnTo>
                      <a:pt x="439" y="28"/>
                    </a:lnTo>
                    <a:lnTo>
                      <a:pt x="437" y="28"/>
                    </a:lnTo>
                    <a:lnTo>
                      <a:pt x="435" y="28"/>
                    </a:lnTo>
                    <a:lnTo>
                      <a:pt x="434" y="29"/>
                    </a:lnTo>
                    <a:lnTo>
                      <a:pt x="433" y="30"/>
                    </a:lnTo>
                    <a:lnTo>
                      <a:pt x="433" y="31"/>
                    </a:lnTo>
                    <a:lnTo>
                      <a:pt x="426" y="31"/>
                    </a:lnTo>
                    <a:lnTo>
                      <a:pt x="425" y="30"/>
                    </a:lnTo>
                    <a:lnTo>
                      <a:pt x="424" y="29"/>
                    </a:lnTo>
                    <a:lnTo>
                      <a:pt x="423" y="28"/>
                    </a:lnTo>
                    <a:lnTo>
                      <a:pt x="421" y="28"/>
                    </a:lnTo>
                    <a:lnTo>
                      <a:pt x="419" y="28"/>
                    </a:lnTo>
                    <a:lnTo>
                      <a:pt x="418" y="29"/>
                    </a:lnTo>
                    <a:lnTo>
                      <a:pt x="417" y="30"/>
                    </a:lnTo>
                    <a:lnTo>
                      <a:pt x="417" y="31"/>
                    </a:lnTo>
                    <a:lnTo>
                      <a:pt x="384" y="31"/>
                    </a:lnTo>
                    <a:lnTo>
                      <a:pt x="384" y="30"/>
                    </a:lnTo>
                    <a:lnTo>
                      <a:pt x="383" y="29"/>
                    </a:lnTo>
                    <a:lnTo>
                      <a:pt x="381" y="28"/>
                    </a:lnTo>
                    <a:lnTo>
                      <a:pt x="380" y="28"/>
                    </a:lnTo>
                    <a:lnTo>
                      <a:pt x="378" y="28"/>
                    </a:lnTo>
                    <a:lnTo>
                      <a:pt x="377" y="29"/>
                    </a:lnTo>
                    <a:lnTo>
                      <a:pt x="375" y="30"/>
                    </a:lnTo>
                    <a:lnTo>
                      <a:pt x="375" y="31"/>
                    </a:lnTo>
                    <a:lnTo>
                      <a:pt x="296" y="31"/>
                    </a:lnTo>
                    <a:lnTo>
                      <a:pt x="296" y="30"/>
                    </a:lnTo>
                    <a:lnTo>
                      <a:pt x="295" y="29"/>
                    </a:lnTo>
                    <a:lnTo>
                      <a:pt x="293" y="28"/>
                    </a:lnTo>
                    <a:lnTo>
                      <a:pt x="292" y="28"/>
                    </a:lnTo>
                    <a:lnTo>
                      <a:pt x="290" y="28"/>
                    </a:lnTo>
                    <a:lnTo>
                      <a:pt x="289" y="29"/>
                    </a:lnTo>
                    <a:lnTo>
                      <a:pt x="288" y="30"/>
                    </a:lnTo>
                    <a:lnTo>
                      <a:pt x="287" y="31"/>
                    </a:lnTo>
                    <a:lnTo>
                      <a:pt x="208" y="31"/>
                    </a:lnTo>
                    <a:lnTo>
                      <a:pt x="208" y="30"/>
                    </a:lnTo>
                    <a:lnTo>
                      <a:pt x="207" y="29"/>
                    </a:lnTo>
                    <a:lnTo>
                      <a:pt x="206" y="28"/>
                    </a:lnTo>
                    <a:lnTo>
                      <a:pt x="204" y="28"/>
                    </a:lnTo>
                    <a:lnTo>
                      <a:pt x="202" y="28"/>
                    </a:lnTo>
                    <a:lnTo>
                      <a:pt x="201" y="29"/>
                    </a:lnTo>
                    <a:lnTo>
                      <a:pt x="200" y="30"/>
                    </a:lnTo>
                    <a:lnTo>
                      <a:pt x="199" y="31"/>
                    </a:lnTo>
                    <a:lnTo>
                      <a:pt x="178" y="31"/>
                    </a:lnTo>
                    <a:lnTo>
                      <a:pt x="178" y="30"/>
                    </a:lnTo>
                    <a:lnTo>
                      <a:pt x="177" y="29"/>
                    </a:lnTo>
                    <a:lnTo>
                      <a:pt x="175" y="28"/>
                    </a:lnTo>
                    <a:lnTo>
                      <a:pt x="174" y="28"/>
                    </a:lnTo>
                    <a:lnTo>
                      <a:pt x="172" y="28"/>
                    </a:lnTo>
                    <a:lnTo>
                      <a:pt x="170" y="29"/>
                    </a:lnTo>
                    <a:lnTo>
                      <a:pt x="170" y="30"/>
                    </a:lnTo>
                    <a:lnTo>
                      <a:pt x="169" y="31"/>
                    </a:lnTo>
                    <a:lnTo>
                      <a:pt x="166" y="31"/>
                    </a:lnTo>
                    <a:lnTo>
                      <a:pt x="165" y="30"/>
                    </a:lnTo>
                    <a:lnTo>
                      <a:pt x="165" y="28"/>
                    </a:lnTo>
                    <a:lnTo>
                      <a:pt x="163" y="27"/>
                    </a:lnTo>
                    <a:lnTo>
                      <a:pt x="161" y="26"/>
                    </a:lnTo>
                    <a:lnTo>
                      <a:pt x="159" y="25"/>
                    </a:lnTo>
                    <a:lnTo>
                      <a:pt x="156" y="25"/>
                    </a:lnTo>
                    <a:lnTo>
                      <a:pt x="154" y="26"/>
                    </a:lnTo>
                    <a:lnTo>
                      <a:pt x="152" y="27"/>
                    </a:lnTo>
                    <a:lnTo>
                      <a:pt x="150" y="28"/>
                    </a:lnTo>
                    <a:lnTo>
                      <a:pt x="149" y="30"/>
                    </a:lnTo>
                    <a:lnTo>
                      <a:pt x="149" y="31"/>
                    </a:lnTo>
                    <a:lnTo>
                      <a:pt x="140" y="31"/>
                    </a:lnTo>
                    <a:lnTo>
                      <a:pt x="139" y="30"/>
                    </a:lnTo>
                    <a:lnTo>
                      <a:pt x="139" y="29"/>
                    </a:lnTo>
                    <a:lnTo>
                      <a:pt x="137" y="28"/>
                    </a:lnTo>
                    <a:lnTo>
                      <a:pt x="135" y="28"/>
                    </a:lnTo>
                    <a:lnTo>
                      <a:pt x="134" y="28"/>
                    </a:lnTo>
                    <a:lnTo>
                      <a:pt x="132" y="29"/>
                    </a:lnTo>
                    <a:lnTo>
                      <a:pt x="131" y="30"/>
                    </a:lnTo>
                    <a:lnTo>
                      <a:pt x="131" y="31"/>
                    </a:lnTo>
                    <a:lnTo>
                      <a:pt x="88" y="31"/>
                    </a:lnTo>
                    <a:lnTo>
                      <a:pt x="88" y="30"/>
                    </a:lnTo>
                    <a:lnTo>
                      <a:pt x="87" y="29"/>
                    </a:lnTo>
                    <a:lnTo>
                      <a:pt x="85" y="28"/>
                    </a:lnTo>
                    <a:lnTo>
                      <a:pt x="84" y="28"/>
                    </a:lnTo>
                    <a:lnTo>
                      <a:pt x="82" y="28"/>
                    </a:lnTo>
                    <a:lnTo>
                      <a:pt x="80" y="29"/>
                    </a:lnTo>
                    <a:lnTo>
                      <a:pt x="80" y="30"/>
                    </a:lnTo>
                    <a:lnTo>
                      <a:pt x="79" y="31"/>
                    </a:lnTo>
                    <a:lnTo>
                      <a:pt x="53" y="31"/>
                    </a:lnTo>
                    <a:lnTo>
                      <a:pt x="53" y="30"/>
                    </a:lnTo>
                    <a:lnTo>
                      <a:pt x="52" y="29"/>
                    </a:lnTo>
                    <a:lnTo>
                      <a:pt x="50" y="28"/>
                    </a:lnTo>
                    <a:lnTo>
                      <a:pt x="49" y="28"/>
                    </a:lnTo>
                    <a:lnTo>
                      <a:pt x="47" y="28"/>
                    </a:lnTo>
                    <a:lnTo>
                      <a:pt x="45" y="29"/>
                    </a:lnTo>
                    <a:lnTo>
                      <a:pt x="45" y="30"/>
                    </a:lnTo>
                    <a:lnTo>
                      <a:pt x="44" y="31"/>
                    </a:lnTo>
                    <a:lnTo>
                      <a:pt x="40" y="31"/>
                    </a:lnTo>
                    <a:lnTo>
                      <a:pt x="39" y="30"/>
                    </a:lnTo>
                    <a:lnTo>
                      <a:pt x="38" y="29"/>
                    </a:lnTo>
                    <a:lnTo>
                      <a:pt x="37" y="28"/>
                    </a:lnTo>
                    <a:lnTo>
                      <a:pt x="35" y="28"/>
                    </a:lnTo>
                    <a:lnTo>
                      <a:pt x="33" y="28"/>
                    </a:lnTo>
                    <a:lnTo>
                      <a:pt x="32" y="29"/>
                    </a:lnTo>
                    <a:lnTo>
                      <a:pt x="31" y="3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5" name="Freeform 411"/>
              <p:cNvSpPr>
                <a:spLocks/>
              </p:cNvSpPr>
              <p:nvPr/>
            </p:nvSpPr>
            <p:spPr bwMode="auto">
              <a:xfrm>
                <a:off x="3686" y="1916"/>
                <a:ext cx="11" cy="10"/>
              </a:xfrm>
              <a:custGeom>
                <a:avLst/>
                <a:gdLst>
                  <a:gd name="T0" fmla="*/ 0 w 11"/>
                  <a:gd name="T1" fmla="*/ 9 h 10"/>
                  <a:gd name="T2" fmla="*/ 5 w 11"/>
                  <a:gd name="T3" fmla="*/ 0 h 10"/>
                  <a:gd name="T4" fmla="*/ 11 w 11"/>
                  <a:gd name="T5" fmla="*/ 9 h 10"/>
                  <a:gd name="T6" fmla="*/ 9 w 11"/>
                  <a:gd name="T7" fmla="*/ 10 h 10"/>
                  <a:gd name="T8" fmla="*/ 5 w 11"/>
                  <a:gd name="T9" fmla="*/ 10 h 10"/>
                  <a:gd name="T10" fmla="*/ 2 w 11"/>
                  <a:gd name="T11" fmla="*/ 10 h 10"/>
                  <a:gd name="T12" fmla="*/ 0 w 11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0" y="9"/>
                    </a:moveTo>
                    <a:lnTo>
                      <a:pt x="5" y="0"/>
                    </a:lnTo>
                    <a:lnTo>
                      <a:pt x="11" y="9"/>
                    </a:lnTo>
                    <a:lnTo>
                      <a:pt x="9" y="10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6" name="Rectangle 412"/>
              <p:cNvSpPr>
                <a:spLocks noChangeArrowheads="1"/>
              </p:cNvSpPr>
              <p:nvPr/>
            </p:nvSpPr>
            <p:spPr bwMode="auto">
              <a:xfrm>
                <a:off x="4294" y="2788"/>
                <a:ext cx="182" cy="4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7" name="Rectangle 413"/>
              <p:cNvSpPr>
                <a:spLocks noChangeArrowheads="1"/>
              </p:cNvSpPr>
              <p:nvPr/>
            </p:nvSpPr>
            <p:spPr bwMode="auto">
              <a:xfrm>
                <a:off x="4280" y="2795"/>
                <a:ext cx="125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Media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78" name="Freeform 414"/>
              <p:cNvSpPr>
                <a:spLocks/>
              </p:cNvSpPr>
              <p:nvPr/>
            </p:nvSpPr>
            <p:spPr bwMode="auto">
              <a:xfrm>
                <a:off x="4385" y="1977"/>
                <a:ext cx="314" cy="802"/>
              </a:xfrm>
              <a:custGeom>
                <a:avLst/>
                <a:gdLst>
                  <a:gd name="T0" fmla="*/ 118 w 314"/>
                  <a:gd name="T1" fmla="*/ 0 h 802"/>
                  <a:gd name="T2" fmla="*/ 118 w 314"/>
                  <a:gd name="T3" fmla="*/ 53 h 802"/>
                  <a:gd name="T4" fmla="*/ 201 w 314"/>
                  <a:gd name="T5" fmla="*/ 53 h 802"/>
                  <a:gd name="T6" fmla="*/ 202 w 314"/>
                  <a:gd name="T7" fmla="*/ 51 h 802"/>
                  <a:gd name="T8" fmla="*/ 203 w 314"/>
                  <a:gd name="T9" fmla="*/ 50 h 802"/>
                  <a:gd name="T10" fmla="*/ 204 w 314"/>
                  <a:gd name="T11" fmla="*/ 49 h 802"/>
                  <a:gd name="T12" fmla="*/ 206 w 314"/>
                  <a:gd name="T13" fmla="*/ 49 h 802"/>
                  <a:gd name="T14" fmla="*/ 207 w 314"/>
                  <a:gd name="T15" fmla="*/ 49 h 802"/>
                  <a:gd name="T16" fmla="*/ 209 w 314"/>
                  <a:gd name="T17" fmla="*/ 50 h 802"/>
                  <a:gd name="T18" fmla="*/ 210 w 314"/>
                  <a:gd name="T19" fmla="*/ 51 h 802"/>
                  <a:gd name="T20" fmla="*/ 210 w 314"/>
                  <a:gd name="T21" fmla="*/ 53 h 802"/>
                  <a:gd name="T22" fmla="*/ 223 w 314"/>
                  <a:gd name="T23" fmla="*/ 53 h 802"/>
                  <a:gd name="T24" fmla="*/ 224 w 314"/>
                  <a:gd name="T25" fmla="*/ 51 h 802"/>
                  <a:gd name="T26" fmla="*/ 225 w 314"/>
                  <a:gd name="T27" fmla="*/ 50 h 802"/>
                  <a:gd name="T28" fmla="*/ 226 w 314"/>
                  <a:gd name="T29" fmla="*/ 49 h 802"/>
                  <a:gd name="T30" fmla="*/ 228 w 314"/>
                  <a:gd name="T31" fmla="*/ 49 h 802"/>
                  <a:gd name="T32" fmla="*/ 229 w 314"/>
                  <a:gd name="T33" fmla="*/ 49 h 802"/>
                  <a:gd name="T34" fmla="*/ 231 w 314"/>
                  <a:gd name="T35" fmla="*/ 50 h 802"/>
                  <a:gd name="T36" fmla="*/ 232 w 314"/>
                  <a:gd name="T37" fmla="*/ 51 h 802"/>
                  <a:gd name="T38" fmla="*/ 232 w 314"/>
                  <a:gd name="T39" fmla="*/ 53 h 802"/>
                  <a:gd name="T40" fmla="*/ 242 w 314"/>
                  <a:gd name="T41" fmla="*/ 53 h 802"/>
                  <a:gd name="T42" fmla="*/ 242 w 314"/>
                  <a:gd name="T43" fmla="*/ 51 h 802"/>
                  <a:gd name="T44" fmla="*/ 243 w 314"/>
                  <a:gd name="T45" fmla="*/ 50 h 802"/>
                  <a:gd name="T46" fmla="*/ 245 w 314"/>
                  <a:gd name="T47" fmla="*/ 49 h 802"/>
                  <a:gd name="T48" fmla="*/ 246 w 314"/>
                  <a:gd name="T49" fmla="*/ 49 h 802"/>
                  <a:gd name="T50" fmla="*/ 248 w 314"/>
                  <a:gd name="T51" fmla="*/ 49 h 802"/>
                  <a:gd name="T52" fmla="*/ 250 w 314"/>
                  <a:gd name="T53" fmla="*/ 50 h 802"/>
                  <a:gd name="T54" fmla="*/ 250 w 314"/>
                  <a:gd name="T55" fmla="*/ 51 h 802"/>
                  <a:gd name="T56" fmla="*/ 251 w 314"/>
                  <a:gd name="T57" fmla="*/ 53 h 802"/>
                  <a:gd name="T58" fmla="*/ 255 w 314"/>
                  <a:gd name="T59" fmla="*/ 53 h 802"/>
                  <a:gd name="T60" fmla="*/ 256 w 314"/>
                  <a:gd name="T61" fmla="*/ 51 h 802"/>
                  <a:gd name="T62" fmla="*/ 257 w 314"/>
                  <a:gd name="T63" fmla="*/ 50 h 802"/>
                  <a:gd name="T64" fmla="*/ 258 w 314"/>
                  <a:gd name="T65" fmla="*/ 49 h 802"/>
                  <a:gd name="T66" fmla="*/ 260 w 314"/>
                  <a:gd name="T67" fmla="*/ 49 h 802"/>
                  <a:gd name="T68" fmla="*/ 261 w 314"/>
                  <a:gd name="T69" fmla="*/ 49 h 802"/>
                  <a:gd name="T70" fmla="*/ 263 w 314"/>
                  <a:gd name="T71" fmla="*/ 50 h 802"/>
                  <a:gd name="T72" fmla="*/ 264 w 314"/>
                  <a:gd name="T73" fmla="*/ 51 h 802"/>
                  <a:gd name="T74" fmla="*/ 264 w 314"/>
                  <a:gd name="T75" fmla="*/ 53 h 802"/>
                  <a:gd name="T76" fmla="*/ 314 w 314"/>
                  <a:gd name="T77" fmla="*/ 53 h 802"/>
                  <a:gd name="T78" fmla="*/ 314 w 314"/>
                  <a:gd name="T79" fmla="*/ 673 h 802"/>
                  <a:gd name="T80" fmla="*/ 310 w 314"/>
                  <a:gd name="T81" fmla="*/ 673 h 802"/>
                  <a:gd name="T82" fmla="*/ 310 w 314"/>
                  <a:gd name="T83" fmla="*/ 672 h 802"/>
                  <a:gd name="T84" fmla="*/ 309 w 314"/>
                  <a:gd name="T85" fmla="*/ 671 h 802"/>
                  <a:gd name="T86" fmla="*/ 307 w 314"/>
                  <a:gd name="T87" fmla="*/ 670 h 802"/>
                  <a:gd name="T88" fmla="*/ 305 w 314"/>
                  <a:gd name="T89" fmla="*/ 670 h 802"/>
                  <a:gd name="T90" fmla="*/ 304 w 314"/>
                  <a:gd name="T91" fmla="*/ 670 h 802"/>
                  <a:gd name="T92" fmla="*/ 302 w 314"/>
                  <a:gd name="T93" fmla="*/ 671 h 802"/>
                  <a:gd name="T94" fmla="*/ 301 w 314"/>
                  <a:gd name="T95" fmla="*/ 672 h 802"/>
                  <a:gd name="T96" fmla="*/ 301 w 314"/>
                  <a:gd name="T97" fmla="*/ 673 h 802"/>
                  <a:gd name="T98" fmla="*/ 70 w 314"/>
                  <a:gd name="T99" fmla="*/ 673 h 802"/>
                  <a:gd name="T100" fmla="*/ 70 w 314"/>
                  <a:gd name="T101" fmla="*/ 672 h 802"/>
                  <a:gd name="T102" fmla="*/ 69 w 314"/>
                  <a:gd name="T103" fmla="*/ 671 h 802"/>
                  <a:gd name="T104" fmla="*/ 67 w 314"/>
                  <a:gd name="T105" fmla="*/ 670 h 802"/>
                  <a:gd name="T106" fmla="*/ 66 w 314"/>
                  <a:gd name="T107" fmla="*/ 670 h 802"/>
                  <a:gd name="T108" fmla="*/ 64 w 314"/>
                  <a:gd name="T109" fmla="*/ 670 h 802"/>
                  <a:gd name="T110" fmla="*/ 62 w 314"/>
                  <a:gd name="T111" fmla="*/ 671 h 802"/>
                  <a:gd name="T112" fmla="*/ 61 w 314"/>
                  <a:gd name="T113" fmla="*/ 672 h 802"/>
                  <a:gd name="T114" fmla="*/ 61 w 314"/>
                  <a:gd name="T115" fmla="*/ 673 h 802"/>
                  <a:gd name="T116" fmla="*/ 0 w 314"/>
                  <a:gd name="T117" fmla="*/ 673 h 802"/>
                  <a:gd name="T118" fmla="*/ 0 w 314"/>
                  <a:gd name="T119" fmla="*/ 802 h 80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14"/>
                  <a:gd name="T181" fmla="*/ 0 h 802"/>
                  <a:gd name="T182" fmla="*/ 314 w 314"/>
                  <a:gd name="T183" fmla="*/ 802 h 80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14" h="802">
                    <a:moveTo>
                      <a:pt x="118" y="0"/>
                    </a:moveTo>
                    <a:lnTo>
                      <a:pt x="118" y="53"/>
                    </a:lnTo>
                    <a:lnTo>
                      <a:pt x="201" y="53"/>
                    </a:lnTo>
                    <a:lnTo>
                      <a:pt x="202" y="51"/>
                    </a:lnTo>
                    <a:lnTo>
                      <a:pt x="203" y="50"/>
                    </a:lnTo>
                    <a:lnTo>
                      <a:pt x="204" y="49"/>
                    </a:lnTo>
                    <a:lnTo>
                      <a:pt x="206" y="49"/>
                    </a:lnTo>
                    <a:lnTo>
                      <a:pt x="207" y="49"/>
                    </a:lnTo>
                    <a:lnTo>
                      <a:pt x="209" y="50"/>
                    </a:lnTo>
                    <a:lnTo>
                      <a:pt x="210" y="51"/>
                    </a:lnTo>
                    <a:lnTo>
                      <a:pt x="210" y="53"/>
                    </a:lnTo>
                    <a:lnTo>
                      <a:pt x="223" y="53"/>
                    </a:lnTo>
                    <a:lnTo>
                      <a:pt x="224" y="51"/>
                    </a:lnTo>
                    <a:lnTo>
                      <a:pt x="225" y="50"/>
                    </a:lnTo>
                    <a:lnTo>
                      <a:pt x="226" y="49"/>
                    </a:lnTo>
                    <a:lnTo>
                      <a:pt x="228" y="49"/>
                    </a:lnTo>
                    <a:lnTo>
                      <a:pt x="229" y="49"/>
                    </a:lnTo>
                    <a:lnTo>
                      <a:pt x="231" y="50"/>
                    </a:lnTo>
                    <a:lnTo>
                      <a:pt x="232" y="51"/>
                    </a:lnTo>
                    <a:lnTo>
                      <a:pt x="232" y="53"/>
                    </a:lnTo>
                    <a:lnTo>
                      <a:pt x="242" y="53"/>
                    </a:lnTo>
                    <a:lnTo>
                      <a:pt x="242" y="51"/>
                    </a:lnTo>
                    <a:lnTo>
                      <a:pt x="243" y="50"/>
                    </a:lnTo>
                    <a:lnTo>
                      <a:pt x="245" y="49"/>
                    </a:lnTo>
                    <a:lnTo>
                      <a:pt x="246" y="49"/>
                    </a:lnTo>
                    <a:lnTo>
                      <a:pt x="248" y="49"/>
                    </a:lnTo>
                    <a:lnTo>
                      <a:pt x="250" y="50"/>
                    </a:lnTo>
                    <a:lnTo>
                      <a:pt x="250" y="51"/>
                    </a:lnTo>
                    <a:lnTo>
                      <a:pt x="251" y="53"/>
                    </a:lnTo>
                    <a:lnTo>
                      <a:pt x="255" y="53"/>
                    </a:lnTo>
                    <a:lnTo>
                      <a:pt x="256" y="51"/>
                    </a:lnTo>
                    <a:lnTo>
                      <a:pt x="257" y="50"/>
                    </a:lnTo>
                    <a:lnTo>
                      <a:pt x="258" y="49"/>
                    </a:lnTo>
                    <a:lnTo>
                      <a:pt x="260" y="49"/>
                    </a:lnTo>
                    <a:lnTo>
                      <a:pt x="261" y="49"/>
                    </a:lnTo>
                    <a:lnTo>
                      <a:pt x="263" y="50"/>
                    </a:lnTo>
                    <a:lnTo>
                      <a:pt x="264" y="51"/>
                    </a:lnTo>
                    <a:lnTo>
                      <a:pt x="264" y="53"/>
                    </a:lnTo>
                    <a:lnTo>
                      <a:pt x="314" y="53"/>
                    </a:lnTo>
                    <a:lnTo>
                      <a:pt x="314" y="673"/>
                    </a:lnTo>
                    <a:lnTo>
                      <a:pt x="310" y="673"/>
                    </a:lnTo>
                    <a:lnTo>
                      <a:pt x="310" y="672"/>
                    </a:lnTo>
                    <a:lnTo>
                      <a:pt x="309" y="671"/>
                    </a:lnTo>
                    <a:lnTo>
                      <a:pt x="307" y="670"/>
                    </a:lnTo>
                    <a:lnTo>
                      <a:pt x="305" y="670"/>
                    </a:lnTo>
                    <a:lnTo>
                      <a:pt x="304" y="670"/>
                    </a:lnTo>
                    <a:lnTo>
                      <a:pt x="302" y="671"/>
                    </a:lnTo>
                    <a:lnTo>
                      <a:pt x="301" y="672"/>
                    </a:lnTo>
                    <a:lnTo>
                      <a:pt x="301" y="673"/>
                    </a:lnTo>
                    <a:lnTo>
                      <a:pt x="70" y="673"/>
                    </a:lnTo>
                    <a:lnTo>
                      <a:pt x="70" y="672"/>
                    </a:lnTo>
                    <a:lnTo>
                      <a:pt x="69" y="671"/>
                    </a:lnTo>
                    <a:lnTo>
                      <a:pt x="67" y="670"/>
                    </a:lnTo>
                    <a:lnTo>
                      <a:pt x="66" y="670"/>
                    </a:lnTo>
                    <a:lnTo>
                      <a:pt x="64" y="670"/>
                    </a:lnTo>
                    <a:lnTo>
                      <a:pt x="62" y="671"/>
                    </a:lnTo>
                    <a:lnTo>
                      <a:pt x="61" y="672"/>
                    </a:lnTo>
                    <a:lnTo>
                      <a:pt x="61" y="673"/>
                    </a:lnTo>
                    <a:lnTo>
                      <a:pt x="0" y="673"/>
                    </a:lnTo>
                    <a:lnTo>
                      <a:pt x="0" y="80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9" name="Freeform 415"/>
              <p:cNvSpPr>
                <a:spLocks/>
              </p:cNvSpPr>
              <p:nvPr/>
            </p:nvSpPr>
            <p:spPr bwMode="auto">
              <a:xfrm>
                <a:off x="4379" y="2778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0" name="Rectangle 416"/>
              <p:cNvSpPr>
                <a:spLocks noChangeArrowheads="1"/>
              </p:cNvSpPr>
              <p:nvPr/>
            </p:nvSpPr>
            <p:spPr bwMode="auto">
              <a:xfrm>
                <a:off x="572" y="2272"/>
                <a:ext cx="165" cy="8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1" name="Rectangle 417"/>
              <p:cNvSpPr>
                <a:spLocks noChangeArrowheads="1"/>
              </p:cNvSpPr>
              <p:nvPr/>
            </p:nvSpPr>
            <p:spPr bwMode="auto">
              <a:xfrm>
                <a:off x="632" y="2285"/>
                <a:ext cx="1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82" name="Rectangle 418"/>
              <p:cNvSpPr>
                <a:spLocks noChangeArrowheads="1"/>
              </p:cNvSpPr>
              <p:nvPr/>
            </p:nvSpPr>
            <p:spPr bwMode="auto">
              <a:xfrm>
                <a:off x="549" y="2312"/>
                <a:ext cx="214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Bonus/HR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83" name="Freeform 419"/>
              <p:cNvSpPr>
                <a:spLocks/>
              </p:cNvSpPr>
              <p:nvPr/>
            </p:nvSpPr>
            <p:spPr bwMode="auto">
              <a:xfrm>
                <a:off x="749" y="2304"/>
                <a:ext cx="3541" cy="205"/>
              </a:xfrm>
              <a:custGeom>
                <a:avLst/>
                <a:gdLst>
                  <a:gd name="T0" fmla="*/ 109 w 3541"/>
                  <a:gd name="T1" fmla="*/ 9 h 205"/>
                  <a:gd name="T2" fmla="*/ 159 w 3541"/>
                  <a:gd name="T3" fmla="*/ 9 h 205"/>
                  <a:gd name="T4" fmla="*/ 177 w 3541"/>
                  <a:gd name="T5" fmla="*/ 7 h 205"/>
                  <a:gd name="T6" fmla="*/ 388 w 3541"/>
                  <a:gd name="T7" fmla="*/ 5 h 205"/>
                  <a:gd name="T8" fmla="*/ 413 w 3541"/>
                  <a:gd name="T9" fmla="*/ 9 h 205"/>
                  <a:gd name="T10" fmla="*/ 432 w 3541"/>
                  <a:gd name="T11" fmla="*/ 3 h 205"/>
                  <a:gd name="T12" fmla="*/ 449 w 3541"/>
                  <a:gd name="T13" fmla="*/ 0 h 205"/>
                  <a:gd name="T14" fmla="*/ 585 w 3541"/>
                  <a:gd name="T15" fmla="*/ 80 h 205"/>
                  <a:gd name="T16" fmla="*/ 710 w 3541"/>
                  <a:gd name="T17" fmla="*/ 78 h 205"/>
                  <a:gd name="T18" fmla="*/ 726 w 3541"/>
                  <a:gd name="T19" fmla="*/ 80 h 205"/>
                  <a:gd name="T20" fmla="*/ 757 w 3541"/>
                  <a:gd name="T21" fmla="*/ 80 h 205"/>
                  <a:gd name="T22" fmla="*/ 779 w 3541"/>
                  <a:gd name="T23" fmla="*/ 79 h 205"/>
                  <a:gd name="T24" fmla="*/ 794 w 3541"/>
                  <a:gd name="T25" fmla="*/ 78 h 205"/>
                  <a:gd name="T26" fmla="*/ 806 w 3541"/>
                  <a:gd name="T27" fmla="*/ 77 h 205"/>
                  <a:gd name="T28" fmla="*/ 877 w 3541"/>
                  <a:gd name="T29" fmla="*/ 77 h 205"/>
                  <a:gd name="T30" fmla="*/ 963 w 3541"/>
                  <a:gd name="T31" fmla="*/ 77 h 205"/>
                  <a:gd name="T32" fmla="*/ 1058 w 3541"/>
                  <a:gd name="T33" fmla="*/ 78 h 205"/>
                  <a:gd name="T34" fmla="*/ 1143 w 3541"/>
                  <a:gd name="T35" fmla="*/ 79 h 205"/>
                  <a:gd name="T36" fmla="*/ 1172 w 3541"/>
                  <a:gd name="T37" fmla="*/ 80 h 205"/>
                  <a:gd name="T38" fmla="*/ 1250 w 3541"/>
                  <a:gd name="T39" fmla="*/ 80 h 205"/>
                  <a:gd name="T40" fmla="*/ 1299 w 3541"/>
                  <a:gd name="T41" fmla="*/ 205 h 205"/>
                  <a:gd name="T42" fmla="*/ 1372 w 3541"/>
                  <a:gd name="T43" fmla="*/ 205 h 205"/>
                  <a:gd name="T44" fmla="*/ 1387 w 3541"/>
                  <a:gd name="T45" fmla="*/ 204 h 205"/>
                  <a:gd name="T46" fmla="*/ 1401 w 3541"/>
                  <a:gd name="T47" fmla="*/ 205 h 205"/>
                  <a:gd name="T48" fmla="*/ 1455 w 3541"/>
                  <a:gd name="T49" fmla="*/ 205 h 205"/>
                  <a:gd name="T50" fmla="*/ 1472 w 3541"/>
                  <a:gd name="T51" fmla="*/ 204 h 205"/>
                  <a:gd name="T52" fmla="*/ 1491 w 3541"/>
                  <a:gd name="T53" fmla="*/ 200 h 205"/>
                  <a:gd name="T54" fmla="*/ 1591 w 3541"/>
                  <a:gd name="T55" fmla="*/ 203 h 205"/>
                  <a:gd name="T56" fmla="*/ 1680 w 3541"/>
                  <a:gd name="T57" fmla="*/ 204 h 205"/>
                  <a:gd name="T58" fmla="*/ 1759 w 3541"/>
                  <a:gd name="T59" fmla="*/ 205 h 205"/>
                  <a:gd name="T60" fmla="*/ 1813 w 3541"/>
                  <a:gd name="T61" fmla="*/ 205 h 205"/>
                  <a:gd name="T62" fmla="*/ 1919 w 3541"/>
                  <a:gd name="T63" fmla="*/ 204 h 205"/>
                  <a:gd name="T64" fmla="*/ 1938 w 3541"/>
                  <a:gd name="T65" fmla="*/ 203 h 205"/>
                  <a:gd name="T66" fmla="*/ 1962 w 3541"/>
                  <a:gd name="T67" fmla="*/ 202 h 205"/>
                  <a:gd name="T68" fmla="*/ 2027 w 3541"/>
                  <a:gd name="T69" fmla="*/ 202 h 205"/>
                  <a:gd name="T70" fmla="*/ 2134 w 3541"/>
                  <a:gd name="T71" fmla="*/ 202 h 205"/>
                  <a:gd name="T72" fmla="*/ 2200 w 3541"/>
                  <a:gd name="T73" fmla="*/ 203 h 205"/>
                  <a:gd name="T74" fmla="*/ 2272 w 3541"/>
                  <a:gd name="T75" fmla="*/ 204 h 205"/>
                  <a:gd name="T76" fmla="*/ 2293 w 3541"/>
                  <a:gd name="T77" fmla="*/ 205 h 205"/>
                  <a:gd name="T78" fmla="*/ 2322 w 3541"/>
                  <a:gd name="T79" fmla="*/ 205 h 205"/>
                  <a:gd name="T80" fmla="*/ 2453 w 3541"/>
                  <a:gd name="T81" fmla="*/ 204 h 205"/>
                  <a:gd name="T82" fmla="*/ 2466 w 3541"/>
                  <a:gd name="T83" fmla="*/ 203 h 205"/>
                  <a:gd name="T84" fmla="*/ 2626 w 3541"/>
                  <a:gd name="T85" fmla="*/ 202 h 205"/>
                  <a:gd name="T86" fmla="*/ 2793 w 3541"/>
                  <a:gd name="T87" fmla="*/ 202 h 205"/>
                  <a:gd name="T88" fmla="*/ 2913 w 3541"/>
                  <a:gd name="T89" fmla="*/ 160 h 205"/>
                  <a:gd name="T90" fmla="*/ 2928 w 3541"/>
                  <a:gd name="T91" fmla="*/ 160 h 205"/>
                  <a:gd name="T92" fmla="*/ 2945 w 3541"/>
                  <a:gd name="T93" fmla="*/ 160 h 205"/>
                  <a:gd name="T94" fmla="*/ 2994 w 3541"/>
                  <a:gd name="T95" fmla="*/ 161 h 205"/>
                  <a:gd name="T96" fmla="*/ 3015 w 3541"/>
                  <a:gd name="T97" fmla="*/ 162 h 205"/>
                  <a:gd name="T98" fmla="*/ 3068 w 3541"/>
                  <a:gd name="T99" fmla="*/ 164 h 205"/>
                  <a:gd name="T100" fmla="*/ 3111 w 3541"/>
                  <a:gd name="T101" fmla="*/ 164 h 205"/>
                  <a:gd name="T102" fmla="*/ 3130 w 3541"/>
                  <a:gd name="T103" fmla="*/ 162 h 205"/>
                  <a:gd name="T104" fmla="*/ 3170 w 3541"/>
                  <a:gd name="T105" fmla="*/ 161 h 205"/>
                  <a:gd name="T106" fmla="*/ 3192 w 3541"/>
                  <a:gd name="T107" fmla="*/ 160 h 205"/>
                  <a:gd name="T108" fmla="*/ 3288 w 3541"/>
                  <a:gd name="T109" fmla="*/ 160 h 205"/>
                  <a:gd name="T110" fmla="*/ 3310 w 3541"/>
                  <a:gd name="T111" fmla="*/ 160 h 205"/>
                  <a:gd name="T112" fmla="*/ 3338 w 3541"/>
                  <a:gd name="T113" fmla="*/ 161 h 205"/>
                  <a:gd name="T114" fmla="*/ 3383 w 3541"/>
                  <a:gd name="T115" fmla="*/ 162 h 205"/>
                  <a:gd name="T116" fmla="*/ 3400 w 3541"/>
                  <a:gd name="T117" fmla="*/ 164 h 205"/>
                  <a:gd name="T118" fmla="*/ 3434 w 3541"/>
                  <a:gd name="T119" fmla="*/ 164 h 205"/>
                  <a:gd name="T120" fmla="*/ 3466 w 3541"/>
                  <a:gd name="T121" fmla="*/ 162 h 205"/>
                  <a:gd name="T122" fmla="*/ 3508 w 3541"/>
                  <a:gd name="T123" fmla="*/ 161 h 20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541"/>
                  <a:gd name="T187" fmla="*/ 0 h 205"/>
                  <a:gd name="T188" fmla="*/ 3541 w 3541"/>
                  <a:gd name="T189" fmla="*/ 205 h 20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541" h="205">
                    <a:moveTo>
                      <a:pt x="0" y="9"/>
                    </a:moveTo>
                    <a:lnTo>
                      <a:pt x="100" y="9"/>
                    </a:lnTo>
                    <a:lnTo>
                      <a:pt x="100" y="7"/>
                    </a:lnTo>
                    <a:lnTo>
                      <a:pt x="101" y="6"/>
                    </a:lnTo>
                    <a:lnTo>
                      <a:pt x="103" y="5"/>
                    </a:lnTo>
                    <a:lnTo>
                      <a:pt x="105" y="5"/>
                    </a:lnTo>
                    <a:lnTo>
                      <a:pt x="106" y="5"/>
                    </a:lnTo>
                    <a:lnTo>
                      <a:pt x="108" y="6"/>
                    </a:lnTo>
                    <a:lnTo>
                      <a:pt x="109" y="7"/>
                    </a:lnTo>
                    <a:lnTo>
                      <a:pt x="109" y="9"/>
                    </a:lnTo>
                    <a:lnTo>
                      <a:pt x="143" y="9"/>
                    </a:lnTo>
                    <a:lnTo>
                      <a:pt x="143" y="7"/>
                    </a:lnTo>
                    <a:lnTo>
                      <a:pt x="144" y="6"/>
                    </a:lnTo>
                    <a:lnTo>
                      <a:pt x="145" y="5"/>
                    </a:lnTo>
                    <a:lnTo>
                      <a:pt x="147" y="5"/>
                    </a:lnTo>
                    <a:lnTo>
                      <a:pt x="149" y="5"/>
                    </a:lnTo>
                    <a:lnTo>
                      <a:pt x="150" y="6"/>
                    </a:lnTo>
                    <a:lnTo>
                      <a:pt x="151" y="7"/>
                    </a:lnTo>
                    <a:lnTo>
                      <a:pt x="152" y="9"/>
                    </a:lnTo>
                    <a:lnTo>
                      <a:pt x="159" y="9"/>
                    </a:lnTo>
                    <a:lnTo>
                      <a:pt x="160" y="7"/>
                    </a:lnTo>
                    <a:lnTo>
                      <a:pt x="161" y="6"/>
                    </a:lnTo>
                    <a:lnTo>
                      <a:pt x="162" y="5"/>
                    </a:lnTo>
                    <a:lnTo>
                      <a:pt x="164" y="5"/>
                    </a:lnTo>
                    <a:lnTo>
                      <a:pt x="166" y="5"/>
                    </a:lnTo>
                    <a:lnTo>
                      <a:pt x="167" y="6"/>
                    </a:lnTo>
                    <a:lnTo>
                      <a:pt x="168" y="7"/>
                    </a:lnTo>
                    <a:lnTo>
                      <a:pt x="168" y="9"/>
                    </a:lnTo>
                    <a:lnTo>
                      <a:pt x="176" y="9"/>
                    </a:lnTo>
                    <a:lnTo>
                      <a:pt x="177" y="7"/>
                    </a:lnTo>
                    <a:lnTo>
                      <a:pt x="178" y="6"/>
                    </a:lnTo>
                    <a:lnTo>
                      <a:pt x="179" y="5"/>
                    </a:lnTo>
                    <a:lnTo>
                      <a:pt x="181" y="5"/>
                    </a:lnTo>
                    <a:lnTo>
                      <a:pt x="183" y="5"/>
                    </a:lnTo>
                    <a:lnTo>
                      <a:pt x="184" y="6"/>
                    </a:lnTo>
                    <a:lnTo>
                      <a:pt x="185" y="7"/>
                    </a:lnTo>
                    <a:lnTo>
                      <a:pt x="185" y="9"/>
                    </a:lnTo>
                    <a:lnTo>
                      <a:pt x="387" y="9"/>
                    </a:lnTo>
                    <a:lnTo>
                      <a:pt x="387" y="7"/>
                    </a:lnTo>
                    <a:lnTo>
                      <a:pt x="388" y="5"/>
                    </a:lnTo>
                    <a:lnTo>
                      <a:pt x="390" y="4"/>
                    </a:lnTo>
                    <a:lnTo>
                      <a:pt x="392" y="3"/>
                    </a:lnTo>
                    <a:lnTo>
                      <a:pt x="394" y="3"/>
                    </a:lnTo>
                    <a:lnTo>
                      <a:pt x="396" y="3"/>
                    </a:lnTo>
                    <a:lnTo>
                      <a:pt x="398" y="3"/>
                    </a:lnTo>
                    <a:lnTo>
                      <a:pt x="400" y="4"/>
                    </a:lnTo>
                    <a:lnTo>
                      <a:pt x="402" y="5"/>
                    </a:lnTo>
                    <a:lnTo>
                      <a:pt x="402" y="7"/>
                    </a:lnTo>
                    <a:lnTo>
                      <a:pt x="403" y="9"/>
                    </a:lnTo>
                    <a:lnTo>
                      <a:pt x="413" y="9"/>
                    </a:lnTo>
                    <a:lnTo>
                      <a:pt x="413" y="7"/>
                    </a:lnTo>
                    <a:lnTo>
                      <a:pt x="414" y="5"/>
                    </a:lnTo>
                    <a:lnTo>
                      <a:pt x="416" y="3"/>
                    </a:lnTo>
                    <a:lnTo>
                      <a:pt x="418" y="1"/>
                    </a:lnTo>
                    <a:lnTo>
                      <a:pt x="420" y="0"/>
                    </a:lnTo>
                    <a:lnTo>
                      <a:pt x="423" y="0"/>
                    </a:lnTo>
                    <a:lnTo>
                      <a:pt x="425" y="0"/>
                    </a:lnTo>
                    <a:lnTo>
                      <a:pt x="428" y="0"/>
                    </a:lnTo>
                    <a:lnTo>
                      <a:pt x="430" y="1"/>
                    </a:lnTo>
                    <a:lnTo>
                      <a:pt x="432" y="3"/>
                    </a:lnTo>
                    <a:lnTo>
                      <a:pt x="434" y="5"/>
                    </a:lnTo>
                    <a:lnTo>
                      <a:pt x="435" y="7"/>
                    </a:lnTo>
                    <a:lnTo>
                      <a:pt x="435" y="9"/>
                    </a:lnTo>
                    <a:lnTo>
                      <a:pt x="440" y="9"/>
                    </a:lnTo>
                    <a:lnTo>
                      <a:pt x="440" y="6"/>
                    </a:lnTo>
                    <a:lnTo>
                      <a:pt x="441" y="4"/>
                    </a:lnTo>
                    <a:lnTo>
                      <a:pt x="442" y="3"/>
                    </a:lnTo>
                    <a:lnTo>
                      <a:pt x="444" y="1"/>
                    </a:lnTo>
                    <a:lnTo>
                      <a:pt x="447" y="0"/>
                    </a:lnTo>
                    <a:lnTo>
                      <a:pt x="449" y="0"/>
                    </a:lnTo>
                    <a:lnTo>
                      <a:pt x="452" y="0"/>
                    </a:lnTo>
                    <a:lnTo>
                      <a:pt x="455" y="0"/>
                    </a:lnTo>
                    <a:lnTo>
                      <a:pt x="457" y="1"/>
                    </a:lnTo>
                    <a:lnTo>
                      <a:pt x="459" y="3"/>
                    </a:lnTo>
                    <a:lnTo>
                      <a:pt x="461" y="4"/>
                    </a:lnTo>
                    <a:lnTo>
                      <a:pt x="462" y="6"/>
                    </a:lnTo>
                    <a:lnTo>
                      <a:pt x="462" y="9"/>
                    </a:lnTo>
                    <a:lnTo>
                      <a:pt x="478" y="9"/>
                    </a:lnTo>
                    <a:lnTo>
                      <a:pt x="478" y="80"/>
                    </a:lnTo>
                    <a:lnTo>
                      <a:pt x="585" y="80"/>
                    </a:lnTo>
                    <a:lnTo>
                      <a:pt x="585" y="79"/>
                    </a:lnTo>
                    <a:lnTo>
                      <a:pt x="586" y="78"/>
                    </a:lnTo>
                    <a:lnTo>
                      <a:pt x="588" y="77"/>
                    </a:lnTo>
                    <a:lnTo>
                      <a:pt x="590" y="77"/>
                    </a:lnTo>
                    <a:lnTo>
                      <a:pt x="591" y="77"/>
                    </a:lnTo>
                    <a:lnTo>
                      <a:pt x="593" y="78"/>
                    </a:lnTo>
                    <a:lnTo>
                      <a:pt x="594" y="79"/>
                    </a:lnTo>
                    <a:lnTo>
                      <a:pt x="594" y="80"/>
                    </a:lnTo>
                    <a:lnTo>
                      <a:pt x="709" y="80"/>
                    </a:lnTo>
                    <a:lnTo>
                      <a:pt x="710" y="78"/>
                    </a:lnTo>
                    <a:lnTo>
                      <a:pt x="711" y="77"/>
                    </a:lnTo>
                    <a:lnTo>
                      <a:pt x="712" y="75"/>
                    </a:lnTo>
                    <a:lnTo>
                      <a:pt x="714" y="74"/>
                    </a:lnTo>
                    <a:lnTo>
                      <a:pt x="716" y="74"/>
                    </a:lnTo>
                    <a:lnTo>
                      <a:pt x="719" y="74"/>
                    </a:lnTo>
                    <a:lnTo>
                      <a:pt x="721" y="74"/>
                    </a:lnTo>
                    <a:lnTo>
                      <a:pt x="723" y="75"/>
                    </a:lnTo>
                    <a:lnTo>
                      <a:pt x="724" y="77"/>
                    </a:lnTo>
                    <a:lnTo>
                      <a:pt x="725" y="78"/>
                    </a:lnTo>
                    <a:lnTo>
                      <a:pt x="726" y="80"/>
                    </a:lnTo>
                    <a:lnTo>
                      <a:pt x="747" y="80"/>
                    </a:lnTo>
                    <a:lnTo>
                      <a:pt x="748" y="79"/>
                    </a:lnTo>
                    <a:lnTo>
                      <a:pt x="748" y="78"/>
                    </a:lnTo>
                    <a:lnTo>
                      <a:pt x="750" y="77"/>
                    </a:lnTo>
                    <a:lnTo>
                      <a:pt x="752" y="77"/>
                    </a:lnTo>
                    <a:lnTo>
                      <a:pt x="753" y="77"/>
                    </a:lnTo>
                    <a:lnTo>
                      <a:pt x="755" y="78"/>
                    </a:lnTo>
                    <a:lnTo>
                      <a:pt x="756" y="79"/>
                    </a:lnTo>
                    <a:lnTo>
                      <a:pt x="756" y="80"/>
                    </a:lnTo>
                    <a:lnTo>
                      <a:pt x="757" y="80"/>
                    </a:lnTo>
                    <a:lnTo>
                      <a:pt x="758" y="79"/>
                    </a:lnTo>
                    <a:lnTo>
                      <a:pt x="759" y="78"/>
                    </a:lnTo>
                    <a:lnTo>
                      <a:pt x="760" y="77"/>
                    </a:lnTo>
                    <a:lnTo>
                      <a:pt x="762" y="77"/>
                    </a:lnTo>
                    <a:lnTo>
                      <a:pt x="763" y="77"/>
                    </a:lnTo>
                    <a:lnTo>
                      <a:pt x="765" y="78"/>
                    </a:lnTo>
                    <a:lnTo>
                      <a:pt x="766" y="79"/>
                    </a:lnTo>
                    <a:lnTo>
                      <a:pt x="766" y="80"/>
                    </a:lnTo>
                    <a:lnTo>
                      <a:pt x="778" y="80"/>
                    </a:lnTo>
                    <a:lnTo>
                      <a:pt x="779" y="79"/>
                    </a:lnTo>
                    <a:lnTo>
                      <a:pt x="780" y="78"/>
                    </a:lnTo>
                    <a:lnTo>
                      <a:pt x="781" y="77"/>
                    </a:lnTo>
                    <a:lnTo>
                      <a:pt x="783" y="77"/>
                    </a:lnTo>
                    <a:lnTo>
                      <a:pt x="784" y="77"/>
                    </a:lnTo>
                    <a:lnTo>
                      <a:pt x="786" y="78"/>
                    </a:lnTo>
                    <a:lnTo>
                      <a:pt x="787" y="79"/>
                    </a:lnTo>
                    <a:lnTo>
                      <a:pt x="787" y="80"/>
                    </a:lnTo>
                    <a:lnTo>
                      <a:pt x="793" y="80"/>
                    </a:lnTo>
                    <a:lnTo>
                      <a:pt x="793" y="79"/>
                    </a:lnTo>
                    <a:lnTo>
                      <a:pt x="794" y="78"/>
                    </a:lnTo>
                    <a:lnTo>
                      <a:pt x="795" y="77"/>
                    </a:lnTo>
                    <a:lnTo>
                      <a:pt x="797" y="77"/>
                    </a:lnTo>
                    <a:lnTo>
                      <a:pt x="799" y="77"/>
                    </a:lnTo>
                    <a:lnTo>
                      <a:pt x="800" y="78"/>
                    </a:lnTo>
                    <a:lnTo>
                      <a:pt x="801" y="79"/>
                    </a:lnTo>
                    <a:lnTo>
                      <a:pt x="802" y="80"/>
                    </a:lnTo>
                    <a:lnTo>
                      <a:pt x="803" y="80"/>
                    </a:lnTo>
                    <a:lnTo>
                      <a:pt x="803" y="79"/>
                    </a:lnTo>
                    <a:lnTo>
                      <a:pt x="804" y="78"/>
                    </a:lnTo>
                    <a:lnTo>
                      <a:pt x="806" y="77"/>
                    </a:lnTo>
                    <a:lnTo>
                      <a:pt x="807" y="77"/>
                    </a:lnTo>
                    <a:lnTo>
                      <a:pt x="809" y="77"/>
                    </a:lnTo>
                    <a:lnTo>
                      <a:pt x="810" y="78"/>
                    </a:lnTo>
                    <a:lnTo>
                      <a:pt x="811" y="79"/>
                    </a:lnTo>
                    <a:lnTo>
                      <a:pt x="812" y="80"/>
                    </a:lnTo>
                    <a:lnTo>
                      <a:pt x="873" y="80"/>
                    </a:lnTo>
                    <a:lnTo>
                      <a:pt x="873" y="79"/>
                    </a:lnTo>
                    <a:lnTo>
                      <a:pt x="874" y="78"/>
                    </a:lnTo>
                    <a:lnTo>
                      <a:pt x="875" y="77"/>
                    </a:lnTo>
                    <a:lnTo>
                      <a:pt x="877" y="77"/>
                    </a:lnTo>
                    <a:lnTo>
                      <a:pt x="879" y="77"/>
                    </a:lnTo>
                    <a:lnTo>
                      <a:pt x="880" y="78"/>
                    </a:lnTo>
                    <a:lnTo>
                      <a:pt x="881" y="79"/>
                    </a:lnTo>
                    <a:lnTo>
                      <a:pt x="882" y="80"/>
                    </a:lnTo>
                    <a:lnTo>
                      <a:pt x="956" y="80"/>
                    </a:lnTo>
                    <a:lnTo>
                      <a:pt x="957" y="79"/>
                    </a:lnTo>
                    <a:lnTo>
                      <a:pt x="958" y="78"/>
                    </a:lnTo>
                    <a:lnTo>
                      <a:pt x="959" y="77"/>
                    </a:lnTo>
                    <a:lnTo>
                      <a:pt x="961" y="77"/>
                    </a:lnTo>
                    <a:lnTo>
                      <a:pt x="963" y="77"/>
                    </a:lnTo>
                    <a:lnTo>
                      <a:pt x="964" y="78"/>
                    </a:lnTo>
                    <a:lnTo>
                      <a:pt x="965" y="79"/>
                    </a:lnTo>
                    <a:lnTo>
                      <a:pt x="965" y="80"/>
                    </a:lnTo>
                    <a:lnTo>
                      <a:pt x="1051" y="80"/>
                    </a:lnTo>
                    <a:lnTo>
                      <a:pt x="1051" y="79"/>
                    </a:lnTo>
                    <a:lnTo>
                      <a:pt x="1052" y="78"/>
                    </a:lnTo>
                    <a:lnTo>
                      <a:pt x="1054" y="77"/>
                    </a:lnTo>
                    <a:lnTo>
                      <a:pt x="1055" y="77"/>
                    </a:lnTo>
                    <a:lnTo>
                      <a:pt x="1057" y="77"/>
                    </a:lnTo>
                    <a:lnTo>
                      <a:pt x="1058" y="78"/>
                    </a:lnTo>
                    <a:lnTo>
                      <a:pt x="1059" y="79"/>
                    </a:lnTo>
                    <a:lnTo>
                      <a:pt x="1060" y="80"/>
                    </a:lnTo>
                    <a:lnTo>
                      <a:pt x="1135" y="80"/>
                    </a:lnTo>
                    <a:lnTo>
                      <a:pt x="1135" y="79"/>
                    </a:lnTo>
                    <a:lnTo>
                      <a:pt x="1136" y="78"/>
                    </a:lnTo>
                    <a:lnTo>
                      <a:pt x="1137" y="77"/>
                    </a:lnTo>
                    <a:lnTo>
                      <a:pt x="1139" y="77"/>
                    </a:lnTo>
                    <a:lnTo>
                      <a:pt x="1141" y="77"/>
                    </a:lnTo>
                    <a:lnTo>
                      <a:pt x="1142" y="78"/>
                    </a:lnTo>
                    <a:lnTo>
                      <a:pt x="1143" y="79"/>
                    </a:lnTo>
                    <a:lnTo>
                      <a:pt x="1144" y="80"/>
                    </a:lnTo>
                    <a:lnTo>
                      <a:pt x="1163" y="80"/>
                    </a:lnTo>
                    <a:lnTo>
                      <a:pt x="1163" y="79"/>
                    </a:lnTo>
                    <a:lnTo>
                      <a:pt x="1164" y="78"/>
                    </a:lnTo>
                    <a:lnTo>
                      <a:pt x="1165" y="77"/>
                    </a:lnTo>
                    <a:lnTo>
                      <a:pt x="1167" y="77"/>
                    </a:lnTo>
                    <a:lnTo>
                      <a:pt x="1169" y="77"/>
                    </a:lnTo>
                    <a:lnTo>
                      <a:pt x="1170" y="78"/>
                    </a:lnTo>
                    <a:lnTo>
                      <a:pt x="1171" y="79"/>
                    </a:lnTo>
                    <a:lnTo>
                      <a:pt x="1172" y="80"/>
                    </a:lnTo>
                    <a:lnTo>
                      <a:pt x="1203" y="80"/>
                    </a:lnTo>
                    <a:lnTo>
                      <a:pt x="1203" y="79"/>
                    </a:lnTo>
                    <a:lnTo>
                      <a:pt x="1204" y="78"/>
                    </a:lnTo>
                    <a:lnTo>
                      <a:pt x="1206" y="77"/>
                    </a:lnTo>
                    <a:lnTo>
                      <a:pt x="1208" y="77"/>
                    </a:lnTo>
                    <a:lnTo>
                      <a:pt x="1209" y="77"/>
                    </a:lnTo>
                    <a:lnTo>
                      <a:pt x="1211" y="78"/>
                    </a:lnTo>
                    <a:lnTo>
                      <a:pt x="1212" y="79"/>
                    </a:lnTo>
                    <a:lnTo>
                      <a:pt x="1212" y="80"/>
                    </a:lnTo>
                    <a:lnTo>
                      <a:pt x="1250" y="80"/>
                    </a:lnTo>
                    <a:lnTo>
                      <a:pt x="1250" y="79"/>
                    </a:lnTo>
                    <a:lnTo>
                      <a:pt x="1251" y="78"/>
                    </a:lnTo>
                    <a:lnTo>
                      <a:pt x="1253" y="77"/>
                    </a:lnTo>
                    <a:lnTo>
                      <a:pt x="1255" y="77"/>
                    </a:lnTo>
                    <a:lnTo>
                      <a:pt x="1256" y="77"/>
                    </a:lnTo>
                    <a:lnTo>
                      <a:pt x="1258" y="78"/>
                    </a:lnTo>
                    <a:lnTo>
                      <a:pt x="1259" y="79"/>
                    </a:lnTo>
                    <a:lnTo>
                      <a:pt x="1259" y="80"/>
                    </a:lnTo>
                    <a:lnTo>
                      <a:pt x="1299" y="80"/>
                    </a:lnTo>
                    <a:lnTo>
                      <a:pt x="1299" y="205"/>
                    </a:lnTo>
                    <a:lnTo>
                      <a:pt x="1338" y="205"/>
                    </a:lnTo>
                    <a:lnTo>
                      <a:pt x="1338" y="204"/>
                    </a:lnTo>
                    <a:lnTo>
                      <a:pt x="1339" y="203"/>
                    </a:lnTo>
                    <a:lnTo>
                      <a:pt x="1341" y="202"/>
                    </a:lnTo>
                    <a:lnTo>
                      <a:pt x="1343" y="202"/>
                    </a:lnTo>
                    <a:lnTo>
                      <a:pt x="1344" y="202"/>
                    </a:lnTo>
                    <a:lnTo>
                      <a:pt x="1346" y="203"/>
                    </a:lnTo>
                    <a:lnTo>
                      <a:pt x="1347" y="204"/>
                    </a:lnTo>
                    <a:lnTo>
                      <a:pt x="1347" y="205"/>
                    </a:lnTo>
                    <a:lnTo>
                      <a:pt x="1372" y="205"/>
                    </a:lnTo>
                    <a:lnTo>
                      <a:pt x="1372" y="204"/>
                    </a:lnTo>
                    <a:lnTo>
                      <a:pt x="1373" y="202"/>
                    </a:lnTo>
                    <a:lnTo>
                      <a:pt x="1375" y="201"/>
                    </a:lnTo>
                    <a:lnTo>
                      <a:pt x="1377" y="200"/>
                    </a:lnTo>
                    <a:lnTo>
                      <a:pt x="1379" y="199"/>
                    </a:lnTo>
                    <a:lnTo>
                      <a:pt x="1381" y="199"/>
                    </a:lnTo>
                    <a:lnTo>
                      <a:pt x="1383" y="200"/>
                    </a:lnTo>
                    <a:lnTo>
                      <a:pt x="1385" y="201"/>
                    </a:lnTo>
                    <a:lnTo>
                      <a:pt x="1386" y="202"/>
                    </a:lnTo>
                    <a:lnTo>
                      <a:pt x="1387" y="204"/>
                    </a:lnTo>
                    <a:lnTo>
                      <a:pt x="1387" y="205"/>
                    </a:lnTo>
                    <a:lnTo>
                      <a:pt x="1392" y="205"/>
                    </a:lnTo>
                    <a:lnTo>
                      <a:pt x="1393" y="204"/>
                    </a:lnTo>
                    <a:lnTo>
                      <a:pt x="1393" y="203"/>
                    </a:lnTo>
                    <a:lnTo>
                      <a:pt x="1395" y="202"/>
                    </a:lnTo>
                    <a:lnTo>
                      <a:pt x="1397" y="202"/>
                    </a:lnTo>
                    <a:lnTo>
                      <a:pt x="1398" y="202"/>
                    </a:lnTo>
                    <a:lnTo>
                      <a:pt x="1400" y="203"/>
                    </a:lnTo>
                    <a:lnTo>
                      <a:pt x="1401" y="204"/>
                    </a:lnTo>
                    <a:lnTo>
                      <a:pt x="1401" y="205"/>
                    </a:lnTo>
                    <a:lnTo>
                      <a:pt x="1435" y="205"/>
                    </a:lnTo>
                    <a:lnTo>
                      <a:pt x="1435" y="204"/>
                    </a:lnTo>
                    <a:lnTo>
                      <a:pt x="1436" y="203"/>
                    </a:lnTo>
                    <a:lnTo>
                      <a:pt x="1438" y="202"/>
                    </a:lnTo>
                    <a:lnTo>
                      <a:pt x="1439" y="202"/>
                    </a:lnTo>
                    <a:lnTo>
                      <a:pt x="1441" y="202"/>
                    </a:lnTo>
                    <a:lnTo>
                      <a:pt x="1443" y="203"/>
                    </a:lnTo>
                    <a:lnTo>
                      <a:pt x="1444" y="204"/>
                    </a:lnTo>
                    <a:lnTo>
                      <a:pt x="1444" y="205"/>
                    </a:lnTo>
                    <a:lnTo>
                      <a:pt x="1455" y="205"/>
                    </a:lnTo>
                    <a:lnTo>
                      <a:pt x="1456" y="204"/>
                    </a:lnTo>
                    <a:lnTo>
                      <a:pt x="1456" y="202"/>
                    </a:lnTo>
                    <a:lnTo>
                      <a:pt x="1458" y="200"/>
                    </a:lnTo>
                    <a:lnTo>
                      <a:pt x="1460" y="199"/>
                    </a:lnTo>
                    <a:lnTo>
                      <a:pt x="1463" y="199"/>
                    </a:lnTo>
                    <a:lnTo>
                      <a:pt x="1465" y="199"/>
                    </a:lnTo>
                    <a:lnTo>
                      <a:pt x="1467" y="199"/>
                    </a:lnTo>
                    <a:lnTo>
                      <a:pt x="1470" y="200"/>
                    </a:lnTo>
                    <a:lnTo>
                      <a:pt x="1471" y="202"/>
                    </a:lnTo>
                    <a:lnTo>
                      <a:pt x="1472" y="204"/>
                    </a:lnTo>
                    <a:lnTo>
                      <a:pt x="1473" y="205"/>
                    </a:lnTo>
                    <a:lnTo>
                      <a:pt x="1477" y="205"/>
                    </a:lnTo>
                    <a:lnTo>
                      <a:pt x="1477" y="204"/>
                    </a:lnTo>
                    <a:lnTo>
                      <a:pt x="1478" y="202"/>
                    </a:lnTo>
                    <a:lnTo>
                      <a:pt x="1480" y="200"/>
                    </a:lnTo>
                    <a:lnTo>
                      <a:pt x="1482" y="199"/>
                    </a:lnTo>
                    <a:lnTo>
                      <a:pt x="1484" y="199"/>
                    </a:lnTo>
                    <a:lnTo>
                      <a:pt x="1486" y="199"/>
                    </a:lnTo>
                    <a:lnTo>
                      <a:pt x="1488" y="199"/>
                    </a:lnTo>
                    <a:lnTo>
                      <a:pt x="1491" y="200"/>
                    </a:lnTo>
                    <a:lnTo>
                      <a:pt x="1492" y="202"/>
                    </a:lnTo>
                    <a:lnTo>
                      <a:pt x="1493" y="204"/>
                    </a:lnTo>
                    <a:lnTo>
                      <a:pt x="1493" y="205"/>
                    </a:lnTo>
                    <a:lnTo>
                      <a:pt x="1584" y="205"/>
                    </a:lnTo>
                    <a:lnTo>
                      <a:pt x="1584" y="204"/>
                    </a:lnTo>
                    <a:lnTo>
                      <a:pt x="1585" y="203"/>
                    </a:lnTo>
                    <a:lnTo>
                      <a:pt x="1586" y="202"/>
                    </a:lnTo>
                    <a:lnTo>
                      <a:pt x="1588" y="202"/>
                    </a:lnTo>
                    <a:lnTo>
                      <a:pt x="1590" y="202"/>
                    </a:lnTo>
                    <a:lnTo>
                      <a:pt x="1591" y="203"/>
                    </a:lnTo>
                    <a:lnTo>
                      <a:pt x="1592" y="204"/>
                    </a:lnTo>
                    <a:lnTo>
                      <a:pt x="1593" y="205"/>
                    </a:lnTo>
                    <a:lnTo>
                      <a:pt x="1672" y="205"/>
                    </a:lnTo>
                    <a:lnTo>
                      <a:pt x="1672" y="204"/>
                    </a:lnTo>
                    <a:lnTo>
                      <a:pt x="1673" y="203"/>
                    </a:lnTo>
                    <a:lnTo>
                      <a:pt x="1674" y="202"/>
                    </a:lnTo>
                    <a:lnTo>
                      <a:pt x="1676" y="202"/>
                    </a:lnTo>
                    <a:lnTo>
                      <a:pt x="1678" y="202"/>
                    </a:lnTo>
                    <a:lnTo>
                      <a:pt x="1679" y="203"/>
                    </a:lnTo>
                    <a:lnTo>
                      <a:pt x="1680" y="204"/>
                    </a:lnTo>
                    <a:lnTo>
                      <a:pt x="1681" y="205"/>
                    </a:lnTo>
                    <a:lnTo>
                      <a:pt x="1750" y="205"/>
                    </a:lnTo>
                    <a:lnTo>
                      <a:pt x="1751" y="204"/>
                    </a:lnTo>
                    <a:lnTo>
                      <a:pt x="1752" y="203"/>
                    </a:lnTo>
                    <a:lnTo>
                      <a:pt x="1753" y="202"/>
                    </a:lnTo>
                    <a:lnTo>
                      <a:pt x="1755" y="202"/>
                    </a:lnTo>
                    <a:lnTo>
                      <a:pt x="1757" y="202"/>
                    </a:lnTo>
                    <a:lnTo>
                      <a:pt x="1758" y="203"/>
                    </a:lnTo>
                    <a:lnTo>
                      <a:pt x="1759" y="204"/>
                    </a:lnTo>
                    <a:lnTo>
                      <a:pt x="1759" y="205"/>
                    </a:lnTo>
                    <a:lnTo>
                      <a:pt x="1778" y="205"/>
                    </a:lnTo>
                    <a:lnTo>
                      <a:pt x="1779" y="204"/>
                    </a:lnTo>
                    <a:lnTo>
                      <a:pt x="1779" y="203"/>
                    </a:lnTo>
                    <a:lnTo>
                      <a:pt x="1781" y="202"/>
                    </a:lnTo>
                    <a:lnTo>
                      <a:pt x="1783" y="202"/>
                    </a:lnTo>
                    <a:lnTo>
                      <a:pt x="1784" y="202"/>
                    </a:lnTo>
                    <a:lnTo>
                      <a:pt x="1786" y="203"/>
                    </a:lnTo>
                    <a:lnTo>
                      <a:pt x="1787" y="204"/>
                    </a:lnTo>
                    <a:lnTo>
                      <a:pt x="1787" y="205"/>
                    </a:lnTo>
                    <a:lnTo>
                      <a:pt x="1813" y="205"/>
                    </a:lnTo>
                    <a:lnTo>
                      <a:pt x="1813" y="204"/>
                    </a:lnTo>
                    <a:lnTo>
                      <a:pt x="1814" y="203"/>
                    </a:lnTo>
                    <a:lnTo>
                      <a:pt x="1816" y="202"/>
                    </a:lnTo>
                    <a:lnTo>
                      <a:pt x="1817" y="202"/>
                    </a:lnTo>
                    <a:lnTo>
                      <a:pt x="1819" y="202"/>
                    </a:lnTo>
                    <a:lnTo>
                      <a:pt x="1820" y="203"/>
                    </a:lnTo>
                    <a:lnTo>
                      <a:pt x="1822" y="204"/>
                    </a:lnTo>
                    <a:lnTo>
                      <a:pt x="1822" y="205"/>
                    </a:lnTo>
                    <a:lnTo>
                      <a:pt x="1919" y="205"/>
                    </a:lnTo>
                    <a:lnTo>
                      <a:pt x="1919" y="204"/>
                    </a:lnTo>
                    <a:lnTo>
                      <a:pt x="1920" y="203"/>
                    </a:lnTo>
                    <a:lnTo>
                      <a:pt x="1922" y="202"/>
                    </a:lnTo>
                    <a:lnTo>
                      <a:pt x="1924" y="202"/>
                    </a:lnTo>
                    <a:lnTo>
                      <a:pt x="1925" y="202"/>
                    </a:lnTo>
                    <a:lnTo>
                      <a:pt x="1927" y="203"/>
                    </a:lnTo>
                    <a:lnTo>
                      <a:pt x="1928" y="204"/>
                    </a:lnTo>
                    <a:lnTo>
                      <a:pt x="1928" y="205"/>
                    </a:lnTo>
                    <a:lnTo>
                      <a:pt x="1937" y="205"/>
                    </a:lnTo>
                    <a:lnTo>
                      <a:pt x="1937" y="204"/>
                    </a:lnTo>
                    <a:lnTo>
                      <a:pt x="1938" y="203"/>
                    </a:lnTo>
                    <a:lnTo>
                      <a:pt x="1940" y="202"/>
                    </a:lnTo>
                    <a:lnTo>
                      <a:pt x="1942" y="202"/>
                    </a:lnTo>
                    <a:lnTo>
                      <a:pt x="1943" y="202"/>
                    </a:lnTo>
                    <a:lnTo>
                      <a:pt x="1945" y="203"/>
                    </a:lnTo>
                    <a:lnTo>
                      <a:pt x="1946" y="204"/>
                    </a:lnTo>
                    <a:lnTo>
                      <a:pt x="1946" y="205"/>
                    </a:lnTo>
                    <a:lnTo>
                      <a:pt x="1960" y="205"/>
                    </a:lnTo>
                    <a:lnTo>
                      <a:pt x="1960" y="204"/>
                    </a:lnTo>
                    <a:lnTo>
                      <a:pt x="1961" y="203"/>
                    </a:lnTo>
                    <a:lnTo>
                      <a:pt x="1962" y="202"/>
                    </a:lnTo>
                    <a:lnTo>
                      <a:pt x="1964" y="202"/>
                    </a:lnTo>
                    <a:lnTo>
                      <a:pt x="1966" y="202"/>
                    </a:lnTo>
                    <a:lnTo>
                      <a:pt x="1967" y="203"/>
                    </a:lnTo>
                    <a:lnTo>
                      <a:pt x="1968" y="204"/>
                    </a:lnTo>
                    <a:lnTo>
                      <a:pt x="1969" y="205"/>
                    </a:lnTo>
                    <a:lnTo>
                      <a:pt x="2023" y="205"/>
                    </a:lnTo>
                    <a:lnTo>
                      <a:pt x="2023" y="204"/>
                    </a:lnTo>
                    <a:lnTo>
                      <a:pt x="2024" y="203"/>
                    </a:lnTo>
                    <a:lnTo>
                      <a:pt x="2026" y="202"/>
                    </a:lnTo>
                    <a:lnTo>
                      <a:pt x="2027" y="202"/>
                    </a:lnTo>
                    <a:lnTo>
                      <a:pt x="2029" y="202"/>
                    </a:lnTo>
                    <a:lnTo>
                      <a:pt x="2031" y="203"/>
                    </a:lnTo>
                    <a:lnTo>
                      <a:pt x="2032" y="204"/>
                    </a:lnTo>
                    <a:lnTo>
                      <a:pt x="2032" y="205"/>
                    </a:lnTo>
                    <a:lnTo>
                      <a:pt x="2127" y="205"/>
                    </a:lnTo>
                    <a:lnTo>
                      <a:pt x="2128" y="204"/>
                    </a:lnTo>
                    <a:lnTo>
                      <a:pt x="2129" y="203"/>
                    </a:lnTo>
                    <a:lnTo>
                      <a:pt x="2130" y="202"/>
                    </a:lnTo>
                    <a:lnTo>
                      <a:pt x="2132" y="202"/>
                    </a:lnTo>
                    <a:lnTo>
                      <a:pt x="2134" y="202"/>
                    </a:lnTo>
                    <a:lnTo>
                      <a:pt x="2135" y="203"/>
                    </a:lnTo>
                    <a:lnTo>
                      <a:pt x="2136" y="204"/>
                    </a:lnTo>
                    <a:lnTo>
                      <a:pt x="2136" y="205"/>
                    </a:lnTo>
                    <a:lnTo>
                      <a:pt x="2192" y="205"/>
                    </a:lnTo>
                    <a:lnTo>
                      <a:pt x="2193" y="204"/>
                    </a:lnTo>
                    <a:lnTo>
                      <a:pt x="2194" y="203"/>
                    </a:lnTo>
                    <a:lnTo>
                      <a:pt x="2195" y="202"/>
                    </a:lnTo>
                    <a:lnTo>
                      <a:pt x="2197" y="202"/>
                    </a:lnTo>
                    <a:lnTo>
                      <a:pt x="2199" y="202"/>
                    </a:lnTo>
                    <a:lnTo>
                      <a:pt x="2200" y="203"/>
                    </a:lnTo>
                    <a:lnTo>
                      <a:pt x="2201" y="204"/>
                    </a:lnTo>
                    <a:lnTo>
                      <a:pt x="2201" y="205"/>
                    </a:lnTo>
                    <a:lnTo>
                      <a:pt x="2263" y="205"/>
                    </a:lnTo>
                    <a:lnTo>
                      <a:pt x="2264" y="204"/>
                    </a:lnTo>
                    <a:lnTo>
                      <a:pt x="2265" y="203"/>
                    </a:lnTo>
                    <a:lnTo>
                      <a:pt x="2266" y="202"/>
                    </a:lnTo>
                    <a:lnTo>
                      <a:pt x="2268" y="202"/>
                    </a:lnTo>
                    <a:lnTo>
                      <a:pt x="2270" y="202"/>
                    </a:lnTo>
                    <a:lnTo>
                      <a:pt x="2271" y="203"/>
                    </a:lnTo>
                    <a:lnTo>
                      <a:pt x="2272" y="204"/>
                    </a:lnTo>
                    <a:lnTo>
                      <a:pt x="2272" y="205"/>
                    </a:lnTo>
                    <a:lnTo>
                      <a:pt x="2284" y="205"/>
                    </a:lnTo>
                    <a:lnTo>
                      <a:pt x="2284" y="204"/>
                    </a:lnTo>
                    <a:lnTo>
                      <a:pt x="2285" y="203"/>
                    </a:lnTo>
                    <a:lnTo>
                      <a:pt x="2286" y="202"/>
                    </a:lnTo>
                    <a:lnTo>
                      <a:pt x="2288" y="202"/>
                    </a:lnTo>
                    <a:lnTo>
                      <a:pt x="2290" y="202"/>
                    </a:lnTo>
                    <a:lnTo>
                      <a:pt x="2291" y="203"/>
                    </a:lnTo>
                    <a:lnTo>
                      <a:pt x="2292" y="204"/>
                    </a:lnTo>
                    <a:lnTo>
                      <a:pt x="2293" y="205"/>
                    </a:lnTo>
                    <a:lnTo>
                      <a:pt x="2298" y="205"/>
                    </a:lnTo>
                    <a:lnTo>
                      <a:pt x="2298" y="204"/>
                    </a:lnTo>
                    <a:lnTo>
                      <a:pt x="2299" y="203"/>
                    </a:lnTo>
                    <a:lnTo>
                      <a:pt x="2301" y="202"/>
                    </a:lnTo>
                    <a:lnTo>
                      <a:pt x="2302" y="202"/>
                    </a:lnTo>
                    <a:lnTo>
                      <a:pt x="2304" y="202"/>
                    </a:lnTo>
                    <a:lnTo>
                      <a:pt x="2306" y="203"/>
                    </a:lnTo>
                    <a:lnTo>
                      <a:pt x="2307" y="204"/>
                    </a:lnTo>
                    <a:lnTo>
                      <a:pt x="2307" y="205"/>
                    </a:lnTo>
                    <a:lnTo>
                      <a:pt x="2322" y="205"/>
                    </a:lnTo>
                    <a:lnTo>
                      <a:pt x="2323" y="204"/>
                    </a:lnTo>
                    <a:lnTo>
                      <a:pt x="2324" y="203"/>
                    </a:lnTo>
                    <a:lnTo>
                      <a:pt x="2325" y="202"/>
                    </a:lnTo>
                    <a:lnTo>
                      <a:pt x="2327" y="202"/>
                    </a:lnTo>
                    <a:lnTo>
                      <a:pt x="2329" y="202"/>
                    </a:lnTo>
                    <a:lnTo>
                      <a:pt x="2330" y="203"/>
                    </a:lnTo>
                    <a:lnTo>
                      <a:pt x="2331" y="204"/>
                    </a:lnTo>
                    <a:lnTo>
                      <a:pt x="2331" y="205"/>
                    </a:lnTo>
                    <a:lnTo>
                      <a:pt x="2453" y="205"/>
                    </a:lnTo>
                    <a:lnTo>
                      <a:pt x="2453" y="204"/>
                    </a:lnTo>
                    <a:lnTo>
                      <a:pt x="2454" y="203"/>
                    </a:lnTo>
                    <a:lnTo>
                      <a:pt x="2455" y="202"/>
                    </a:lnTo>
                    <a:lnTo>
                      <a:pt x="2457" y="202"/>
                    </a:lnTo>
                    <a:lnTo>
                      <a:pt x="2459" y="202"/>
                    </a:lnTo>
                    <a:lnTo>
                      <a:pt x="2460" y="203"/>
                    </a:lnTo>
                    <a:lnTo>
                      <a:pt x="2461" y="204"/>
                    </a:lnTo>
                    <a:lnTo>
                      <a:pt x="2462" y="205"/>
                    </a:lnTo>
                    <a:lnTo>
                      <a:pt x="2464" y="205"/>
                    </a:lnTo>
                    <a:lnTo>
                      <a:pt x="2465" y="204"/>
                    </a:lnTo>
                    <a:lnTo>
                      <a:pt x="2466" y="203"/>
                    </a:lnTo>
                    <a:lnTo>
                      <a:pt x="2467" y="202"/>
                    </a:lnTo>
                    <a:lnTo>
                      <a:pt x="2469" y="202"/>
                    </a:lnTo>
                    <a:lnTo>
                      <a:pt x="2471" y="202"/>
                    </a:lnTo>
                    <a:lnTo>
                      <a:pt x="2472" y="203"/>
                    </a:lnTo>
                    <a:lnTo>
                      <a:pt x="2473" y="204"/>
                    </a:lnTo>
                    <a:lnTo>
                      <a:pt x="2473" y="205"/>
                    </a:lnTo>
                    <a:lnTo>
                      <a:pt x="2623" y="205"/>
                    </a:lnTo>
                    <a:lnTo>
                      <a:pt x="2623" y="204"/>
                    </a:lnTo>
                    <a:lnTo>
                      <a:pt x="2624" y="203"/>
                    </a:lnTo>
                    <a:lnTo>
                      <a:pt x="2626" y="202"/>
                    </a:lnTo>
                    <a:lnTo>
                      <a:pt x="2628" y="202"/>
                    </a:lnTo>
                    <a:lnTo>
                      <a:pt x="2629" y="202"/>
                    </a:lnTo>
                    <a:lnTo>
                      <a:pt x="2631" y="203"/>
                    </a:lnTo>
                    <a:lnTo>
                      <a:pt x="2632" y="204"/>
                    </a:lnTo>
                    <a:lnTo>
                      <a:pt x="2632" y="205"/>
                    </a:lnTo>
                    <a:lnTo>
                      <a:pt x="2789" y="205"/>
                    </a:lnTo>
                    <a:lnTo>
                      <a:pt x="2789" y="204"/>
                    </a:lnTo>
                    <a:lnTo>
                      <a:pt x="2790" y="203"/>
                    </a:lnTo>
                    <a:lnTo>
                      <a:pt x="2791" y="202"/>
                    </a:lnTo>
                    <a:lnTo>
                      <a:pt x="2793" y="202"/>
                    </a:lnTo>
                    <a:lnTo>
                      <a:pt x="2795" y="202"/>
                    </a:lnTo>
                    <a:lnTo>
                      <a:pt x="2796" y="203"/>
                    </a:lnTo>
                    <a:lnTo>
                      <a:pt x="2797" y="204"/>
                    </a:lnTo>
                    <a:lnTo>
                      <a:pt x="2797" y="205"/>
                    </a:lnTo>
                    <a:lnTo>
                      <a:pt x="2884" y="205"/>
                    </a:lnTo>
                    <a:lnTo>
                      <a:pt x="2884" y="164"/>
                    </a:lnTo>
                    <a:lnTo>
                      <a:pt x="2911" y="164"/>
                    </a:lnTo>
                    <a:lnTo>
                      <a:pt x="2911" y="162"/>
                    </a:lnTo>
                    <a:lnTo>
                      <a:pt x="2912" y="161"/>
                    </a:lnTo>
                    <a:lnTo>
                      <a:pt x="2913" y="160"/>
                    </a:lnTo>
                    <a:lnTo>
                      <a:pt x="2915" y="160"/>
                    </a:lnTo>
                    <a:lnTo>
                      <a:pt x="2917" y="160"/>
                    </a:lnTo>
                    <a:lnTo>
                      <a:pt x="2918" y="161"/>
                    </a:lnTo>
                    <a:lnTo>
                      <a:pt x="2919" y="162"/>
                    </a:lnTo>
                    <a:lnTo>
                      <a:pt x="2920" y="164"/>
                    </a:lnTo>
                    <a:lnTo>
                      <a:pt x="2924" y="164"/>
                    </a:lnTo>
                    <a:lnTo>
                      <a:pt x="2924" y="162"/>
                    </a:lnTo>
                    <a:lnTo>
                      <a:pt x="2925" y="161"/>
                    </a:lnTo>
                    <a:lnTo>
                      <a:pt x="2926" y="160"/>
                    </a:lnTo>
                    <a:lnTo>
                      <a:pt x="2928" y="160"/>
                    </a:lnTo>
                    <a:lnTo>
                      <a:pt x="2930" y="160"/>
                    </a:lnTo>
                    <a:lnTo>
                      <a:pt x="2931" y="161"/>
                    </a:lnTo>
                    <a:lnTo>
                      <a:pt x="2932" y="162"/>
                    </a:lnTo>
                    <a:lnTo>
                      <a:pt x="2933" y="164"/>
                    </a:lnTo>
                    <a:lnTo>
                      <a:pt x="2939" y="164"/>
                    </a:lnTo>
                    <a:lnTo>
                      <a:pt x="2939" y="162"/>
                    </a:lnTo>
                    <a:lnTo>
                      <a:pt x="2940" y="161"/>
                    </a:lnTo>
                    <a:lnTo>
                      <a:pt x="2942" y="160"/>
                    </a:lnTo>
                    <a:lnTo>
                      <a:pt x="2943" y="160"/>
                    </a:lnTo>
                    <a:lnTo>
                      <a:pt x="2945" y="160"/>
                    </a:lnTo>
                    <a:lnTo>
                      <a:pt x="2947" y="161"/>
                    </a:lnTo>
                    <a:lnTo>
                      <a:pt x="2947" y="162"/>
                    </a:lnTo>
                    <a:lnTo>
                      <a:pt x="2948" y="164"/>
                    </a:lnTo>
                    <a:lnTo>
                      <a:pt x="2986" y="164"/>
                    </a:lnTo>
                    <a:lnTo>
                      <a:pt x="2987" y="162"/>
                    </a:lnTo>
                    <a:lnTo>
                      <a:pt x="2987" y="161"/>
                    </a:lnTo>
                    <a:lnTo>
                      <a:pt x="2989" y="160"/>
                    </a:lnTo>
                    <a:lnTo>
                      <a:pt x="2991" y="160"/>
                    </a:lnTo>
                    <a:lnTo>
                      <a:pt x="2992" y="160"/>
                    </a:lnTo>
                    <a:lnTo>
                      <a:pt x="2994" y="161"/>
                    </a:lnTo>
                    <a:lnTo>
                      <a:pt x="2995" y="162"/>
                    </a:lnTo>
                    <a:lnTo>
                      <a:pt x="2995" y="164"/>
                    </a:lnTo>
                    <a:lnTo>
                      <a:pt x="3006" y="164"/>
                    </a:lnTo>
                    <a:lnTo>
                      <a:pt x="3007" y="162"/>
                    </a:lnTo>
                    <a:lnTo>
                      <a:pt x="3008" y="161"/>
                    </a:lnTo>
                    <a:lnTo>
                      <a:pt x="3009" y="160"/>
                    </a:lnTo>
                    <a:lnTo>
                      <a:pt x="3011" y="160"/>
                    </a:lnTo>
                    <a:lnTo>
                      <a:pt x="3013" y="160"/>
                    </a:lnTo>
                    <a:lnTo>
                      <a:pt x="3014" y="161"/>
                    </a:lnTo>
                    <a:lnTo>
                      <a:pt x="3015" y="162"/>
                    </a:lnTo>
                    <a:lnTo>
                      <a:pt x="3015" y="164"/>
                    </a:lnTo>
                    <a:lnTo>
                      <a:pt x="3059" y="164"/>
                    </a:lnTo>
                    <a:lnTo>
                      <a:pt x="3059" y="162"/>
                    </a:lnTo>
                    <a:lnTo>
                      <a:pt x="3060" y="161"/>
                    </a:lnTo>
                    <a:lnTo>
                      <a:pt x="3062" y="160"/>
                    </a:lnTo>
                    <a:lnTo>
                      <a:pt x="3063" y="160"/>
                    </a:lnTo>
                    <a:lnTo>
                      <a:pt x="3065" y="160"/>
                    </a:lnTo>
                    <a:lnTo>
                      <a:pt x="3066" y="161"/>
                    </a:lnTo>
                    <a:lnTo>
                      <a:pt x="3067" y="162"/>
                    </a:lnTo>
                    <a:lnTo>
                      <a:pt x="3068" y="164"/>
                    </a:lnTo>
                    <a:lnTo>
                      <a:pt x="3099" y="164"/>
                    </a:lnTo>
                    <a:lnTo>
                      <a:pt x="3099" y="162"/>
                    </a:lnTo>
                    <a:lnTo>
                      <a:pt x="3100" y="161"/>
                    </a:lnTo>
                    <a:lnTo>
                      <a:pt x="3102" y="160"/>
                    </a:lnTo>
                    <a:lnTo>
                      <a:pt x="3103" y="160"/>
                    </a:lnTo>
                    <a:lnTo>
                      <a:pt x="3105" y="160"/>
                    </a:lnTo>
                    <a:lnTo>
                      <a:pt x="3107" y="161"/>
                    </a:lnTo>
                    <a:lnTo>
                      <a:pt x="3107" y="162"/>
                    </a:lnTo>
                    <a:lnTo>
                      <a:pt x="3108" y="164"/>
                    </a:lnTo>
                    <a:lnTo>
                      <a:pt x="3111" y="164"/>
                    </a:lnTo>
                    <a:lnTo>
                      <a:pt x="3112" y="162"/>
                    </a:lnTo>
                    <a:lnTo>
                      <a:pt x="3112" y="161"/>
                    </a:lnTo>
                    <a:lnTo>
                      <a:pt x="3114" y="160"/>
                    </a:lnTo>
                    <a:lnTo>
                      <a:pt x="3116" y="160"/>
                    </a:lnTo>
                    <a:lnTo>
                      <a:pt x="3117" y="160"/>
                    </a:lnTo>
                    <a:lnTo>
                      <a:pt x="3119" y="161"/>
                    </a:lnTo>
                    <a:lnTo>
                      <a:pt x="3120" y="162"/>
                    </a:lnTo>
                    <a:lnTo>
                      <a:pt x="3120" y="164"/>
                    </a:lnTo>
                    <a:lnTo>
                      <a:pt x="3130" y="164"/>
                    </a:lnTo>
                    <a:lnTo>
                      <a:pt x="3130" y="162"/>
                    </a:lnTo>
                    <a:lnTo>
                      <a:pt x="3131" y="161"/>
                    </a:lnTo>
                    <a:lnTo>
                      <a:pt x="3132" y="160"/>
                    </a:lnTo>
                    <a:lnTo>
                      <a:pt x="3134" y="160"/>
                    </a:lnTo>
                    <a:lnTo>
                      <a:pt x="3136" y="160"/>
                    </a:lnTo>
                    <a:lnTo>
                      <a:pt x="3137" y="161"/>
                    </a:lnTo>
                    <a:lnTo>
                      <a:pt x="3138" y="162"/>
                    </a:lnTo>
                    <a:lnTo>
                      <a:pt x="3139" y="164"/>
                    </a:lnTo>
                    <a:lnTo>
                      <a:pt x="3168" y="164"/>
                    </a:lnTo>
                    <a:lnTo>
                      <a:pt x="3169" y="162"/>
                    </a:lnTo>
                    <a:lnTo>
                      <a:pt x="3170" y="161"/>
                    </a:lnTo>
                    <a:lnTo>
                      <a:pt x="3171" y="160"/>
                    </a:lnTo>
                    <a:lnTo>
                      <a:pt x="3173" y="160"/>
                    </a:lnTo>
                    <a:lnTo>
                      <a:pt x="3175" y="160"/>
                    </a:lnTo>
                    <a:lnTo>
                      <a:pt x="3176" y="161"/>
                    </a:lnTo>
                    <a:lnTo>
                      <a:pt x="3177" y="162"/>
                    </a:lnTo>
                    <a:lnTo>
                      <a:pt x="3178" y="164"/>
                    </a:lnTo>
                    <a:lnTo>
                      <a:pt x="3190" y="164"/>
                    </a:lnTo>
                    <a:lnTo>
                      <a:pt x="3190" y="162"/>
                    </a:lnTo>
                    <a:lnTo>
                      <a:pt x="3191" y="161"/>
                    </a:lnTo>
                    <a:lnTo>
                      <a:pt x="3192" y="160"/>
                    </a:lnTo>
                    <a:lnTo>
                      <a:pt x="3194" y="160"/>
                    </a:lnTo>
                    <a:lnTo>
                      <a:pt x="3196" y="160"/>
                    </a:lnTo>
                    <a:lnTo>
                      <a:pt x="3197" y="161"/>
                    </a:lnTo>
                    <a:lnTo>
                      <a:pt x="3198" y="162"/>
                    </a:lnTo>
                    <a:lnTo>
                      <a:pt x="3199" y="164"/>
                    </a:lnTo>
                    <a:lnTo>
                      <a:pt x="3283" y="164"/>
                    </a:lnTo>
                    <a:lnTo>
                      <a:pt x="3284" y="162"/>
                    </a:lnTo>
                    <a:lnTo>
                      <a:pt x="3285" y="161"/>
                    </a:lnTo>
                    <a:lnTo>
                      <a:pt x="3286" y="160"/>
                    </a:lnTo>
                    <a:lnTo>
                      <a:pt x="3288" y="160"/>
                    </a:lnTo>
                    <a:lnTo>
                      <a:pt x="3290" y="160"/>
                    </a:lnTo>
                    <a:lnTo>
                      <a:pt x="3291" y="161"/>
                    </a:lnTo>
                    <a:lnTo>
                      <a:pt x="3292" y="162"/>
                    </a:lnTo>
                    <a:lnTo>
                      <a:pt x="3292" y="164"/>
                    </a:lnTo>
                    <a:lnTo>
                      <a:pt x="3304" y="164"/>
                    </a:lnTo>
                    <a:lnTo>
                      <a:pt x="3304" y="162"/>
                    </a:lnTo>
                    <a:lnTo>
                      <a:pt x="3305" y="161"/>
                    </a:lnTo>
                    <a:lnTo>
                      <a:pt x="3306" y="160"/>
                    </a:lnTo>
                    <a:lnTo>
                      <a:pt x="3308" y="160"/>
                    </a:lnTo>
                    <a:lnTo>
                      <a:pt x="3310" y="160"/>
                    </a:lnTo>
                    <a:lnTo>
                      <a:pt x="3311" y="161"/>
                    </a:lnTo>
                    <a:lnTo>
                      <a:pt x="3312" y="162"/>
                    </a:lnTo>
                    <a:lnTo>
                      <a:pt x="3313" y="164"/>
                    </a:lnTo>
                    <a:lnTo>
                      <a:pt x="3331" y="164"/>
                    </a:lnTo>
                    <a:lnTo>
                      <a:pt x="3331" y="162"/>
                    </a:lnTo>
                    <a:lnTo>
                      <a:pt x="3332" y="161"/>
                    </a:lnTo>
                    <a:lnTo>
                      <a:pt x="3333" y="160"/>
                    </a:lnTo>
                    <a:lnTo>
                      <a:pt x="3335" y="160"/>
                    </a:lnTo>
                    <a:lnTo>
                      <a:pt x="3337" y="160"/>
                    </a:lnTo>
                    <a:lnTo>
                      <a:pt x="3338" y="161"/>
                    </a:lnTo>
                    <a:lnTo>
                      <a:pt x="3339" y="162"/>
                    </a:lnTo>
                    <a:lnTo>
                      <a:pt x="3340" y="164"/>
                    </a:lnTo>
                    <a:lnTo>
                      <a:pt x="3375" y="164"/>
                    </a:lnTo>
                    <a:lnTo>
                      <a:pt x="3375" y="162"/>
                    </a:lnTo>
                    <a:lnTo>
                      <a:pt x="3376" y="161"/>
                    </a:lnTo>
                    <a:lnTo>
                      <a:pt x="3377" y="160"/>
                    </a:lnTo>
                    <a:lnTo>
                      <a:pt x="3379" y="160"/>
                    </a:lnTo>
                    <a:lnTo>
                      <a:pt x="3381" y="160"/>
                    </a:lnTo>
                    <a:lnTo>
                      <a:pt x="3382" y="161"/>
                    </a:lnTo>
                    <a:lnTo>
                      <a:pt x="3383" y="162"/>
                    </a:lnTo>
                    <a:lnTo>
                      <a:pt x="3384" y="164"/>
                    </a:lnTo>
                    <a:lnTo>
                      <a:pt x="3391" y="164"/>
                    </a:lnTo>
                    <a:lnTo>
                      <a:pt x="3391" y="162"/>
                    </a:lnTo>
                    <a:lnTo>
                      <a:pt x="3392" y="161"/>
                    </a:lnTo>
                    <a:lnTo>
                      <a:pt x="3394" y="160"/>
                    </a:lnTo>
                    <a:lnTo>
                      <a:pt x="3395" y="160"/>
                    </a:lnTo>
                    <a:lnTo>
                      <a:pt x="3397" y="160"/>
                    </a:lnTo>
                    <a:lnTo>
                      <a:pt x="3399" y="161"/>
                    </a:lnTo>
                    <a:lnTo>
                      <a:pt x="3400" y="162"/>
                    </a:lnTo>
                    <a:lnTo>
                      <a:pt x="3400" y="164"/>
                    </a:lnTo>
                    <a:lnTo>
                      <a:pt x="3423" y="164"/>
                    </a:lnTo>
                    <a:lnTo>
                      <a:pt x="3423" y="162"/>
                    </a:lnTo>
                    <a:lnTo>
                      <a:pt x="3424" y="161"/>
                    </a:lnTo>
                    <a:lnTo>
                      <a:pt x="3426" y="160"/>
                    </a:lnTo>
                    <a:lnTo>
                      <a:pt x="3428" y="160"/>
                    </a:lnTo>
                    <a:lnTo>
                      <a:pt x="3429" y="160"/>
                    </a:lnTo>
                    <a:lnTo>
                      <a:pt x="3431" y="161"/>
                    </a:lnTo>
                    <a:lnTo>
                      <a:pt x="3432" y="162"/>
                    </a:lnTo>
                    <a:lnTo>
                      <a:pt x="3432" y="164"/>
                    </a:lnTo>
                    <a:lnTo>
                      <a:pt x="3434" y="164"/>
                    </a:lnTo>
                    <a:lnTo>
                      <a:pt x="3435" y="162"/>
                    </a:lnTo>
                    <a:lnTo>
                      <a:pt x="3436" y="161"/>
                    </a:lnTo>
                    <a:lnTo>
                      <a:pt x="3437" y="160"/>
                    </a:lnTo>
                    <a:lnTo>
                      <a:pt x="3439" y="160"/>
                    </a:lnTo>
                    <a:lnTo>
                      <a:pt x="3441" y="160"/>
                    </a:lnTo>
                    <a:lnTo>
                      <a:pt x="3442" y="161"/>
                    </a:lnTo>
                    <a:lnTo>
                      <a:pt x="3443" y="162"/>
                    </a:lnTo>
                    <a:lnTo>
                      <a:pt x="3443" y="164"/>
                    </a:lnTo>
                    <a:lnTo>
                      <a:pt x="3466" y="164"/>
                    </a:lnTo>
                    <a:lnTo>
                      <a:pt x="3466" y="162"/>
                    </a:lnTo>
                    <a:lnTo>
                      <a:pt x="3467" y="161"/>
                    </a:lnTo>
                    <a:lnTo>
                      <a:pt x="3469" y="160"/>
                    </a:lnTo>
                    <a:lnTo>
                      <a:pt x="3470" y="160"/>
                    </a:lnTo>
                    <a:lnTo>
                      <a:pt x="3472" y="160"/>
                    </a:lnTo>
                    <a:lnTo>
                      <a:pt x="3473" y="161"/>
                    </a:lnTo>
                    <a:lnTo>
                      <a:pt x="3474" y="162"/>
                    </a:lnTo>
                    <a:lnTo>
                      <a:pt x="3475" y="164"/>
                    </a:lnTo>
                    <a:lnTo>
                      <a:pt x="3506" y="164"/>
                    </a:lnTo>
                    <a:lnTo>
                      <a:pt x="3507" y="162"/>
                    </a:lnTo>
                    <a:lnTo>
                      <a:pt x="3508" y="161"/>
                    </a:lnTo>
                    <a:lnTo>
                      <a:pt x="3509" y="160"/>
                    </a:lnTo>
                    <a:lnTo>
                      <a:pt x="3511" y="160"/>
                    </a:lnTo>
                    <a:lnTo>
                      <a:pt x="3513" y="160"/>
                    </a:lnTo>
                    <a:lnTo>
                      <a:pt x="3514" y="161"/>
                    </a:lnTo>
                    <a:lnTo>
                      <a:pt x="3515" y="162"/>
                    </a:lnTo>
                    <a:lnTo>
                      <a:pt x="3515" y="164"/>
                    </a:lnTo>
                    <a:lnTo>
                      <a:pt x="3541" y="164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4" name="Freeform 420"/>
              <p:cNvSpPr>
                <a:spLocks/>
              </p:cNvSpPr>
              <p:nvPr/>
            </p:nvSpPr>
            <p:spPr bwMode="auto">
              <a:xfrm>
                <a:off x="737" y="2308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5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5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5" name="Freeform 421"/>
              <p:cNvSpPr>
                <a:spLocks/>
              </p:cNvSpPr>
              <p:nvPr/>
            </p:nvSpPr>
            <p:spPr bwMode="auto">
              <a:xfrm>
                <a:off x="2554" y="1198"/>
                <a:ext cx="2663" cy="1653"/>
              </a:xfrm>
              <a:custGeom>
                <a:avLst/>
                <a:gdLst>
                  <a:gd name="T0" fmla="*/ 82 w 2663"/>
                  <a:gd name="T1" fmla="*/ 1650 h 1653"/>
                  <a:gd name="T2" fmla="*/ 88 w 2663"/>
                  <a:gd name="T3" fmla="*/ 1650 h 1653"/>
                  <a:gd name="T4" fmla="*/ 132 w 2663"/>
                  <a:gd name="T5" fmla="*/ 1651 h 1653"/>
                  <a:gd name="T6" fmla="*/ 138 w 2663"/>
                  <a:gd name="T7" fmla="*/ 1649 h 1653"/>
                  <a:gd name="T8" fmla="*/ 186 w 2663"/>
                  <a:gd name="T9" fmla="*/ 1653 h 1653"/>
                  <a:gd name="T10" fmla="*/ 191 w 2663"/>
                  <a:gd name="T11" fmla="*/ 1649 h 1653"/>
                  <a:gd name="T12" fmla="*/ 195 w 2663"/>
                  <a:gd name="T13" fmla="*/ 1653 h 1653"/>
                  <a:gd name="T14" fmla="*/ 322 w 2663"/>
                  <a:gd name="T15" fmla="*/ 1649 h 1653"/>
                  <a:gd name="T16" fmla="*/ 327 w 2663"/>
                  <a:gd name="T17" fmla="*/ 1651 h 1653"/>
                  <a:gd name="T18" fmla="*/ 494 w 2663"/>
                  <a:gd name="T19" fmla="*/ 1650 h 1653"/>
                  <a:gd name="T20" fmla="*/ 501 w 2663"/>
                  <a:gd name="T21" fmla="*/ 1650 h 1653"/>
                  <a:gd name="T22" fmla="*/ 681 w 2663"/>
                  <a:gd name="T23" fmla="*/ 1651 h 1653"/>
                  <a:gd name="T24" fmla="*/ 687 w 2663"/>
                  <a:gd name="T25" fmla="*/ 1649 h 1653"/>
                  <a:gd name="T26" fmla="*/ 972 w 2663"/>
                  <a:gd name="T27" fmla="*/ 1653 h 1653"/>
                  <a:gd name="T28" fmla="*/ 976 w 2663"/>
                  <a:gd name="T29" fmla="*/ 1649 h 1653"/>
                  <a:gd name="T30" fmla="*/ 981 w 2663"/>
                  <a:gd name="T31" fmla="*/ 1653 h 1653"/>
                  <a:gd name="T32" fmla="*/ 1184 w 2663"/>
                  <a:gd name="T33" fmla="*/ 1649 h 1653"/>
                  <a:gd name="T34" fmla="*/ 1190 w 2663"/>
                  <a:gd name="T35" fmla="*/ 1651 h 1653"/>
                  <a:gd name="T36" fmla="*/ 1203 w 2663"/>
                  <a:gd name="T37" fmla="*/ 1650 h 1653"/>
                  <a:gd name="T38" fmla="*/ 1209 w 2663"/>
                  <a:gd name="T39" fmla="*/ 1650 h 1653"/>
                  <a:gd name="T40" fmla="*/ 1236 w 2663"/>
                  <a:gd name="T41" fmla="*/ 1651 h 1653"/>
                  <a:gd name="T42" fmla="*/ 1241 w 2663"/>
                  <a:gd name="T43" fmla="*/ 1649 h 1653"/>
                  <a:gd name="T44" fmla="*/ 1254 w 2663"/>
                  <a:gd name="T45" fmla="*/ 1653 h 1653"/>
                  <a:gd name="T46" fmla="*/ 1258 w 2663"/>
                  <a:gd name="T47" fmla="*/ 1649 h 1653"/>
                  <a:gd name="T48" fmla="*/ 1263 w 2663"/>
                  <a:gd name="T49" fmla="*/ 1653 h 1653"/>
                  <a:gd name="T50" fmla="*/ 1327 w 2663"/>
                  <a:gd name="T51" fmla="*/ 1649 h 1653"/>
                  <a:gd name="T52" fmla="*/ 1333 w 2663"/>
                  <a:gd name="T53" fmla="*/ 1651 h 1653"/>
                  <a:gd name="T54" fmla="*/ 1360 w 2663"/>
                  <a:gd name="T55" fmla="*/ 1650 h 1653"/>
                  <a:gd name="T56" fmla="*/ 1366 w 2663"/>
                  <a:gd name="T57" fmla="*/ 1650 h 1653"/>
                  <a:gd name="T58" fmla="*/ 2132 w 2663"/>
                  <a:gd name="T59" fmla="*/ 1651 h 1653"/>
                  <a:gd name="T60" fmla="*/ 2138 w 2663"/>
                  <a:gd name="T61" fmla="*/ 1649 h 1653"/>
                  <a:gd name="T62" fmla="*/ 2182 w 2663"/>
                  <a:gd name="T63" fmla="*/ 1653 h 1653"/>
                  <a:gd name="T64" fmla="*/ 2187 w 2663"/>
                  <a:gd name="T65" fmla="*/ 1649 h 1653"/>
                  <a:gd name="T66" fmla="*/ 2191 w 2663"/>
                  <a:gd name="T67" fmla="*/ 1653 h 1653"/>
                  <a:gd name="T68" fmla="*/ 2539 w 2663"/>
                  <a:gd name="T69" fmla="*/ 1529 h 1653"/>
                  <a:gd name="T70" fmla="*/ 2545 w 2663"/>
                  <a:gd name="T71" fmla="*/ 1527 h 1653"/>
                  <a:gd name="T72" fmla="*/ 2572 w 2663"/>
                  <a:gd name="T73" fmla="*/ 1530 h 1653"/>
                  <a:gd name="T74" fmla="*/ 2577 w 2663"/>
                  <a:gd name="T75" fmla="*/ 1527 h 1653"/>
                  <a:gd name="T76" fmla="*/ 2581 w 2663"/>
                  <a:gd name="T77" fmla="*/ 1530 h 1653"/>
                  <a:gd name="T78" fmla="*/ 2613 w 2663"/>
                  <a:gd name="T79" fmla="*/ 1527 h 1653"/>
                  <a:gd name="T80" fmla="*/ 2619 w 2663"/>
                  <a:gd name="T81" fmla="*/ 1529 h 1653"/>
                  <a:gd name="T82" fmla="*/ 2620 w 2663"/>
                  <a:gd name="T83" fmla="*/ 4 h 1653"/>
                  <a:gd name="T84" fmla="*/ 2615 w 2663"/>
                  <a:gd name="T85" fmla="*/ 0 h 1653"/>
                  <a:gd name="T86" fmla="*/ 2611 w 2663"/>
                  <a:gd name="T87" fmla="*/ 4 h 1653"/>
                  <a:gd name="T88" fmla="*/ 2603 w 2663"/>
                  <a:gd name="T89" fmla="*/ 1 h 1653"/>
                  <a:gd name="T90" fmla="*/ 2597 w 2663"/>
                  <a:gd name="T91" fmla="*/ 3 h 1653"/>
                  <a:gd name="T92" fmla="*/ 2591 w 2663"/>
                  <a:gd name="T93" fmla="*/ 2 h 1653"/>
                  <a:gd name="T94" fmla="*/ 2585 w 2663"/>
                  <a:gd name="T95" fmla="*/ 2 h 165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663"/>
                  <a:gd name="T145" fmla="*/ 0 h 1653"/>
                  <a:gd name="T146" fmla="*/ 2663 w 2663"/>
                  <a:gd name="T147" fmla="*/ 1653 h 165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663" h="1653">
                    <a:moveTo>
                      <a:pt x="0" y="1653"/>
                    </a:moveTo>
                    <a:lnTo>
                      <a:pt x="80" y="1653"/>
                    </a:lnTo>
                    <a:lnTo>
                      <a:pt x="81" y="1651"/>
                    </a:lnTo>
                    <a:lnTo>
                      <a:pt x="82" y="1650"/>
                    </a:lnTo>
                    <a:lnTo>
                      <a:pt x="83" y="1649"/>
                    </a:lnTo>
                    <a:lnTo>
                      <a:pt x="85" y="1649"/>
                    </a:lnTo>
                    <a:lnTo>
                      <a:pt x="86" y="1649"/>
                    </a:lnTo>
                    <a:lnTo>
                      <a:pt x="88" y="1650"/>
                    </a:lnTo>
                    <a:lnTo>
                      <a:pt x="89" y="1651"/>
                    </a:lnTo>
                    <a:lnTo>
                      <a:pt x="89" y="1653"/>
                    </a:lnTo>
                    <a:lnTo>
                      <a:pt x="132" y="1653"/>
                    </a:lnTo>
                    <a:lnTo>
                      <a:pt x="132" y="1651"/>
                    </a:lnTo>
                    <a:lnTo>
                      <a:pt x="133" y="1650"/>
                    </a:lnTo>
                    <a:lnTo>
                      <a:pt x="135" y="1649"/>
                    </a:lnTo>
                    <a:lnTo>
                      <a:pt x="137" y="1649"/>
                    </a:lnTo>
                    <a:lnTo>
                      <a:pt x="138" y="1649"/>
                    </a:lnTo>
                    <a:lnTo>
                      <a:pt x="140" y="1650"/>
                    </a:lnTo>
                    <a:lnTo>
                      <a:pt x="141" y="1651"/>
                    </a:lnTo>
                    <a:lnTo>
                      <a:pt x="141" y="1653"/>
                    </a:lnTo>
                    <a:lnTo>
                      <a:pt x="186" y="1653"/>
                    </a:lnTo>
                    <a:lnTo>
                      <a:pt x="186" y="1651"/>
                    </a:lnTo>
                    <a:lnTo>
                      <a:pt x="187" y="1650"/>
                    </a:lnTo>
                    <a:lnTo>
                      <a:pt x="189" y="1649"/>
                    </a:lnTo>
                    <a:lnTo>
                      <a:pt x="191" y="1649"/>
                    </a:lnTo>
                    <a:lnTo>
                      <a:pt x="192" y="1649"/>
                    </a:lnTo>
                    <a:lnTo>
                      <a:pt x="194" y="1650"/>
                    </a:lnTo>
                    <a:lnTo>
                      <a:pt x="195" y="1651"/>
                    </a:lnTo>
                    <a:lnTo>
                      <a:pt x="195" y="1653"/>
                    </a:lnTo>
                    <a:lnTo>
                      <a:pt x="319" y="1653"/>
                    </a:lnTo>
                    <a:lnTo>
                      <a:pt x="319" y="1651"/>
                    </a:lnTo>
                    <a:lnTo>
                      <a:pt x="320" y="1650"/>
                    </a:lnTo>
                    <a:lnTo>
                      <a:pt x="322" y="1649"/>
                    </a:lnTo>
                    <a:lnTo>
                      <a:pt x="323" y="1649"/>
                    </a:lnTo>
                    <a:lnTo>
                      <a:pt x="325" y="1649"/>
                    </a:lnTo>
                    <a:lnTo>
                      <a:pt x="326" y="1650"/>
                    </a:lnTo>
                    <a:lnTo>
                      <a:pt x="327" y="1651"/>
                    </a:lnTo>
                    <a:lnTo>
                      <a:pt x="328" y="1653"/>
                    </a:lnTo>
                    <a:lnTo>
                      <a:pt x="493" y="1653"/>
                    </a:lnTo>
                    <a:lnTo>
                      <a:pt x="494" y="1651"/>
                    </a:lnTo>
                    <a:lnTo>
                      <a:pt x="494" y="1650"/>
                    </a:lnTo>
                    <a:lnTo>
                      <a:pt x="496" y="1649"/>
                    </a:lnTo>
                    <a:lnTo>
                      <a:pt x="498" y="1649"/>
                    </a:lnTo>
                    <a:lnTo>
                      <a:pt x="499" y="1649"/>
                    </a:lnTo>
                    <a:lnTo>
                      <a:pt x="501" y="1650"/>
                    </a:lnTo>
                    <a:lnTo>
                      <a:pt x="502" y="1651"/>
                    </a:lnTo>
                    <a:lnTo>
                      <a:pt x="502" y="1653"/>
                    </a:lnTo>
                    <a:lnTo>
                      <a:pt x="681" y="1653"/>
                    </a:lnTo>
                    <a:lnTo>
                      <a:pt x="681" y="1651"/>
                    </a:lnTo>
                    <a:lnTo>
                      <a:pt x="682" y="1650"/>
                    </a:lnTo>
                    <a:lnTo>
                      <a:pt x="684" y="1649"/>
                    </a:lnTo>
                    <a:lnTo>
                      <a:pt x="685" y="1649"/>
                    </a:lnTo>
                    <a:lnTo>
                      <a:pt x="687" y="1649"/>
                    </a:lnTo>
                    <a:lnTo>
                      <a:pt x="688" y="1650"/>
                    </a:lnTo>
                    <a:lnTo>
                      <a:pt x="689" y="1651"/>
                    </a:lnTo>
                    <a:lnTo>
                      <a:pt x="690" y="1653"/>
                    </a:lnTo>
                    <a:lnTo>
                      <a:pt x="972" y="1653"/>
                    </a:lnTo>
                    <a:lnTo>
                      <a:pt x="972" y="1651"/>
                    </a:lnTo>
                    <a:lnTo>
                      <a:pt x="973" y="1650"/>
                    </a:lnTo>
                    <a:lnTo>
                      <a:pt x="975" y="1649"/>
                    </a:lnTo>
                    <a:lnTo>
                      <a:pt x="976" y="1649"/>
                    </a:lnTo>
                    <a:lnTo>
                      <a:pt x="978" y="1649"/>
                    </a:lnTo>
                    <a:lnTo>
                      <a:pt x="979" y="1650"/>
                    </a:lnTo>
                    <a:lnTo>
                      <a:pt x="980" y="1651"/>
                    </a:lnTo>
                    <a:lnTo>
                      <a:pt x="981" y="1653"/>
                    </a:lnTo>
                    <a:lnTo>
                      <a:pt x="1181" y="1653"/>
                    </a:lnTo>
                    <a:lnTo>
                      <a:pt x="1182" y="1651"/>
                    </a:lnTo>
                    <a:lnTo>
                      <a:pt x="1182" y="1650"/>
                    </a:lnTo>
                    <a:lnTo>
                      <a:pt x="1184" y="1649"/>
                    </a:lnTo>
                    <a:lnTo>
                      <a:pt x="1186" y="1649"/>
                    </a:lnTo>
                    <a:lnTo>
                      <a:pt x="1187" y="1649"/>
                    </a:lnTo>
                    <a:lnTo>
                      <a:pt x="1189" y="1650"/>
                    </a:lnTo>
                    <a:lnTo>
                      <a:pt x="1190" y="1651"/>
                    </a:lnTo>
                    <a:lnTo>
                      <a:pt x="1190" y="1653"/>
                    </a:lnTo>
                    <a:lnTo>
                      <a:pt x="1201" y="1653"/>
                    </a:lnTo>
                    <a:lnTo>
                      <a:pt x="1202" y="1651"/>
                    </a:lnTo>
                    <a:lnTo>
                      <a:pt x="1203" y="1650"/>
                    </a:lnTo>
                    <a:lnTo>
                      <a:pt x="1204" y="1649"/>
                    </a:lnTo>
                    <a:lnTo>
                      <a:pt x="1206" y="1649"/>
                    </a:lnTo>
                    <a:lnTo>
                      <a:pt x="1208" y="1649"/>
                    </a:lnTo>
                    <a:lnTo>
                      <a:pt x="1209" y="1650"/>
                    </a:lnTo>
                    <a:lnTo>
                      <a:pt x="1210" y="1651"/>
                    </a:lnTo>
                    <a:lnTo>
                      <a:pt x="1210" y="1653"/>
                    </a:lnTo>
                    <a:lnTo>
                      <a:pt x="1235" y="1653"/>
                    </a:lnTo>
                    <a:lnTo>
                      <a:pt x="1236" y="1651"/>
                    </a:lnTo>
                    <a:lnTo>
                      <a:pt x="1237" y="1650"/>
                    </a:lnTo>
                    <a:lnTo>
                      <a:pt x="1238" y="1649"/>
                    </a:lnTo>
                    <a:lnTo>
                      <a:pt x="1240" y="1649"/>
                    </a:lnTo>
                    <a:lnTo>
                      <a:pt x="1241" y="1649"/>
                    </a:lnTo>
                    <a:lnTo>
                      <a:pt x="1243" y="1650"/>
                    </a:lnTo>
                    <a:lnTo>
                      <a:pt x="1244" y="1651"/>
                    </a:lnTo>
                    <a:lnTo>
                      <a:pt x="1244" y="1653"/>
                    </a:lnTo>
                    <a:lnTo>
                      <a:pt x="1254" y="1653"/>
                    </a:lnTo>
                    <a:lnTo>
                      <a:pt x="1254" y="1651"/>
                    </a:lnTo>
                    <a:lnTo>
                      <a:pt x="1255" y="1650"/>
                    </a:lnTo>
                    <a:lnTo>
                      <a:pt x="1257" y="1649"/>
                    </a:lnTo>
                    <a:lnTo>
                      <a:pt x="1258" y="1649"/>
                    </a:lnTo>
                    <a:lnTo>
                      <a:pt x="1260" y="1649"/>
                    </a:lnTo>
                    <a:lnTo>
                      <a:pt x="1262" y="1650"/>
                    </a:lnTo>
                    <a:lnTo>
                      <a:pt x="1262" y="1651"/>
                    </a:lnTo>
                    <a:lnTo>
                      <a:pt x="1263" y="1653"/>
                    </a:lnTo>
                    <a:lnTo>
                      <a:pt x="1325" y="1653"/>
                    </a:lnTo>
                    <a:lnTo>
                      <a:pt x="1325" y="1651"/>
                    </a:lnTo>
                    <a:lnTo>
                      <a:pt x="1326" y="1650"/>
                    </a:lnTo>
                    <a:lnTo>
                      <a:pt x="1327" y="1649"/>
                    </a:lnTo>
                    <a:lnTo>
                      <a:pt x="1329" y="1649"/>
                    </a:lnTo>
                    <a:lnTo>
                      <a:pt x="1331" y="1649"/>
                    </a:lnTo>
                    <a:lnTo>
                      <a:pt x="1332" y="1650"/>
                    </a:lnTo>
                    <a:lnTo>
                      <a:pt x="1333" y="1651"/>
                    </a:lnTo>
                    <a:lnTo>
                      <a:pt x="1334" y="1653"/>
                    </a:lnTo>
                    <a:lnTo>
                      <a:pt x="1358" y="1653"/>
                    </a:lnTo>
                    <a:lnTo>
                      <a:pt x="1359" y="1651"/>
                    </a:lnTo>
                    <a:lnTo>
                      <a:pt x="1360" y="1650"/>
                    </a:lnTo>
                    <a:lnTo>
                      <a:pt x="1361" y="1649"/>
                    </a:lnTo>
                    <a:lnTo>
                      <a:pt x="1363" y="1649"/>
                    </a:lnTo>
                    <a:lnTo>
                      <a:pt x="1365" y="1649"/>
                    </a:lnTo>
                    <a:lnTo>
                      <a:pt x="1366" y="1650"/>
                    </a:lnTo>
                    <a:lnTo>
                      <a:pt x="1367" y="1651"/>
                    </a:lnTo>
                    <a:lnTo>
                      <a:pt x="1367" y="1653"/>
                    </a:lnTo>
                    <a:lnTo>
                      <a:pt x="2132" y="1653"/>
                    </a:lnTo>
                    <a:lnTo>
                      <a:pt x="2132" y="1651"/>
                    </a:lnTo>
                    <a:lnTo>
                      <a:pt x="2133" y="1650"/>
                    </a:lnTo>
                    <a:lnTo>
                      <a:pt x="2135" y="1649"/>
                    </a:lnTo>
                    <a:lnTo>
                      <a:pt x="2136" y="1649"/>
                    </a:lnTo>
                    <a:lnTo>
                      <a:pt x="2138" y="1649"/>
                    </a:lnTo>
                    <a:lnTo>
                      <a:pt x="2140" y="1650"/>
                    </a:lnTo>
                    <a:lnTo>
                      <a:pt x="2141" y="1651"/>
                    </a:lnTo>
                    <a:lnTo>
                      <a:pt x="2141" y="1653"/>
                    </a:lnTo>
                    <a:lnTo>
                      <a:pt x="2182" y="1653"/>
                    </a:lnTo>
                    <a:lnTo>
                      <a:pt x="2183" y="1651"/>
                    </a:lnTo>
                    <a:lnTo>
                      <a:pt x="2184" y="1650"/>
                    </a:lnTo>
                    <a:lnTo>
                      <a:pt x="2185" y="1649"/>
                    </a:lnTo>
                    <a:lnTo>
                      <a:pt x="2187" y="1649"/>
                    </a:lnTo>
                    <a:lnTo>
                      <a:pt x="2189" y="1649"/>
                    </a:lnTo>
                    <a:lnTo>
                      <a:pt x="2190" y="1650"/>
                    </a:lnTo>
                    <a:lnTo>
                      <a:pt x="2191" y="1651"/>
                    </a:lnTo>
                    <a:lnTo>
                      <a:pt x="2191" y="1653"/>
                    </a:lnTo>
                    <a:lnTo>
                      <a:pt x="2282" y="1653"/>
                    </a:lnTo>
                    <a:lnTo>
                      <a:pt x="2282" y="1530"/>
                    </a:lnTo>
                    <a:lnTo>
                      <a:pt x="2539" y="1530"/>
                    </a:lnTo>
                    <a:lnTo>
                      <a:pt x="2539" y="1529"/>
                    </a:lnTo>
                    <a:lnTo>
                      <a:pt x="2540" y="1528"/>
                    </a:lnTo>
                    <a:lnTo>
                      <a:pt x="2542" y="1527"/>
                    </a:lnTo>
                    <a:lnTo>
                      <a:pt x="2544" y="1527"/>
                    </a:lnTo>
                    <a:lnTo>
                      <a:pt x="2545" y="1527"/>
                    </a:lnTo>
                    <a:lnTo>
                      <a:pt x="2547" y="1528"/>
                    </a:lnTo>
                    <a:lnTo>
                      <a:pt x="2548" y="1529"/>
                    </a:lnTo>
                    <a:lnTo>
                      <a:pt x="2548" y="1530"/>
                    </a:lnTo>
                    <a:lnTo>
                      <a:pt x="2572" y="1530"/>
                    </a:lnTo>
                    <a:lnTo>
                      <a:pt x="2572" y="1529"/>
                    </a:lnTo>
                    <a:lnTo>
                      <a:pt x="2574" y="1528"/>
                    </a:lnTo>
                    <a:lnTo>
                      <a:pt x="2575" y="1527"/>
                    </a:lnTo>
                    <a:lnTo>
                      <a:pt x="2577" y="1527"/>
                    </a:lnTo>
                    <a:lnTo>
                      <a:pt x="2578" y="1527"/>
                    </a:lnTo>
                    <a:lnTo>
                      <a:pt x="2580" y="1528"/>
                    </a:lnTo>
                    <a:lnTo>
                      <a:pt x="2581" y="1529"/>
                    </a:lnTo>
                    <a:lnTo>
                      <a:pt x="2581" y="1530"/>
                    </a:lnTo>
                    <a:lnTo>
                      <a:pt x="2611" y="1530"/>
                    </a:lnTo>
                    <a:lnTo>
                      <a:pt x="2611" y="1529"/>
                    </a:lnTo>
                    <a:lnTo>
                      <a:pt x="2612" y="1528"/>
                    </a:lnTo>
                    <a:lnTo>
                      <a:pt x="2613" y="1527"/>
                    </a:lnTo>
                    <a:lnTo>
                      <a:pt x="2615" y="1527"/>
                    </a:lnTo>
                    <a:lnTo>
                      <a:pt x="2617" y="1527"/>
                    </a:lnTo>
                    <a:lnTo>
                      <a:pt x="2618" y="1528"/>
                    </a:lnTo>
                    <a:lnTo>
                      <a:pt x="2619" y="1529"/>
                    </a:lnTo>
                    <a:lnTo>
                      <a:pt x="2620" y="1530"/>
                    </a:lnTo>
                    <a:lnTo>
                      <a:pt x="2663" y="1530"/>
                    </a:lnTo>
                    <a:lnTo>
                      <a:pt x="2663" y="4"/>
                    </a:lnTo>
                    <a:lnTo>
                      <a:pt x="2620" y="4"/>
                    </a:lnTo>
                    <a:lnTo>
                      <a:pt x="2619" y="3"/>
                    </a:lnTo>
                    <a:lnTo>
                      <a:pt x="2618" y="2"/>
                    </a:lnTo>
                    <a:lnTo>
                      <a:pt x="2617" y="1"/>
                    </a:lnTo>
                    <a:lnTo>
                      <a:pt x="2615" y="0"/>
                    </a:lnTo>
                    <a:lnTo>
                      <a:pt x="2613" y="1"/>
                    </a:lnTo>
                    <a:lnTo>
                      <a:pt x="2612" y="2"/>
                    </a:lnTo>
                    <a:lnTo>
                      <a:pt x="2611" y="3"/>
                    </a:lnTo>
                    <a:lnTo>
                      <a:pt x="2611" y="4"/>
                    </a:lnTo>
                    <a:lnTo>
                      <a:pt x="2606" y="4"/>
                    </a:lnTo>
                    <a:lnTo>
                      <a:pt x="2606" y="3"/>
                    </a:lnTo>
                    <a:lnTo>
                      <a:pt x="2605" y="2"/>
                    </a:lnTo>
                    <a:lnTo>
                      <a:pt x="2603" y="1"/>
                    </a:lnTo>
                    <a:lnTo>
                      <a:pt x="2602" y="0"/>
                    </a:lnTo>
                    <a:lnTo>
                      <a:pt x="2600" y="1"/>
                    </a:lnTo>
                    <a:lnTo>
                      <a:pt x="2598" y="2"/>
                    </a:lnTo>
                    <a:lnTo>
                      <a:pt x="2597" y="3"/>
                    </a:lnTo>
                    <a:lnTo>
                      <a:pt x="2597" y="4"/>
                    </a:lnTo>
                    <a:lnTo>
                      <a:pt x="2593" y="4"/>
                    </a:lnTo>
                    <a:lnTo>
                      <a:pt x="2592" y="3"/>
                    </a:lnTo>
                    <a:lnTo>
                      <a:pt x="2591" y="2"/>
                    </a:lnTo>
                    <a:lnTo>
                      <a:pt x="2590" y="1"/>
                    </a:lnTo>
                    <a:lnTo>
                      <a:pt x="2588" y="0"/>
                    </a:lnTo>
                    <a:lnTo>
                      <a:pt x="2586" y="1"/>
                    </a:lnTo>
                    <a:lnTo>
                      <a:pt x="2585" y="2"/>
                    </a:lnTo>
                    <a:lnTo>
                      <a:pt x="2584" y="3"/>
                    </a:lnTo>
                    <a:lnTo>
                      <a:pt x="2584" y="4"/>
                    </a:lnTo>
                    <a:lnTo>
                      <a:pt x="2568" y="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6" name="Freeform 422"/>
              <p:cNvSpPr>
                <a:spLocks/>
              </p:cNvSpPr>
              <p:nvPr/>
            </p:nvSpPr>
            <p:spPr bwMode="auto">
              <a:xfrm>
                <a:off x="2542" y="2846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5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5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7" name="Freeform 423"/>
              <p:cNvSpPr>
                <a:spLocks/>
              </p:cNvSpPr>
              <p:nvPr/>
            </p:nvSpPr>
            <p:spPr bwMode="auto">
              <a:xfrm>
                <a:off x="3411" y="1171"/>
                <a:ext cx="1393" cy="349"/>
              </a:xfrm>
              <a:custGeom>
                <a:avLst/>
                <a:gdLst>
                  <a:gd name="T0" fmla="*/ 1387 w 1393"/>
                  <a:gd name="T1" fmla="*/ 7 h 349"/>
                  <a:gd name="T2" fmla="*/ 1383 w 1393"/>
                  <a:gd name="T3" fmla="*/ 5 h 349"/>
                  <a:gd name="T4" fmla="*/ 1378 w 1393"/>
                  <a:gd name="T5" fmla="*/ 6 h 349"/>
                  <a:gd name="T6" fmla="*/ 1334 w 1393"/>
                  <a:gd name="T7" fmla="*/ 9 h 349"/>
                  <a:gd name="T8" fmla="*/ 1332 w 1393"/>
                  <a:gd name="T9" fmla="*/ 5 h 349"/>
                  <a:gd name="T10" fmla="*/ 1327 w 1393"/>
                  <a:gd name="T11" fmla="*/ 6 h 349"/>
                  <a:gd name="T12" fmla="*/ 1238 w 1393"/>
                  <a:gd name="T13" fmla="*/ 9 h 349"/>
                  <a:gd name="T14" fmla="*/ 1235 w 1393"/>
                  <a:gd name="T15" fmla="*/ 5 h 349"/>
                  <a:gd name="T16" fmla="*/ 1231 w 1393"/>
                  <a:gd name="T17" fmla="*/ 6 h 349"/>
                  <a:gd name="T18" fmla="*/ 1150 w 1393"/>
                  <a:gd name="T19" fmla="*/ 9 h 349"/>
                  <a:gd name="T20" fmla="*/ 1148 w 1393"/>
                  <a:gd name="T21" fmla="*/ 5 h 349"/>
                  <a:gd name="T22" fmla="*/ 1143 w 1393"/>
                  <a:gd name="T23" fmla="*/ 6 h 349"/>
                  <a:gd name="T24" fmla="*/ 1076 w 1393"/>
                  <a:gd name="T25" fmla="*/ 9 h 349"/>
                  <a:gd name="T26" fmla="*/ 1073 w 1393"/>
                  <a:gd name="T27" fmla="*/ 5 h 349"/>
                  <a:gd name="T28" fmla="*/ 1068 w 1393"/>
                  <a:gd name="T29" fmla="*/ 6 h 349"/>
                  <a:gd name="T30" fmla="*/ 1054 w 1393"/>
                  <a:gd name="T31" fmla="*/ 9 h 349"/>
                  <a:gd name="T32" fmla="*/ 774 w 1393"/>
                  <a:gd name="T33" fmla="*/ 2 h 349"/>
                  <a:gd name="T34" fmla="*/ 769 w 1393"/>
                  <a:gd name="T35" fmla="*/ 0 h 349"/>
                  <a:gd name="T36" fmla="*/ 765 w 1393"/>
                  <a:gd name="T37" fmla="*/ 2 h 349"/>
                  <a:gd name="T38" fmla="*/ 650 w 1393"/>
                  <a:gd name="T39" fmla="*/ 2 h 349"/>
                  <a:gd name="T40" fmla="*/ 646 w 1393"/>
                  <a:gd name="T41" fmla="*/ 0 h 349"/>
                  <a:gd name="T42" fmla="*/ 642 w 1393"/>
                  <a:gd name="T43" fmla="*/ 2 h 349"/>
                  <a:gd name="T44" fmla="*/ 617 w 1393"/>
                  <a:gd name="T45" fmla="*/ 2 h 349"/>
                  <a:gd name="T46" fmla="*/ 612 w 1393"/>
                  <a:gd name="T47" fmla="*/ 0 h 349"/>
                  <a:gd name="T48" fmla="*/ 608 w 1393"/>
                  <a:gd name="T49" fmla="*/ 2 h 349"/>
                  <a:gd name="T50" fmla="*/ 590 w 1393"/>
                  <a:gd name="T51" fmla="*/ 2 h 349"/>
                  <a:gd name="T52" fmla="*/ 585 w 1393"/>
                  <a:gd name="T53" fmla="*/ 0 h 349"/>
                  <a:gd name="T54" fmla="*/ 581 w 1393"/>
                  <a:gd name="T55" fmla="*/ 2 h 349"/>
                  <a:gd name="T56" fmla="*/ 556 w 1393"/>
                  <a:gd name="T57" fmla="*/ 2 h 349"/>
                  <a:gd name="T58" fmla="*/ 552 w 1393"/>
                  <a:gd name="T59" fmla="*/ 0 h 349"/>
                  <a:gd name="T60" fmla="*/ 548 w 1393"/>
                  <a:gd name="T61" fmla="*/ 2 h 349"/>
                  <a:gd name="T62" fmla="*/ 515 w 1393"/>
                  <a:gd name="T63" fmla="*/ 2 h 349"/>
                  <a:gd name="T64" fmla="*/ 511 w 1393"/>
                  <a:gd name="T65" fmla="*/ 0 h 349"/>
                  <a:gd name="T66" fmla="*/ 507 w 1393"/>
                  <a:gd name="T67" fmla="*/ 2 h 349"/>
                  <a:gd name="T68" fmla="*/ 488 w 1393"/>
                  <a:gd name="T69" fmla="*/ 2 h 349"/>
                  <a:gd name="T70" fmla="*/ 484 w 1393"/>
                  <a:gd name="T71" fmla="*/ 0 h 349"/>
                  <a:gd name="T72" fmla="*/ 480 w 1393"/>
                  <a:gd name="T73" fmla="*/ 2 h 349"/>
                  <a:gd name="T74" fmla="*/ 467 w 1393"/>
                  <a:gd name="T75" fmla="*/ 2 h 349"/>
                  <a:gd name="T76" fmla="*/ 463 w 1393"/>
                  <a:gd name="T77" fmla="*/ 0 h 349"/>
                  <a:gd name="T78" fmla="*/ 459 w 1393"/>
                  <a:gd name="T79" fmla="*/ 2 h 349"/>
                  <a:gd name="T80" fmla="*/ 445 w 1393"/>
                  <a:gd name="T81" fmla="*/ 2 h 349"/>
                  <a:gd name="T82" fmla="*/ 441 w 1393"/>
                  <a:gd name="T83" fmla="*/ 0 h 349"/>
                  <a:gd name="T84" fmla="*/ 437 w 1393"/>
                  <a:gd name="T85" fmla="*/ 2 h 349"/>
                  <a:gd name="T86" fmla="*/ 420 w 1393"/>
                  <a:gd name="T87" fmla="*/ 2 h 349"/>
                  <a:gd name="T88" fmla="*/ 416 w 1393"/>
                  <a:gd name="T89" fmla="*/ 0 h 349"/>
                  <a:gd name="T90" fmla="*/ 411 w 1393"/>
                  <a:gd name="T91" fmla="*/ 2 h 349"/>
                  <a:gd name="T92" fmla="*/ 392 w 1393"/>
                  <a:gd name="T93" fmla="*/ 2 h 349"/>
                  <a:gd name="T94" fmla="*/ 388 w 1393"/>
                  <a:gd name="T95" fmla="*/ 0 h 349"/>
                  <a:gd name="T96" fmla="*/ 384 w 1393"/>
                  <a:gd name="T97" fmla="*/ 2 h 349"/>
                  <a:gd name="T98" fmla="*/ 368 w 1393"/>
                  <a:gd name="T99" fmla="*/ 2 h 349"/>
                  <a:gd name="T100" fmla="*/ 364 w 1393"/>
                  <a:gd name="T101" fmla="*/ 0 h 349"/>
                  <a:gd name="T102" fmla="*/ 360 w 1393"/>
                  <a:gd name="T103" fmla="*/ 2 h 349"/>
                  <a:gd name="T104" fmla="*/ 78 w 1393"/>
                  <a:gd name="T105" fmla="*/ 2 h 349"/>
                  <a:gd name="T106" fmla="*/ 74 w 1393"/>
                  <a:gd name="T107" fmla="*/ 0 h 349"/>
                  <a:gd name="T108" fmla="*/ 70 w 1393"/>
                  <a:gd name="T109" fmla="*/ 2 h 349"/>
                  <a:gd name="T110" fmla="*/ 56 w 1393"/>
                  <a:gd name="T111" fmla="*/ 2 h 349"/>
                  <a:gd name="T112" fmla="*/ 52 w 1393"/>
                  <a:gd name="T113" fmla="*/ 0 h 349"/>
                  <a:gd name="T114" fmla="*/ 48 w 1393"/>
                  <a:gd name="T115" fmla="*/ 2 h 349"/>
                  <a:gd name="T116" fmla="*/ 26 w 1393"/>
                  <a:gd name="T117" fmla="*/ 2 h 349"/>
                  <a:gd name="T118" fmla="*/ 21 w 1393"/>
                  <a:gd name="T119" fmla="*/ 0 h 349"/>
                  <a:gd name="T120" fmla="*/ 17 w 1393"/>
                  <a:gd name="T121" fmla="*/ 2 h 349"/>
                  <a:gd name="T122" fmla="*/ 0 w 1393"/>
                  <a:gd name="T123" fmla="*/ 349 h 34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93"/>
                  <a:gd name="T187" fmla="*/ 0 h 349"/>
                  <a:gd name="T188" fmla="*/ 1393 w 1393"/>
                  <a:gd name="T189" fmla="*/ 349 h 34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93" h="349">
                    <a:moveTo>
                      <a:pt x="1393" y="9"/>
                    </a:moveTo>
                    <a:lnTo>
                      <a:pt x="1387" y="9"/>
                    </a:lnTo>
                    <a:lnTo>
                      <a:pt x="1387" y="7"/>
                    </a:lnTo>
                    <a:lnTo>
                      <a:pt x="1386" y="6"/>
                    </a:lnTo>
                    <a:lnTo>
                      <a:pt x="1385" y="5"/>
                    </a:lnTo>
                    <a:lnTo>
                      <a:pt x="1383" y="5"/>
                    </a:lnTo>
                    <a:lnTo>
                      <a:pt x="1382" y="5"/>
                    </a:lnTo>
                    <a:lnTo>
                      <a:pt x="1380" y="5"/>
                    </a:lnTo>
                    <a:lnTo>
                      <a:pt x="1378" y="6"/>
                    </a:lnTo>
                    <a:lnTo>
                      <a:pt x="1378" y="7"/>
                    </a:lnTo>
                    <a:lnTo>
                      <a:pt x="1377" y="9"/>
                    </a:lnTo>
                    <a:lnTo>
                      <a:pt x="1334" y="9"/>
                    </a:lnTo>
                    <a:lnTo>
                      <a:pt x="1334" y="7"/>
                    </a:lnTo>
                    <a:lnTo>
                      <a:pt x="1333" y="6"/>
                    </a:lnTo>
                    <a:lnTo>
                      <a:pt x="1332" y="5"/>
                    </a:lnTo>
                    <a:lnTo>
                      <a:pt x="1330" y="5"/>
                    </a:lnTo>
                    <a:lnTo>
                      <a:pt x="1328" y="5"/>
                    </a:lnTo>
                    <a:lnTo>
                      <a:pt x="1327" y="6"/>
                    </a:lnTo>
                    <a:lnTo>
                      <a:pt x="1326" y="7"/>
                    </a:lnTo>
                    <a:lnTo>
                      <a:pt x="1325" y="9"/>
                    </a:lnTo>
                    <a:lnTo>
                      <a:pt x="1238" y="9"/>
                    </a:lnTo>
                    <a:lnTo>
                      <a:pt x="1238" y="7"/>
                    </a:lnTo>
                    <a:lnTo>
                      <a:pt x="1237" y="6"/>
                    </a:lnTo>
                    <a:lnTo>
                      <a:pt x="1235" y="5"/>
                    </a:lnTo>
                    <a:lnTo>
                      <a:pt x="1234" y="5"/>
                    </a:lnTo>
                    <a:lnTo>
                      <a:pt x="1232" y="5"/>
                    </a:lnTo>
                    <a:lnTo>
                      <a:pt x="1231" y="6"/>
                    </a:lnTo>
                    <a:lnTo>
                      <a:pt x="1230" y="7"/>
                    </a:lnTo>
                    <a:lnTo>
                      <a:pt x="1229" y="9"/>
                    </a:lnTo>
                    <a:lnTo>
                      <a:pt x="1150" y="9"/>
                    </a:lnTo>
                    <a:lnTo>
                      <a:pt x="1150" y="7"/>
                    </a:lnTo>
                    <a:lnTo>
                      <a:pt x="1149" y="6"/>
                    </a:lnTo>
                    <a:lnTo>
                      <a:pt x="1148" y="5"/>
                    </a:lnTo>
                    <a:lnTo>
                      <a:pt x="1146" y="5"/>
                    </a:lnTo>
                    <a:lnTo>
                      <a:pt x="1144" y="5"/>
                    </a:lnTo>
                    <a:lnTo>
                      <a:pt x="1143" y="6"/>
                    </a:lnTo>
                    <a:lnTo>
                      <a:pt x="1142" y="7"/>
                    </a:lnTo>
                    <a:lnTo>
                      <a:pt x="1141" y="9"/>
                    </a:lnTo>
                    <a:lnTo>
                      <a:pt x="1076" y="9"/>
                    </a:lnTo>
                    <a:lnTo>
                      <a:pt x="1076" y="7"/>
                    </a:lnTo>
                    <a:lnTo>
                      <a:pt x="1075" y="6"/>
                    </a:lnTo>
                    <a:lnTo>
                      <a:pt x="1073" y="5"/>
                    </a:lnTo>
                    <a:lnTo>
                      <a:pt x="1072" y="5"/>
                    </a:lnTo>
                    <a:lnTo>
                      <a:pt x="1070" y="5"/>
                    </a:lnTo>
                    <a:lnTo>
                      <a:pt x="1068" y="6"/>
                    </a:lnTo>
                    <a:lnTo>
                      <a:pt x="1068" y="7"/>
                    </a:lnTo>
                    <a:lnTo>
                      <a:pt x="1067" y="9"/>
                    </a:lnTo>
                    <a:lnTo>
                      <a:pt x="1054" y="9"/>
                    </a:lnTo>
                    <a:lnTo>
                      <a:pt x="1054" y="3"/>
                    </a:lnTo>
                    <a:lnTo>
                      <a:pt x="774" y="3"/>
                    </a:lnTo>
                    <a:lnTo>
                      <a:pt x="774" y="2"/>
                    </a:lnTo>
                    <a:lnTo>
                      <a:pt x="773" y="1"/>
                    </a:lnTo>
                    <a:lnTo>
                      <a:pt x="771" y="0"/>
                    </a:lnTo>
                    <a:lnTo>
                      <a:pt x="769" y="0"/>
                    </a:lnTo>
                    <a:lnTo>
                      <a:pt x="768" y="0"/>
                    </a:lnTo>
                    <a:lnTo>
                      <a:pt x="766" y="1"/>
                    </a:lnTo>
                    <a:lnTo>
                      <a:pt x="765" y="2"/>
                    </a:lnTo>
                    <a:lnTo>
                      <a:pt x="765" y="3"/>
                    </a:lnTo>
                    <a:lnTo>
                      <a:pt x="651" y="3"/>
                    </a:lnTo>
                    <a:lnTo>
                      <a:pt x="650" y="2"/>
                    </a:lnTo>
                    <a:lnTo>
                      <a:pt x="649" y="1"/>
                    </a:lnTo>
                    <a:lnTo>
                      <a:pt x="648" y="0"/>
                    </a:lnTo>
                    <a:lnTo>
                      <a:pt x="646" y="0"/>
                    </a:lnTo>
                    <a:lnTo>
                      <a:pt x="644" y="0"/>
                    </a:lnTo>
                    <a:lnTo>
                      <a:pt x="643" y="1"/>
                    </a:lnTo>
                    <a:lnTo>
                      <a:pt x="642" y="2"/>
                    </a:lnTo>
                    <a:lnTo>
                      <a:pt x="642" y="3"/>
                    </a:lnTo>
                    <a:lnTo>
                      <a:pt x="617" y="3"/>
                    </a:lnTo>
                    <a:lnTo>
                      <a:pt x="617" y="2"/>
                    </a:lnTo>
                    <a:lnTo>
                      <a:pt x="615" y="1"/>
                    </a:lnTo>
                    <a:lnTo>
                      <a:pt x="614" y="0"/>
                    </a:lnTo>
                    <a:lnTo>
                      <a:pt x="612" y="0"/>
                    </a:lnTo>
                    <a:lnTo>
                      <a:pt x="611" y="0"/>
                    </a:lnTo>
                    <a:lnTo>
                      <a:pt x="609" y="1"/>
                    </a:lnTo>
                    <a:lnTo>
                      <a:pt x="608" y="2"/>
                    </a:lnTo>
                    <a:lnTo>
                      <a:pt x="608" y="3"/>
                    </a:lnTo>
                    <a:lnTo>
                      <a:pt x="590" y="3"/>
                    </a:lnTo>
                    <a:lnTo>
                      <a:pt x="590" y="2"/>
                    </a:lnTo>
                    <a:lnTo>
                      <a:pt x="588" y="1"/>
                    </a:lnTo>
                    <a:lnTo>
                      <a:pt x="587" y="0"/>
                    </a:lnTo>
                    <a:lnTo>
                      <a:pt x="585" y="0"/>
                    </a:lnTo>
                    <a:lnTo>
                      <a:pt x="584" y="0"/>
                    </a:lnTo>
                    <a:lnTo>
                      <a:pt x="582" y="1"/>
                    </a:lnTo>
                    <a:lnTo>
                      <a:pt x="581" y="2"/>
                    </a:lnTo>
                    <a:lnTo>
                      <a:pt x="581" y="3"/>
                    </a:lnTo>
                    <a:lnTo>
                      <a:pt x="556" y="3"/>
                    </a:lnTo>
                    <a:lnTo>
                      <a:pt x="556" y="2"/>
                    </a:lnTo>
                    <a:lnTo>
                      <a:pt x="555" y="1"/>
                    </a:lnTo>
                    <a:lnTo>
                      <a:pt x="553" y="0"/>
                    </a:lnTo>
                    <a:lnTo>
                      <a:pt x="552" y="0"/>
                    </a:lnTo>
                    <a:lnTo>
                      <a:pt x="550" y="0"/>
                    </a:lnTo>
                    <a:lnTo>
                      <a:pt x="548" y="1"/>
                    </a:lnTo>
                    <a:lnTo>
                      <a:pt x="548" y="2"/>
                    </a:lnTo>
                    <a:lnTo>
                      <a:pt x="547" y="3"/>
                    </a:lnTo>
                    <a:lnTo>
                      <a:pt x="516" y="3"/>
                    </a:lnTo>
                    <a:lnTo>
                      <a:pt x="515" y="2"/>
                    </a:lnTo>
                    <a:lnTo>
                      <a:pt x="514" y="1"/>
                    </a:lnTo>
                    <a:lnTo>
                      <a:pt x="513" y="0"/>
                    </a:lnTo>
                    <a:lnTo>
                      <a:pt x="511" y="0"/>
                    </a:lnTo>
                    <a:lnTo>
                      <a:pt x="509" y="0"/>
                    </a:lnTo>
                    <a:lnTo>
                      <a:pt x="508" y="1"/>
                    </a:lnTo>
                    <a:lnTo>
                      <a:pt x="507" y="2"/>
                    </a:lnTo>
                    <a:lnTo>
                      <a:pt x="506" y="3"/>
                    </a:lnTo>
                    <a:lnTo>
                      <a:pt x="488" y="3"/>
                    </a:lnTo>
                    <a:lnTo>
                      <a:pt x="488" y="2"/>
                    </a:lnTo>
                    <a:lnTo>
                      <a:pt x="487" y="1"/>
                    </a:lnTo>
                    <a:lnTo>
                      <a:pt x="486" y="0"/>
                    </a:lnTo>
                    <a:lnTo>
                      <a:pt x="484" y="0"/>
                    </a:lnTo>
                    <a:lnTo>
                      <a:pt x="482" y="0"/>
                    </a:lnTo>
                    <a:lnTo>
                      <a:pt x="481" y="1"/>
                    </a:lnTo>
                    <a:lnTo>
                      <a:pt x="480" y="2"/>
                    </a:lnTo>
                    <a:lnTo>
                      <a:pt x="479" y="3"/>
                    </a:lnTo>
                    <a:lnTo>
                      <a:pt x="468" y="3"/>
                    </a:lnTo>
                    <a:lnTo>
                      <a:pt x="467" y="2"/>
                    </a:lnTo>
                    <a:lnTo>
                      <a:pt x="467" y="1"/>
                    </a:lnTo>
                    <a:lnTo>
                      <a:pt x="465" y="0"/>
                    </a:lnTo>
                    <a:lnTo>
                      <a:pt x="463" y="0"/>
                    </a:lnTo>
                    <a:lnTo>
                      <a:pt x="462" y="0"/>
                    </a:lnTo>
                    <a:lnTo>
                      <a:pt x="460" y="1"/>
                    </a:lnTo>
                    <a:lnTo>
                      <a:pt x="459" y="2"/>
                    </a:lnTo>
                    <a:lnTo>
                      <a:pt x="459" y="3"/>
                    </a:lnTo>
                    <a:lnTo>
                      <a:pt x="446" y="3"/>
                    </a:lnTo>
                    <a:lnTo>
                      <a:pt x="445" y="2"/>
                    </a:lnTo>
                    <a:lnTo>
                      <a:pt x="445" y="1"/>
                    </a:lnTo>
                    <a:lnTo>
                      <a:pt x="443" y="0"/>
                    </a:lnTo>
                    <a:lnTo>
                      <a:pt x="441" y="0"/>
                    </a:lnTo>
                    <a:lnTo>
                      <a:pt x="440" y="0"/>
                    </a:lnTo>
                    <a:lnTo>
                      <a:pt x="438" y="1"/>
                    </a:lnTo>
                    <a:lnTo>
                      <a:pt x="437" y="2"/>
                    </a:lnTo>
                    <a:lnTo>
                      <a:pt x="437" y="3"/>
                    </a:lnTo>
                    <a:lnTo>
                      <a:pt x="420" y="3"/>
                    </a:lnTo>
                    <a:lnTo>
                      <a:pt x="420" y="2"/>
                    </a:lnTo>
                    <a:lnTo>
                      <a:pt x="419" y="1"/>
                    </a:lnTo>
                    <a:lnTo>
                      <a:pt x="417" y="0"/>
                    </a:lnTo>
                    <a:lnTo>
                      <a:pt x="416" y="0"/>
                    </a:lnTo>
                    <a:lnTo>
                      <a:pt x="414" y="0"/>
                    </a:lnTo>
                    <a:lnTo>
                      <a:pt x="412" y="1"/>
                    </a:lnTo>
                    <a:lnTo>
                      <a:pt x="411" y="2"/>
                    </a:lnTo>
                    <a:lnTo>
                      <a:pt x="411" y="3"/>
                    </a:lnTo>
                    <a:lnTo>
                      <a:pt x="392" y="3"/>
                    </a:lnTo>
                    <a:lnTo>
                      <a:pt x="392" y="2"/>
                    </a:lnTo>
                    <a:lnTo>
                      <a:pt x="391" y="1"/>
                    </a:lnTo>
                    <a:lnTo>
                      <a:pt x="390" y="0"/>
                    </a:lnTo>
                    <a:lnTo>
                      <a:pt x="388" y="0"/>
                    </a:lnTo>
                    <a:lnTo>
                      <a:pt x="386" y="0"/>
                    </a:lnTo>
                    <a:lnTo>
                      <a:pt x="385" y="1"/>
                    </a:lnTo>
                    <a:lnTo>
                      <a:pt x="384" y="2"/>
                    </a:lnTo>
                    <a:lnTo>
                      <a:pt x="383" y="3"/>
                    </a:lnTo>
                    <a:lnTo>
                      <a:pt x="368" y="3"/>
                    </a:lnTo>
                    <a:lnTo>
                      <a:pt x="368" y="2"/>
                    </a:lnTo>
                    <a:lnTo>
                      <a:pt x="367" y="1"/>
                    </a:lnTo>
                    <a:lnTo>
                      <a:pt x="365" y="0"/>
                    </a:lnTo>
                    <a:lnTo>
                      <a:pt x="364" y="0"/>
                    </a:lnTo>
                    <a:lnTo>
                      <a:pt x="362" y="0"/>
                    </a:lnTo>
                    <a:lnTo>
                      <a:pt x="360" y="1"/>
                    </a:lnTo>
                    <a:lnTo>
                      <a:pt x="360" y="2"/>
                    </a:lnTo>
                    <a:lnTo>
                      <a:pt x="359" y="3"/>
                    </a:lnTo>
                    <a:lnTo>
                      <a:pt x="79" y="3"/>
                    </a:lnTo>
                    <a:lnTo>
                      <a:pt x="78" y="2"/>
                    </a:lnTo>
                    <a:lnTo>
                      <a:pt x="77" y="1"/>
                    </a:lnTo>
                    <a:lnTo>
                      <a:pt x="76" y="0"/>
                    </a:lnTo>
                    <a:lnTo>
                      <a:pt x="74" y="0"/>
                    </a:lnTo>
                    <a:lnTo>
                      <a:pt x="73" y="0"/>
                    </a:lnTo>
                    <a:lnTo>
                      <a:pt x="71" y="1"/>
                    </a:lnTo>
                    <a:lnTo>
                      <a:pt x="70" y="2"/>
                    </a:lnTo>
                    <a:lnTo>
                      <a:pt x="70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8" y="2"/>
                    </a:lnTo>
                    <a:lnTo>
                      <a:pt x="47" y="3"/>
                    </a:lnTo>
                    <a:lnTo>
                      <a:pt x="26" y="3"/>
                    </a:lnTo>
                    <a:lnTo>
                      <a:pt x="26" y="2"/>
                    </a:lnTo>
                    <a:lnTo>
                      <a:pt x="24" y="1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1"/>
                    </a:lnTo>
                    <a:lnTo>
                      <a:pt x="17" y="2"/>
                    </a:lnTo>
                    <a:lnTo>
                      <a:pt x="17" y="3"/>
                    </a:lnTo>
                    <a:lnTo>
                      <a:pt x="0" y="3"/>
                    </a:lnTo>
                    <a:lnTo>
                      <a:pt x="0" y="34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8" name="Freeform 424"/>
              <p:cNvSpPr>
                <a:spLocks/>
              </p:cNvSpPr>
              <p:nvPr/>
            </p:nvSpPr>
            <p:spPr bwMode="auto">
              <a:xfrm>
                <a:off x="4803" y="1175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9" name="Freeform 425"/>
              <p:cNvSpPr>
                <a:spLocks/>
              </p:cNvSpPr>
              <p:nvPr/>
            </p:nvSpPr>
            <p:spPr bwMode="auto">
              <a:xfrm>
                <a:off x="3405" y="151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0" name="Freeform 426"/>
              <p:cNvSpPr>
                <a:spLocks/>
              </p:cNvSpPr>
              <p:nvPr/>
            </p:nvSpPr>
            <p:spPr bwMode="auto">
              <a:xfrm>
                <a:off x="3674" y="1108"/>
                <a:ext cx="1142" cy="620"/>
              </a:xfrm>
              <a:custGeom>
                <a:avLst/>
                <a:gdLst>
                  <a:gd name="T0" fmla="*/ 30 w 1142"/>
                  <a:gd name="T1" fmla="*/ 331 h 620"/>
                  <a:gd name="T2" fmla="*/ 36 w 1142"/>
                  <a:gd name="T3" fmla="*/ 329 h 620"/>
                  <a:gd name="T4" fmla="*/ 61 w 1142"/>
                  <a:gd name="T5" fmla="*/ 332 h 620"/>
                  <a:gd name="T6" fmla="*/ 66 w 1142"/>
                  <a:gd name="T7" fmla="*/ 329 h 620"/>
                  <a:gd name="T8" fmla="*/ 70 w 1142"/>
                  <a:gd name="T9" fmla="*/ 332 h 620"/>
                  <a:gd name="T10" fmla="*/ 82 w 1142"/>
                  <a:gd name="T11" fmla="*/ 329 h 620"/>
                  <a:gd name="T12" fmla="*/ 88 w 1142"/>
                  <a:gd name="T13" fmla="*/ 331 h 620"/>
                  <a:gd name="T14" fmla="*/ 97 w 1142"/>
                  <a:gd name="T15" fmla="*/ 330 h 620"/>
                  <a:gd name="T16" fmla="*/ 104 w 1142"/>
                  <a:gd name="T17" fmla="*/ 330 h 620"/>
                  <a:gd name="T18" fmla="*/ 107 w 1142"/>
                  <a:gd name="T19" fmla="*/ 330 h 620"/>
                  <a:gd name="T20" fmla="*/ 113 w 1142"/>
                  <a:gd name="T21" fmla="*/ 326 h 620"/>
                  <a:gd name="T22" fmla="*/ 121 w 1142"/>
                  <a:gd name="T23" fmla="*/ 329 h 620"/>
                  <a:gd name="T24" fmla="*/ 148 w 1142"/>
                  <a:gd name="T25" fmla="*/ 331 h 620"/>
                  <a:gd name="T26" fmla="*/ 154 w 1142"/>
                  <a:gd name="T27" fmla="*/ 329 h 620"/>
                  <a:gd name="T28" fmla="*/ 174 w 1142"/>
                  <a:gd name="T29" fmla="*/ 332 h 620"/>
                  <a:gd name="T30" fmla="*/ 178 w 1142"/>
                  <a:gd name="T31" fmla="*/ 329 h 620"/>
                  <a:gd name="T32" fmla="*/ 183 w 1142"/>
                  <a:gd name="T33" fmla="*/ 332 h 620"/>
                  <a:gd name="T34" fmla="*/ 199 w 1142"/>
                  <a:gd name="T35" fmla="*/ 329 h 620"/>
                  <a:gd name="T36" fmla="*/ 204 w 1142"/>
                  <a:gd name="T37" fmla="*/ 331 h 620"/>
                  <a:gd name="T38" fmla="*/ 218 w 1142"/>
                  <a:gd name="T39" fmla="*/ 330 h 620"/>
                  <a:gd name="T40" fmla="*/ 224 w 1142"/>
                  <a:gd name="T41" fmla="*/ 330 h 620"/>
                  <a:gd name="T42" fmla="*/ 230 w 1142"/>
                  <a:gd name="T43" fmla="*/ 331 h 620"/>
                  <a:gd name="T44" fmla="*/ 236 w 1142"/>
                  <a:gd name="T45" fmla="*/ 329 h 620"/>
                  <a:gd name="T46" fmla="*/ 243 w 1142"/>
                  <a:gd name="T47" fmla="*/ 332 h 620"/>
                  <a:gd name="T48" fmla="*/ 248 w 1142"/>
                  <a:gd name="T49" fmla="*/ 329 h 620"/>
                  <a:gd name="T50" fmla="*/ 253 w 1142"/>
                  <a:gd name="T51" fmla="*/ 332 h 620"/>
                  <a:gd name="T52" fmla="*/ 287 w 1142"/>
                  <a:gd name="T53" fmla="*/ 329 h 620"/>
                  <a:gd name="T54" fmla="*/ 293 w 1142"/>
                  <a:gd name="T55" fmla="*/ 331 h 620"/>
                  <a:gd name="T56" fmla="*/ 379 w 1142"/>
                  <a:gd name="T57" fmla="*/ 4 h 620"/>
                  <a:gd name="T58" fmla="*/ 383 w 1142"/>
                  <a:gd name="T59" fmla="*/ 0 h 620"/>
                  <a:gd name="T60" fmla="*/ 388 w 1142"/>
                  <a:gd name="T61" fmla="*/ 4 h 620"/>
                  <a:gd name="T62" fmla="*/ 505 w 1142"/>
                  <a:gd name="T63" fmla="*/ 0 h 620"/>
                  <a:gd name="T64" fmla="*/ 511 w 1142"/>
                  <a:gd name="T65" fmla="*/ 2 h 620"/>
                  <a:gd name="T66" fmla="*/ 623 w 1142"/>
                  <a:gd name="T67" fmla="*/ 1 h 620"/>
                  <a:gd name="T68" fmla="*/ 629 w 1142"/>
                  <a:gd name="T69" fmla="*/ 1 h 620"/>
                  <a:gd name="T70" fmla="*/ 660 w 1142"/>
                  <a:gd name="T71" fmla="*/ 2 h 620"/>
                  <a:gd name="T72" fmla="*/ 665 w 1142"/>
                  <a:gd name="T73" fmla="*/ 0 h 620"/>
                  <a:gd name="T74" fmla="*/ 736 w 1142"/>
                  <a:gd name="T75" fmla="*/ 4 h 620"/>
                  <a:gd name="T76" fmla="*/ 740 w 1142"/>
                  <a:gd name="T77" fmla="*/ 0 h 620"/>
                  <a:gd name="T78" fmla="*/ 745 w 1142"/>
                  <a:gd name="T79" fmla="*/ 4 h 620"/>
                  <a:gd name="T80" fmla="*/ 879 w 1142"/>
                  <a:gd name="T81" fmla="*/ 93 h 620"/>
                  <a:gd name="T82" fmla="*/ 885 w 1142"/>
                  <a:gd name="T83" fmla="*/ 91 h 620"/>
                  <a:gd name="T84" fmla="*/ 966 w 1142"/>
                  <a:gd name="T85" fmla="*/ 94 h 620"/>
                  <a:gd name="T86" fmla="*/ 971 w 1142"/>
                  <a:gd name="T87" fmla="*/ 90 h 620"/>
                  <a:gd name="T88" fmla="*/ 975 w 1142"/>
                  <a:gd name="T89" fmla="*/ 94 h 620"/>
                  <a:gd name="T90" fmla="*/ 1065 w 1142"/>
                  <a:gd name="T91" fmla="*/ 91 h 620"/>
                  <a:gd name="T92" fmla="*/ 1071 w 1142"/>
                  <a:gd name="T93" fmla="*/ 93 h 620"/>
                  <a:gd name="T94" fmla="*/ 1115 w 1142"/>
                  <a:gd name="T95" fmla="*/ 91 h 620"/>
                  <a:gd name="T96" fmla="*/ 1122 w 1142"/>
                  <a:gd name="T97" fmla="*/ 91 h 620"/>
                  <a:gd name="T98" fmla="*/ 1142 w 1142"/>
                  <a:gd name="T99" fmla="*/ 94 h 62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142"/>
                  <a:gd name="T151" fmla="*/ 0 h 620"/>
                  <a:gd name="T152" fmla="*/ 1142 w 1142"/>
                  <a:gd name="T153" fmla="*/ 620 h 62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142" h="620">
                    <a:moveTo>
                      <a:pt x="0" y="620"/>
                    </a:moveTo>
                    <a:lnTo>
                      <a:pt x="0" y="332"/>
                    </a:lnTo>
                    <a:lnTo>
                      <a:pt x="30" y="332"/>
                    </a:lnTo>
                    <a:lnTo>
                      <a:pt x="30" y="331"/>
                    </a:lnTo>
                    <a:lnTo>
                      <a:pt x="31" y="330"/>
                    </a:lnTo>
                    <a:lnTo>
                      <a:pt x="32" y="329"/>
                    </a:lnTo>
                    <a:lnTo>
                      <a:pt x="34" y="329"/>
                    </a:lnTo>
                    <a:lnTo>
                      <a:pt x="36" y="329"/>
                    </a:lnTo>
                    <a:lnTo>
                      <a:pt x="37" y="330"/>
                    </a:lnTo>
                    <a:lnTo>
                      <a:pt x="38" y="331"/>
                    </a:lnTo>
                    <a:lnTo>
                      <a:pt x="39" y="332"/>
                    </a:lnTo>
                    <a:lnTo>
                      <a:pt x="61" y="332"/>
                    </a:lnTo>
                    <a:lnTo>
                      <a:pt x="62" y="331"/>
                    </a:lnTo>
                    <a:lnTo>
                      <a:pt x="62" y="330"/>
                    </a:lnTo>
                    <a:lnTo>
                      <a:pt x="64" y="329"/>
                    </a:lnTo>
                    <a:lnTo>
                      <a:pt x="66" y="329"/>
                    </a:lnTo>
                    <a:lnTo>
                      <a:pt x="67" y="329"/>
                    </a:lnTo>
                    <a:lnTo>
                      <a:pt x="69" y="330"/>
                    </a:lnTo>
                    <a:lnTo>
                      <a:pt x="70" y="331"/>
                    </a:lnTo>
                    <a:lnTo>
                      <a:pt x="70" y="332"/>
                    </a:lnTo>
                    <a:lnTo>
                      <a:pt x="80" y="332"/>
                    </a:lnTo>
                    <a:lnTo>
                      <a:pt x="80" y="331"/>
                    </a:lnTo>
                    <a:lnTo>
                      <a:pt x="81" y="330"/>
                    </a:lnTo>
                    <a:lnTo>
                      <a:pt x="82" y="329"/>
                    </a:lnTo>
                    <a:lnTo>
                      <a:pt x="84" y="329"/>
                    </a:lnTo>
                    <a:lnTo>
                      <a:pt x="86" y="329"/>
                    </a:lnTo>
                    <a:lnTo>
                      <a:pt x="87" y="330"/>
                    </a:lnTo>
                    <a:lnTo>
                      <a:pt x="88" y="331"/>
                    </a:lnTo>
                    <a:lnTo>
                      <a:pt x="89" y="332"/>
                    </a:lnTo>
                    <a:lnTo>
                      <a:pt x="96" y="332"/>
                    </a:lnTo>
                    <a:lnTo>
                      <a:pt x="97" y="331"/>
                    </a:lnTo>
                    <a:lnTo>
                      <a:pt x="97" y="330"/>
                    </a:lnTo>
                    <a:lnTo>
                      <a:pt x="99" y="329"/>
                    </a:lnTo>
                    <a:lnTo>
                      <a:pt x="101" y="329"/>
                    </a:lnTo>
                    <a:lnTo>
                      <a:pt x="102" y="329"/>
                    </a:lnTo>
                    <a:lnTo>
                      <a:pt x="104" y="330"/>
                    </a:lnTo>
                    <a:lnTo>
                      <a:pt x="105" y="331"/>
                    </a:lnTo>
                    <a:lnTo>
                      <a:pt x="105" y="332"/>
                    </a:lnTo>
                    <a:lnTo>
                      <a:pt x="107" y="332"/>
                    </a:lnTo>
                    <a:lnTo>
                      <a:pt x="107" y="330"/>
                    </a:lnTo>
                    <a:lnTo>
                      <a:pt x="108" y="329"/>
                    </a:lnTo>
                    <a:lnTo>
                      <a:pt x="109" y="328"/>
                    </a:lnTo>
                    <a:lnTo>
                      <a:pt x="111" y="327"/>
                    </a:lnTo>
                    <a:lnTo>
                      <a:pt x="113" y="326"/>
                    </a:lnTo>
                    <a:lnTo>
                      <a:pt x="116" y="326"/>
                    </a:lnTo>
                    <a:lnTo>
                      <a:pt x="118" y="327"/>
                    </a:lnTo>
                    <a:lnTo>
                      <a:pt x="120" y="328"/>
                    </a:lnTo>
                    <a:lnTo>
                      <a:pt x="121" y="329"/>
                    </a:lnTo>
                    <a:lnTo>
                      <a:pt x="122" y="330"/>
                    </a:lnTo>
                    <a:lnTo>
                      <a:pt x="122" y="332"/>
                    </a:lnTo>
                    <a:lnTo>
                      <a:pt x="148" y="332"/>
                    </a:lnTo>
                    <a:lnTo>
                      <a:pt x="148" y="331"/>
                    </a:lnTo>
                    <a:lnTo>
                      <a:pt x="149" y="330"/>
                    </a:lnTo>
                    <a:lnTo>
                      <a:pt x="151" y="329"/>
                    </a:lnTo>
                    <a:lnTo>
                      <a:pt x="153" y="329"/>
                    </a:lnTo>
                    <a:lnTo>
                      <a:pt x="154" y="329"/>
                    </a:lnTo>
                    <a:lnTo>
                      <a:pt x="156" y="330"/>
                    </a:lnTo>
                    <a:lnTo>
                      <a:pt x="157" y="331"/>
                    </a:lnTo>
                    <a:lnTo>
                      <a:pt x="157" y="332"/>
                    </a:lnTo>
                    <a:lnTo>
                      <a:pt x="174" y="332"/>
                    </a:lnTo>
                    <a:lnTo>
                      <a:pt x="174" y="331"/>
                    </a:lnTo>
                    <a:lnTo>
                      <a:pt x="175" y="330"/>
                    </a:lnTo>
                    <a:lnTo>
                      <a:pt x="177" y="329"/>
                    </a:lnTo>
                    <a:lnTo>
                      <a:pt x="178" y="329"/>
                    </a:lnTo>
                    <a:lnTo>
                      <a:pt x="180" y="329"/>
                    </a:lnTo>
                    <a:lnTo>
                      <a:pt x="182" y="330"/>
                    </a:lnTo>
                    <a:lnTo>
                      <a:pt x="182" y="331"/>
                    </a:lnTo>
                    <a:lnTo>
                      <a:pt x="183" y="332"/>
                    </a:lnTo>
                    <a:lnTo>
                      <a:pt x="196" y="332"/>
                    </a:lnTo>
                    <a:lnTo>
                      <a:pt x="196" y="331"/>
                    </a:lnTo>
                    <a:lnTo>
                      <a:pt x="197" y="330"/>
                    </a:lnTo>
                    <a:lnTo>
                      <a:pt x="199" y="329"/>
                    </a:lnTo>
                    <a:lnTo>
                      <a:pt x="200" y="329"/>
                    </a:lnTo>
                    <a:lnTo>
                      <a:pt x="202" y="329"/>
                    </a:lnTo>
                    <a:lnTo>
                      <a:pt x="204" y="330"/>
                    </a:lnTo>
                    <a:lnTo>
                      <a:pt x="204" y="331"/>
                    </a:lnTo>
                    <a:lnTo>
                      <a:pt x="205" y="332"/>
                    </a:lnTo>
                    <a:lnTo>
                      <a:pt x="216" y="332"/>
                    </a:lnTo>
                    <a:lnTo>
                      <a:pt x="217" y="331"/>
                    </a:lnTo>
                    <a:lnTo>
                      <a:pt x="218" y="330"/>
                    </a:lnTo>
                    <a:lnTo>
                      <a:pt x="219" y="329"/>
                    </a:lnTo>
                    <a:lnTo>
                      <a:pt x="221" y="329"/>
                    </a:lnTo>
                    <a:lnTo>
                      <a:pt x="223" y="329"/>
                    </a:lnTo>
                    <a:lnTo>
                      <a:pt x="224" y="330"/>
                    </a:lnTo>
                    <a:lnTo>
                      <a:pt x="225" y="331"/>
                    </a:lnTo>
                    <a:lnTo>
                      <a:pt x="225" y="332"/>
                    </a:lnTo>
                    <a:lnTo>
                      <a:pt x="230" y="332"/>
                    </a:lnTo>
                    <a:lnTo>
                      <a:pt x="230" y="331"/>
                    </a:lnTo>
                    <a:lnTo>
                      <a:pt x="231" y="330"/>
                    </a:lnTo>
                    <a:lnTo>
                      <a:pt x="233" y="329"/>
                    </a:lnTo>
                    <a:lnTo>
                      <a:pt x="234" y="329"/>
                    </a:lnTo>
                    <a:lnTo>
                      <a:pt x="236" y="329"/>
                    </a:lnTo>
                    <a:lnTo>
                      <a:pt x="238" y="330"/>
                    </a:lnTo>
                    <a:lnTo>
                      <a:pt x="239" y="331"/>
                    </a:lnTo>
                    <a:lnTo>
                      <a:pt x="239" y="332"/>
                    </a:lnTo>
                    <a:lnTo>
                      <a:pt x="243" y="332"/>
                    </a:lnTo>
                    <a:lnTo>
                      <a:pt x="244" y="331"/>
                    </a:lnTo>
                    <a:lnTo>
                      <a:pt x="245" y="330"/>
                    </a:lnTo>
                    <a:lnTo>
                      <a:pt x="246" y="329"/>
                    </a:lnTo>
                    <a:lnTo>
                      <a:pt x="248" y="329"/>
                    </a:lnTo>
                    <a:lnTo>
                      <a:pt x="250" y="329"/>
                    </a:lnTo>
                    <a:lnTo>
                      <a:pt x="251" y="330"/>
                    </a:lnTo>
                    <a:lnTo>
                      <a:pt x="252" y="331"/>
                    </a:lnTo>
                    <a:lnTo>
                      <a:pt x="253" y="332"/>
                    </a:lnTo>
                    <a:lnTo>
                      <a:pt x="284" y="332"/>
                    </a:lnTo>
                    <a:lnTo>
                      <a:pt x="285" y="331"/>
                    </a:lnTo>
                    <a:lnTo>
                      <a:pt x="285" y="330"/>
                    </a:lnTo>
                    <a:lnTo>
                      <a:pt x="287" y="329"/>
                    </a:lnTo>
                    <a:lnTo>
                      <a:pt x="289" y="329"/>
                    </a:lnTo>
                    <a:lnTo>
                      <a:pt x="290" y="329"/>
                    </a:lnTo>
                    <a:lnTo>
                      <a:pt x="292" y="330"/>
                    </a:lnTo>
                    <a:lnTo>
                      <a:pt x="293" y="331"/>
                    </a:lnTo>
                    <a:lnTo>
                      <a:pt x="293" y="332"/>
                    </a:lnTo>
                    <a:lnTo>
                      <a:pt x="322" y="332"/>
                    </a:lnTo>
                    <a:lnTo>
                      <a:pt x="322" y="4"/>
                    </a:lnTo>
                    <a:lnTo>
                      <a:pt x="379" y="4"/>
                    </a:lnTo>
                    <a:lnTo>
                      <a:pt x="379" y="2"/>
                    </a:lnTo>
                    <a:lnTo>
                      <a:pt x="380" y="1"/>
                    </a:lnTo>
                    <a:lnTo>
                      <a:pt x="381" y="0"/>
                    </a:lnTo>
                    <a:lnTo>
                      <a:pt x="383" y="0"/>
                    </a:lnTo>
                    <a:lnTo>
                      <a:pt x="385" y="0"/>
                    </a:lnTo>
                    <a:lnTo>
                      <a:pt x="386" y="1"/>
                    </a:lnTo>
                    <a:lnTo>
                      <a:pt x="387" y="2"/>
                    </a:lnTo>
                    <a:lnTo>
                      <a:pt x="388" y="4"/>
                    </a:lnTo>
                    <a:lnTo>
                      <a:pt x="502" y="4"/>
                    </a:lnTo>
                    <a:lnTo>
                      <a:pt x="502" y="2"/>
                    </a:lnTo>
                    <a:lnTo>
                      <a:pt x="503" y="1"/>
                    </a:lnTo>
                    <a:lnTo>
                      <a:pt x="505" y="0"/>
                    </a:lnTo>
                    <a:lnTo>
                      <a:pt x="506" y="0"/>
                    </a:lnTo>
                    <a:lnTo>
                      <a:pt x="508" y="0"/>
                    </a:lnTo>
                    <a:lnTo>
                      <a:pt x="510" y="1"/>
                    </a:lnTo>
                    <a:lnTo>
                      <a:pt x="511" y="2"/>
                    </a:lnTo>
                    <a:lnTo>
                      <a:pt x="511" y="4"/>
                    </a:lnTo>
                    <a:lnTo>
                      <a:pt x="622" y="4"/>
                    </a:lnTo>
                    <a:lnTo>
                      <a:pt x="622" y="2"/>
                    </a:lnTo>
                    <a:lnTo>
                      <a:pt x="623" y="1"/>
                    </a:lnTo>
                    <a:lnTo>
                      <a:pt x="625" y="0"/>
                    </a:lnTo>
                    <a:lnTo>
                      <a:pt x="626" y="0"/>
                    </a:lnTo>
                    <a:lnTo>
                      <a:pt x="628" y="0"/>
                    </a:lnTo>
                    <a:lnTo>
                      <a:pt x="629" y="1"/>
                    </a:lnTo>
                    <a:lnTo>
                      <a:pt x="630" y="2"/>
                    </a:lnTo>
                    <a:lnTo>
                      <a:pt x="631" y="4"/>
                    </a:lnTo>
                    <a:lnTo>
                      <a:pt x="659" y="4"/>
                    </a:lnTo>
                    <a:lnTo>
                      <a:pt x="660" y="2"/>
                    </a:lnTo>
                    <a:lnTo>
                      <a:pt x="660" y="1"/>
                    </a:lnTo>
                    <a:lnTo>
                      <a:pt x="662" y="0"/>
                    </a:lnTo>
                    <a:lnTo>
                      <a:pt x="664" y="0"/>
                    </a:lnTo>
                    <a:lnTo>
                      <a:pt x="665" y="0"/>
                    </a:lnTo>
                    <a:lnTo>
                      <a:pt x="667" y="1"/>
                    </a:lnTo>
                    <a:lnTo>
                      <a:pt x="668" y="2"/>
                    </a:lnTo>
                    <a:lnTo>
                      <a:pt x="668" y="4"/>
                    </a:lnTo>
                    <a:lnTo>
                      <a:pt x="736" y="4"/>
                    </a:lnTo>
                    <a:lnTo>
                      <a:pt x="736" y="2"/>
                    </a:lnTo>
                    <a:lnTo>
                      <a:pt x="737" y="1"/>
                    </a:lnTo>
                    <a:lnTo>
                      <a:pt x="738" y="0"/>
                    </a:lnTo>
                    <a:lnTo>
                      <a:pt x="740" y="0"/>
                    </a:lnTo>
                    <a:lnTo>
                      <a:pt x="742" y="0"/>
                    </a:lnTo>
                    <a:lnTo>
                      <a:pt x="743" y="1"/>
                    </a:lnTo>
                    <a:lnTo>
                      <a:pt x="744" y="2"/>
                    </a:lnTo>
                    <a:lnTo>
                      <a:pt x="745" y="4"/>
                    </a:lnTo>
                    <a:lnTo>
                      <a:pt x="809" y="4"/>
                    </a:lnTo>
                    <a:lnTo>
                      <a:pt x="809" y="94"/>
                    </a:lnTo>
                    <a:lnTo>
                      <a:pt x="878" y="94"/>
                    </a:lnTo>
                    <a:lnTo>
                      <a:pt x="879" y="93"/>
                    </a:lnTo>
                    <a:lnTo>
                      <a:pt x="880" y="92"/>
                    </a:lnTo>
                    <a:lnTo>
                      <a:pt x="881" y="91"/>
                    </a:lnTo>
                    <a:lnTo>
                      <a:pt x="883" y="90"/>
                    </a:lnTo>
                    <a:lnTo>
                      <a:pt x="885" y="91"/>
                    </a:lnTo>
                    <a:lnTo>
                      <a:pt x="886" y="92"/>
                    </a:lnTo>
                    <a:lnTo>
                      <a:pt x="887" y="93"/>
                    </a:lnTo>
                    <a:lnTo>
                      <a:pt x="887" y="94"/>
                    </a:lnTo>
                    <a:lnTo>
                      <a:pt x="966" y="94"/>
                    </a:lnTo>
                    <a:lnTo>
                      <a:pt x="967" y="93"/>
                    </a:lnTo>
                    <a:lnTo>
                      <a:pt x="968" y="92"/>
                    </a:lnTo>
                    <a:lnTo>
                      <a:pt x="969" y="91"/>
                    </a:lnTo>
                    <a:lnTo>
                      <a:pt x="971" y="90"/>
                    </a:lnTo>
                    <a:lnTo>
                      <a:pt x="972" y="91"/>
                    </a:lnTo>
                    <a:lnTo>
                      <a:pt x="974" y="92"/>
                    </a:lnTo>
                    <a:lnTo>
                      <a:pt x="975" y="93"/>
                    </a:lnTo>
                    <a:lnTo>
                      <a:pt x="975" y="94"/>
                    </a:lnTo>
                    <a:lnTo>
                      <a:pt x="1062" y="94"/>
                    </a:lnTo>
                    <a:lnTo>
                      <a:pt x="1063" y="93"/>
                    </a:lnTo>
                    <a:lnTo>
                      <a:pt x="1064" y="92"/>
                    </a:lnTo>
                    <a:lnTo>
                      <a:pt x="1065" y="91"/>
                    </a:lnTo>
                    <a:lnTo>
                      <a:pt x="1067" y="90"/>
                    </a:lnTo>
                    <a:lnTo>
                      <a:pt x="1069" y="91"/>
                    </a:lnTo>
                    <a:lnTo>
                      <a:pt x="1070" y="92"/>
                    </a:lnTo>
                    <a:lnTo>
                      <a:pt x="1071" y="93"/>
                    </a:lnTo>
                    <a:lnTo>
                      <a:pt x="1071" y="94"/>
                    </a:lnTo>
                    <a:lnTo>
                      <a:pt x="1114" y="94"/>
                    </a:lnTo>
                    <a:lnTo>
                      <a:pt x="1115" y="93"/>
                    </a:lnTo>
                    <a:lnTo>
                      <a:pt x="1115" y="91"/>
                    </a:lnTo>
                    <a:lnTo>
                      <a:pt x="1117" y="91"/>
                    </a:lnTo>
                    <a:lnTo>
                      <a:pt x="1119" y="90"/>
                    </a:lnTo>
                    <a:lnTo>
                      <a:pt x="1120" y="90"/>
                    </a:lnTo>
                    <a:lnTo>
                      <a:pt x="1122" y="91"/>
                    </a:lnTo>
                    <a:lnTo>
                      <a:pt x="1123" y="91"/>
                    </a:lnTo>
                    <a:lnTo>
                      <a:pt x="1124" y="93"/>
                    </a:lnTo>
                    <a:lnTo>
                      <a:pt x="1124" y="94"/>
                    </a:lnTo>
                    <a:lnTo>
                      <a:pt x="1142" y="94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1" name="Freeform 427"/>
              <p:cNvSpPr>
                <a:spLocks/>
              </p:cNvSpPr>
              <p:nvPr/>
            </p:nvSpPr>
            <p:spPr bwMode="auto">
              <a:xfrm>
                <a:off x="3668" y="172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2" name="Rectangle 428"/>
              <p:cNvSpPr>
                <a:spLocks noChangeArrowheads="1"/>
              </p:cNvSpPr>
              <p:nvPr/>
            </p:nvSpPr>
            <p:spPr bwMode="auto">
              <a:xfrm>
                <a:off x="4976" y="1007"/>
                <a:ext cx="206" cy="6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3" name="Rectangle 429"/>
              <p:cNvSpPr>
                <a:spLocks noChangeArrowheads="1"/>
              </p:cNvSpPr>
              <p:nvPr/>
            </p:nvSpPr>
            <p:spPr bwMode="auto">
              <a:xfrm>
                <a:off x="4941" y="1011"/>
                <a:ext cx="228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Hand Scan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94" name="Rectangle 430"/>
              <p:cNvSpPr>
                <a:spLocks noChangeArrowheads="1"/>
              </p:cNvSpPr>
              <p:nvPr/>
            </p:nvSpPr>
            <p:spPr bwMode="auto">
              <a:xfrm>
                <a:off x="5026" y="1036"/>
                <a:ext cx="110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Apps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95" name="Freeform 431"/>
              <p:cNvSpPr>
                <a:spLocks/>
              </p:cNvSpPr>
              <p:nvPr/>
            </p:nvSpPr>
            <p:spPr bwMode="auto">
              <a:xfrm>
                <a:off x="5038" y="1079"/>
                <a:ext cx="41" cy="19"/>
              </a:xfrm>
              <a:custGeom>
                <a:avLst/>
                <a:gdLst>
                  <a:gd name="T0" fmla="*/ 41 w 41"/>
                  <a:gd name="T1" fmla="*/ 0 h 19"/>
                  <a:gd name="T2" fmla="*/ 41 w 41"/>
                  <a:gd name="T3" fmla="*/ 7 h 19"/>
                  <a:gd name="T4" fmla="*/ 0 w 41"/>
                  <a:gd name="T5" fmla="*/ 7 h 19"/>
                  <a:gd name="T6" fmla="*/ 0 w 41"/>
                  <a:gd name="T7" fmla="*/ 19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19"/>
                  <a:gd name="T14" fmla="*/ 41 w 41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19">
                    <a:moveTo>
                      <a:pt x="41" y="0"/>
                    </a:moveTo>
                    <a:lnTo>
                      <a:pt x="41" y="7"/>
                    </a:lnTo>
                    <a:lnTo>
                      <a:pt x="0" y="7"/>
                    </a:lnTo>
                    <a:lnTo>
                      <a:pt x="0" y="1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6" name="Freeform 432"/>
              <p:cNvSpPr>
                <a:spLocks/>
              </p:cNvSpPr>
              <p:nvPr/>
            </p:nvSpPr>
            <p:spPr bwMode="auto">
              <a:xfrm>
                <a:off x="5073" y="10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7" name="Freeform 433"/>
              <p:cNvSpPr>
                <a:spLocks/>
              </p:cNvSpPr>
              <p:nvPr/>
            </p:nvSpPr>
            <p:spPr bwMode="auto">
              <a:xfrm>
                <a:off x="4623" y="1216"/>
                <a:ext cx="222" cy="1215"/>
              </a:xfrm>
              <a:custGeom>
                <a:avLst/>
                <a:gdLst>
                  <a:gd name="T0" fmla="*/ 0 w 222"/>
                  <a:gd name="T1" fmla="*/ 1215 h 1215"/>
                  <a:gd name="T2" fmla="*/ 8 w 222"/>
                  <a:gd name="T3" fmla="*/ 1215 h 1215"/>
                  <a:gd name="T4" fmla="*/ 8 w 222"/>
                  <a:gd name="T5" fmla="*/ 16 h 1215"/>
                  <a:gd name="T6" fmla="*/ 17 w 222"/>
                  <a:gd name="T7" fmla="*/ 16 h 1215"/>
                  <a:gd name="T8" fmla="*/ 18 w 222"/>
                  <a:gd name="T9" fmla="*/ 14 h 1215"/>
                  <a:gd name="T10" fmla="*/ 19 w 222"/>
                  <a:gd name="T11" fmla="*/ 13 h 1215"/>
                  <a:gd name="T12" fmla="*/ 20 w 222"/>
                  <a:gd name="T13" fmla="*/ 12 h 1215"/>
                  <a:gd name="T14" fmla="*/ 22 w 222"/>
                  <a:gd name="T15" fmla="*/ 12 h 1215"/>
                  <a:gd name="T16" fmla="*/ 23 w 222"/>
                  <a:gd name="T17" fmla="*/ 12 h 1215"/>
                  <a:gd name="T18" fmla="*/ 25 w 222"/>
                  <a:gd name="T19" fmla="*/ 13 h 1215"/>
                  <a:gd name="T20" fmla="*/ 26 w 222"/>
                  <a:gd name="T21" fmla="*/ 14 h 1215"/>
                  <a:gd name="T22" fmla="*/ 26 w 222"/>
                  <a:gd name="T23" fmla="*/ 16 h 1215"/>
                  <a:gd name="T24" fmla="*/ 113 w 222"/>
                  <a:gd name="T25" fmla="*/ 16 h 1215"/>
                  <a:gd name="T26" fmla="*/ 114 w 222"/>
                  <a:gd name="T27" fmla="*/ 14 h 1215"/>
                  <a:gd name="T28" fmla="*/ 115 w 222"/>
                  <a:gd name="T29" fmla="*/ 13 h 1215"/>
                  <a:gd name="T30" fmla="*/ 116 w 222"/>
                  <a:gd name="T31" fmla="*/ 12 h 1215"/>
                  <a:gd name="T32" fmla="*/ 118 w 222"/>
                  <a:gd name="T33" fmla="*/ 12 h 1215"/>
                  <a:gd name="T34" fmla="*/ 120 w 222"/>
                  <a:gd name="T35" fmla="*/ 12 h 1215"/>
                  <a:gd name="T36" fmla="*/ 121 w 222"/>
                  <a:gd name="T37" fmla="*/ 13 h 1215"/>
                  <a:gd name="T38" fmla="*/ 122 w 222"/>
                  <a:gd name="T39" fmla="*/ 14 h 1215"/>
                  <a:gd name="T40" fmla="*/ 122 w 222"/>
                  <a:gd name="T41" fmla="*/ 16 h 1215"/>
                  <a:gd name="T42" fmla="*/ 165 w 222"/>
                  <a:gd name="T43" fmla="*/ 16 h 1215"/>
                  <a:gd name="T44" fmla="*/ 166 w 222"/>
                  <a:gd name="T45" fmla="*/ 14 h 1215"/>
                  <a:gd name="T46" fmla="*/ 166 w 222"/>
                  <a:gd name="T47" fmla="*/ 13 h 1215"/>
                  <a:gd name="T48" fmla="*/ 168 w 222"/>
                  <a:gd name="T49" fmla="*/ 12 h 1215"/>
                  <a:gd name="T50" fmla="*/ 170 w 222"/>
                  <a:gd name="T51" fmla="*/ 12 h 1215"/>
                  <a:gd name="T52" fmla="*/ 171 w 222"/>
                  <a:gd name="T53" fmla="*/ 12 h 1215"/>
                  <a:gd name="T54" fmla="*/ 173 w 222"/>
                  <a:gd name="T55" fmla="*/ 12 h 1215"/>
                  <a:gd name="T56" fmla="*/ 174 w 222"/>
                  <a:gd name="T57" fmla="*/ 13 h 1215"/>
                  <a:gd name="T58" fmla="*/ 175 w 222"/>
                  <a:gd name="T59" fmla="*/ 14 h 1215"/>
                  <a:gd name="T60" fmla="*/ 175 w 222"/>
                  <a:gd name="T61" fmla="*/ 16 h 1215"/>
                  <a:gd name="T62" fmla="*/ 222 w 222"/>
                  <a:gd name="T63" fmla="*/ 16 h 1215"/>
                  <a:gd name="T64" fmla="*/ 222 w 222"/>
                  <a:gd name="T65" fmla="*/ 0 h 1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2"/>
                  <a:gd name="T100" fmla="*/ 0 h 1215"/>
                  <a:gd name="T101" fmla="*/ 222 w 222"/>
                  <a:gd name="T102" fmla="*/ 1215 h 1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2" h="1215">
                    <a:moveTo>
                      <a:pt x="0" y="1215"/>
                    </a:moveTo>
                    <a:lnTo>
                      <a:pt x="8" y="1215"/>
                    </a:lnTo>
                    <a:lnTo>
                      <a:pt x="8" y="16"/>
                    </a:lnTo>
                    <a:lnTo>
                      <a:pt x="17" y="16"/>
                    </a:lnTo>
                    <a:lnTo>
                      <a:pt x="18" y="14"/>
                    </a:lnTo>
                    <a:lnTo>
                      <a:pt x="19" y="13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3" y="12"/>
                    </a:lnTo>
                    <a:lnTo>
                      <a:pt x="25" y="13"/>
                    </a:lnTo>
                    <a:lnTo>
                      <a:pt x="26" y="14"/>
                    </a:lnTo>
                    <a:lnTo>
                      <a:pt x="26" y="16"/>
                    </a:lnTo>
                    <a:lnTo>
                      <a:pt x="113" y="16"/>
                    </a:lnTo>
                    <a:lnTo>
                      <a:pt x="114" y="14"/>
                    </a:lnTo>
                    <a:lnTo>
                      <a:pt x="115" y="13"/>
                    </a:lnTo>
                    <a:lnTo>
                      <a:pt x="116" y="12"/>
                    </a:lnTo>
                    <a:lnTo>
                      <a:pt x="118" y="12"/>
                    </a:lnTo>
                    <a:lnTo>
                      <a:pt x="120" y="12"/>
                    </a:lnTo>
                    <a:lnTo>
                      <a:pt x="121" y="13"/>
                    </a:lnTo>
                    <a:lnTo>
                      <a:pt x="122" y="14"/>
                    </a:lnTo>
                    <a:lnTo>
                      <a:pt x="122" y="16"/>
                    </a:lnTo>
                    <a:lnTo>
                      <a:pt x="165" y="16"/>
                    </a:lnTo>
                    <a:lnTo>
                      <a:pt x="166" y="14"/>
                    </a:lnTo>
                    <a:lnTo>
                      <a:pt x="166" y="13"/>
                    </a:lnTo>
                    <a:lnTo>
                      <a:pt x="168" y="12"/>
                    </a:lnTo>
                    <a:lnTo>
                      <a:pt x="170" y="12"/>
                    </a:lnTo>
                    <a:lnTo>
                      <a:pt x="171" y="12"/>
                    </a:lnTo>
                    <a:lnTo>
                      <a:pt x="173" y="12"/>
                    </a:lnTo>
                    <a:lnTo>
                      <a:pt x="174" y="13"/>
                    </a:lnTo>
                    <a:lnTo>
                      <a:pt x="175" y="14"/>
                    </a:lnTo>
                    <a:lnTo>
                      <a:pt x="175" y="16"/>
                    </a:lnTo>
                    <a:lnTo>
                      <a:pt x="222" y="16"/>
                    </a:lnTo>
                    <a:lnTo>
                      <a:pt x="222" y="0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8" name="Freeform 434"/>
              <p:cNvSpPr>
                <a:spLocks/>
              </p:cNvSpPr>
              <p:nvPr/>
            </p:nvSpPr>
            <p:spPr bwMode="auto">
              <a:xfrm>
                <a:off x="4611" y="2426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3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9" name="Freeform 435"/>
              <p:cNvSpPr>
                <a:spLocks/>
              </p:cNvSpPr>
              <p:nvPr/>
            </p:nvSpPr>
            <p:spPr bwMode="auto">
              <a:xfrm>
                <a:off x="2155" y="1126"/>
                <a:ext cx="2649" cy="23"/>
              </a:xfrm>
              <a:custGeom>
                <a:avLst/>
                <a:gdLst>
                  <a:gd name="T0" fmla="*/ 40 w 2649"/>
                  <a:gd name="T1" fmla="*/ 0 h 23"/>
                  <a:gd name="T2" fmla="*/ 202 w 2649"/>
                  <a:gd name="T3" fmla="*/ 1 h 23"/>
                  <a:gd name="T4" fmla="*/ 242 w 2649"/>
                  <a:gd name="T5" fmla="*/ 3 h 23"/>
                  <a:gd name="T6" fmla="*/ 284 w 2649"/>
                  <a:gd name="T7" fmla="*/ 20 h 23"/>
                  <a:gd name="T8" fmla="*/ 395 w 2649"/>
                  <a:gd name="T9" fmla="*/ 20 h 23"/>
                  <a:gd name="T10" fmla="*/ 453 w 2649"/>
                  <a:gd name="T11" fmla="*/ 22 h 23"/>
                  <a:gd name="T12" fmla="*/ 462 w 2649"/>
                  <a:gd name="T13" fmla="*/ 23 h 23"/>
                  <a:gd name="T14" fmla="*/ 487 w 2649"/>
                  <a:gd name="T15" fmla="*/ 20 h 23"/>
                  <a:gd name="T16" fmla="*/ 518 w 2649"/>
                  <a:gd name="T17" fmla="*/ 19 h 23"/>
                  <a:gd name="T18" fmla="*/ 548 w 2649"/>
                  <a:gd name="T19" fmla="*/ 20 h 23"/>
                  <a:gd name="T20" fmla="*/ 574 w 2649"/>
                  <a:gd name="T21" fmla="*/ 23 h 23"/>
                  <a:gd name="T22" fmla="*/ 582 w 2649"/>
                  <a:gd name="T23" fmla="*/ 22 h 23"/>
                  <a:gd name="T24" fmla="*/ 623 w 2649"/>
                  <a:gd name="T25" fmla="*/ 20 h 23"/>
                  <a:gd name="T26" fmla="*/ 644 w 2649"/>
                  <a:gd name="T27" fmla="*/ 20 h 23"/>
                  <a:gd name="T28" fmla="*/ 669 w 2649"/>
                  <a:gd name="T29" fmla="*/ 22 h 23"/>
                  <a:gd name="T30" fmla="*/ 678 w 2649"/>
                  <a:gd name="T31" fmla="*/ 23 h 23"/>
                  <a:gd name="T32" fmla="*/ 702 w 2649"/>
                  <a:gd name="T33" fmla="*/ 20 h 23"/>
                  <a:gd name="T34" fmla="*/ 747 w 2649"/>
                  <a:gd name="T35" fmla="*/ 17 h 23"/>
                  <a:gd name="T36" fmla="*/ 758 w 2649"/>
                  <a:gd name="T37" fmla="*/ 23 h 23"/>
                  <a:gd name="T38" fmla="*/ 777 w 2649"/>
                  <a:gd name="T39" fmla="*/ 20 h 23"/>
                  <a:gd name="T40" fmla="*/ 791 w 2649"/>
                  <a:gd name="T41" fmla="*/ 19 h 23"/>
                  <a:gd name="T42" fmla="*/ 821 w 2649"/>
                  <a:gd name="T43" fmla="*/ 20 h 23"/>
                  <a:gd name="T44" fmla="*/ 857 w 2649"/>
                  <a:gd name="T45" fmla="*/ 23 h 23"/>
                  <a:gd name="T46" fmla="*/ 866 w 2649"/>
                  <a:gd name="T47" fmla="*/ 22 h 23"/>
                  <a:gd name="T48" fmla="*/ 906 w 2649"/>
                  <a:gd name="T49" fmla="*/ 20 h 23"/>
                  <a:gd name="T50" fmla="*/ 1045 w 2649"/>
                  <a:gd name="T51" fmla="*/ 20 h 23"/>
                  <a:gd name="T52" fmla="*/ 1143 w 2649"/>
                  <a:gd name="T53" fmla="*/ 22 h 23"/>
                  <a:gd name="T54" fmla="*/ 1151 w 2649"/>
                  <a:gd name="T55" fmla="*/ 23 h 23"/>
                  <a:gd name="T56" fmla="*/ 1174 w 2649"/>
                  <a:gd name="T57" fmla="*/ 20 h 23"/>
                  <a:gd name="T58" fmla="*/ 1191 w 2649"/>
                  <a:gd name="T59" fmla="*/ 19 h 23"/>
                  <a:gd name="T60" fmla="*/ 1210 w 2649"/>
                  <a:gd name="T61" fmla="*/ 20 h 23"/>
                  <a:gd name="T62" fmla="*/ 1273 w 2649"/>
                  <a:gd name="T63" fmla="*/ 23 h 23"/>
                  <a:gd name="T64" fmla="*/ 1282 w 2649"/>
                  <a:gd name="T65" fmla="*/ 22 h 23"/>
                  <a:gd name="T66" fmla="*/ 1309 w 2649"/>
                  <a:gd name="T67" fmla="*/ 20 h 23"/>
                  <a:gd name="T68" fmla="*/ 1329 w 2649"/>
                  <a:gd name="T69" fmla="*/ 20 h 23"/>
                  <a:gd name="T70" fmla="*/ 1616 w 2649"/>
                  <a:gd name="T71" fmla="*/ 22 h 23"/>
                  <a:gd name="T72" fmla="*/ 1624 w 2649"/>
                  <a:gd name="T73" fmla="*/ 23 h 23"/>
                  <a:gd name="T74" fmla="*/ 1647 w 2649"/>
                  <a:gd name="T75" fmla="*/ 20 h 23"/>
                  <a:gd name="T76" fmla="*/ 1672 w 2649"/>
                  <a:gd name="T77" fmla="*/ 19 h 23"/>
                  <a:gd name="T78" fmla="*/ 1694 w 2649"/>
                  <a:gd name="T79" fmla="*/ 20 h 23"/>
                  <a:gd name="T80" fmla="*/ 1715 w 2649"/>
                  <a:gd name="T81" fmla="*/ 23 h 23"/>
                  <a:gd name="T82" fmla="*/ 1723 w 2649"/>
                  <a:gd name="T83" fmla="*/ 22 h 23"/>
                  <a:gd name="T84" fmla="*/ 1742 w 2649"/>
                  <a:gd name="T85" fmla="*/ 20 h 23"/>
                  <a:gd name="T86" fmla="*/ 1765 w 2649"/>
                  <a:gd name="T87" fmla="*/ 20 h 23"/>
                  <a:gd name="T88" fmla="*/ 1804 w 2649"/>
                  <a:gd name="T89" fmla="*/ 22 h 23"/>
                  <a:gd name="T90" fmla="*/ 1812 w 2649"/>
                  <a:gd name="T91" fmla="*/ 23 h 23"/>
                  <a:gd name="T92" fmla="*/ 1844 w 2649"/>
                  <a:gd name="T93" fmla="*/ 20 h 23"/>
                  <a:gd name="T94" fmla="*/ 1902 w 2649"/>
                  <a:gd name="T95" fmla="*/ 19 h 23"/>
                  <a:gd name="T96" fmla="*/ 2022 w 2649"/>
                  <a:gd name="T97" fmla="*/ 20 h 23"/>
                  <a:gd name="T98" fmla="*/ 2323 w 2649"/>
                  <a:gd name="T99" fmla="*/ 23 h 23"/>
                  <a:gd name="T100" fmla="*/ 2332 w 2649"/>
                  <a:gd name="T101" fmla="*/ 22 h 23"/>
                  <a:gd name="T102" fmla="*/ 2404 w 2649"/>
                  <a:gd name="T103" fmla="*/ 20 h 23"/>
                  <a:gd name="T104" fmla="*/ 2488 w 2649"/>
                  <a:gd name="T105" fmla="*/ 20 h 23"/>
                  <a:gd name="T106" fmla="*/ 2522 w 2649"/>
                  <a:gd name="T107" fmla="*/ 8 h 23"/>
                  <a:gd name="T108" fmla="*/ 2533 w 2649"/>
                  <a:gd name="T109" fmla="*/ 6 h 23"/>
                  <a:gd name="T110" fmla="*/ 2586 w 2649"/>
                  <a:gd name="T111" fmla="*/ 5 h 23"/>
                  <a:gd name="T112" fmla="*/ 2634 w 2649"/>
                  <a:gd name="T113" fmla="*/ 6 h 23"/>
                  <a:gd name="T114" fmla="*/ 2643 w 2649"/>
                  <a:gd name="T115" fmla="*/ 8 h 2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649"/>
                  <a:gd name="T175" fmla="*/ 0 h 23"/>
                  <a:gd name="T176" fmla="*/ 2649 w 2649"/>
                  <a:gd name="T177" fmla="*/ 23 h 23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649" h="23">
                    <a:moveTo>
                      <a:pt x="0" y="10"/>
                    </a:moveTo>
                    <a:lnTo>
                      <a:pt x="0" y="3"/>
                    </a:lnTo>
                    <a:lnTo>
                      <a:pt x="36" y="3"/>
                    </a:lnTo>
                    <a:lnTo>
                      <a:pt x="36" y="2"/>
                    </a:lnTo>
                    <a:lnTo>
                      <a:pt x="37" y="1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3" y="1"/>
                    </a:lnTo>
                    <a:lnTo>
                      <a:pt x="44" y="2"/>
                    </a:lnTo>
                    <a:lnTo>
                      <a:pt x="45" y="3"/>
                    </a:lnTo>
                    <a:lnTo>
                      <a:pt x="201" y="3"/>
                    </a:lnTo>
                    <a:lnTo>
                      <a:pt x="201" y="2"/>
                    </a:lnTo>
                    <a:lnTo>
                      <a:pt x="202" y="1"/>
                    </a:lnTo>
                    <a:lnTo>
                      <a:pt x="203" y="0"/>
                    </a:lnTo>
                    <a:lnTo>
                      <a:pt x="205" y="0"/>
                    </a:lnTo>
                    <a:lnTo>
                      <a:pt x="207" y="0"/>
                    </a:lnTo>
                    <a:lnTo>
                      <a:pt x="208" y="1"/>
                    </a:lnTo>
                    <a:lnTo>
                      <a:pt x="209" y="2"/>
                    </a:lnTo>
                    <a:lnTo>
                      <a:pt x="210" y="3"/>
                    </a:lnTo>
                    <a:lnTo>
                      <a:pt x="242" y="3"/>
                    </a:lnTo>
                    <a:lnTo>
                      <a:pt x="242" y="23"/>
                    </a:lnTo>
                    <a:lnTo>
                      <a:pt x="278" y="23"/>
                    </a:lnTo>
                    <a:lnTo>
                      <a:pt x="278" y="22"/>
                    </a:lnTo>
                    <a:lnTo>
                      <a:pt x="279" y="20"/>
                    </a:lnTo>
                    <a:lnTo>
                      <a:pt x="280" y="20"/>
                    </a:lnTo>
                    <a:lnTo>
                      <a:pt x="282" y="19"/>
                    </a:lnTo>
                    <a:lnTo>
                      <a:pt x="284" y="20"/>
                    </a:lnTo>
                    <a:lnTo>
                      <a:pt x="285" y="20"/>
                    </a:lnTo>
                    <a:lnTo>
                      <a:pt x="286" y="22"/>
                    </a:lnTo>
                    <a:lnTo>
                      <a:pt x="286" y="23"/>
                    </a:lnTo>
                    <a:lnTo>
                      <a:pt x="392" y="23"/>
                    </a:lnTo>
                    <a:lnTo>
                      <a:pt x="392" y="22"/>
                    </a:lnTo>
                    <a:lnTo>
                      <a:pt x="393" y="20"/>
                    </a:lnTo>
                    <a:lnTo>
                      <a:pt x="395" y="20"/>
                    </a:lnTo>
                    <a:lnTo>
                      <a:pt x="396" y="19"/>
                    </a:lnTo>
                    <a:lnTo>
                      <a:pt x="398" y="20"/>
                    </a:lnTo>
                    <a:lnTo>
                      <a:pt x="400" y="20"/>
                    </a:lnTo>
                    <a:lnTo>
                      <a:pt x="400" y="22"/>
                    </a:lnTo>
                    <a:lnTo>
                      <a:pt x="401" y="23"/>
                    </a:lnTo>
                    <a:lnTo>
                      <a:pt x="453" y="23"/>
                    </a:lnTo>
                    <a:lnTo>
                      <a:pt x="453" y="22"/>
                    </a:lnTo>
                    <a:lnTo>
                      <a:pt x="454" y="20"/>
                    </a:lnTo>
                    <a:lnTo>
                      <a:pt x="456" y="20"/>
                    </a:lnTo>
                    <a:lnTo>
                      <a:pt x="457" y="19"/>
                    </a:lnTo>
                    <a:lnTo>
                      <a:pt x="459" y="20"/>
                    </a:lnTo>
                    <a:lnTo>
                      <a:pt x="461" y="20"/>
                    </a:lnTo>
                    <a:lnTo>
                      <a:pt x="462" y="22"/>
                    </a:lnTo>
                    <a:lnTo>
                      <a:pt x="462" y="23"/>
                    </a:lnTo>
                    <a:lnTo>
                      <a:pt x="479" y="23"/>
                    </a:lnTo>
                    <a:lnTo>
                      <a:pt x="480" y="22"/>
                    </a:lnTo>
                    <a:lnTo>
                      <a:pt x="481" y="20"/>
                    </a:lnTo>
                    <a:lnTo>
                      <a:pt x="482" y="20"/>
                    </a:lnTo>
                    <a:lnTo>
                      <a:pt x="484" y="19"/>
                    </a:lnTo>
                    <a:lnTo>
                      <a:pt x="485" y="20"/>
                    </a:lnTo>
                    <a:lnTo>
                      <a:pt x="487" y="20"/>
                    </a:lnTo>
                    <a:lnTo>
                      <a:pt x="488" y="22"/>
                    </a:lnTo>
                    <a:lnTo>
                      <a:pt x="488" y="23"/>
                    </a:lnTo>
                    <a:lnTo>
                      <a:pt x="513" y="23"/>
                    </a:lnTo>
                    <a:lnTo>
                      <a:pt x="514" y="22"/>
                    </a:lnTo>
                    <a:lnTo>
                      <a:pt x="515" y="20"/>
                    </a:lnTo>
                    <a:lnTo>
                      <a:pt x="516" y="20"/>
                    </a:lnTo>
                    <a:lnTo>
                      <a:pt x="518" y="19"/>
                    </a:lnTo>
                    <a:lnTo>
                      <a:pt x="520" y="20"/>
                    </a:lnTo>
                    <a:lnTo>
                      <a:pt x="521" y="20"/>
                    </a:lnTo>
                    <a:lnTo>
                      <a:pt x="522" y="22"/>
                    </a:lnTo>
                    <a:lnTo>
                      <a:pt x="522" y="23"/>
                    </a:lnTo>
                    <a:lnTo>
                      <a:pt x="547" y="23"/>
                    </a:lnTo>
                    <a:lnTo>
                      <a:pt x="547" y="22"/>
                    </a:lnTo>
                    <a:lnTo>
                      <a:pt x="548" y="20"/>
                    </a:lnTo>
                    <a:lnTo>
                      <a:pt x="550" y="20"/>
                    </a:lnTo>
                    <a:lnTo>
                      <a:pt x="551" y="19"/>
                    </a:lnTo>
                    <a:lnTo>
                      <a:pt x="553" y="20"/>
                    </a:lnTo>
                    <a:lnTo>
                      <a:pt x="554" y="20"/>
                    </a:lnTo>
                    <a:lnTo>
                      <a:pt x="555" y="22"/>
                    </a:lnTo>
                    <a:lnTo>
                      <a:pt x="556" y="23"/>
                    </a:lnTo>
                    <a:lnTo>
                      <a:pt x="574" y="23"/>
                    </a:lnTo>
                    <a:lnTo>
                      <a:pt x="574" y="22"/>
                    </a:lnTo>
                    <a:lnTo>
                      <a:pt x="575" y="20"/>
                    </a:lnTo>
                    <a:lnTo>
                      <a:pt x="577" y="20"/>
                    </a:lnTo>
                    <a:lnTo>
                      <a:pt x="578" y="19"/>
                    </a:lnTo>
                    <a:lnTo>
                      <a:pt x="580" y="20"/>
                    </a:lnTo>
                    <a:lnTo>
                      <a:pt x="581" y="20"/>
                    </a:lnTo>
                    <a:lnTo>
                      <a:pt x="582" y="22"/>
                    </a:lnTo>
                    <a:lnTo>
                      <a:pt x="583" y="23"/>
                    </a:lnTo>
                    <a:lnTo>
                      <a:pt x="617" y="23"/>
                    </a:lnTo>
                    <a:lnTo>
                      <a:pt x="617" y="22"/>
                    </a:lnTo>
                    <a:lnTo>
                      <a:pt x="618" y="20"/>
                    </a:lnTo>
                    <a:lnTo>
                      <a:pt x="620" y="20"/>
                    </a:lnTo>
                    <a:lnTo>
                      <a:pt x="621" y="19"/>
                    </a:lnTo>
                    <a:lnTo>
                      <a:pt x="623" y="20"/>
                    </a:lnTo>
                    <a:lnTo>
                      <a:pt x="625" y="20"/>
                    </a:lnTo>
                    <a:lnTo>
                      <a:pt x="626" y="22"/>
                    </a:lnTo>
                    <a:lnTo>
                      <a:pt x="626" y="23"/>
                    </a:lnTo>
                    <a:lnTo>
                      <a:pt x="641" y="23"/>
                    </a:lnTo>
                    <a:lnTo>
                      <a:pt x="642" y="22"/>
                    </a:lnTo>
                    <a:lnTo>
                      <a:pt x="643" y="20"/>
                    </a:lnTo>
                    <a:lnTo>
                      <a:pt x="644" y="20"/>
                    </a:lnTo>
                    <a:lnTo>
                      <a:pt x="646" y="19"/>
                    </a:lnTo>
                    <a:lnTo>
                      <a:pt x="648" y="20"/>
                    </a:lnTo>
                    <a:lnTo>
                      <a:pt x="649" y="20"/>
                    </a:lnTo>
                    <a:lnTo>
                      <a:pt x="650" y="22"/>
                    </a:lnTo>
                    <a:lnTo>
                      <a:pt x="650" y="23"/>
                    </a:lnTo>
                    <a:lnTo>
                      <a:pt x="669" y="23"/>
                    </a:lnTo>
                    <a:lnTo>
                      <a:pt x="669" y="22"/>
                    </a:lnTo>
                    <a:lnTo>
                      <a:pt x="670" y="20"/>
                    </a:lnTo>
                    <a:lnTo>
                      <a:pt x="672" y="20"/>
                    </a:lnTo>
                    <a:lnTo>
                      <a:pt x="673" y="19"/>
                    </a:lnTo>
                    <a:lnTo>
                      <a:pt x="675" y="20"/>
                    </a:lnTo>
                    <a:lnTo>
                      <a:pt x="676" y="20"/>
                    </a:lnTo>
                    <a:lnTo>
                      <a:pt x="677" y="22"/>
                    </a:lnTo>
                    <a:lnTo>
                      <a:pt x="678" y="23"/>
                    </a:lnTo>
                    <a:lnTo>
                      <a:pt x="694" y="23"/>
                    </a:lnTo>
                    <a:lnTo>
                      <a:pt x="695" y="22"/>
                    </a:lnTo>
                    <a:lnTo>
                      <a:pt x="696" y="20"/>
                    </a:lnTo>
                    <a:lnTo>
                      <a:pt x="697" y="20"/>
                    </a:lnTo>
                    <a:lnTo>
                      <a:pt x="699" y="19"/>
                    </a:lnTo>
                    <a:lnTo>
                      <a:pt x="701" y="20"/>
                    </a:lnTo>
                    <a:lnTo>
                      <a:pt x="702" y="20"/>
                    </a:lnTo>
                    <a:lnTo>
                      <a:pt x="703" y="22"/>
                    </a:lnTo>
                    <a:lnTo>
                      <a:pt x="703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4" y="20"/>
                    </a:lnTo>
                    <a:lnTo>
                      <a:pt x="745" y="18"/>
                    </a:lnTo>
                    <a:lnTo>
                      <a:pt x="747" y="17"/>
                    </a:lnTo>
                    <a:lnTo>
                      <a:pt x="749" y="17"/>
                    </a:lnTo>
                    <a:lnTo>
                      <a:pt x="751" y="17"/>
                    </a:lnTo>
                    <a:lnTo>
                      <a:pt x="754" y="17"/>
                    </a:lnTo>
                    <a:lnTo>
                      <a:pt x="756" y="18"/>
                    </a:lnTo>
                    <a:lnTo>
                      <a:pt x="757" y="20"/>
                    </a:lnTo>
                    <a:lnTo>
                      <a:pt x="758" y="21"/>
                    </a:lnTo>
                    <a:lnTo>
                      <a:pt x="758" y="23"/>
                    </a:lnTo>
                    <a:lnTo>
                      <a:pt x="770" y="23"/>
                    </a:lnTo>
                    <a:lnTo>
                      <a:pt x="770" y="22"/>
                    </a:lnTo>
                    <a:lnTo>
                      <a:pt x="771" y="20"/>
                    </a:lnTo>
                    <a:lnTo>
                      <a:pt x="772" y="20"/>
                    </a:lnTo>
                    <a:lnTo>
                      <a:pt x="774" y="19"/>
                    </a:lnTo>
                    <a:lnTo>
                      <a:pt x="776" y="20"/>
                    </a:lnTo>
                    <a:lnTo>
                      <a:pt x="777" y="20"/>
                    </a:lnTo>
                    <a:lnTo>
                      <a:pt x="778" y="22"/>
                    </a:lnTo>
                    <a:lnTo>
                      <a:pt x="779" y="23"/>
                    </a:lnTo>
                    <a:lnTo>
                      <a:pt x="786" y="23"/>
                    </a:lnTo>
                    <a:lnTo>
                      <a:pt x="787" y="22"/>
                    </a:lnTo>
                    <a:lnTo>
                      <a:pt x="788" y="20"/>
                    </a:lnTo>
                    <a:lnTo>
                      <a:pt x="789" y="20"/>
                    </a:lnTo>
                    <a:lnTo>
                      <a:pt x="791" y="19"/>
                    </a:lnTo>
                    <a:lnTo>
                      <a:pt x="793" y="20"/>
                    </a:lnTo>
                    <a:lnTo>
                      <a:pt x="794" y="20"/>
                    </a:lnTo>
                    <a:lnTo>
                      <a:pt x="795" y="22"/>
                    </a:lnTo>
                    <a:lnTo>
                      <a:pt x="795" y="23"/>
                    </a:lnTo>
                    <a:lnTo>
                      <a:pt x="820" y="23"/>
                    </a:lnTo>
                    <a:lnTo>
                      <a:pt x="820" y="22"/>
                    </a:lnTo>
                    <a:lnTo>
                      <a:pt x="821" y="20"/>
                    </a:lnTo>
                    <a:lnTo>
                      <a:pt x="823" y="20"/>
                    </a:lnTo>
                    <a:lnTo>
                      <a:pt x="824" y="19"/>
                    </a:lnTo>
                    <a:lnTo>
                      <a:pt x="826" y="20"/>
                    </a:lnTo>
                    <a:lnTo>
                      <a:pt x="828" y="20"/>
                    </a:lnTo>
                    <a:lnTo>
                      <a:pt x="828" y="22"/>
                    </a:lnTo>
                    <a:lnTo>
                      <a:pt x="829" y="23"/>
                    </a:lnTo>
                    <a:lnTo>
                      <a:pt x="857" y="23"/>
                    </a:lnTo>
                    <a:lnTo>
                      <a:pt x="858" y="22"/>
                    </a:lnTo>
                    <a:lnTo>
                      <a:pt x="859" y="20"/>
                    </a:lnTo>
                    <a:lnTo>
                      <a:pt x="860" y="20"/>
                    </a:lnTo>
                    <a:lnTo>
                      <a:pt x="862" y="19"/>
                    </a:lnTo>
                    <a:lnTo>
                      <a:pt x="864" y="20"/>
                    </a:lnTo>
                    <a:lnTo>
                      <a:pt x="865" y="20"/>
                    </a:lnTo>
                    <a:lnTo>
                      <a:pt x="866" y="22"/>
                    </a:lnTo>
                    <a:lnTo>
                      <a:pt x="866" y="23"/>
                    </a:lnTo>
                    <a:lnTo>
                      <a:pt x="900" y="23"/>
                    </a:lnTo>
                    <a:lnTo>
                      <a:pt x="900" y="22"/>
                    </a:lnTo>
                    <a:lnTo>
                      <a:pt x="901" y="20"/>
                    </a:lnTo>
                    <a:lnTo>
                      <a:pt x="902" y="20"/>
                    </a:lnTo>
                    <a:lnTo>
                      <a:pt x="904" y="19"/>
                    </a:lnTo>
                    <a:lnTo>
                      <a:pt x="906" y="20"/>
                    </a:lnTo>
                    <a:lnTo>
                      <a:pt x="907" y="20"/>
                    </a:lnTo>
                    <a:lnTo>
                      <a:pt x="908" y="22"/>
                    </a:lnTo>
                    <a:lnTo>
                      <a:pt x="909" y="23"/>
                    </a:lnTo>
                    <a:lnTo>
                      <a:pt x="1042" y="23"/>
                    </a:lnTo>
                    <a:lnTo>
                      <a:pt x="1043" y="22"/>
                    </a:lnTo>
                    <a:lnTo>
                      <a:pt x="1044" y="20"/>
                    </a:lnTo>
                    <a:lnTo>
                      <a:pt x="1045" y="20"/>
                    </a:lnTo>
                    <a:lnTo>
                      <a:pt x="1047" y="19"/>
                    </a:lnTo>
                    <a:lnTo>
                      <a:pt x="1049" y="20"/>
                    </a:lnTo>
                    <a:lnTo>
                      <a:pt x="1050" y="20"/>
                    </a:lnTo>
                    <a:lnTo>
                      <a:pt x="1051" y="22"/>
                    </a:lnTo>
                    <a:lnTo>
                      <a:pt x="1051" y="23"/>
                    </a:lnTo>
                    <a:lnTo>
                      <a:pt x="1142" y="23"/>
                    </a:lnTo>
                    <a:lnTo>
                      <a:pt x="1143" y="22"/>
                    </a:lnTo>
                    <a:lnTo>
                      <a:pt x="1143" y="20"/>
                    </a:lnTo>
                    <a:lnTo>
                      <a:pt x="1145" y="20"/>
                    </a:lnTo>
                    <a:lnTo>
                      <a:pt x="1147" y="19"/>
                    </a:lnTo>
                    <a:lnTo>
                      <a:pt x="1148" y="20"/>
                    </a:lnTo>
                    <a:lnTo>
                      <a:pt x="1150" y="20"/>
                    </a:lnTo>
                    <a:lnTo>
                      <a:pt x="1151" y="22"/>
                    </a:lnTo>
                    <a:lnTo>
                      <a:pt x="1151" y="23"/>
                    </a:lnTo>
                    <a:lnTo>
                      <a:pt x="1166" y="23"/>
                    </a:lnTo>
                    <a:lnTo>
                      <a:pt x="1167" y="22"/>
                    </a:lnTo>
                    <a:lnTo>
                      <a:pt x="1168" y="20"/>
                    </a:lnTo>
                    <a:lnTo>
                      <a:pt x="1169" y="20"/>
                    </a:lnTo>
                    <a:lnTo>
                      <a:pt x="1171" y="19"/>
                    </a:lnTo>
                    <a:lnTo>
                      <a:pt x="1173" y="20"/>
                    </a:lnTo>
                    <a:lnTo>
                      <a:pt x="1174" y="20"/>
                    </a:lnTo>
                    <a:lnTo>
                      <a:pt x="1175" y="22"/>
                    </a:lnTo>
                    <a:lnTo>
                      <a:pt x="1175" y="23"/>
                    </a:lnTo>
                    <a:lnTo>
                      <a:pt x="1187" y="23"/>
                    </a:lnTo>
                    <a:lnTo>
                      <a:pt x="1187" y="22"/>
                    </a:lnTo>
                    <a:lnTo>
                      <a:pt x="1188" y="20"/>
                    </a:lnTo>
                    <a:lnTo>
                      <a:pt x="1190" y="20"/>
                    </a:lnTo>
                    <a:lnTo>
                      <a:pt x="1191" y="19"/>
                    </a:lnTo>
                    <a:lnTo>
                      <a:pt x="1193" y="20"/>
                    </a:lnTo>
                    <a:lnTo>
                      <a:pt x="1194" y="20"/>
                    </a:lnTo>
                    <a:lnTo>
                      <a:pt x="1195" y="22"/>
                    </a:lnTo>
                    <a:lnTo>
                      <a:pt x="1196" y="23"/>
                    </a:lnTo>
                    <a:lnTo>
                      <a:pt x="1208" y="23"/>
                    </a:lnTo>
                    <a:lnTo>
                      <a:pt x="1209" y="22"/>
                    </a:lnTo>
                    <a:lnTo>
                      <a:pt x="1210" y="20"/>
                    </a:lnTo>
                    <a:lnTo>
                      <a:pt x="1211" y="20"/>
                    </a:lnTo>
                    <a:lnTo>
                      <a:pt x="1213" y="19"/>
                    </a:lnTo>
                    <a:lnTo>
                      <a:pt x="1215" y="20"/>
                    </a:lnTo>
                    <a:lnTo>
                      <a:pt x="1216" y="20"/>
                    </a:lnTo>
                    <a:lnTo>
                      <a:pt x="1217" y="22"/>
                    </a:lnTo>
                    <a:lnTo>
                      <a:pt x="1217" y="23"/>
                    </a:lnTo>
                    <a:lnTo>
                      <a:pt x="1273" y="23"/>
                    </a:lnTo>
                    <a:lnTo>
                      <a:pt x="1273" y="22"/>
                    </a:lnTo>
                    <a:lnTo>
                      <a:pt x="1274" y="20"/>
                    </a:lnTo>
                    <a:lnTo>
                      <a:pt x="1276" y="20"/>
                    </a:lnTo>
                    <a:lnTo>
                      <a:pt x="1277" y="19"/>
                    </a:lnTo>
                    <a:lnTo>
                      <a:pt x="1279" y="20"/>
                    </a:lnTo>
                    <a:lnTo>
                      <a:pt x="1280" y="20"/>
                    </a:lnTo>
                    <a:lnTo>
                      <a:pt x="1282" y="22"/>
                    </a:lnTo>
                    <a:lnTo>
                      <a:pt x="1282" y="23"/>
                    </a:lnTo>
                    <a:lnTo>
                      <a:pt x="1303" y="23"/>
                    </a:lnTo>
                    <a:lnTo>
                      <a:pt x="1304" y="22"/>
                    </a:lnTo>
                    <a:lnTo>
                      <a:pt x="1305" y="20"/>
                    </a:lnTo>
                    <a:lnTo>
                      <a:pt x="1306" y="20"/>
                    </a:lnTo>
                    <a:lnTo>
                      <a:pt x="1308" y="19"/>
                    </a:lnTo>
                    <a:lnTo>
                      <a:pt x="1309" y="20"/>
                    </a:lnTo>
                    <a:lnTo>
                      <a:pt x="1311" y="20"/>
                    </a:lnTo>
                    <a:lnTo>
                      <a:pt x="1312" y="22"/>
                    </a:lnTo>
                    <a:lnTo>
                      <a:pt x="1312" y="23"/>
                    </a:lnTo>
                    <a:lnTo>
                      <a:pt x="1326" y="23"/>
                    </a:lnTo>
                    <a:lnTo>
                      <a:pt x="1326" y="22"/>
                    </a:lnTo>
                    <a:lnTo>
                      <a:pt x="1327" y="20"/>
                    </a:lnTo>
                    <a:lnTo>
                      <a:pt x="1329" y="20"/>
                    </a:lnTo>
                    <a:lnTo>
                      <a:pt x="1330" y="19"/>
                    </a:lnTo>
                    <a:lnTo>
                      <a:pt x="1332" y="20"/>
                    </a:lnTo>
                    <a:lnTo>
                      <a:pt x="1333" y="20"/>
                    </a:lnTo>
                    <a:lnTo>
                      <a:pt x="1334" y="22"/>
                    </a:lnTo>
                    <a:lnTo>
                      <a:pt x="1335" y="23"/>
                    </a:lnTo>
                    <a:lnTo>
                      <a:pt x="1615" y="23"/>
                    </a:lnTo>
                    <a:lnTo>
                      <a:pt x="1616" y="22"/>
                    </a:lnTo>
                    <a:lnTo>
                      <a:pt x="1616" y="20"/>
                    </a:lnTo>
                    <a:lnTo>
                      <a:pt x="1618" y="20"/>
                    </a:lnTo>
                    <a:lnTo>
                      <a:pt x="1620" y="19"/>
                    </a:lnTo>
                    <a:lnTo>
                      <a:pt x="1621" y="20"/>
                    </a:lnTo>
                    <a:lnTo>
                      <a:pt x="1623" y="20"/>
                    </a:lnTo>
                    <a:lnTo>
                      <a:pt x="1624" y="22"/>
                    </a:lnTo>
                    <a:lnTo>
                      <a:pt x="1624" y="23"/>
                    </a:lnTo>
                    <a:lnTo>
                      <a:pt x="1639" y="23"/>
                    </a:lnTo>
                    <a:lnTo>
                      <a:pt x="1640" y="22"/>
                    </a:lnTo>
                    <a:lnTo>
                      <a:pt x="1641" y="20"/>
                    </a:lnTo>
                    <a:lnTo>
                      <a:pt x="1642" y="20"/>
                    </a:lnTo>
                    <a:lnTo>
                      <a:pt x="1644" y="19"/>
                    </a:lnTo>
                    <a:lnTo>
                      <a:pt x="1646" y="20"/>
                    </a:lnTo>
                    <a:lnTo>
                      <a:pt x="1647" y="20"/>
                    </a:lnTo>
                    <a:lnTo>
                      <a:pt x="1648" y="22"/>
                    </a:lnTo>
                    <a:lnTo>
                      <a:pt x="1648" y="23"/>
                    </a:lnTo>
                    <a:lnTo>
                      <a:pt x="1667" y="23"/>
                    </a:lnTo>
                    <a:lnTo>
                      <a:pt x="1667" y="22"/>
                    </a:lnTo>
                    <a:lnTo>
                      <a:pt x="1668" y="20"/>
                    </a:lnTo>
                    <a:lnTo>
                      <a:pt x="1670" y="20"/>
                    </a:lnTo>
                    <a:lnTo>
                      <a:pt x="1672" y="19"/>
                    </a:lnTo>
                    <a:lnTo>
                      <a:pt x="1673" y="20"/>
                    </a:lnTo>
                    <a:lnTo>
                      <a:pt x="1675" y="20"/>
                    </a:lnTo>
                    <a:lnTo>
                      <a:pt x="1676" y="22"/>
                    </a:lnTo>
                    <a:lnTo>
                      <a:pt x="1676" y="23"/>
                    </a:lnTo>
                    <a:lnTo>
                      <a:pt x="1693" y="23"/>
                    </a:lnTo>
                    <a:lnTo>
                      <a:pt x="1693" y="22"/>
                    </a:lnTo>
                    <a:lnTo>
                      <a:pt x="1694" y="20"/>
                    </a:lnTo>
                    <a:lnTo>
                      <a:pt x="1696" y="20"/>
                    </a:lnTo>
                    <a:lnTo>
                      <a:pt x="1697" y="19"/>
                    </a:lnTo>
                    <a:lnTo>
                      <a:pt x="1699" y="20"/>
                    </a:lnTo>
                    <a:lnTo>
                      <a:pt x="1701" y="20"/>
                    </a:lnTo>
                    <a:lnTo>
                      <a:pt x="1701" y="22"/>
                    </a:lnTo>
                    <a:lnTo>
                      <a:pt x="1702" y="23"/>
                    </a:lnTo>
                    <a:lnTo>
                      <a:pt x="1715" y="23"/>
                    </a:lnTo>
                    <a:lnTo>
                      <a:pt x="1715" y="22"/>
                    </a:lnTo>
                    <a:lnTo>
                      <a:pt x="1716" y="20"/>
                    </a:lnTo>
                    <a:lnTo>
                      <a:pt x="1717" y="20"/>
                    </a:lnTo>
                    <a:lnTo>
                      <a:pt x="1719" y="19"/>
                    </a:lnTo>
                    <a:lnTo>
                      <a:pt x="1721" y="20"/>
                    </a:lnTo>
                    <a:lnTo>
                      <a:pt x="1723" y="20"/>
                    </a:lnTo>
                    <a:lnTo>
                      <a:pt x="1723" y="22"/>
                    </a:lnTo>
                    <a:lnTo>
                      <a:pt x="1724" y="23"/>
                    </a:lnTo>
                    <a:lnTo>
                      <a:pt x="1735" y="23"/>
                    </a:lnTo>
                    <a:lnTo>
                      <a:pt x="1736" y="22"/>
                    </a:lnTo>
                    <a:lnTo>
                      <a:pt x="1737" y="20"/>
                    </a:lnTo>
                    <a:lnTo>
                      <a:pt x="1738" y="20"/>
                    </a:lnTo>
                    <a:lnTo>
                      <a:pt x="1740" y="19"/>
                    </a:lnTo>
                    <a:lnTo>
                      <a:pt x="1742" y="20"/>
                    </a:lnTo>
                    <a:lnTo>
                      <a:pt x="1743" y="20"/>
                    </a:lnTo>
                    <a:lnTo>
                      <a:pt x="1744" y="22"/>
                    </a:lnTo>
                    <a:lnTo>
                      <a:pt x="1744" y="23"/>
                    </a:lnTo>
                    <a:lnTo>
                      <a:pt x="1762" y="23"/>
                    </a:lnTo>
                    <a:lnTo>
                      <a:pt x="1763" y="22"/>
                    </a:lnTo>
                    <a:lnTo>
                      <a:pt x="1764" y="20"/>
                    </a:lnTo>
                    <a:lnTo>
                      <a:pt x="1765" y="20"/>
                    </a:lnTo>
                    <a:lnTo>
                      <a:pt x="1767" y="19"/>
                    </a:lnTo>
                    <a:lnTo>
                      <a:pt x="1769" y="20"/>
                    </a:lnTo>
                    <a:lnTo>
                      <a:pt x="1770" y="20"/>
                    </a:lnTo>
                    <a:lnTo>
                      <a:pt x="1771" y="22"/>
                    </a:lnTo>
                    <a:lnTo>
                      <a:pt x="1772" y="23"/>
                    </a:lnTo>
                    <a:lnTo>
                      <a:pt x="1803" y="23"/>
                    </a:lnTo>
                    <a:lnTo>
                      <a:pt x="1804" y="22"/>
                    </a:lnTo>
                    <a:lnTo>
                      <a:pt x="1804" y="20"/>
                    </a:lnTo>
                    <a:lnTo>
                      <a:pt x="1806" y="20"/>
                    </a:lnTo>
                    <a:lnTo>
                      <a:pt x="1808" y="19"/>
                    </a:lnTo>
                    <a:lnTo>
                      <a:pt x="1809" y="20"/>
                    </a:lnTo>
                    <a:lnTo>
                      <a:pt x="1811" y="20"/>
                    </a:lnTo>
                    <a:lnTo>
                      <a:pt x="1812" y="22"/>
                    </a:lnTo>
                    <a:lnTo>
                      <a:pt x="1812" y="23"/>
                    </a:lnTo>
                    <a:lnTo>
                      <a:pt x="1837" y="23"/>
                    </a:lnTo>
                    <a:lnTo>
                      <a:pt x="1837" y="22"/>
                    </a:lnTo>
                    <a:lnTo>
                      <a:pt x="1838" y="20"/>
                    </a:lnTo>
                    <a:lnTo>
                      <a:pt x="1840" y="20"/>
                    </a:lnTo>
                    <a:lnTo>
                      <a:pt x="1841" y="19"/>
                    </a:lnTo>
                    <a:lnTo>
                      <a:pt x="1843" y="20"/>
                    </a:lnTo>
                    <a:lnTo>
                      <a:pt x="1844" y="20"/>
                    </a:lnTo>
                    <a:lnTo>
                      <a:pt x="1846" y="22"/>
                    </a:lnTo>
                    <a:lnTo>
                      <a:pt x="1846" y="23"/>
                    </a:lnTo>
                    <a:lnTo>
                      <a:pt x="1898" y="23"/>
                    </a:lnTo>
                    <a:lnTo>
                      <a:pt x="1898" y="22"/>
                    </a:lnTo>
                    <a:lnTo>
                      <a:pt x="1899" y="20"/>
                    </a:lnTo>
                    <a:lnTo>
                      <a:pt x="1900" y="20"/>
                    </a:lnTo>
                    <a:lnTo>
                      <a:pt x="1902" y="19"/>
                    </a:lnTo>
                    <a:lnTo>
                      <a:pt x="1904" y="20"/>
                    </a:lnTo>
                    <a:lnTo>
                      <a:pt x="1905" y="20"/>
                    </a:lnTo>
                    <a:lnTo>
                      <a:pt x="1906" y="22"/>
                    </a:lnTo>
                    <a:lnTo>
                      <a:pt x="1907" y="23"/>
                    </a:lnTo>
                    <a:lnTo>
                      <a:pt x="2021" y="23"/>
                    </a:lnTo>
                    <a:lnTo>
                      <a:pt x="2021" y="22"/>
                    </a:lnTo>
                    <a:lnTo>
                      <a:pt x="2022" y="20"/>
                    </a:lnTo>
                    <a:lnTo>
                      <a:pt x="2024" y="20"/>
                    </a:lnTo>
                    <a:lnTo>
                      <a:pt x="2025" y="19"/>
                    </a:lnTo>
                    <a:lnTo>
                      <a:pt x="2027" y="20"/>
                    </a:lnTo>
                    <a:lnTo>
                      <a:pt x="2029" y="20"/>
                    </a:lnTo>
                    <a:lnTo>
                      <a:pt x="2030" y="22"/>
                    </a:lnTo>
                    <a:lnTo>
                      <a:pt x="2030" y="23"/>
                    </a:lnTo>
                    <a:lnTo>
                      <a:pt x="2323" y="23"/>
                    </a:lnTo>
                    <a:lnTo>
                      <a:pt x="2324" y="22"/>
                    </a:lnTo>
                    <a:lnTo>
                      <a:pt x="2324" y="20"/>
                    </a:lnTo>
                    <a:lnTo>
                      <a:pt x="2326" y="20"/>
                    </a:lnTo>
                    <a:lnTo>
                      <a:pt x="2328" y="19"/>
                    </a:lnTo>
                    <a:lnTo>
                      <a:pt x="2329" y="20"/>
                    </a:lnTo>
                    <a:lnTo>
                      <a:pt x="2331" y="20"/>
                    </a:lnTo>
                    <a:lnTo>
                      <a:pt x="2332" y="22"/>
                    </a:lnTo>
                    <a:lnTo>
                      <a:pt x="2332" y="23"/>
                    </a:lnTo>
                    <a:lnTo>
                      <a:pt x="2397" y="23"/>
                    </a:lnTo>
                    <a:lnTo>
                      <a:pt x="2398" y="22"/>
                    </a:lnTo>
                    <a:lnTo>
                      <a:pt x="2399" y="20"/>
                    </a:lnTo>
                    <a:lnTo>
                      <a:pt x="2400" y="20"/>
                    </a:lnTo>
                    <a:lnTo>
                      <a:pt x="2402" y="19"/>
                    </a:lnTo>
                    <a:lnTo>
                      <a:pt x="2404" y="20"/>
                    </a:lnTo>
                    <a:lnTo>
                      <a:pt x="2405" y="20"/>
                    </a:lnTo>
                    <a:lnTo>
                      <a:pt x="2406" y="22"/>
                    </a:lnTo>
                    <a:lnTo>
                      <a:pt x="2406" y="23"/>
                    </a:lnTo>
                    <a:lnTo>
                      <a:pt x="2485" y="23"/>
                    </a:lnTo>
                    <a:lnTo>
                      <a:pt x="2486" y="22"/>
                    </a:lnTo>
                    <a:lnTo>
                      <a:pt x="2487" y="20"/>
                    </a:lnTo>
                    <a:lnTo>
                      <a:pt x="2488" y="20"/>
                    </a:lnTo>
                    <a:lnTo>
                      <a:pt x="2490" y="19"/>
                    </a:lnTo>
                    <a:lnTo>
                      <a:pt x="2491" y="20"/>
                    </a:lnTo>
                    <a:lnTo>
                      <a:pt x="2493" y="20"/>
                    </a:lnTo>
                    <a:lnTo>
                      <a:pt x="2494" y="22"/>
                    </a:lnTo>
                    <a:lnTo>
                      <a:pt x="2494" y="23"/>
                    </a:lnTo>
                    <a:lnTo>
                      <a:pt x="2522" y="23"/>
                    </a:lnTo>
                    <a:lnTo>
                      <a:pt x="2522" y="8"/>
                    </a:lnTo>
                    <a:lnTo>
                      <a:pt x="2526" y="8"/>
                    </a:lnTo>
                    <a:lnTo>
                      <a:pt x="2526" y="7"/>
                    </a:lnTo>
                    <a:lnTo>
                      <a:pt x="2527" y="6"/>
                    </a:lnTo>
                    <a:lnTo>
                      <a:pt x="2529" y="5"/>
                    </a:lnTo>
                    <a:lnTo>
                      <a:pt x="2530" y="5"/>
                    </a:lnTo>
                    <a:lnTo>
                      <a:pt x="2532" y="5"/>
                    </a:lnTo>
                    <a:lnTo>
                      <a:pt x="2533" y="6"/>
                    </a:lnTo>
                    <a:lnTo>
                      <a:pt x="2534" y="7"/>
                    </a:lnTo>
                    <a:lnTo>
                      <a:pt x="2535" y="8"/>
                    </a:lnTo>
                    <a:lnTo>
                      <a:pt x="2581" y="8"/>
                    </a:lnTo>
                    <a:lnTo>
                      <a:pt x="2582" y="7"/>
                    </a:lnTo>
                    <a:lnTo>
                      <a:pt x="2583" y="6"/>
                    </a:lnTo>
                    <a:lnTo>
                      <a:pt x="2584" y="5"/>
                    </a:lnTo>
                    <a:lnTo>
                      <a:pt x="2586" y="5"/>
                    </a:lnTo>
                    <a:lnTo>
                      <a:pt x="2588" y="5"/>
                    </a:lnTo>
                    <a:lnTo>
                      <a:pt x="2589" y="6"/>
                    </a:lnTo>
                    <a:lnTo>
                      <a:pt x="2590" y="7"/>
                    </a:lnTo>
                    <a:lnTo>
                      <a:pt x="2590" y="8"/>
                    </a:lnTo>
                    <a:lnTo>
                      <a:pt x="2633" y="8"/>
                    </a:lnTo>
                    <a:lnTo>
                      <a:pt x="2634" y="7"/>
                    </a:lnTo>
                    <a:lnTo>
                      <a:pt x="2634" y="6"/>
                    </a:lnTo>
                    <a:lnTo>
                      <a:pt x="2636" y="5"/>
                    </a:lnTo>
                    <a:lnTo>
                      <a:pt x="2638" y="4"/>
                    </a:lnTo>
                    <a:lnTo>
                      <a:pt x="2639" y="4"/>
                    </a:lnTo>
                    <a:lnTo>
                      <a:pt x="2641" y="5"/>
                    </a:lnTo>
                    <a:lnTo>
                      <a:pt x="2642" y="6"/>
                    </a:lnTo>
                    <a:lnTo>
                      <a:pt x="2643" y="7"/>
                    </a:lnTo>
                    <a:lnTo>
                      <a:pt x="2643" y="8"/>
                    </a:lnTo>
                    <a:lnTo>
                      <a:pt x="2649" y="8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0" name="Freeform 436"/>
              <p:cNvSpPr>
                <a:spLocks/>
              </p:cNvSpPr>
              <p:nvPr/>
            </p:nvSpPr>
            <p:spPr bwMode="auto">
              <a:xfrm>
                <a:off x="2149" y="1134"/>
                <a:ext cx="12" cy="11"/>
              </a:xfrm>
              <a:custGeom>
                <a:avLst/>
                <a:gdLst>
                  <a:gd name="T0" fmla="*/ 12 w 12"/>
                  <a:gd name="T1" fmla="*/ 2 h 11"/>
                  <a:gd name="T2" fmla="*/ 6 w 12"/>
                  <a:gd name="T3" fmla="*/ 11 h 11"/>
                  <a:gd name="T4" fmla="*/ 0 w 12"/>
                  <a:gd name="T5" fmla="*/ 2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2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2"/>
                    </a:moveTo>
                    <a:lnTo>
                      <a:pt x="6" y="11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1" name="Freeform 437"/>
              <p:cNvSpPr>
                <a:spLocks/>
              </p:cNvSpPr>
              <p:nvPr/>
            </p:nvSpPr>
            <p:spPr bwMode="auto">
              <a:xfrm>
                <a:off x="4803" y="1130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2" name="Rectangle 438"/>
              <p:cNvSpPr>
                <a:spLocks noChangeArrowheads="1"/>
              </p:cNvSpPr>
              <p:nvPr/>
            </p:nvSpPr>
            <p:spPr bwMode="auto">
              <a:xfrm>
                <a:off x="2973" y="950"/>
                <a:ext cx="181" cy="47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3" name="Rectangle 439"/>
              <p:cNvSpPr>
                <a:spLocks noChangeArrowheads="1"/>
              </p:cNvSpPr>
              <p:nvPr/>
            </p:nvSpPr>
            <p:spPr bwMode="auto">
              <a:xfrm>
                <a:off x="2968" y="958"/>
                <a:ext cx="14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Shows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04" name="Freeform 440"/>
              <p:cNvSpPr>
                <a:spLocks/>
              </p:cNvSpPr>
              <p:nvPr/>
            </p:nvSpPr>
            <p:spPr bwMode="auto">
              <a:xfrm>
                <a:off x="3644" y="1418"/>
                <a:ext cx="1" cy="310"/>
              </a:xfrm>
              <a:custGeom>
                <a:avLst/>
                <a:gdLst>
                  <a:gd name="T0" fmla="*/ 0 w 1"/>
                  <a:gd name="T1" fmla="*/ 0 h 310"/>
                  <a:gd name="T2" fmla="*/ 0 w 1"/>
                  <a:gd name="T3" fmla="*/ 15 h 310"/>
                  <a:gd name="T4" fmla="*/ 1 w 1"/>
                  <a:gd name="T5" fmla="*/ 15 h 310"/>
                  <a:gd name="T6" fmla="*/ 1 w 1"/>
                  <a:gd name="T7" fmla="*/ 310 h 3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10"/>
                  <a:gd name="T14" fmla="*/ 1 w 1"/>
                  <a:gd name="T15" fmla="*/ 310 h 3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10">
                    <a:moveTo>
                      <a:pt x="0" y="0"/>
                    </a:moveTo>
                    <a:lnTo>
                      <a:pt x="0" y="15"/>
                    </a:lnTo>
                    <a:lnTo>
                      <a:pt x="1" y="15"/>
                    </a:lnTo>
                    <a:lnTo>
                      <a:pt x="1" y="31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" name="Freeform 441"/>
              <p:cNvSpPr>
                <a:spLocks/>
              </p:cNvSpPr>
              <p:nvPr/>
            </p:nvSpPr>
            <p:spPr bwMode="auto">
              <a:xfrm>
                <a:off x="3639" y="172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" name="Freeform 442"/>
              <p:cNvSpPr>
                <a:spLocks/>
              </p:cNvSpPr>
              <p:nvPr/>
            </p:nvSpPr>
            <p:spPr bwMode="auto">
              <a:xfrm>
                <a:off x="2010" y="1279"/>
                <a:ext cx="3" cy="63"/>
              </a:xfrm>
              <a:custGeom>
                <a:avLst/>
                <a:gdLst>
                  <a:gd name="T0" fmla="*/ 0 w 3"/>
                  <a:gd name="T1" fmla="*/ 63 h 63"/>
                  <a:gd name="T2" fmla="*/ 0 w 3"/>
                  <a:gd name="T3" fmla="*/ 57 h 63"/>
                  <a:gd name="T4" fmla="*/ 3 w 3"/>
                  <a:gd name="T5" fmla="*/ 57 h 63"/>
                  <a:gd name="T6" fmla="*/ 3 w 3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63"/>
                  <a:gd name="T14" fmla="*/ 3 w 3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63">
                    <a:moveTo>
                      <a:pt x="0" y="63"/>
                    </a:moveTo>
                    <a:lnTo>
                      <a:pt x="0" y="57"/>
                    </a:lnTo>
                    <a:lnTo>
                      <a:pt x="3" y="57"/>
                    </a:lnTo>
                    <a:lnTo>
                      <a:pt x="3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" name="Freeform 443"/>
              <p:cNvSpPr>
                <a:spLocks/>
              </p:cNvSpPr>
              <p:nvPr/>
            </p:nvSpPr>
            <p:spPr bwMode="auto">
              <a:xfrm>
                <a:off x="2004" y="1341"/>
                <a:ext cx="11" cy="11"/>
              </a:xfrm>
              <a:custGeom>
                <a:avLst/>
                <a:gdLst>
                  <a:gd name="T0" fmla="*/ 11 w 11"/>
                  <a:gd name="T1" fmla="*/ 1 h 11"/>
                  <a:gd name="T2" fmla="*/ 6 w 11"/>
                  <a:gd name="T3" fmla="*/ 11 h 11"/>
                  <a:gd name="T4" fmla="*/ 0 w 11"/>
                  <a:gd name="T5" fmla="*/ 1 h 11"/>
                  <a:gd name="T6" fmla="*/ 2 w 11"/>
                  <a:gd name="T7" fmla="*/ 1 h 11"/>
                  <a:gd name="T8" fmla="*/ 6 w 11"/>
                  <a:gd name="T9" fmla="*/ 0 h 11"/>
                  <a:gd name="T10" fmla="*/ 9 w 11"/>
                  <a:gd name="T11" fmla="*/ 1 h 11"/>
                  <a:gd name="T12" fmla="*/ 11 w 11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11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" name="Freeform 444"/>
              <p:cNvSpPr>
                <a:spLocks/>
              </p:cNvSpPr>
              <p:nvPr/>
            </p:nvSpPr>
            <p:spPr bwMode="auto">
              <a:xfrm>
                <a:off x="2007" y="12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9" name="Rectangle 445"/>
              <p:cNvSpPr>
                <a:spLocks noChangeArrowheads="1"/>
              </p:cNvSpPr>
              <p:nvPr/>
            </p:nvSpPr>
            <p:spPr bwMode="auto">
              <a:xfrm>
                <a:off x="1296" y="1912"/>
                <a:ext cx="122" cy="46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0" name="Rectangle 446"/>
              <p:cNvSpPr>
                <a:spLocks noChangeArrowheads="1"/>
              </p:cNvSpPr>
              <p:nvPr/>
            </p:nvSpPr>
            <p:spPr bwMode="auto">
              <a:xfrm>
                <a:off x="1310" y="1924"/>
                <a:ext cx="94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POS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11" name="Rectangle 447"/>
              <p:cNvSpPr>
                <a:spLocks noChangeArrowheads="1"/>
              </p:cNvSpPr>
              <p:nvPr/>
            </p:nvSpPr>
            <p:spPr bwMode="auto">
              <a:xfrm>
                <a:off x="1207" y="2077"/>
                <a:ext cx="238" cy="8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2" name="Rectangle 448"/>
              <p:cNvSpPr>
                <a:spLocks noChangeArrowheads="1"/>
              </p:cNvSpPr>
              <p:nvPr/>
            </p:nvSpPr>
            <p:spPr bwMode="auto">
              <a:xfrm>
                <a:off x="1248" y="2083"/>
                <a:ext cx="1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13" name="Rectangle 449"/>
              <p:cNvSpPr>
                <a:spLocks noChangeArrowheads="1"/>
              </p:cNvSpPr>
              <p:nvPr/>
            </p:nvSpPr>
            <p:spPr bwMode="auto">
              <a:xfrm>
                <a:off x="1274" y="2104"/>
                <a:ext cx="11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Sales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14" name="Rectangle 450"/>
              <p:cNvSpPr>
                <a:spLocks noChangeArrowheads="1"/>
              </p:cNvSpPr>
              <p:nvPr/>
            </p:nvSpPr>
            <p:spPr bwMode="auto">
              <a:xfrm>
                <a:off x="1286" y="2131"/>
                <a:ext cx="7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Tax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15" name="Freeform 451"/>
              <p:cNvSpPr>
                <a:spLocks/>
              </p:cNvSpPr>
              <p:nvPr/>
            </p:nvSpPr>
            <p:spPr bwMode="auto">
              <a:xfrm>
                <a:off x="1317" y="1802"/>
                <a:ext cx="14" cy="103"/>
              </a:xfrm>
              <a:custGeom>
                <a:avLst/>
                <a:gdLst>
                  <a:gd name="T0" fmla="*/ 14 w 14"/>
                  <a:gd name="T1" fmla="*/ 103 h 103"/>
                  <a:gd name="T2" fmla="*/ 14 w 14"/>
                  <a:gd name="T3" fmla="*/ 0 h 103"/>
                  <a:gd name="T4" fmla="*/ 0 w 14"/>
                  <a:gd name="T5" fmla="*/ 0 h 103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103"/>
                  <a:gd name="T11" fmla="*/ 14 w 14"/>
                  <a:gd name="T12" fmla="*/ 103 h 10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103">
                    <a:moveTo>
                      <a:pt x="14" y="103"/>
                    </a:moveTo>
                    <a:lnTo>
                      <a:pt x="14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6" name="Freeform 452"/>
              <p:cNvSpPr>
                <a:spLocks/>
              </p:cNvSpPr>
              <p:nvPr/>
            </p:nvSpPr>
            <p:spPr bwMode="auto">
              <a:xfrm>
                <a:off x="1325" y="1904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7" name="Freeform 453"/>
              <p:cNvSpPr>
                <a:spLocks/>
              </p:cNvSpPr>
              <p:nvPr/>
            </p:nvSpPr>
            <p:spPr bwMode="auto">
              <a:xfrm>
                <a:off x="1320" y="1967"/>
                <a:ext cx="6" cy="101"/>
              </a:xfrm>
              <a:custGeom>
                <a:avLst/>
                <a:gdLst>
                  <a:gd name="T0" fmla="*/ 6 w 6"/>
                  <a:gd name="T1" fmla="*/ 101 h 101"/>
                  <a:gd name="T2" fmla="*/ 6 w 6"/>
                  <a:gd name="T3" fmla="*/ 95 h 101"/>
                  <a:gd name="T4" fmla="*/ 0 w 6"/>
                  <a:gd name="T5" fmla="*/ 95 h 101"/>
                  <a:gd name="T6" fmla="*/ 0 w 6"/>
                  <a:gd name="T7" fmla="*/ 0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101"/>
                  <a:gd name="T14" fmla="*/ 6 w 6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101">
                    <a:moveTo>
                      <a:pt x="6" y="101"/>
                    </a:moveTo>
                    <a:lnTo>
                      <a:pt x="6" y="95"/>
                    </a:lnTo>
                    <a:lnTo>
                      <a:pt x="0" y="95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8" name="Freeform 454"/>
              <p:cNvSpPr>
                <a:spLocks/>
              </p:cNvSpPr>
              <p:nvPr/>
            </p:nvSpPr>
            <p:spPr bwMode="auto">
              <a:xfrm>
                <a:off x="1320" y="206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9" name="Freeform 455"/>
              <p:cNvSpPr>
                <a:spLocks/>
              </p:cNvSpPr>
              <p:nvPr/>
            </p:nvSpPr>
            <p:spPr bwMode="auto">
              <a:xfrm>
                <a:off x="1314" y="195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" name="Rectangle 456"/>
              <p:cNvSpPr>
                <a:spLocks noChangeArrowheads="1"/>
              </p:cNvSpPr>
              <p:nvPr/>
            </p:nvSpPr>
            <p:spPr bwMode="auto">
              <a:xfrm>
                <a:off x="1623" y="1524"/>
                <a:ext cx="181" cy="8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1" name="Rectangle 457"/>
              <p:cNvSpPr>
                <a:spLocks noChangeArrowheads="1"/>
              </p:cNvSpPr>
              <p:nvPr/>
            </p:nvSpPr>
            <p:spPr bwMode="auto">
              <a:xfrm>
                <a:off x="1606" y="1541"/>
                <a:ext cx="21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A04 - Cust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22" name="Rectangle 458"/>
              <p:cNvSpPr>
                <a:spLocks noChangeArrowheads="1"/>
              </p:cNvSpPr>
              <p:nvPr/>
            </p:nvSpPr>
            <p:spPr bwMode="auto">
              <a:xfrm>
                <a:off x="1579" y="1565"/>
                <a:ext cx="27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Refund Chks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23" name="Freeform 459"/>
              <p:cNvSpPr>
                <a:spLocks/>
              </p:cNvSpPr>
              <p:nvPr/>
            </p:nvSpPr>
            <p:spPr bwMode="auto">
              <a:xfrm>
                <a:off x="1418" y="1616"/>
                <a:ext cx="213" cy="319"/>
              </a:xfrm>
              <a:custGeom>
                <a:avLst/>
                <a:gdLst>
                  <a:gd name="T0" fmla="*/ 13 w 213"/>
                  <a:gd name="T1" fmla="*/ 319 h 319"/>
                  <a:gd name="T2" fmla="*/ 16 w 213"/>
                  <a:gd name="T3" fmla="*/ 7 h 319"/>
                  <a:gd name="T4" fmla="*/ 17 w 213"/>
                  <a:gd name="T5" fmla="*/ 4 h 319"/>
                  <a:gd name="T6" fmla="*/ 20 w 213"/>
                  <a:gd name="T7" fmla="*/ 3 h 319"/>
                  <a:gd name="T8" fmla="*/ 23 w 213"/>
                  <a:gd name="T9" fmla="*/ 4 h 319"/>
                  <a:gd name="T10" fmla="*/ 25 w 213"/>
                  <a:gd name="T11" fmla="*/ 7 h 319"/>
                  <a:gd name="T12" fmla="*/ 31 w 213"/>
                  <a:gd name="T13" fmla="*/ 5 h 319"/>
                  <a:gd name="T14" fmla="*/ 34 w 213"/>
                  <a:gd name="T15" fmla="*/ 4 h 319"/>
                  <a:gd name="T16" fmla="*/ 37 w 213"/>
                  <a:gd name="T17" fmla="*/ 4 h 319"/>
                  <a:gd name="T18" fmla="*/ 39 w 213"/>
                  <a:gd name="T19" fmla="*/ 5 h 319"/>
                  <a:gd name="T20" fmla="*/ 40 w 213"/>
                  <a:gd name="T21" fmla="*/ 7 h 319"/>
                  <a:gd name="T22" fmla="*/ 42 w 213"/>
                  <a:gd name="T23" fmla="*/ 4 h 319"/>
                  <a:gd name="T24" fmla="*/ 45 w 213"/>
                  <a:gd name="T25" fmla="*/ 3 h 319"/>
                  <a:gd name="T26" fmla="*/ 48 w 213"/>
                  <a:gd name="T27" fmla="*/ 4 h 319"/>
                  <a:gd name="T28" fmla="*/ 49 w 213"/>
                  <a:gd name="T29" fmla="*/ 7 h 319"/>
                  <a:gd name="T30" fmla="*/ 59 w 213"/>
                  <a:gd name="T31" fmla="*/ 5 h 319"/>
                  <a:gd name="T32" fmla="*/ 61 w 213"/>
                  <a:gd name="T33" fmla="*/ 4 h 319"/>
                  <a:gd name="T34" fmla="*/ 65 w 213"/>
                  <a:gd name="T35" fmla="*/ 4 h 319"/>
                  <a:gd name="T36" fmla="*/ 67 w 213"/>
                  <a:gd name="T37" fmla="*/ 5 h 319"/>
                  <a:gd name="T38" fmla="*/ 78 w 213"/>
                  <a:gd name="T39" fmla="*/ 7 h 319"/>
                  <a:gd name="T40" fmla="*/ 79 w 213"/>
                  <a:gd name="T41" fmla="*/ 4 h 319"/>
                  <a:gd name="T42" fmla="*/ 83 w 213"/>
                  <a:gd name="T43" fmla="*/ 3 h 319"/>
                  <a:gd name="T44" fmla="*/ 86 w 213"/>
                  <a:gd name="T45" fmla="*/ 4 h 319"/>
                  <a:gd name="T46" fmla="*/ 87 w 213"/>
                  <a:gd name="T47" fmla="*/ 7 h 319"/>
                  <a:gd name="T48" fmla="*/ 89 w 213"/>
                  <a:gd name="T49" fmla="*/ 5 h 319"/>
                  <a:gd name="T50" fmla="*/ 91 w 213"/>
                  <a:gd name="T51" fmla="*/ 4 h 319"/>
                  <a:gd name="T52" fmla="*/ 94 w 213"/>
                  <a:gd name="T53" fmla="*/ 4 h 319"/>
                  <a:gd name="T54" fmla="*/ 97 w 213"/>
                  <a:gd name="T55" fmla="*/ 5 h 319"/>
                  <a:gd name="T56" fmla="*/ 132 w 213"/>
                  <a:gd name="T57" fmla="*/ 7 h 319"/>
                  <a:gd name="T58" fmla="*/ 133 w 213"/>
                  <a:gd name="T59" fmla="*/ 4 h 319"/>
                  <a:gd name="T60" fmla="*/ 137 w 213"/>
                  <a:gd name="T61" fmla="*/ 3 h 319"/>
                  <a:gd name="T62" fmla="*/ 140 w 213"/>
                  <a:gd name="T63" fmla="*/ 4 h 319"/>
                  <a:gd name="T64" fmla="*/ 141 w 213"/>
                  <a:gd name="T65" fmla="*/ 7 h 319"/>
                  <a:gd name="T66" fmla="*/ 213 w 213"/>
                  <a:gd name="T67" fmla="*/ 0 h 31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13"/>
                  <a:gd name="T103" fmla="*/ 0 h 319"/>
                  <a:gd name="T104" fmla="*/ 213 w 213"/>
                  <a:gd name="T105" fmla="*/ 319 h 31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13" h="319">
                    <a:moveTo>
                      <a:pt x="0" y="319"/>
                    </a:moveTo>
                    <a:lnTo>
                      <a:pt x="13" y="319"/>
                    </a:lnTo>
                    <a:lnTo>
                      <a:pt x="13" y="7"/>
                    </a:lnTo>
                    <a:lnTo>
                      <a:pt x="16" y="7"/>
                    </a:lnTo>
                    <a:lnTo>
                      <a:pt x="16" y="5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20" y="3"/>
                    </a:lnTo>
                    <a:lnTo>
                      <a:pt x="22" y="4"/>
                    </a:lnTo>
                    <a:lnTo>
                      <a:pt x="23" y="4"/>
                    </a:lnTo>
                    <a:lnTo>
                      <a:pt x="24" y="5"/>
                    </a:lnTo>
                    <a:lnTo>
                      <a:pt x="25" y="7"/>
                    </a:lnTo>
                    <a:lnTo>
                      <a:pt x="31" y="7"/>
                    </a:lnTo>
                    <a:lnTo>
                      <a:pt x="31" y="5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5" y="3"/>
                    </a:lnTo>
                    <a:lnTo>
                      <a:pt x="37" y="4"/>
                    </a:lnTo>
                    <a:lnTo>
                      <a:pt x="39" y="4"/>
                    </a:lnTo>
                    <a:lnTo>
                      <a:pt x="39" y="5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2" y="4"/>
                    </a:lnTo>
                    <a:lnTo>
                      <a:pt x="43" y="4"/>
                    </a:lnTo>
                    <a:lnTo>
                      <a:pt x="45" y="3"/>
                    </a:lnTo>
                    <a:lnTo>
                      <a:pt x="46" y="4"/>
                    </a:lnTo>
                    <a:lnTo>
                      <a:pt x="48" y="4"/>
                    </a:lnTo>
                    <a:lnTo>
                      <a:pt x="49" y="5"/>
                    </a:lnTo>
                    <a:lnTo>
                      <a:pt x="49" y="7"/>
                    </a:lnTo>
                    <a:lnTo>
                      <a:pt x="58" y="7"/>
                    </a:lnTo>
                    <a:lnTo>
                      <a:pt x="59" y="5"/>
                    </a:lnTo>
                    <a:lnTo>
                      <a:pt x="60" y="4"/>
                    </a:lnTo>
                    <a:lnTo>
                      <a:pt x="61" y="4"/>
                    </a:lnTo>
                    <a:lnTo>
                      <a:pt x="63" y="3"/>
                    </a:lnTo>
                    <a:lnTo>
                      <a:pt x="65" y="4"/>
                    </a:lnTo>
                    <a:lnTo>
                      <a:pt x="66" y="4"/>
                    </a:lnTo>
                    <a:lnTo>
                      <a:pt x="67" y="5"/>
                    </a:lnTo>
                    <a:lnTo>
                      <a:pt x="67" y="7"/>
                    </a:lnTo>
                    <a:lnTo>
                      <a:pt x="78" y="7"/>
                    </a:lnTo>
                    <a:lnTo>
                      <a:pt x="79" y="5"/>
                    </a:lnTo>
                    <a:lnTo>
                      <a:pt x="79" y="4"/>
                    </a:lnTo>
                    <a:lnTo>
                      <a:pt x="81" y="4"/>
                    </a:lnTo>
                    <a:lnTo>
                      <a:pt x="83" y="3"/>
                    </a:lnTo>
                    <a:lnTo>
                      <a:pt x="84" y="4"/>
                    </a:lnTo>
                    <a:lnTo>
                      <a:pt x="86" y="4"/>
                    </a:lnTo>
                    <a:lnTo>
                      <a:pt x="87" y="5"/>
                    </a:lnTo>
                    <a:lnTo>
                      <a:pt x="87" y="7"/>
                    </a:lnTo>
                    <a:lnTo>
                      <a:pt x="88" y="7"/>
                    </a:lnTo>
                    <a:lnTo>
                      <a:pt x="89" y="5"/>
                    </a:lnTo>
                    <a:lnTo>
                      <a:pt x="90" y="4"/>
                    </a:lnTo>
                    <a:lnTo>
                      <a:pt x="91" y="4"/>
                    </a:lnTo>
                    <a:lnTo>
                      <a:pt x="93" y="3"/>
                    </a:lnTo>
                    <a:lnTo>
                      <a:pt x="94" y="4"/>
                    </a:lnTo>
                    <a:lnTo>
                      <a:pt x="96" y="4"/>
                    </a:lnTo>
                    <a:lnTo>
                      <a:pt x="97" y="5"/>
                    </a:lnTo>
                    <a:lnTo>
                      <a:pt x="97" y="7"/>
                    </a:lnTo>
                    <a:lnTo>
                      <a:pt x="132" y="7"/>
                    </a:lnTo>
                    <a:lnTo>
                      <a:pt x="133" y="5"/>
                    </a:lnTo>
                    <a:lnTo>
                      <a:pt x="133" y="4"/>
                    </a:lnTo>
                    <a:lnTo>
                      <a:pt x="135" y="4"/>
                    </a:lnTo>
                    <a:lnTo>
                      <a:pt x="137" y="3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1" y="5"/>
                    </a:lnTo>
                    <a:lnTo>
                      <a:pt x="141" y="7"/>
                    </a:lnTo>
                    <a:lnTo>
                      <a:pt x="213" y="7"/>
                    </a:lnTo>
                    <a:lnTo>
                      <a:pt x="213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4" name="Freeform 460"/>
              <p:cNvSpPr>
                <a:spLocks/>
              </p:cNvSpPr>
              <p:nvPr/>
            </p:nvSpPr>
            <p:spPr bwMode="auto">
              <a:xfrm>
                <a:off x="1625" y="160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10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10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5" name="Freeform 461"/>
              <p:cNvSpPr>
                <a:spLocks/>
              </p:cNvSpPr>
              <p:nvPr/>
            </p:nvSpPr>
            <p:spPr bwMode="auto">
              <a:xfrm>
                <a:off x="1450" y="1586"/>
                <a:ext cx="161" cy="701"/>
              </a:xfrm>
              <a:custGeom>
                <a:avLst/>
                <a:gdLst>
                  <a:gd name="T0" fmla="*/ 0 w 161"/>
                  <a:gd name="T1" fmla="*/ 701 h 701"/>
                  <a:gd name="T2" fmla="*/ 8 w 161"/>
                  <a:gd name="T3" fmla="*/ 701 h 701"/>
                  <a:gd name="T4" fmla="*/ 9 w 161"/>
                  <a:gd name="T5" fmla="*/ 699 h 701"/>
                  <a:gd name="T6" fmla="*/ 10 w 161"/>
                  <a:gd name="T7" fmla="*/ 697 h 701"/>
                  <a:gd name="T8" fmla="*/ 11 w 161"/>
                  <a:gd name="T9" fmla="*/ 696 h 701"/>
                  <a:gd name="T10" fmla="*/ 13 w 161"/>
                  <a:gd name="T11" fmla="*/ 695 h 701"/>
                  <a:gd name="T12" fmla="*/ 15 w 161"/>
                  <a:gd name="T13" fmla="*/ 694 h 701"/>
                  <a:gd name="T14" fmla="*/ 18 w 161"/>
                  <a:gd name="T15" fmla="*/ 694 h 701"/>
                  <a:gd name="T16" fmla="*/ 20 w 161"/>
                  <a:gd name="T17" fmla="*/ 695 h 701"/>
                  <a:gd name="T18" fmla="*/ 22 w 161"/>
                  <a:gd name="T19" fmla="*/ 696 h 701"/>
                  <a:gd name="T20" fmla="*/ 23 w 161"/>
                  <a:gd name="T21" fmla="*/ 697 h 701"/>
                  <a:gd name="T22" fmla="*/ 24 w 161"/>
                  <a:gd name="T23" fmla="*/ 699 h 701"/>
                  <a:gd name="T24" fmla="*/ 25 w 161"/>
                  <a:gd name="T25" fmla="*/ 701 h 701"/>
                  <a:gd name="T26" fmla="*/ 46 w 161"/>
                  <a:gd name="T27" fmla="*/ 701 h 701"/>
                  <a:gd name="T28" fmla="*/ 47 w 161"/>
                  <a:gd name="T29" fmla="*/ 699 h 701"/>
                  <a:gd name="T30" fmla="*/ 47 w 161"/>
                  <a:gd name="T31" fmla="*/ 698 h 701"/>
                  <a:gd name="T32" fmla="*/ 49 w 161"/>
                  <a:gd name="T33" fmla="*/ 697 h 701"/>
                  <a:gd name="T34" fmla="*/ 51 w 161"/>
                  <a:gd name="T35" fmla="*/ 697 h 701"/>
                  <a:gd name="T36" fmla="*/ 52 w 161"/>
                  <a:gd name="T37" fmla="*/ 697 h 701"/>
                  <a:gd name="T38" fmla="*/ 54 w 161"/>
                  <a:gd name="T39" fmla="*/ 698 h 701"/>
                  <a:gd name="T40" fmla="*/ 55 w 161"/>
                  <a:gd name="T41" fmla="*/ 699 h 701"/>
                  <a:gd name="T42" fmla="*/ 55 w 161"/>
                  <a:gd name="T43" fmla="*/ 701 h 701"/>
                  <a:gd name="T44" fmla="*/ 56 w 161"/>
                  <a:gd name="T45" fmla="*/ 701 h 701"/>
                  <a:gd name="T46" fmla="*/ 57 w 161"/>
                  <a:gd name="T47" fmla="*/ 699 h 701"/>
                  <a:gd name="T48" fmla="*/ 58 w 161"/>
                  <a:gd name="T49" fmla="*/ 698 h 701"/>
                  <a:gd name="T50" fmla="*/ 59 w 161"/>
                  <a:gd name="T51" fmla="*/ 697 h 701"/>
                  <a:gd name="T52" fmla="*/ 61 w 161"/>
                  <a:gd name="T53" fmla="*/ 697 h 701"/>
                  <a:gd name="T54" fmla="*/ 62 w 161"/>
                  <a:gd name="T55" fmla="*/ 697 h 701"/>
                  <a:gd name="T56" fmla="*/ 64 w 161"/>
                  <a:gd name="T57" fmla="*/ 698 h 701"/>
                  <a:gd name="T58" fmla="*/ 65 w 161"/>
                  <a:gd name="T59" fmla="*/ 699 h 701"/>
                  <a:gd name="T60" fmla="*/ 65 w 161"/>
                  <a:gd name="T61" fmla="*/ 701 h 701"/>
                  <a:gd name="T62" fmla="*/ 77 w 161"/>
                  <a:gd name="T63" fmla="*/ 701 h 701"/>
                  <a:gd name="T64" fmla="*/ 78 w 161"/>
                  <a:gd name="T65" fmla="*/ 699 h 701"/>
                  <a:gd name="T66" fmla="*/ 79 w 161"/>
                  <a:gd name="T67" fmla="*/ 698 h 701"/>
                  <a:gd name="T68" fmla="*/ 80 w 161"/>
                  <a:gd name="T69" fmla="*/ 697 h 701"/>
                  <a:gd name="T70" fmla="*/ 82 w 161"/>
                  <a:gd name="T71" fmla="*/ 697 h 701"/>
                  <a:gd name="T72" fmla="*/ 84 w 161"/>
                  <a:gd name="T73" fmla="*/ 697 h 701"/>
                  <a:gd name="T74" fmla="*/ 85 w 161"/>
                  <a:gd name="T75" fmla="*/ 698 h 701"/>
                  <a:gd name="T76" fmla="*/ 86 w 161"/>
                  <a:gd name="T77" fmla="*/ 699 h 701"/>
                  <a:gd name="T78" fmla="*/ 86 w 161"/>
                  <a:gd name="T79" fmla="*/ 701 h 701"/>
                  <a:gd name="T80" fmla="*/ 92 w 161"/>
                  <a:gd name="T81" fmla="*/ 701 h 701"/>
                  <a:gd name="T82" fmla="*/ 92 w 161"/>
                  <a:gd name="T83" fmla="*/ 699 h 701"/>
                  <a:gd name="T84" fmla="*/ 93 w 161"/>
                  <a:gd name="T85" fmla="*/ 698 h 701"/>
                  <a:gd name="T86" fmla="*/ 94 w 161"/>
                  <a:gd name="T87" fmla="*/ 697 h 701"/>
                  <a:gd name="T88" fmla="*/ 96 w 161"/>
                  <a:gd name="T89" fmla="*/ 697 h 701"/>
                  <a:gd name="T90" fmla="*/ 98 w 161"/>
                  <a:gd name="T91" fmla="*/ 697 h 701"/>
                  <a:gd name="T92" fmla="*/ 99 w 161"/>
                  <a:gd name="T93" fmla="*/ 698 h 701"/>
                  <a:gd name="T94" fmla="*/ 100 w 161"/>
                  <a:gd name="T95" fmla="*/ 699 h 701"/>
                  <a:gd name="T96" fmla="*/ 101 w 161"/>
                  <a:gd name="T97" fmla="*/ 701 h 701"/>
                  <a:gd name="T98" fmla="*/ 105 w 161"/>
                  <a:gd name="T99" fmla="*/ 701 h 701"/>
                  <a:gd name="T100" fmla="*/ 105 w 161"/>
                  <a:gd name="T101" fmla="*/ 0 h 701"/>
                  <a:gd name="T102" fmla="*/ 161 w 161"/>
                  <a:gd name="T103" fmla="*/ 0 h 70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61"/>
                  <a:gd name="T157" fmla="*/ 0 h 701"/>
                  <a:gd name="T158" fmla="*/ 161 w 161"/>
                  <a:gd name="T159" fmla="*/ 701 h 70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61" h="701">
                    <a:moveTo>
                      <a:pt x="0" y="701"/>
                    </a:moveTo>
                    <a:lnTo>
                      <a:pt x="8" y="701"/>
                    </a:lnTo>
                    <a:lnTo>
                      <a:pt x="9" y="699"/>
                    </a:lnTo>
                    <a:lnTo>
                      <a:pt x="10" y="697"/>
                    </a:lnTo>
                    <a:lnTo>
                      <a:pt x="11" y="696"/>
                    </a:lnTo>
                    <a:lnTo>
                      <a:pt x="13" y="695"/>
                    </a:lnTo>
                    <a:lnTo>
                      <a:pt x="15" y="694"/>
                    </a:lnTo>
                    <a:lnTo>
                      <a:pt x="18" y="694"/>
                    </a:lnTo>
                    <a:lnTo>
                      <a:pt x="20" y="695"/>
                    </a:lnTo>
                    <a:lnTo>
                      <a:pt x="22" y="696"/>
                    </a:lnTo>
                    <a:lnTo>
                      <a:pt x="23" y="697"/>
                    </a:lnTo>
                    <a:lnTo>
                      <a:pt x="24" y="699"/>
                    </a:lnTo>
                    <a:lnTo>
                      <a:pt x="25" y="701"/>
                    </a:lnTo>
                    <a:lnTo>
                      <a:pt x="46" y="701"/>
                    </a:lnTo>
                    <a:lnTo>
                      <a:pt x="47" y="699"/>
                    </a:lnTo>
                    <a:lnTo>
                      <a:pt x="47" y="698"/>
                    </a:lnTo>
                    <a:lnTo>
                      <a:pt x="49" y="697"/>
                    </a:lnTo>
                    <a:lnTo>
                      <a:pt x="51" y="697"/>
                    </a:lnTo>
                    <a:lnTo>
                      <a:pt x="52" y="697"/>
                    </a:lnTo>
                    <a:lnTo>
                      <a:pt x="54" y="698"/>
                    </a:lnTo>
                    <a:lnTo>
                      <a:pt x="55" y="699"/>
                    </a:lnTo>
                    <a:lnTo>
                      <a:pt x="55" y="701"/>
                    </a:lnTo>
                    <a:lnTo>
                      <a:pt x="56" y="701"/>
                    </a:lnTo>
                    <a:lnTo>
                      <a:pt x="57" y="699"/>
                    </a:lnTo>
                    <a:lnTo>
                      <a:pt x="58" y="698"/>
                    </a:lnTo>
                    <a:lnTo>
                      <a:pt x="59" y="697"/>
                    </a:lnTo>
                    <a:lnTo>
                      <a:pt x="61" y="697"/>
                    </a:lnTo>
                    <a:lnTo>
                      <a:pt x="62" y="697"/>
                    </a:lnTo>
                    <a:lnTo>
                      <a:pt x="64" y="698"/>
                    </a:lnTo>
                    <a:lnTo>
                      <a:pt x="65" y="699"/>
                    </a:lnTo>
                    <a:lnTo>
                      <a:pt x="65" y="701"/>
                    </a:lnTo>
                    <a:lnTo>
                      <a:pt x="77" y="701"/>
                    </a:lnTo>
                    <a:lnTo>
                      <a:pt x="78" y="699"/>
                    </a:lnTo>
                    <a:lnTo>
                      <a:pt x="79" y="698"/>
                    </a:lnTo>
                    <a:lnTo>
                      <a:pt x="80" y="697"/>
                    </a:lnTo>
                    <a:lnTo>
                      <a:pt x="82" y="697"/>
                    </a:lnTo>
                    <a:lnTo>
                      <a:pt x="84" y="697"/>
                    </a:lnTo>
                    <a:lnTo>
                      <a:pt x="85" y="698"/>
                    </a:lnTo>
                    <a:lnTo>
                      <a:pt x="86" y="699"/>
                    </a:lnTo>
                    <a:lnTo>
                      <a:pt x="86" y="701"/>
                    </a:lnTo>
                    <a:lnTo>
                      <a:pt x="92" y="701"/>
                    </a:lnTo>
                    <a:lnTo>
                      <a:pt x="92" y="699"/>
                    </a:lnTo>
                    <a:lnTo>
                      <a:pt x="93" y="698"/>
                    </a:lnTo>
                    <a:lnTo>
                      <a:pt x="94" y="697"/>
                    </a:lnTo>
                    <a:lnTo>
                      <a:pt x="96" y="697"/>
                    </a:lnTo>
                    <a:lnTo>
                      <a:pt x="98" y="697"/>
                    </a:lnTo>
                    <a:lnTo>
                      <a:pt x="99" y="698"/>
                    </a:lnTo>
                    <a:lnTo>
                      <a:pt x="100" y="699"/>
                    </a:lnTo>
                    <a:lnTo>
                      <a:pt x="101" y="701"/>
                    </a:lnTo>
                    <a:lnTo>
                      <a:pt x="105" y="701"/>
                    </a:lnTo>
                    <a:lnTo>
                      <a:pt x="105" y="0"/>
                    </a:lnTo>
                    <a:lnTo>
                      <a:pt x="161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6" name="Freeform 462"/>
              <p:cNvSpPr>
                <a:spLocks/>
              </p:cNvSpPr>
              <p:nvPr/>
            </p:nvSpPr>
            <p:spPr bwMode="auto">
              <a:xfrm>
                <a:off x="1610" y="1582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7" name="Freeform 463"/>
              <p:cNvSpPr>
                <a:spLocks/>
              </p:cNvSpPr>
              <p:nvPr/>
            </p:nvSpPr>
            <p:spPr bwMode="auto">
              <a:xfrm>
                <a:off x="1804" y="1591"/>
                <a:ext cx="413" cy="1592"/>
              </a:xfrm>
              <a:custGeom>
                <a:avLst/>
                <a:gdLst>
                  <a:gd name="T0" fmla="*/ 409 w 413"/>
                  <a:gd name="T1" fmla="*/ 6 h 1592"/>
                  <a:gd name="T2" fmla="*/ 406 w 413"/>
                  <a:gd name="T3" fmla="*/ 3 h 1592"/>
                  <a:gd name="T4" fmla="*/ 401 w 413"/>
                  <a:gd name="T5" fmla="*/ 3 h 1592"/>
                  <a:gd name="T6" fmla="*/ 398 w 413"/>
                  <a:gd name="T7" fmla="*/ 6 h 1592"/>
                  <a:gd name="T8" fmla="*/ 396 w 413"/>
                  <a:gd name="T9" fmla="*/ 3 h 1592"/>
                  <a:gd name="T10" fmla="*/ 391 w 413"/>
                  <a:gd name="T11" fmla="*/ 3 h 1592"/>
                  <a:gd name="T12" fmla="*/ 389 w 413"/>
                  <a:gd name="T13" fmla="*/ 6 h 1592"/>
                  <a:gd name="T14" fmla="*/ 386 w 413"/>
                  <a:gd name="T15" fmla="*/ 3 h 1592"/>
                  <a:gd name="T16" fmla="*/ 381 w 413"/>
                  <a:gd name="T17" fmla="*/ 3 h 1592"/>
                  <a:gd name="T18" fmla="*/ 378 w 413"/>
                  <a:gd name="T19" fmla="*/ 6 h 1592"/>
                  <a:gd name="T20" fmla="*/ 375 w 413"/>
                  <a:gd name="T21" fmla="*/ 3 h 1592"/>
                  <a:gd name="T22" fmla="*/ 370 w 413"/>
                  <a:gd name="T23" fmla="*/ 3 h 1592"/>
                  <a:gd name="T24" fmla="*/ 358 w 413"/>
                  <a:gd name="T25" fmla="*/ 6 h 1592"/>
                  <a:gd name="T26" fmla="*/ 355 w 413"/>
                  <a:gd name="T27" fmla="*/ 3 h 1592"/>
                  <a:gd name="T28" fmla="*/ 350 w 413"/>
                  <a:gd name="T29" fmla="*/ 3 h 1592"/>
                  <a:gd name="T30" fmla="*/ 305 w 413"/>
                  <a:gd name="T31" fmla="*/ 6 h 1592"/>
                  <a:gd name="T32" fmla="*/ 302 w 413"/>
                  <a:gd name="T33" fmla="*/ 3 h 1592"/>
                  <a:gd name="T34" fmla="*/ 297 w 413"/>
                  <a:gd name="T35" fmla="*/ 3 h 1592"/>
                  <a:gd name="T36" fmla="*/ 175 w 413"/>
                  <a:gd name="T37" fmla="*/ 6 h 1592"/>
                  <a:gd name="T38" fmla="*/ 172 w 413"/>
                  <a:gd name="T39" fmla="*/ 3 h 1592"/>
                  <a:gd name="T40" fmla="*/ 167 w 413"/>
                  <a:gd name="T41" fmla="*/ 3 h 1592"/>
                  <a:gd name="T42" fmla="*/ 142 w 413"/>
                  <a:gd name="T43" fmla="*/ 6 h 1592"/>
                  <a:gd name="T44" fmla="*/ 139 w 413"/>
                  <a:gd name="T45" fmla="*/ 3 h 1592"/>
                  <a:gd name="T46" fmla="*/ 134 w 413"/>
                  <a:gd name="T47" fmla="*/ 3 h 1592"/>
                  <a:gd name="T48" fmla="*/ 123 w 413"/>
                  <a:gd name="T49" fmla="*/ 6 h 1592"/>
                  <a:gd name="T50" fmla="*/ 120 w 413"/>
                  <a:gd name="T51" fmla="*/ 1 h 1592"/>
                  <a:gd name="T52" fmla="*/ 114 w 413"/>
                  <a:gd name="T53" fmla="*/ 0 h 1592"/>
                  <a:gd name="T54" fmla="*/ 109 w 413"/>
                  <a:gd name="T55" fmla="*/ 2 h 1592"/>
                  <a:gd name="T56" fmla="*/ 101 w 413"/>
                  <a:gd name="T57" fmla="*/ 6 h 1592"/>
                  <a:gd name="T58" fmla="*/ 99 w 413"/>
                  <a:gd name="T59" fmla="*/ 3 h 1592"/>
                  <a:gd name="T60" fmla="*/ 94 w 413"/>
                  <a:gd name="T61" fmla="*/ 3 h 1592"/>
                  <a:gd name="T62" fmla="*/ 86 w 413"/>
                  <a:gd name="T63" fmla="*/ 6 h 1592"/>
                  <a:gd name="T64" fmla="*/ 83 w 413"/>
                  <a:gd name="T65" fmla="*/ 2 h 1592"/>
                  <a:gd name="T66" fmla="*/ 77 w 413"/>
                  <a:gd name="T67" fmla="*/ 1 h 1592"/>
                  <a:gd name="T68" fmla="*/ 72 w 413"/>
                  <a:gd name="T69" fmla="*/ 4 h 1592"/>
                  <a:gd name="T70" fmla="*/ 66 w 413"/>
                  <a:gd name="T71" fmla="*/ 4 h 1592"/>
                  <a:gd name="T72" fmla="*/ 61 w 413"/>
                  <a:gd name="T73" fmla="*/ 2 h 1592"/>
                  <a:gd name="T74" fmla="*/ 57 w 413"/>
                  <a:gd name="T75" fmla="*/ 4 h 1592"/>
                  <a:gd name="T76" fmla="*/ 31 w 413"/>
                  <a:gd name="T77" fmla="*/ 4 h 1592"/>
                  <a:gd name="T78" fmla="*/ 27 w 413"/>
                  <a:gd name="T79" fmla="*/ 2 h 1592"/>
                  <a:gd name="T80" fmla="*/ 23 w 413"/>
                  <a:gd name="T81" fmla="*/ 4 h 1592"/>
                  <a:gd name="T82" fmla="*/ 17 w 413"/>
                  <a:gd name="T83" fmla="*/ 4 h 1592"/>
                  <a:gd name="T84" fmla="*/ 13 w 413"/>
                  <a:gd name="T85" fmla="*/ 2 h 1592"/>
                  <a:gd name="T86" fmla="*/ 9 w 413"/>
                  <a:gd name="T87" fmla="*/ 4 h 159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13"/>
                  <a:gd name="T133" fmla="*/ 0 h 1592"/>
                  <a:gd name="T134" fmla="*/ 413 w 413"/>
                  <a:gd name="T135" fmla="*/ 1592 h 159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13" h="1592">
                    <a:moveTo>
                      <a:pt x="413" y="1592"/>
                    </a:moveTo>
                    <a:lnTo>
                      <a:pt x="413" y="6"/>
                    </a:lnTo>
                    <a:lnTo>
                      <a:pt x="409" y="6"/>
                    </a:lnTo>
                    <a:lnTo>
                      <a:pt x="409" y="4"/>
                    </a:lnTo>
                    <a:lnTo>
                      <a:pt x="408" y="3"/>
                    </a:lnTo>
                    <a:lnTo>
                      <a:pt x="406" y="3"/>
                    </a:lnTo>
                    <a:lnTo>
                      <a:pt x="405" y="2"/>
                    </a:lnTo>
                    <a:lnTo>
                      <a:pt x="403" y="3"/>
                    </a:lnTo>
                    <a:lnTo>
                      <a:pt x="401" y="3"/>
                    </a:lnTo>
                    <a:lnTo>
                      <a:pt x="401" y="4"/>
                    </a:lnTo>
                    <a:lnTo>
                      <a:pt x="400" y="6"/>
                    </a:lnTo>
                    <a:lnTo>
                      <a:pt x="398" y="6"/>
                    </a:lnTo>
                    <a:lnTo>
                      <a:pt x="398" y="4"/>
                    </a:lnTo>
                    <a:lnTo>
                      <a:pt x="397" y="3"/>
                    </a:lnTo>
                    <a:lnTo>
                      <a:pt x="396" y="3"/>
                    </a:lnTo>
                    <a:lnTo>
                      <a:pt x="394" y="2"/>
                    </a:lnTo>
                    <a:lnTo>
                      <a:pt x="392" y="3"/>
                    </a:lnTo>
                    <a:lnTo>
                      <a:pt x="391" y="3"/>
                    </a:lnTo>
                    <a:lnTo>
                      <a:pt x="390" y="4"/>
                    </a:lnTo>
                    <a:lnTo>
                      <a:pt x="390" y="6"/>
                    </a:lnTo>
                    <a:lnTo>
                      <a:pt x="389" y="6"/>
                    </a:lnTo>
                    <a:lnTo>
                      <a:pt x="389" y="4"/>
                    </a:lnTo>
                    <a:lnTo>
                      <a:pt x="388" y="3"/>
                    </a:lnTo>
                    <a:lnTo>
                      <a:pt x="386" y="3"/>
                    </a:lnTo>
                    <a:lnTo>
                      <a:pt x="384" y="2"/>
                    </a:lnTo>
                    <a:lnTo>
                      <a:pt x="383" y="3"/>
                    </a:lnTo>
                    <a:lnTo>
                      <a:pt x="381" y="3"/>
                    </a:lnTo>
                    <a:lnTo>
                      <a:pt x="380" y="4"/>
                    </a:lnTo>
                    <a:lnTo>
                      <a:pt x="380" y="6"/>
                    </a:lnTo>
                    <a:lnTo>
                      <a:pt x="378" y="6"/>
                    </a:lnTo>
                    <a:lnTo>
                      <a:pt x="378" y="4"/>
                    </a:lnTo>
                    <a:lnTo>
                      <a:pt x="376" y="3"/>
                    </a:lnTo>
                    <a:lnTo>
                      <a:pt x="375" y="3"/>
                    </a:lnTo>
                    <a:lnTo>
                      <a:pt x="373" y="2"/>
                    </a:lnTo>
                    <a:lnTo>
                      <a:pt x="372" y="3"/>
                    </a:lnTo>
                    <a:lnTo>
                      <a:pt x="370" y="3"/>
                    </a:lnTo>
                    <a:lnTo>
                      <a:pt x="369" y="4"/>
                    </a:lnTo>
                    <a:lnTo>
                      <a:pt x="369" y="6"/>
                    </a:lnTo>
                    <a:lnTo>
                      <a:pt x="358" y="6"/>
                    </a:lnTo>
                    <a:lnTo>
                      <a:pt x="358" y="4"/>
                    </a:lnTo>
                    <a:lnTo>
                      <a:pt x="357" y="3"/>
                    </a:lnTo>
                    <a:lnTo>
                      <a:pt x="355" y="3"/>
                    </a:lnTo>
                    <a:lnTo>
                      <a:pt x="353" y="2"/>
                    </a:lnTo>
                    <a:lnTo>
                      <a:pt x="352" y="3"/>
                    </a:lnTo>
                    <a:lnTo>
                      <a:pt x="350" y="3"/>
                    </a:lnTo>
                    <a:lnTo>
                      <a:pt x="349" y="4"/>
                    </a:lnTo>
                    <a:lnTo>
                      <a:pt x="349" y="6"/>
                    </a:lnTo>
                    <a:lnTo>
                      <a:pt x="305" y="6"/>
                    </a:lnTo>
                    <a:lnTo>
                      <a:pt x="304" y="4"/>
                    </a:lnTo>
                    <a:lnTo>
                      <a:pt x="303" y="3"/>
                    </a:lnTo>
                    <a:lnTo>
                      <a:pt x="302" y="3"/>
                    </a:lnTo>
                    <a:lnTo>
                      <a:pt x="300" y="2"/>
                    </a:lnTo>
                    <a:lnTo>
                      <a:pt x="298" y="3"/>
                    </a:lnTo>
                    <a:lnTo>
                      <a:pt x="297" y="3"/>
                    </a:lnTo>
                    <a:lnTo>
                      <a:pt x="296" y="4"/>
                    </a:lnTo>
                    <a:lnTo>
                      <a:pt x="296" y="6"/>
                    </a:lnTo>
                    <a:lnTo>
                      <a:pt x="175" y="6"/>
                    </a:lnTo>
                    <a:lnTo>
                      <a:pt x="174" y="4"/>
                    </a:lnTo>
                    <a:lnTo>
                      <a:pt x="173" y="3"/>
                    </a:lnTo>
                    <a:lnTo>
                      <a:pt x="172" y="3"/>
                    </a:lnTo>
                    <a:lnTo>
                      <a:pt x="170" y="2"/>
                    </a:lnTo>
                    <a:lnTo>
                      <a:pt x="168" y="3"/>
                    </a:lnTo>
                    <a:lnTo>
                      <a:pt x="167" y="3"/>
                    </a:lnTo>
                    <a:lnTo>
                      <a:pt x="166" y="4"/>
                    </a:lnTo>
                    <a:lnTo>
                      <a:pt x="166" y="6"/>
                    </a:lnTo>
                    <a:lnTo>
                      <a:pt x="142" y="6"/>
                    </a:lnTo>
                    <a:lnTo>
                      <a:pt x="141" y="4"/>
                    </a:lnTo>
                    <a:lnTo>
                      <a:pt x="140" y="3"/>
                    </a:lnTo>
                    <a:lnTo>
                      <a:pt x="139" y="3"/>
                    </a:lnTo>
                    <a:lnTo>
                      <a:pt x="137" y="2"/>
                    </a:lnTo>
                    <a:lnTo>
                      <a:pt x="136" y="3"/>
                    </a:lnTo>
                    <a:lnTo>
                      <a:pt x="134" y="3"/>
                    </a:lnTo>
                    <a:lnTo>
                      <a:pt x="133" y="4"/>
                    </a:lnTo>
                    <a:lnTo>
                      <a:pt x="133" y="6"/>
                    </a:lnTo>
                    <a:lnTo>
                      <a:pt x="123" y="6"/>
                    </a:lnTo>
                    <a:lnTo>
                      <a:pt x="123" y="4"/>
                    </a:lnTo>
                    <a:lnTo>
                      <a:pt x="122" y="2"/>
                    </a:lnTo>
                    <a:lnTo>
                      <a:pt x="120" y="1"/>
                    </a:lnTo>
                    <a:lnTo>
                      <a:pt x="119" y="0"/>
                    </a:lnTo>
                    <a:lnTo>
                      <a:pt x="117" y="0"/>
                    </a:lnTo>
                    <a:lnTo>
                      <a:pt x="114" y="0"/>
                    </a:lnTo>
                    <a:lnTo>
                      <a:pt x="112" y="0"/>
                    </a:lnTo>
                    <a:lnTo>
                      <a:pt x="110" y="1"/>
                    </a:lnTo>
                    <a:lnTo>
                      <a:pt x="109" y="2"/>
                    </a:lnTo>
                    <a:lnTo>
                      <a:pt x="108" y="4"/>
                    </a:lnTo>
                    <a:lnTo>
                      <a:pt x="108" y="6"/>
                    </a:lnTo>
                    <a:lnTo>
                      <a:pt x="101" y="6"/>
                    </a:lnTo>
                    <a:lnTo>
                      <a:pt x="101" y="4"/>
                    </a:lnTo>
                    <a:lnTo>
                      <a:pt x="100" y="3"/>
                    </a:lnTo>
                    <a:lnTo>
                      <a:pt x="99" y="3"/>
                    </a:lnTo>
                    <a:lnTo>
                      <a:pt x="97" y="2"/>
                    </a:lnTo>
                    <a:lnTo>
                      <a:pt x="95" y="3"/>
                    </a:lnTo>
                    <a:lnTo>
                      <a:pt x="94" y="3"/>
                    </a:lnTo>
                    <a:lnTo>
                      <a:pt x="93" y="4"/>
                    </a:lnTo>
                    <a:lnTo>
                      <a:pt x="92" y="6"/>
                    </a:lnTo>
                    <a:lnTo>
                      <a:pt x="86" y="6"/>
                    </a:lnTo>
                    <a:lnTo>
                      <a:pt x="85" y="4"/>
                    </a:lnTo>
                    <a:lnTo>
                      <a:pt x="84" y="3"/>
                    </a:lnTo>
                    <a:lnTo>
                      <a:pt x="83" y="2"/>
                    </a:lnTo>
                    <a:lnTo>
                      <a:pt x="81" y="1"/>
                    </a:lnTo>
                    <a:lnTo>
                      <a:pt x="79" y="0"/>
                    </a:lnTo>
                    <a:lnTo>
                      <a:pt x="77" y="1"/>
                    </a:lnTo>
                    <a:lnTo>
                      <a:pt x="75" y="2"/>
                    </a:lnTo>
                    <a:lnTo>
                      <a:pt x="73" y="3"/>
                    </a:lnTo>
                    <a:lnTo>
                      <a:pt x="72" y="4"/>
                    </a:lnTo>
                    <a:lnTo>
                      <a:pt x="72" y="6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4" y="3"/>
                    </a:lnTo>
                    <a:lnTo>
                      <a:pt x="63" y="3"/>
                    </a:lnTo>
                    <a:lnTo>
                      <a:pt x="61" y="2"/>
                    </a:lnTo>
                    <a:lnTo>
                      <a:pt x="60" y="3"/>
                    </a:lnTo>
                    <a:lnTo>
                      <a:pt x="58" y="3"/>
                    </a:lnTo>
                    <a:lnTo>
                      <a:pt x="57" y="4"/>
                    </a:lnTo>
                    <a:lnTo>
                      <a:pt x="57" y="6"/>
                    </a:lnTo>
                    <a:lnTo>
                      <a:pt x="31" y="6"/>
                    </a:lnTo>
                    <a:lnTo>
                      <a:pt x="31" y="4"/>
                    </a:lnTo>
                    <a:lnTo>
                      <a:pt x="30" y="3"/>
                    </a:lnTo>
                    <a:lnTo>
                      <a:pt x="28" y="3"/>
                    </a:lnTo>
                    <a:lnTo>
                      <a:pt x="27" y="2"/>
                    </a:lnTo>
                    <a:lnTo>
                      <a:pt x="25" y="3"/>
                    </a:lnTo>
                    <a:lnTo>
                      <a:pt x="24" y="3"/>
                    </a:lnTo>
                    <a:lnTo>
                      <a:pt x="23" y="4"/>
                    </a:lnTo>
                    <a:lnTo>
                      <a:pt x="22" y="6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6" y="3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0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8" name="Freeform 464"/>
              <p:cNvSpPr>
                <a:spLocks/>
              </p:cNvSpPr>
              <p:nvPr/>
            </p:nvSpPr>
            <p:spPr bwMode="auto">
              <a:xfrm>
                <a:off x="2211" y="3181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9" name="Rectangle 465"/>
              <p:cNvSpPr>
                <a:spLocks noChangeArrowheads="1"/>
              </p:cNvSpPr>
              <p:nvPr/>
            </p:nvSpPr>
            <p:spPr bwMode="auto">
              <a:xfrm>
                <a:off x="1627" y="1432"/>
                <a:ext cx="127" cy="5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0" name="Rectangle 466"/>
              <p:cNvSpPr>
                <a:spLocks noChangeArrowheads="1"/>
              </p:cNvSpPr>
              <p:nvPr/>
            </p:nvSpPr>
            <p:spPr bwMode="auto">
              <a:xfrm>
                <a:off x="1612" y="1442"/>
                <a:ext cx="159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Equifax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31" name="Freeform 467"/>
              <p:cNvSpPr>
                <a:spLocks/>
              </p:cNvSpPr>
              <p:nvPr/>
            </p:nvSpPr>
            <p:spPr bwMode="auto">
              <a:xfrm>
                <a:off x="1675" y="1482"/>
                <a:ext cx="16" cy="36"/>
              </a:xfrm>
              <a:custGeom>
                <a:avLst/>
                <a:gdLst>
                  <a:gd name="T0" fmla="*/ 0 w 16"/>
                  <a:gd name="T1" fmla="*/ 36 h 36"/>
                  <a:gd name="T2" fmla="*/ 0 w 16"/>
                  <a:gd name="T3" fmla="*/ 26 h 36"/>
                  <a:gd name="T4" fmla="*/ 16 w 16"/>
                  <a:gd name="T5" fmla="*/ 26 h 36"/>
                  <a:gd name="T6" fmla="*/ 16 w 16"/>
                  <a:gd name="T7" fmla="*/ 0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36"/>
                  <a:gd name="T14" fmla="*/ 16 w 16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36">
                    <a:moveTo>
                      <a:pt x="0" y="36"/>
                    </a:moveTo>
                    <a:lnTo>
                      <a:pt x="0" y="26"/>
                    </a:lnTo>
                    <a:lnTo>
                      <a:pt x="16" y="26"/>
                    </a:lnTo>
                    <a:lnTo>
                      <a:pt x="1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2" name="Freeform 468"/>
              <p:cNvSpPr>
                <a:spLocks/>
              </p:cNvSpPr>
              <p:nvPr/>
            </p:nvSpPr>
            <p:spPr bwMode="auto">
              <a:xfrm>
                <a:off x="1672" y="1517"/>
                <a:ext cx="7" cy="7"/>
              </a:xfrm>
              <a:custGeom>
                <a:avLst/>
                <a:gdLst>
                  <a:gd name="T0" fmla="*/ 7 w 7"/>
                  <a:gd name="T1" fmla="*/ 1 h 7"/>
                  <a:gd name="T2" fmla="*/ 3 w 7"/>
                  <a:gd name="T3" fmla="*/ 7 h 7"/>
                  <a:gd name="T4" fmla="*/ 0 w 7"/>
                  <a:gd name="T5" fmla="*/ 1 h 7"/>
                  <a:gd name="T6" fmla="*/ 1 w 7"/>
                  <a:gd name="T7" fmla="*/ 0 h 7"/>
                  <a:gd name="T8" fmla="*/ 3 w 7"/>
                  <a:gd name="T9" fmla="*/ 0 h 7"/>
                  <a:gd name="T10" fmla="*/ 5 w 7"/>
                  <a:gd name="T11" fmla="*/ 0 h 7"/>
                  <a:gd name="T12" fmla="*/ 7 w 7"/>
                  <a:gd name="T13" fmla="*/ 1 h 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"/>
                  <a:gd name="T22" fmla="*/ 0 h 7"/>
                  <a:gd name="T23" fmla="*/ 7 w 7"/>
                  <a:gd name="T24" fmla="*/ 7 h 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" h="7">
                    <a:moveTo>
                      <a:pt x="7" y="1"/>
                    </a:moveTo>
                    <a:lnTo>
                      <a:pt x="3" y="7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3" name="Freeform 469"/>
              <p:cNvSpPr>
                <a:spLocks/>
              </p:cNvSpPr>
              <p:nvPr/>
            </p:nvSpPr>
            <p:spPr bwMode="auto">
              <a:xfrm>
                <a:off x="1804" y="1135"/>
                <a:ext cx="808" cy="399"/>
              </a:xfrm>
              <a:custGeom>
                <a:avLst/>
                <a:gdLst>
                  <a:gd name="T0" fmla="*/ 789 w 808"/>
                  <a:gd name="T1" fmla="*/ 283 h 399"/>
                  <a:gd name="T2" fmla="*/ 783 w 808"/>
                  <a:gd name="T3" fmla="*/ 281 h 399"/>
                  <a:gd name="T4" fmla="*/ 727 w 808"/>
                  <a:gd name="T5" fmla="*/ 284 h 399"/>
                  <a:gd name="T6" fmla="*/ 723 w 808"/>
                  <a:gd name="T7" fmla="*/ 281 h 399"/>
                  <a:gd name="T8" fmla="*/ 718 w 808"/>
                  <a:gd name="T9" fmla="*/ 284 h 399"/>
                  <a:gd name="T10" fmla="*/ 703 w 808"/>
                  <a:gd name="T11" fmla="*/ 281 h 399"/>
                  <a:gd name="T12" fmla="*/ 697 w 808"/>
                  <a:gd name="T13" fmla="*/ 283 h 399"/>
                  <a:gd name="T14" fmla="*/ 600 w 808"/>
                  <a:gd name="T15" fmla="*/ 282 h 399"/>
                  <a:gd name="T16" fmla="*/ 593 w 808"/>
                  <a:gd name="T17" fmla="*/ 282 h 399"/>
                  <a:gd name="T18" fmla="*/ 582 w 808"/>
                  <a:gd name="T19" fmla="*/ 283 h 399"/>
                  <a:gd name="T20" fmla="*/ 576 w 808"/>
                  <a:gd name="T21" fmla="*/ 281 h 399"/>
                  <a:gd name="T22" fmla="*/ 555 w 808"/>
                  <a:gd name="T23" fmla="*/ 284 h 399"/>
                  <a:gd name="T24" fmla="*/ 551 w 808"/>
                  <a:gd name="T25" fmla="*/ 281 h 399"/>
                  <a:gd name="T26" fmla="*/ 546 w 808"/>
                  <a:gd name="T27" fmla="*/ 284 h 399"/>
                  <a:gd name="T28" fmla="*/ 489 w 808"/>
                  <a:gd name="T29" fmla="*/ 398 h 399"/>
                  <a:gd name="T30" fmla="*/ 483 w 808"/>
                  <a:gd name="T31" fmla="*/ 396 h 399"/>
                  <a:gd name="T32" fmla="*/ 462 w 808"/>
                  <a:gd name="T33" fmla="*/ 399 h 399"/>
                  <a:gd name="T34" fmla="*/ 457 w 808"/>
                  <a:gd name="T35" fmla="*/ 396 h 399"/>
                  <a:gd name="T36" fmla="*/ 453 w 808"/>
                  <a:gd name="T37" fmla="*/ 399 h 399"/>
                  <a:gd name="T38" fmla="*/ 436 w 808"/>
                  <a:gd name="T39" fmla="*/ 394 h 399"/>
                  <a:gd name="T40" fmla="*/ 427 w 808"/>
                  <a:gd name="T41" fmla="*/ 393 h 399"/>
                  <a:gd name="T42" fmla="*/ 422 w 808"/>
                  <a:gd name="T43" fmla="*/ 399 h 399"/>
                  <a:gd name="T44" fmla="*/ 406 w 808"/>
                  <a:gd name="T45" fmla="*/ 396 h 399"/>
                  <a:gd name="T46" fmla="*/ 401 w 808"/>
                  <a:gd name="T47" fmla="*/ 398 h 399"/>
                  <a:gd name="T48" fmla="*/ 388 w 808"/>
                  <a:gd name="T49" fmla="*/ 397 h 399"/>
                  <a:gd name="T50" fmla="*/ 381 w 808"/>
                  <a:gd name="T51" fmla="*/ 397 h 399"/>
                  <a:gd name="T52" fmla="*/ 378 w 808"/>
                  <a:gd name="T53" fmla="*/ 398 h 399"/>
                  <a:gd name="T54" fmla="*/ 372 w 808"/>
                  <a:gd name="T55" fmla="*/ 396 h 399"/>
                  <a:gd name="T56" fmla="*/ 358 w 808"/>
                  <a:gd name="T57" fmla="*/ 399 h 399"/>
                  <a:gd name="T58" fmla="*/ 353 w 808"/>
                  <a:gd name="T59" fmla="*/ 396 h 399"/>
                  <a:gd name="T60" fmla="*/ 349 w 808"/>
                  <a:gd name="T61" fmla="*/ 399 h 399"/>
                  <a:gd name="T62" fmla="*/ 302 w 808"/>
                  <a:gd name="T63" fmla="*/ 396 h 399"/>
                  <a:gd name="T64" fmla="*/ 296 w 808"/>
                  <a:gd name="T65" fmla="*/ 398 h 399"/>
                  <a:gd name="T66" fmla="*/ 287 w 808"/>
                  <a:gd name="T67" fmla="*/ 397 h 399"/>
                  <a:gd name="T68" fmla="*/ 281 w 808"/>
                  <a:gd name="T69" fmla="*/ 397 h 399"/>
                  <a:gd name="T70" fmla="*/ 174 w 808"/>
                  <a:gd name="T71" fmla="*/ 398 h 399"/>
                  <a:gd name="T72" fmla="*/ 168 w 808"/>
                  <a:gd name="T73" fmla="*/ 396 h 399"/>
                  <a:gd name="T74" fmla="*/ 123 w 808"/>
                  <a:gd name="T75" fmla="*/ 399 h 399"/>
                  <a:gd name="T76" fmla="*/ 119 w 808"/>
                  <a:gd name="T77" fmla="*/ 394 h 399"/>
                  <a:gd name="T78" fmla="*/ 110 w 808"/>
                  <a:gd name="T79" fmla="*/ 395 h 399"/>
                  <a:gd name="T80" fmla="*/ 101 w 808"/>
                  <a:gd name="T81" fmla="*/ 399 h 399"/>
                  <a:gd name="T82" fmla="*/ 97 w 808"/>
                  <a:gd name="T83" fmla="*/ 396 h 399"/>
                  <a:gd name="T84" fmla="*/ 92 w 808"/>
                  <a:gd name="T85" fmla="*/ 399 h 399"/>
                  <a:gd name="T86" fmla="*/ 83 w 808"/>
                  <a:gd name="T87" fmla="*/ 395 h 399"/>
                  <a:gd name="T88" fmla="*/ 75 w 808"/>
                  <a:gd name="T89" fmla="*/ 395 h 399"/>
                  <a:gd name="T90" fmla="*/ 66 w 808"/>
                  <a:gd name="T91" fmla="*/ 399 h 399"/>
                  <a:gd name="T92" fmla="*/ 61 w 808"/>
                  <a:gd name="T93" fmla="*/ 396 h 399"/>
                  <a:gd name="T94" fmla="*/ 57 w 808"/>
                  <a:gd name="T95" fmla="*/ 399 h 399"/>
                  <a:gd name="T96" fmla="*/ 28 w 808"/>
                  <a:gd name="T97" fmla="*/ 396 h 399"/>
                  <a:gd name="T98" fmla="*/ 23 w 808"/>
                  <a:gd name="T99" fmla="*/ 398 h 399"/>
                  <a:gd name="T100" fmla="*/ 16 w 808"/>
                  <a:gd name="T101" fmla="*/ 397 h 399"/>
                  <a:gd name="T102" fmla="*/ 10 w 808"/>
                  <a:gd name="T103" fmla="*/ 397 h 39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808"/>
                  <a:gd name="T157" fmla="*/ 0 h 399"/>
                  <a:gd name="T158" fmla="*/ 808 w 808"/>
                  <a:gd name="T159" fmla="*/ 399 h 39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808" h="399">
                    <a:moveTo>
                      <a:pt x="808" y="0"/>
                    </a:moveTo>
                    <a:lnTo>
                      <a:pt x="808" y="284"/>
                    </a:lnTo>
                    <a:lnTo>
                      <a:pt x="789" y="284"/>
                    </a:lnTo>
                    <a:lnTo>
                      <a:pt x="789" y="283"/>
                    </a:lnTo>
                    <a:lnTo>
                      <a:pt x="788" y="282"/>
                    </a:lnTo>
                    <a:lnTo>
                      <a:pt x="786" y="281"/>
                    </a:lnTo>
                    <a:lnTo>
                      <a:pt x="785" y="281"/>
                    </a:lnTo>
                    <a:lnTo>
                      <a:pt x="783" y="281"/>
                    </a:lnTo>
                    <a:lnTo>
                      <a:pt x="782" y="282"/>
                    </a:lnTo>
                    <a:lnTo>
                      <a:pt x="781" y="283"/>
                    </a:lnTo>
                    <a:lnTo>
                      <a:pt x="780" y="284"/>
                    </a:lnTo>
                    <a:lnTo>
                      <a:pt x="727" y="284"/>
                    </a:lnTo>
                    <a:lnTo>
                      <a:pt x="727" y="283"/>
                    </a:lnTo>
                    <a:lnTo>
                      <a:pt x="726" y="282"/>
                    </a:lnTo>
                    <a:lnTo>
                      <a:pt x="725" y="281"/>
                    </a:lnTo>
                    <a:lnTo>
                      <a:pt x="723" y="281"/>
                    </a:lnTo>
                    <a:lnTo>
                      <a:pt x="721" y="281"/>
                    </a:lnTo>
                    <a:lnTo>
                      <a:pt x="720" y="282"/>
                    </a:lnTo>
                    <a:lnTo>
                      <a:pt x="719" y="283"/>
                    </a:lnTo>
                    <a:lnTo>
                      <a:pt x="718" y="284"/>
                    </a:lnTo>
                    <a:lnTo>
                      <a:pt x="706" y="284"/>
                    </a:lnTo>
                    <a:lnTo>
                      <a:pt x="705" y="283"/>
                    </a:lnTo>
                    <a:lnTo>
                      <a:pt x="704" y="282"/>
                    </a:lnTo>
                    <a:lnTo>
                      <a:pt x="703" y="281"/>
                    </a:lnTo>
                    <a:lnTo>
                      <a:pt x="701" y="281"/>
                    </a:lnTo>
                    <a:lnTo>
                      <a:pt x="699" y="281"/>
                    </a:lnTo>
                    <a:lnTo>
                      <a:pt x="698" y="282"/>
                    </a:lnTo>
                    <a:lnTo>
                      <a:pt x="697" y="283"/>
                    </a:lnTo>
                    <a:lnTo>
                      <a:pt x="697" y="284"/>
                    </a:lnTo>
                    <a:lnTo>
                      <a:pt x="601" y="284"/>
                    </a:lnTo>
                    <a:lnTo>
                      <a:pt x="601" y="283"/>
                    </a:lnTo>
                    <a:lnTo>
                      <a:pt x="600" y="282"/>
                    </a:lnTo>
                    <a:lnTo>
                      <a:pt x="598" y="281"/>
                    </a:lnTo>
                    <a:lnTo>
                      <a:pt x="597" y="281"/>
                    </a:lnTo>
                    <a:lnTo>
                      <a:pt x="595" y="281"/>
                    </a:lnTo>
                    <a:lnTo>
                      <a:pt x="593" y="282"/>
                    </a:lnTo>
                    <a:lnTo>
                      <a:pt x="592" y="283"/>
                    </a:lnTo>
                    <a:lnTo>
                      <a:pt x="592" y="284"/>
                    </a:lnTo>
                    <a:lnTo>
                      <a:pt x="582" y="284"/>
                    </a:lnTo>
                    <a:lnTo>
                      <a:pt x="582" y="283"/>
                    </a:lnTo>
                    <a:lnTo>
                      <a:pt x="581" y="282"/>
                    </a:lnTo>
                    <a:lnTo>
                      <a:pt x="580" y="281"/>
                    </a:lnTo>
                    <a:lnTo>
                      <a:pt x="578" y="281"/>
                    </a:lnTo>
                    <a:lnTo>
                      <a:pt x="576" y="281"/>
                    </a:lnTo>
                    <a:lnTo>
                      <a:pt x="575" y="282"/>
                    </a:lnTo>
                    <a:lnTo>
                      <a:pt x="574" y="283"/>
                    </a:lnTo>
                    <a:lnTo>
                      <a:pt x="573" y="284"/>
                    </a:lnTo>
                    <a:lnTo>
                      <a:pt x="555" y="284"/>
                    </a:lnTo>
                    <a:lnTo>
                      <a:pt x="555" y="283"/>
                    </a:lnTo>
                    <a:lnTo>
                      <a:pt x="554" y="282"/>
                    </a:lnTo>
                    <a:lnTo>
                      <a:pt x="553" y="281"/>
                    </a:lnTo>
                    <a:lnTo>
                      <a:pt x="551" y="281"/>
                    </a:lnTo>
                    <a:lnTo>
                      <a:pt x="549" y="281"/>
                    </a:lnTo>
                    <a:lnTo>
                      <a:pt x="548" y="282"/>
                    </a:lnTo>
                    <a:lnTo>
                      <a:pt x="547" y="283"/>
                    </a:lnTo>
                    <a:lnTo>
                      <a:pt x="546" y="284"/>
                    </a:lnTo>
                    <a:lnTo>
                      <a:pt x="504" y="284"/>
                    </a:lnTo>
                    <a:lnTo>
                      <a:pt x="504" y="399"/>
                    </a:lnTo>
                    <a:lnTo>
                      <a:pt x="490" y="399"/>
                    </a:lnTo>
                    <a:lnTo>
                      <a:pt x="489" y="398"/>
                    </a:lnTo>
                    <a:lnTo>
                      <a:pt x="488" y="397"/>
                    </a:lnTo>
                    <a:lnTo>
                      <a:pt x="487" y="396"/>
                    </a:lnTo>
                    <a:lnTo>
                      <a:pt x="485" y="396"/>
                    </a:lnTo>
                    <a:lnTo>
                      <a:pt x="483" y="396"/>
                    </a:lnTo>
                    <a:lnTo>
                      <a:pt x="482" y="397"/>
                    </a:lnTo>
                    <a:lnTo>
                      <a:pt x="481" y="398"/>
                    </a:lnTo>
                    <a:lnTo>
                      <a:pt x="481" y="399"/>
                    </a:lnTo>
                    <a:lnTo>
                      <a:pt x="462" y="399"/>
                    </a:lnTo>
                    <a:lnTo>
                      <a:pt x="461" y="398"/>
                    </a:lnTo>
                    <a:lnTo>
                      <a:pt x="461" y="397"/>
                    </a:lnTo>
                    <a:lnTo>
                      <a:pt x="459" y="396"/>
                    </a:lnTo>
                    <a:lnTo>
                      <a:pt x="457" y="396"/>
                    </a:lnTo>
                    <a:lnTo>
                      <a:pt x="456" y="396"/>
                    </a:lnTo>
                    <a:lnTo>
                      <a:pt x="454" y="397"/>
                    </a:lnTo>
                    <a:lnTo>
                      <a:pt x="453" y="398"/>
                    </a:lnTo>
                    <a:lnTo>
                      <a:pt x="453" y="399"/>
                    </a:lnTo>
                    <a:lnTo>
                      <a:pt x="438" y="399"/>
                    </a:lnTo>
                    <a:lnTo>
                      <a:pt x="438" y="397"/>
                    </a:lnTo>
                    <a:lnTo>
                      <a:pt x="437" y="396"/>
                    </a:lnTo>
                    <a:lnTo>
                      <a:pt x="436" y="394"/>
                    </a:lnTo>
                    <a:lnTo>
                      <a:pt x="434" y="393"/>
                    </a:lnTo>
                    <a:lnTo>
                      <a:pt x="431" y="393"/>
                    </a:lnTo>
                    <a:lnTo>
                      <a:pt x="429" y="393"/>
                    </a:lnTo>
                    <a:lnTo>
                      <a:pt x="427" y="393"/>
                    </a:lnTo>
                    <a:lnTo>
                      <a:pt x="425" y="394"/>
                    </a:lnTo>
                    <a:lnTo>
                      <a:pt x="423" y="396"/>
                    </a:lnTo>
                    <a:lnTo>
                      <a:pt x="422" y="397"/>
                    </a:lnTo>
                    <a:lnTo>
                      <a:pt x="422" y="399"/>
                    </a:lnTo>
                    <a:lnTo>
                      <a:pt x="409" y="399"/>
                    </a:lnTo>
                    <a:lnTo>
                      <a:pt x="409" y="398"/>
                    </a:lnTo>
                    <a:lnTo>
                      <a:pt x="408" y="397"/>
                    </a:lnTo>
                    <a:lnTo>
                      <a:pt x="406" y="396"/>
                    </a:lnTo>
                    <a:lnTo>
                      <a:pt x="405" y="396"/>
                    </a:lnTo>
                    <a:lnTo>
                      <a:pt x="403" y="396"/>
                    </a:lnTo>
                    <a:lnTo>
                      <a:pt x="401" y="397"/>
                    </a:lnTo>
                    <a:lnTo>
                      <a:pt x="401" y="398"/>
                    </a:lnTo>
                    <a:lnTo>
                      <a:pt x="400" y="399"/>
                    </a:lnTo>
                    <a:lnTo>
                      <a:pt x="389" y="399"/>
                    </a:lnTo>
                    <a:lnTo>
                      <a:pt x="389" y="398"/>
                    </a:lnTo>
                    <a:lnTo>
                      <a:pt x="388" y="397"/>
                    </a:lnTo>
                    <a:lnTo>
                      <a:pt x="386" y="396"/>
                    </a:lnTo>
                    <a:lnTo>
                      <a:pt x="384" y="396"/>
                    </a:lnTo>
                    <a:lnTo>
                      <a:pt x="383" y="396"/>
                    </a:lnTo>
                    <a:lnTo>
                      <a:pt x="381" y="397"/>
                    </a:lnTo>
                    <a:lnTo>
                      <a:pt x="380" y="398"/>
                    </a:lnTo>
                    <a:lnTo>
                      <a:pt x="380" y="399"/>
                    </a:lnTo>
                    <a:lnTo>
                      <a:pt x="378" y="399"/>
                    </a:lnTo>
                    <a:lnTo>
                      <a:pt x="378" y="398"/>
                    </a:lnTo>
                    <a:lnTo>
                      <a:pt x="376" y="397"/>
                    </a:lnTo>
                    <a:lnTo>
                      <a:pt x="375" y="396"/>
                    </a:lnTo>
                    <a:lnTo>
                      <a:pt x="373" y="396"/>
                    </a:lnTo>
                    <a:lnTo>
                      <a:pt x="372" y="396"/>
                    </a:lnTo>
                    <a:lnTo>
                      <a:pt x="370" y="397"/>
                    </a:lnTo>
                    <a:lnTo>
                      <a:pt x="369" y="398"/>
                    </a:lnTo>
                    <a:lnTo>
                      <a:pt x="369" y="399"/>
                    </a:lnTo>
                    <a:lnTo>
                      <a:pt x="358" y="399"/>
                    </a:lnTo>
                    <a:lnTo>
                      <a:pt x="358" y="398"/>
                    </a:lnTo>
                    <a:lnTo>
                      <a:pt x="357" y="397"/>
                    </a:lnTo>
                    <a:lnTo>
                      <a:pt x="355" y="396"/>
                    </a:lnTo>
                    <a:lnTo>
                      <a:pt x="353" y="396"/>
                    </a:lnTo>
                    <a:lnTo>
                      <a:pt x="352" y="396"/>
                    </a:lnTo>
                    <a:lnTo>
                      <a:pt x="350" y="397"/>
                    </a:lnTo>
                    <a:lnTo>
                      <a:pt x="349" y="398"/>
                    </a:lnTo>
                    <a:lnTo>
                      <a:pt x="349" y="399"/>
                    </a:lnTo>
                    <a:lnTo>
                      <a:pt x="305" y="399"/>
                    </a:lnTo>
                    <a:lnTo>
                      <a:pt x="304" y="398"/>
                    </a:lnTo>
                    <a:lnTo>
                      <a:pt x="303" y="397"/>
                    </a:lnTo>
                    <a:lnTo>
                      <a:pt x="302" y="396"/>
                    </a:lnTo>
                    <a:lnTo>
                      <a:pt x="300" y="396"/>
                    </a:lnTo>
                    <a:lnTo>
                      <a:pt x="298" y="396"/>
                    </a:lnTo>
                    <a:lnTo>
                      <a:pt x="297" y="397"/>
                    </a:lnTo>
                    <a:lnTo>
                      <a:pt x="296" y="398"/>
                    </a:lnTo>
                    <a:lnTo>
                      <a:pt x="296" y="399"/>
                    </a:lnTo>
                    <a:lnTo>
                      <a:pt x="289" y="399"/>
                    </a:lnTo>
                    <a:lnTo>
                      <a:pt x="288" y="398"/>
                    </a:lnTo>
                    <a:lnTo>
                      <a:pt x="287" y="397"/>
                    </a:lnTo>
                    <a:lnTo>
                      <a:pt x="286" y="396"/>
                    </a:lnTo>
                    <a:lnTo>
                      <a:pt x="284" y="396"/>
                    </a:lnTo>
                    <a:lnTo>
                      <a:pt x="282" y="396"/>
                    </a:lnTo>
                    <a:lnTo>
                      <a:pt x="281" y="397"/>
                    </a:lnTo>
                    <a:lnTo>
                      <a:pt x="280" y="398"/>
                    </a:lnTo>
                    <a:lnTo>
                      <a:pt x="280" y="399"/>
                    </a:lnTo>
                    <a:lnTo>
                      <a:pt x="175" y="399"/>
                    </a:lnTo>
                    <a:lnTo>
                      <a:pt x="174" y="398"/>
                    </a:lnTo>
                    <a:lnTo>
                      <a:pt x="173" y="397"/>
                    </a:lnTo>
                    <a:lnTo>
                      <a:pt x="172" y="396"/>
                    </a:lnTo>
                    <a:lnTo>
                      <a:pt x="170" y="396"/>
                    </a:lnTo>
                    <a:lnTo>
                      <a:pt x="168" y="396"/>
                    </a:lnTo>
                    <a:lnTo>
                      <a:pt x="167" y="397"/>
                    </a:lnTo>
                    <a:lnTo>
                      <a:pt x="166" y="398"/>
                    </a:lnTo>
                    <a:lnTo>
                      <a:pt x="166" y="399"/>
                    </a:lnTo>
                    <a:lnTo>
                      <a:pt x="123" y="399"/>
                    </a:lnTo>
                    <a:lnTo>
                      <a:pt x="123" y="397"/>
                    </a:lnTo>
                    <a:lnTo>
                      <a:pt x="122" y="396"/>
                    </a:lnTo>
                    <a:lnTo>
                      <a:pt x="120" y="395"/>
                    </a:lnTo>
                    <a:lnTo>
                      <a:pt x="119" y="394"/>
                    </a:lnTo>
                    <a:lnTo>
                      <a:pt x="117" y="393"/>
                    </a:lnTo>
                    <a:lnTo>
                      <a:pt x="114" y="393"/>
                    </a:lnTo>
                    <a:lnTo>
                      <a:pt x="112" y="394"/>
                    </a:lnTo>
                    <a:lnTo>
                      <a:pt x="110" y="395"/>
                    </a:lnTo>
                    <a:lnTo>
                      <a:pt x="109" y="396"/>
                    </a:lnTo>
                    <a:lnTo>
                      <a:pt x="108" y="397"/>
                    </a:lnTo>
                    <a:lnTo>
                      <a:pt x="108" y="399"/>
                    </a:lnTo>
                    <a:lnTo>
                      <a:pt x="101" y="399"/>
                    </a:lnTo>
                    <a:lnTo>
                      <a:pt x="101" y="398"/>
                    </a:lnTo>
                    <a:lnTo>
                      <a:pt x="100" y="397"/>
                    </a:lnTo>
                    <a:lnTo>
                      <a:pt x="99" y="396"/>
                    </a:lnTo>
                    <a:lnTo>
                      <a:pt x="97" y="396"/>
                    </a:lnTo>
                    <a:lnTo>
                      <a:pt x="95" y="396"/>
                    </a:lnTo>
                    <a:lnTo>
                      <a:pt x="94" y="397"/>
                    </a:lnTo>
                    <a:lnTo>
                      <a:pt x="93" y="398"/>
                    </a:lnTo>
                    <a:lnTo>
                      <a:pt x="92" y="399"/>
                    </a:lnTo>
                    <a:lnTo>
                      <a:pt x="86" y="399"/>
                    </a:lnTo>
                    <a:lnTo>
                      <a:pt x="85" y="397"/>
                    </a:lnTo>
                    <a:lnTo>
                      <a:pt x="84" y="396"/>
                    </a:lnTo>
                    <a:lnTo>
                      <a:pt x="83" y="395"/>
                    </a:lnTo>
                    <a:lnTo>
                      <a:pt x="81" y="394"/>
                    </a:lnTo>
                    <a:lnTo>
                      <a:pt x="79" y="394"/>
                    </a:lnTo>
                    <a:lnTo>
                      <a:pt x="77" y="394"/>
                    </a:lnTo>
                    <a:lnTo>
                      <a:pt x="75" y="395"/>
                    </a:lnTo>
                    <a:lnTo>
                      <a:pt x="73" y="396"/>
                    </a:lnTo>
                    <a:lnTo>
                      <a:pt x="72" y="397"/>
                    </a:lnTo>
                    <a:lnTo>
                      <a:pt x="72" y="399"/>
                    </a:lnTo>
                    <a:lnTo>
                      <a:pt x="66" y="399"/>
                    </a:lnTo>
                    <a:lnTo>
                      <a:pt x="65" y="398"/>
                    </a:lnTo>
                    <a:lnTo>
                      <a:pt x="64" y="397"/>
                    </a:lnTo>
                    <a:lnTo>
                      <a:pt x="63" y="396"/>
                    </a:lnTo>
                    <a:lnTo>
                      <a:pt x="61" y="396"/>
                    </a:lnTo>
                    <a:lnTo>
                      <a:pt x="59" y="396"/>
                    </a:lnTo>
                    <a:lnTo>
                      <a:pt x="58" y="397"/>
                    </a:lnTo>
                    <a:lnTo>
                      <a:pt x="57" y="398"/>
                    </a:lnTo>
                    <a:lnTo>
                      <a:pt x="57" y="399"/>
                    </a:lnTo>
                    <a:lnTo>
                      <a:pt x="31" y="399"/>
                    </a:lnTo>
                    <a:lnTo>
                      <a:pt x="31" y="398"/>
                    </a:lnTo>
                    <a:lnTo>
                      <a:pt x="30" y="397"/>
                    </a:lnTo>
                    <a:lnTo>
                      <a:pt x="28" y="396"/>
                    </a:lnTo>
                    <a:lnTo>
                      <a:pt x="27" y="396"/>
                    </a:lnTo>
                    <a:lnTo>
                      <a:pt x="25" y="396"/>
                    </a:lnTo>
                    <a:lnTo>
                      <a:pt x="24" y="397"/>
                    </a:lnTo>
                    <a:lnTo>
                      <a:pt x="23" y="398"/>
                    </a:lnTo>
                    <a:lnTo>
                      <a:pt x="22" y="399"/>
                    </a:lnTo>
                    <a:lnTo>
                      <a:pt x="18" y="399"/>
                    </a:lnTo>
                    <a:lnTo>
                      <a:pt x="17" y="398"/>
                    </a:lnTo>
                    <a:lnTo>
                      <a:pt x="16" y="397"/>
                    </a:lnTo>
                    <a:lnTo>
                      <a:pt x="15" y="396"/>
                    </a:lnTo>
                    <a:lnTo>
                      <a:pt x="13" y="396"/>
                    </a:lnTo>
                    <a:lnTo>
                      <a:pt x="12" y="396"/>
                    </a:lnTo>
                    <a:lnTo>
                      <a:pt x="10" y="397"/>
                    </a:lnTo>
                    <a:lnTo>
                      <a:pt x="9" y="398"/>
                    </a:lnTo>
                    <a:lnTo>
                      <a:pt x="9" y="399"/>
                    </a:lnTo>
                    <a:lnTo>
                      <a:pt x="0" y="39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4" name="Freeform 470"/>
              <p:cNvSpPr>
                <a:spLocks/>
              </p:cNvSpPr>
              <p:nvPr/>
            </p:nvSpPr>
            <p:spPr bwMode="auto">
              <a:xfrm>
                <a:off x="1804" y="1530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6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6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5" name="Freeform 471"/>
              <p:cNvSpPr>
                <a:spLocks/>
              </p:cNvSpPr>
              <p:nvPr/>
            </p:nvSpPr>
            <p:spPr bwMode="auto">
              <a:xfrm>
                <a:off x="1778" y="1301"/>
                <a:ext cx="1228" cy="214"/>
              </a:xfrm>
              <a:custGeom>
                <a:avLst/>
                <a:gdLst>
                  <a:gd name="T0" fmla="*/ 1210 w 1228"/>
                  <a:gd name="T1" fmla="*/ 9 h 214"/>
                  <a:gd name="T2" fmla="*/ 1200 w 1228"/>
                  <a:gd name="T3" fmla="*/ 9 h 214"/>
                  <a:gd name="T4" fmla="*/ 1155 w 1228"/>
                  <a:gd name="T5" fmla="*/ 12 h 214"/>
                  <a:gd name="T6" fmla="*/ 1147 w 1228"/>
                  <a:gd name="T7" fmla="*/ 8 h 214"/>
                  <a:gd name="T8" fmla="*/ 1140 w 1228"/>
                  <a:gd name="T9" fmla="*/ 14 h 214"/>
                  <a:gd name="T10" fmla="*/ 1131 w 1228"/>
                  <a:gd name="T11" fmla="*/ 9 h 214"/>
                  <a:gd name="T12" fmla="*/ 1121 w 1228"/>
                  <a:gd name="T13" fmla="*/ 11 h 214"/>
                  <a:gd name="T14" fmla="*/ 1104 w 1228"/>
                  <a:gd name="T15" fmla="*/ 12 h 214"/>
                  <a:gd name="T16" fmla="*/ 1096 w 1228"/>
                  <a:gd name="T17" fmla="*/ 13 h 214"/>
                  <a:gd name="T18" fmla="*/ 1089 w 1228"/>
                  <a:gd name="T19" fmla="*/ 11 h 214"/>
                  <a:gd name="T20" fmla="*/ 1083 w 1228"/>
                  <a:gd name="T21" fmla="*/ 14 h 214"/>
                  <a:gd name="T22" fmla="*/ 1073 w 1228"/>
                  <a:gd name="T23" fmla="*/ 9 h 214"/>
                  <a:gd name="T24" fmla="*/ 1064 w 1228"/>
                  <a:gd name="T25" fmla="*/ 12 h 214"/>
                  <a:gd name="T26" fmla="*/ 1052 w 1228"/>
                  <a:gd name="T27" fmla="*/ 11 h 214"/>
                  <a:gd name="T28" fmla="*/ 1046 w 1228"/>
                  <a:gd name="T29" fmla="*/ 14 h 214"/>
                  <a:gd name="T30" fmla="*/ 1023 w 1228"/>
                  <a:gd name="T31" fmla="*/ 11 h 214"/>
                  <a:gd name="T32" fmla="*/ 1000 w 1228"/>
                  <a:gd name="T33" fmla="*/ 14 h 214"/>
                  <a:gd name="T34" fmla="*/ 993 w 1228"/>
                  <a:gd name="T35" fmla="*/ 11 h 214"/>
                  <a:gd name="T36" fmla="*/ 921 w 1228"/>
                  <a:gd name="T37" fmla="*/ 4 h 214"/>
                  <a:gd name="T38" fmla="*/ 915 w 1228"/>
                  <a:gd name="T39" fmla="*/ 0 h 214"/>
                  <a:gd name="T40" fmla="*/ 899 w 1228"/>
                  <a:gd name="T41" fmla="*/ 4 h 214"/>
                  <a:gd name="T42" fmla="*/ 893 w 1228"/>
                  <a:gd name="T43" fmla="*/ 0 h 214"/>
                  <a:gd name="T44" fmla="*/ 872 w 1228"/>
                  <a:gd name="T45" fmla="*/ 2 h 214"/>
                  <a:gd name="T46" fmla="*/ 864 w 1228"/>
                  <a:gd name="T47" fmla="*/ 1 h 214"/>
                  <a:gd name="T48" fmla="*/ 853 w 1228"/>
                  <a:gd name="T49" fmla="*/ 1 h 214"/>
                  <a:gd name="T50" fmla="*/ 845 w 1228"/>
                  <a:gd name="T51" fmla="*/ 2 h 214"/>
                  <a:gd name="T52" fmla="*/ 836 w 1228"/>
                  <a:gd name="T53" fmla="*/ 0 h 214"/>
                  <a:gd name="T54" fmla="*/ 830 w 1228"/>
                  <a:gd name="T55" fmla="*/ 4 h 214"/>
                  <a:gd name="T56" fmla="*/ 749 w 1228"/>
                  <a:gd name="T57" fmla="*/ 0 h 214"/>
                  <a:gd name="T58" fmla="*/ 732 w 1228"/>
                  <a:gd name="T59" fmla="*/ 4 h 214"/>
                  <a:gd name="T60" fmla="*/ 725 w 1228"/>
                  <a:gd name="T61" fmla="*/ 0 h 214"/>
                  <a:gd name="T62" fmla="*/ 581 w 1228"/>
                  <a:gd name="T63" fmla="*/ 2 h 214"/>
                  <a:gd name="T64" fmla="*/ 574 w 1228"/>
                  <a:gd name="T65" fmla="*/ 1 h 214"/>
                  <a:gd name="T66" fmla="*/ 514 w 1228"/>
                  <a:gd name="T67" fmla="*/ 1 h 214"/>
                  <a:gd name="T68" fmla="*/ 507 w 1228"/>
                  <a:gd name="T69" fmla="*/ 2 h 214"/>
                  <a:gd name="T70" fmla="*/ 485 w 1228"/>
                  <a:gd name="T71" fmla="*/ 0 h 214"/>
                  <a:gd name="T72" fmla="*/ 479 w 1228"/>
                  <a:gd name="T73" fmla="*/ 4 h 214"/>
                  <a:gd name="T74" fmla="*/ 452 w 1228"/>
                  <a:gd name="T75" fmla="*/ 0 h 214"/>
                  <a:gd name="T76" fmla="*/ 435 w 1228"/>
                  <a:gd name="T77" fmla="*/ 4 h 214"/>
                  <a:gd name="T78" fmla="*/ 429 w 1228"/>
                  <a:gd name="T79" fmla="*/ 0 h 214"/>
                  <a:gd name="T80" fmla="*/ 415 w 1228"/>
                  <a:gd name="T81" fmla="*/ 2 h 214"/>
                  <a:gd name="T82" fmla="*/ 407 w 1228"/>
                  <a:gd name="T83" fmla="*/ 1 h 214"/>
                  <a:gd name="T84" fmla="*/ 380 w 1228"/>
                  <a:gd name="T85" fmla="*/ 1 h 214"/>
                  <a:gd name="T86" fmla="*/ 373 w 1228"/>
                  <a:gd name="T87" fmla="*/ 2 h 214"/>
                  <a:gd name="T88" fmla="*/ 350 w 1228"/>
                  <a:gd name="T89" fmla="*/ 0 h 214"/>
                  <a:gd name="T90" fmla="*/ 343 w 1228"/>
                  <a:gd name="T91" fmla="*/ 4 h 214"/>
                  <a:gd name="T92" fmla="*/ 296 w 1228"/>
                  <a:gd name="T93" fmla="*/ 0 h 214"/>
                  <a:gd name="T94" fmla="*/ 239 w 1228"/>
                  <a:gd name="T95" fmla="*/ 4 h 214"/>
                  <a:gd name="T96" fmla="*/ 233 w 1228"/>
                  <a:gd name="T97" fmla="*/ 0 h 214"/>
                  <a:gd name="T98" fmla="*/ 107 w 1228"/>
                  <a:gd name="T99" fmla="*/ 2 h 214"/>
                  <a:gd name="T100" fmla="*/ 99 w 1228"/>
                  <a:gd name="T101" fmla="*/ 1 h 214"/>
                  <a:gd name="T102" fmla="*/ 90 w 1228"/>
                  <a:gd name="T103" fmla="*/ 1 h 214"/>
                  <a:gd name="T104" fmla="*/ 83 w 1228"/>
                  <a:gd name="T105" fmla="*/ 2 h 214"/>
                  <a:gd name="T106" fmla="*/ 54 w 1228"/>
                  <a:gd name="T107" fmla="*/ 0 h 214"/>
                  <a:gd name="T108" fmla="*/ 48 w 1228"/>
                  <a:gd name="T109" fmla="*/ 4 h 214"/>
                  <a:gd name="T110" fmla="*/ 39 w 1228"/>
                  <a:gd name="T111" fmla="*/ 0 h 214"/>
                  <a:gd name="T112" fmla="*/ 0 w 1228"/>
                  <a:gd name="T113" fmla="*/ 4 h 21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228"/>
                  <a:gd name="T172" fmla="*/ 0 h 214"/>
                  <a:gd name="T173" fmla="*/ 1228 w 1228"/>
                  <a:gd name="T174" fmla="*/ 214 h 21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228" h="214">
                    <a:moveTo>
                      <a:pt x="1228" y="14"/>
                    </a:moveTo>
                    <a:lnTo>
                      <a:pt x="1213" y="14"/>
                    </a:lnTo>
                    <a:lnTo>
                      <a:pt x="1212" y="12"/>
                    </a:lnTo>
                    <a:lnTo>
                      <a:pt x="1211" y="11"/>
                    </a:lnTo>
                    <a:lnTo>
                      <a:pt x="1210" y="9"/>
                    </a:lnTo>
                    <a:lnTo>
                      <a:pt x="1208" y="9"/>
                    </a:lnTo>
                    <a:lnTo>
                      <a:pt x="1206" y="8"/>
                    </a:lnTo>
                    <a:lnTo>
                      <a:pt x="1204" y="8"/>
                    </a:lnTo>
                    <a:lnTo>
                      <a:pt x="1201" y="9"/>
                    </a:lnTo>
                    <a:lnTo>
                      <a:pt x="1200" y="9"/>
                    </a:lnTo>
                    <a:lnTo>
                      <a:pt x="1198" y="11"/>
                    </a:lnTo>
                    <a:lnTo>
                      <a:pt x="1197" y="12"/>
                    </a:lnTo>
                    <a:lnTo>
                      <a:pt x="1197" y="14"/>
                    </a:lnTo>
                    <a:lnTo>
                      <a:pt x="1156" y="14"/>
                    </a:lnTo>
                    <a:lnTo>
                      <a:pt x="1155" y="12"/>
                    </a:lnTo>
                    <a:lnTo>
                      <a:pt x="1154" y="11"/>
                    </a:lnTo>
                    <a:lnTo>
                      <a:pt x="1153" y="9"/>
                    </a:lnTo>
                    <a:lnTo>
                      <a:pt x="1151" y="9"/>
                    </a:lnTo>
                    <a:lnTo>
                      <a:pt x="1149" y="8"/>
                    </a:lnTo>
                    <a:lnTo>
                      <a:pt x="1147" y="8"/>
                    </a:lnTo>
                    <a:lnTo>
                      <a:pt x="1145" y="9"/>
                    </a:lnTo>
                    <a:lnTo>
                      <a:pt x="1143" y="9"/>
                    </a:lnTo>
                    <a:lnTo>
                      <a:pt x="1141" y="11"/>
                    </a:lnTo>
                    <a:lnTo>
                      <a:pt x="1140" y="12"/>
                    </a:lnTo>
                    <a:lnTo>
                      <a:pt x="1140" y="14"/>
                    </a:lnTo>
                    <a:lnTo>
                      <a:pt x="1135" y="14"/>
                    </a:lnTo>
                    <a:lnTo>
                      <a:pt x="1135" y="12"/>
                    </a:lnTo>
                    <a:lnTo>
                      <a:pt x="1134" y="11"/>
                    </a:lnTo>
                    <a:lnTo>
                      <a:pt x="1133" y="9"/>
                    </a:lnTo>
                    <a:lnTo>
                      <a:pt x="1131" y="9"/>
                    </a:lnTo>
                    <a:lnTo>
                      <a:pt x="1129" y="8"/>
                    </a:lnTo>
                    <a:lnTo>
                      <a:pt x="1126" y="8"/>
                    </a:lnTo>
                    <a:lnTo>
                      <a:pt x="1124" y="9"/>
                    </a:lnTo>
                    <a:lnTo>
                      <a:pt x="1122" y="9"/>
                    </a:lnTo>
                    <a:lnTo>
                      <a:pt x="1121" y="11"/>
                    </a:lnTo>
                    <a:lnTo>
                      <a:pt x="1120" y="12"/>
                    </a:lnTo>
                    <a:lnTo>
                      <a:pt x="1120" y="14"/>
                    </a:lnTo>
                    <a:lnTo>
                      <a:pt x="1105" y="14"/>
                    </a:lnTo>
                    <a:lnTo>
                      <a:pt x="1105" y="13"/>
                    </a:lnTo>
                    <a:lnTo>
                      <a:pt x="1104" y="12"/>
                    </a:lnTo>
                    <a:lnTo>
                      <a:pt x="1102" y="11"/>
                    </a:lnTo>
                    <a:lnTo>
                      <a:pt x="1101" y="11"/>
                    </a:lnTo>
                    <a:lnTo>
                      <a:pt x="1099" y="11"/>
                    </a:lnTo>
                    <a:lnTo>
                      <a:pt x="1097" y="12"/>
                    </a:lnTo>
                    <a:lnTo>
                      <a:pt x="1096" y="13"/>
                    </a:lnTo>
                    <a:lnTo>
                      <a:pt x="1096" y="14"/>
                    </a:lnTo>
                    <a:lnTo>
                      <a:pt x="1091" y="14"/>
                    </a:lnTo>
                    <a:lnTo>
                      <a:pt x="1091" y="13"/>
                    </a:lnTo>
                    <a:lnTo>
                      <a:pt x="1090" y="12"/>
                    </a:lnTo>
                    <a:lnTo>
                      <a:pt x="1089" y="11"/>
                    </a:lnTo>
                    <a:lnTo>
                      <a:pt x="1087" y="11"/>
                    </a:lnTo>
                    <a:lnTo>
                      <a:pt x="1085" y="11"/>
                    </a:lnTo>
                    <a:lnTo>
                      <a:pt x="1084" y="12"/>
                    </a:lnTo>
                    <a:lnTo>
                      <a:pt x="1083" y="13"/>
                    </a:lnTo>
                    <a:lnTo>
                      <a:pt x="1083" y="14"/>
                    </a:lnTo>
                    <a:lnTo>
                      <a:pt x="1077" y="14"/>
                    </a:lnTo>
                    <a:lnTo>
                      <a:pt x="1077" y="12"/>
                    </a:lnTo>
                    <a:lnTo>
                      <a:pt x="1076" y="11"/>
                    </a:lnTo>
                    <a:lnTo>
                      <a:pt x="1074" y="10"/>
                    </a:lnTo>
                    <a:lnTo>
                      <a:pt x="1073" y="9"/>
                    </a:lnTo>
                    <a:lnTo>
                      <a:pt x="1070" y="9"/>
                    </a:lnTo>
                    <a:lnTo>
                      <a:pt x="1068" y="9"/>
                    </a:lnTo>
                    <a:lnTo>
                      <a:pt x="1067" y="10"/>
                    </a:lnTo>
                    <a:lnTo>
                      <a:pt x="1065" y="11"/>
                    </a:lnTo>
                    <a:lnTo>
                      <a:pt x="1064" y="12"/>
                    </a:lnTo>
                    <a:lnTo>
                      <a:pt x="1064" y="14"/>
                    </a:lnTo>
                    <a:lnTo>
                      <a:pt x="1055" y="14"/>
                    </a:lnTo>
                    <a:lnTo>
                      <a:pt x="1054" y="13"/>
                    </a:lnTo>
                    <a:lnTo>
                      <a:pt x="1053" y="12"/>
                    </a:lnTo>
                    <a:lnTo>
                      <a:pt x="1052" y="11"/>
                    </a:lnTo>
                    <a:lnTo>
                      <a:pt x="1050" y="11"/>
                    </a:lnTo>
                    <a:lnTo>
                      <a:pt x="1049" y="11"/>
                    </a:lnTo>
                    <a:lnTo>
                      <a:pt x="1047" y="12"/>
                    </a:lnTo>
                    <a:lnTo>
                      <a:pt x="1046" y="13"/>
                    </a:lnTo>
                    <a:lnTo>
                      <a:pt x="1046" y="14"/>
                    </a:lnTo>
                    <a:lnTo>
                      <a:pt x="1027" y="14"/>
                    </a:lnTo>
                    <a:lnTo>
                      <a:pt x="1027" y="13"/>
                    </a:lnTo>
                    <a:lnTo>
                      <a:pt x="1026" y="12"/>
                    </a:lnTo>
                    <a:lnTo>
                      <a:pt x="1025" y="11"/>
                    </a:lnTo>
                    <a:lnTo>
                      <a:pt x="1023" y="11"/>
                    </a:lnTo>
                    <a:lnTo>
                      <a:pt x="1021" y="11"/>
                    </a:lnTo>
                    <a:lnTo>
                      <a:pt x="1020" y="12"/>
                    </a:lnTo>
                    <a:lnTo>
                      <a:pt x="1019" y="13"/>
                    </a:lnTo>
                    <a:lnTo>
                      <a:pt x="1018" y="14"/>
                    </a:lnTo>
                    <a:lnTo>
                      <a:pt x="1000" y="14"/>
                    </a:lnTo>
                    <a:lnTo>
                      <a:pt x="999" y="13"/>
                    </a:lnTo>
                    <a:lnTo>
                      <a:pt x="998" y="12"/>
                    </a:lnTo>
                    <a:lnTo>
                      <a:pt x="997" y="11"/>
                    </a:lnTo>
                    <a:lnTo>
                      <a:pt x="995" y="11"/>
                    </a:lnTo>
                    <a:lnTo>
                      <a:pt x="993" y="11"/>
                    </a:lnTo>
                    <a:lnTo>
                      <a:pt x="992" y="12"/>
                    </a:lnTo>
                    <a:lnTo>
                      <a:pt x="991" y="13"/>
                    </a:lnTo>
                    <a:lnTo>
                      <a:pt x="991" y="14"/>
                    </a:lnTo>
                    <a:lnTo>
                      <a:pt x="921" y="14"/>
                    </a:lnTo>
                    <a:lnTo>
                      <a:pt x="921" y="4"/>
                    </a:lnTo>
                    <a:lnTo>
                      <a:pt x="920" y="4"/>
                    </a:lnTo>
                    <a:lnTo>
                      <a:pt x="919" y="2"/>
                    </a:lnTo>
                    <a:lnTo>
                      <a:pt x="918" y="1"/>
                    </a:lnTo>
                    <a:lnTo>
                      <a:pt x="917" y="0"/>
                    </a:lnTo>
                    <a:lnTo>
                      <a:pt x="915" y="0"/>
                    </a:lnTo>
                    <a:lnTo>
                      <a:pt x="913" y="0"/>
                    </a:lnTo>
                    <a:lnTo>
                      <a:pt x="912" y="1"/>
                    </a:lnTo>
                    <a:lnTo>
                      <a:pt x="911" y="2"/>
                    </a:lnTo>
                    <a:lnTo>
                      <a:pt x="911" y="4"/>
                    </a:lnTo>
                    <a:lnTo>
                      <a:pt x="899" y="4"/>
                    </a:lnTo>
                    <a:lnTo>
                      <a:pt x="899" y="2"/>
                    </a:lnTo>
                    <a:lnTo>
                      <a:pt x="898" y="1"/>
                    </a:lnTo>
                    <a:lnTo>
                      <a:pt x="897" y="0"/>
                    </a:lnTo>
                    <a:lnTo>
                      <a:pt x="895" y="0"/>
                    </a:lnTo>
                    <a:lnTo>
                      <a:pt x="893" y="0"/>
                    </a:lnTo>
                    <a:lnTo>
                      <a:pt x="892" y="1"/>
                    </a:lnTo>
                    <a:lnTo>
                      <a:pt x="891" y="2"/>
                    </a:lnTo>
                    <a:lnTo>
                      <a:pt x="890" y="4"/>
                    </a:lnTo>
                    <a:lnTo>
                      <a:pt x="872" y="4"/>
                    </a:lnTo>
                    <a:lnTo>
                      <a:pt x="872" y="2"/>
                    </a:lnTo>
                    <a:lnTo>
                      <a:pt x="871" y="1"/>
                    </a:lnTo>
                    <a:lnTo>
                      <a:pt x="869" y="0"/>
                    </a:lnTo>
                    <a:lnTo>
                      <a:pt x="868" y="0"/>
                    </a:lnTo>
                    <a:lnTo>
                      <a:pt x="866" y="0"/>
                    </a:lnTo>
                    <a:lnTo>
                      <a:pt x="864" y="1"/>
                    </a:lnTo>
                    <a:lnTo>
                      <a:pt x="863" y="2"/>
                    </a:lnTo>
                    <a:lnTo>
                      <a:pt x="863" y="4"/>
                    </a:lnTo>
                    <a:lnTo>
                      <a:pt x="854" y="4"/>
                    </a:lnTo>
                    <a:lnTo>
                      <a:pt x="854" y="2"/>
                    </a:lnTo>
                    <a:lnTo>
                      <a:pt x="853" y="1"/>
                    </a:lnTo>
                    <a:lnTo>
                      <a:pt x="851" y="0"/>
                    </a:lnTo>
                    <a:lnTo>
                      <a:pt x="849" y="0"/>
                    </a:lnTo>
                    <a:lnTo>
                      <a:pt x="848" y="0"/>
                    </a:lnTo>
                    <a:lnTo>
                      <a:pt x="846" y="1"/>
                    </a:lnTo>
                    <a:lnTo>
                      <a:pt x="845" y="2"/>
                    </a:lnTo>
                    <a:lnTo>
                      <a:pt x="845" y="4"/>
                    </a:lnTo>
                    <a:lnTo>
                      <a:pt x="839" y="4"/>
                    </a:lnTo>
                    <a:lnTo>
                      <a:pt x="839" y="2"/>
                    </a:lnTo>
                    <a:lnTo>
                      <a:pt x="838" y="1"/>
                    </a:lnTo>
                    <a:lnTo>
                      <a:pt x="836" y="0"/>
                    </a:lnTo>
                    <a:lnTo>
                      <a:pt x="834" y="0"/>
                    </a:lnTo>
                    <a:lnTo>
                      <a:pt x="833" y="0"/>
                    </a:lnTo>
                    <a:lnTo>
                      <a:pt x="831" y="1"/>
                    </a:lnTo>
                    <a:lnTo>
                      <a:pt x="830" y="2"/>
                    </a:lnTo>
                    <a:lnTo>
                      <a:pt x="830" y="4"/>
                    </a:lnTo>
                    <a:lnTo>
                      <a:pt x="753" y="4"/>
                    </a:lnTo>
                    <a:lnTo>
                      <a:pt x="753" y="2"/>
                    </a:lnTo>
                    <a:lnTo>
                      <a:pt x="752" y="1"/>
                    </a:lnTo>
                    <a:lnTo>
                      <a:pt x="751" y="0"/>
                    </a:lnTo>
                    <a:lnTo>
                      <a:pt x="749" y="0"/>
                    </a:lnTo>
                    <a:lnTo>
                      <a:pt x="747" y="0"/>
                    </a:lnTo>
                    <a:lnTo>
                      <a:pt x="746" y="1"/>
                    </a:lnTo>
                    <a:lnTo>
                      <a:pt x="745" y="2"/>
                    </a:lnTo>
                    <a:lnTo>
                      <a:pt x="744" y="4"/>
                    </a:lnTo>
                    <a:lnTo>
                      <a:pt x="732" y="4"/>
                    </a:lnTo>
                    <a:lnTo>
                      <a:pt x="731" y="2"/>
                    </a:lnTo>
                    <a:lnTo>
                      <a:pt x="730" y="1"/>
                    </a:lnTo>
                    <a:lnTo>
                      <a:pt x="729" y="0"/>
                    </a:lnTo>
                    <a:lnTo>
                      <a:pt x="727" y="0"/>
                    </a:lnTo>
                    <a:lnTo>
                      <a:pt x="725" y="0"/>
                    </a:lnTo>
                    <a:lnTo>
                      <a:pt x="724" y="1"/>
                    </a:lnTo>
                    <a:lnTo>
                      <a:pt x="723" y="2"/>
                    </a:lnTo>
                    <a:lnTo>
                      <a:pt x="723" y="4"/>
                    </a:lnTo>
                    <a:lnTo>
                      <a:pt x="581" y="4"/>
                    </a:lnTo>
                    <a:lnTo>
                      <a:pt x="581" y="2"/>
                    </a:lnTo>
                    <a:lnTo>
                      <a:pt x="580" y="1"/>
                    </a:lnTo>
                    <a:lnTo>
                      <a:pt x="579" y="0"/>
                    </a:lnTo>
                    <a:lnTo>
                      <a:pt x="577" y="0"/>
                    </a:lnTo>
                    <a:lnTo>
                      <a:pt x="575" y="0"/>
                    </a:lnTo>
                    <a:lnTo>
                      <a:pt x="574" y="1"/>
                    </a:lnTo>
                    <a:lnTo>
                      <a:pt x="573" y="2"/>
                    </a:lnTo>
                    <a:lnTo>
                      <a:pt x="572" y="4"/>
                    </a:lnTo>
                    <a:lnTo>
                      <a:pt x="516" y="4"/>
                    </a:lnTo>
                    <a:lnTo>
                      <a:pt x="515" y="2"/>
                    </a:lnTo>
                    <a:lnTo>
                      <a:pt x="514" y="1"/>
                    </a:lnTo>
                    <a:lnTo>
                      <a:pt x="513" y="0"/>
                    </a:lnTo>
                    <a:lnTo>
                      <a:pt x="511" y="0"/>
                    </a:lnTo>
                    <a:lnTo>
                      <a:pt x="509" y="0"/>
                    </a:lnTo>
                    <a:lnTo>
                      <a:pt x="508" y="1"/>
                    </a:lnTo>
                    <a:lnTo>
                      <a:pt x="507" y="2"/>
                    </a:lnTo>
                    <a:lnTo>
                      <a:pt x="507" y="4"/>
                    </a:lnTo>
                    <a:lnTo>
                      <a:pt x="488" y="4"/>
                    </a:lnTo>
                    <a:lnTo>
                      <a:pt x="487" y="2"/>
                    </a:lnTo>
                    <a:lnTo>
                      <a:pt x="487" y="1"/>
                    </a:lnTo>
                    <a:lnTo>
                      <a:pt x="485" y="0"/>
                    </a:lnTo>
                    <a:lnTo>
                      <a:pt x="483" y="0"/>
                    </a:lnTo>
                    <a:lnTo>
                      <a:pt x="482" y="0"/>
                    </a:lnTo>
                    <a:lnTo>
                      <a:pt x="480" y="1"/>
                    </a:lnTo>
                    <a:lnTo>
                      <a:pt x="479" y="2"/>
                    </a:lnTo>
                    <a:lnTo>
                      <a:pt x="479" y="4"/>
                    </a:lnTo>
                    <a:lnTo>
                      <a:pt x="457" y="4"/>
                    </a:lnTo>
                    <a:lnTo>
                      <a:pt x="456" y="2"/>
                    </a:lnTo>
                    <a:lnTo>
                      <a:pt x="455" y="1"/>
                    </a:lnTo>
                    <a:lnTo>
                      <a:pt x="454" y="0"/>
                    </a:lnTo>
                    <a:lnTo>
                      <a:pt x="452" y="0"/>
                    </a:lnTo>
                    <a:lnTo>
                      <a:pt x="450" y="0"/>
                    </a:lnTo>
                    <a:lnTo>
                      <a:pt x="449" y="1"/>
                    </a:lnTo>
                    <a:lnTo>
                      <a:pt x="448" y="2"/>
                    </a:lnTo>
                    <a:lnTo>
                      <a:pt x="448" y="4"/>
                    </a:lnTo>
                    <a:lnTo>
                      <a:pt x="435" y="4"/>
                    </a:lnTo>
                    <a:lnTo>
                      <a:pt x="435" y="2"/>
                    </a:lnTo>
                    <a:lnTo>
                      <a:pt x="434" y="1"/>
                    </a:lnTo>
                    <a:lnTo>
                      <a:pt x="432" y="0"/>
                    </a:lnTo>
                    <a:lnTo>
                      <a:pt x="431" y="0"/>
                    </a:lnTo>
                    <a:lnTo>
                      <a:pt x="429" y="0"/>
                    </a:lnTo>
                    <a:lnTo>
                      <a:pt x="427" y="1"/>
                    </a:lnTo>
                    <a:lnTo>
                      <a:pt x="427" y="2"/>
                    </a:lnTo>
                    <a:lnTo>
                      <a:pt x="426" y="4"/>
                    </a:lnTo>
                    <a:lnTo>
                      <a:pt x="415" y="4"/>
                    </a:lnTo>
                    <a:lnTo>
                      <a:pt x="415" y="2"/>
                    </a:lnTo>
                    <a:lnTo>
                      <a:pt x="414" y="1"/>
                    </a:lnTo>
                    <a:lnTo>
                      <a:pt x="412" y="0"/>
                    </a:lnTo>
                    <a:lnTo>
                      <a:pt x="410" y="0"/>
                    </a:lnTo>
                    <a:lnTo>
                      <a:pt x="409" y="0"/>
                    </a:lnTo>
                    <a:lnTo>
                      <a:pt x="407" y="1"/>
                    </a:lnTo>
                    <a:lnTo>
                      <a:pt x="406" y="2"/>
                    </a:lnTo>
                    <a:lnTo>
                      <a:pt x="406" y="4"/>
                    </a:lnTo>
                    <a:lnTo>
                      <a:pt x="381" y="4"/>
                    </a:lnTo>
                    <a:lnTo>
                      <a:pt x="381" y="2"/>
                    </a:lnTo>
                    <a:lnTo>
                      <a:pt x="380" y="1"/>
                    </a:lnTo>
                    <a:lnTo>
                      <a:pt x="378" y="0"/>
                    </a:lnTo>
                    <a:lnTo>
                      <a:pt x="377" y="0"/>
                    </a:lnTo>
                    <a:lnTo>
                      <a:pt x="375" y="0"/>
                    </a:lnTo>
                    <a:lnTo>
                      <a:pt x="373" y="1"/>
                    </a:lnTo>
                    <a:lnTo>
                      <a:pt x="373" y="2"/>
                    </a:lnTo>
                    <a:lnTo>
                      <a:pt x="372" y="4"/>
                    </a:lnTo>
                    <a:lnTo>
                      <a:pt x="352" y="4"/>
                    </a:lnTo>
                    <a:lnTo>
                      <a:pt x="352" y="2"/>
                    </a:lnTo>
                    <a:lnTo>
                      <a:pt x="351" y="1"/>
                    </a:lnTo>
                    <a:lnTo>
                      <a:pt x="350" y="0"/>
                    </a:lnTo>
                    <a:lnTo>
                      <a:pt x="348" y="0"/>
                    </a:lnTo>
                    <a:lnTo>
                      <a:pt x="346" y="0"/>
                    </a:lnTo>
                    <a:lnTo>
                      <a:pt x="345" y="1"/>
                    </a:lnTo>
                    <a:lnTo>
                      <a:pt x="344" y="2"/>
                    </a:lnTo>
                    <a:lnTo>
                      <a:pt x="343" y="4"/>
                    </a:lnTo>
                    <a:lnTo>
                      <a:pt x="300" y="4"/>
                    </a:lnTo>
                    <a:lnTo>
                      <a:pt x="300" y="2"/>
                    </a:lnTo>
                    <a:lnTo>
                      <a:pt x="299" y="1"/>
                    </a:lnTo>
                    <a:lnTo>
                      <a:pt x="297" y="0"/>
                    </a:lnTo>
                    <a:lnTo>
                      <a:pt x="296" y="0"/>
                    </a:lnTo>
                    <a:lnTo>
                      <a:pt x="294" y="0"/>
                    </a:lnTo>
                    <a:lnTo>
                      <a:pt x="292" y="1"/>
                    </a:lnTo>
                    <a:lnTo>
                      <a:pt x="291" y="2"/>
                    </a:lnTo>
                    <a:lnTo>
                      <a:pt x="291" y="4"/>
                    </a:lnTo>
                    <a:lnTo>
                      <a:pt x="239" y="4"/>
                    </a:lnTo>
                    <a:lnTo>
                      <a:pt x="239" y="2"/>
                    </a:lnTo>
                    <a:lnTo>
                      <a:pt x="238" y="1"/>
                    </a:lnTo>
                    <a:lnTo>
                      <a:pt x="237" y="0"/>
                    </a:lnTo>
                    <a:lnTo>
                      <a:pt x="235" y="0"/>
                    </a:lnTo>
                    <a:lnTo>
                      <a:pt x="233" y="0"/>
                    </a:lnTo>
                    <a:lnTo>
                      <a:pt x="232" y="1"/>
                    </a:lnTo>
                    <a:lnTo>
                      <a:pt x="231" y="2"/>
                    </a:lnTo>
                    <a:lnTo>
                      <a:pt x="230" y="4"/>
                    </a:lnTo>
                    <a:lnTo>
                      <a:pt x="107" y="4"/>
                    </a:lnTo>
                    <a:lnTo>
                      <a:pt x="107" y="2"/>
                    </a:lnTo>
                    <a:lnTo>
                      <a:pt x="106" y="1"/>
                    </a:lnTo>
                    <a:lnTo>
                      <a:pt x="104" y="0"/>
                    </a:lnTo>
                    <a:lnTo>
                      <a:pt x="103" y="0"/>
                    </a:lnTo>
                    <a:lnTo>
                      <a:pt x="101" y="0"/>
                    </a:lnTo>
                    <a:lnTo>
                      <a:pt x="99" y="1"/>
                    </a:lnTo>
                    <a:lnTo>
                      <a:pt x="98" y="2"/>
                    </a:lnTo>
                    <a:lnTo>
                      <a:pt x="98" y="4"/>
                    </a:lnTo>
                    <a:lnTo>
                      <a:pt x="92" y="4"/>
                    </a:lnTo>
                    <a:lnTo>
                      <a:pt x="91" y="2"/>
                    </a:lnTo>
                    <a:lnTo>
                      <a:pt x="90" y="1"/>
                    </a:lnTo>
                    <a:lnTo>
                      <a:pt x="89" y="0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4" y="1"/>
                    </a:lnTo>
                    <a:lnTo>
                      <a:pt x="83" y="2"/>
                    </a:lnTo>
                    <a:lnTo>
                      <a:pt x="83" y="4"/>
                    </a:lnTo>
                    <a:lnTo>
                      <a:pt x="57" y="4"/>
                    </a:lnTo>
                    <a:lnTo>
                      <a:pt x="57" y="2"/>
                    </a:lnTo>
                    <a:lnTo>
                      <a:pt x="56" y="1"/>
                    </a:lnTo>
                    <a:lnTo>
                      <a:pt x="54" y="0"/>
                    </a:lnTo>
                    <a:lnTo>
                      <a:pt x="53" y="0"/>
                    </a:lnTo>
                    <a:lnTo>
                      <a:pt x="51" y="0"/>
                    </a:lnTo>
                    <a:lnTo>
                      <a:pt x="50" y="1"/>
                    </a:lnTo>
                    <a:lnTo>
                      <a:pt x="49" y="2"/>
                    </a:lnTo>
                    <a:lnTo>
                      <a:pt x="48" y="4"/>
                    </a:lnTo>
                    <a:lnTo>
                      <a:pt x="44" y="4"/>
                    </a:lnTo>
                    <a:lnTo>
                      <a:pt x="43" y="2"/>
                    </a:lnTo>
                    <a:lnTo>
                      <a:pt x="42" y="1"/>
                    </a:lnTo>
                    <a:lnTo>
                      <a:pt x="41" y="0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6" y="1"/>
                    </a:lnTo>
                    <a:lnTo>
                      <a:pt x="35" y="2"/>
                    </a:lnTo>
                    <a:lnTo>
                      <a:pt x="35" y="4"/>
                    </a:lnTo>
                    <a:lnTo>
                      <a:pt x="0" y="4"/>
                    </a:lnTo>
                    <a:lnTo>
                      <a:pt x="0" y="21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6" name="Freeform 472"/>
              <p:cNvSpPr>
                <a:spLocks/>
              </p:cNvSpPr>
              <p:nvPr/>
            </p:nvSpPr>
            <p:spPr bwMode="auto">
              <a:xfrm>
                <a:off x="1772" y="1513"/>
                <a:ext cx="12" cy="11"/>
              </a:xfrm>
              <a:custGeom>
                <a:avLst/>
                <a:gdLst>
                  <a:gd name="T0" fmla="*/ 12 w 12"/>
                  <a:gd name="T1" fmla="*/ 2 h 11"/>
                  <a:gd name="T2" fmla="*/ 6 w 12"/>
                  <a:gd name="T3" fmla="*/ 11 h 11"/>
                  <a:gd name="T4" fmla="*/ 0 w 12"/>
                  <a:gd name="T5" fmla="*/ 2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2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2"/>
                    </a:moveTo>
                    <a:lnTo>
                      <a:pt x="6" y="11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7" name="Rectangle 473"/>
              <p:cNvSpPr>
                <a:spLocks noChangeArrowheads="1"/>
              </p:cNvSpPr>
              <p:nvPr/>
            </p:nvSpPr>
            <p:spPr bwMode="auto">
              <a:xfrm>
                <a:off x="2889" y="3262"/>
                <a:ext cx="216" cy="63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8" name="Rectangle 474"/>
              <p:cNvSpPr>
                <a:spLocks noChangeArrowheads="1"/>
              </p:cNvSpPr>
              <p:nvPr/>
            </p:nvSpPr>
            <p:spPr bwMode="auto">
              <a:xfrm>
                <a:off x="2896" y="3284"/>
                <a:ext cx="12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Credit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39" name="Freeform 475"/>
              <p:cNvSpPr>
                <a:spLocks/>
              </p:cNvSpPr>
              <p:nvPr/>
            </p:nvSpPr>
            <p:spPr bwMode="auto">
              <a:xfrm>
                <a:off x="2822" y="3208"/>
                <a:ext cx="55" cy="85"/>
              </a:xfrm>
              <a:custGeom>
                <a:avLst/>
                <a:gdLst>
                  <a:gd name="T0" fmla="*/ 0 w 55"/>
                  <a:gd name="T1" fmla="*/ 0 h 85"/>
                  <a:gd name="T2" fmla="*/ 0 w 55"/>
                  <a:gd name="T3" fmla="*/ 85 h 85"/>
                  <a:gd name="T4" fmla="*/ 55 w 55"/>
                  <a:gd name="T5" fmla="*/ 85 h 85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85"/>
                  <a:gd name="T11" fmla="*/ 55 w 55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85">
                    <a:moveTo>
                      <a:pt x="0" y="0"/>
                    </a:moveTo>
                    <a:lnTo>
                      <a:pt x="0" y="85"/>
                    </a:lnTo>
                    <a:lnTo>
                      <a:pt x="55" y="8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0" name="Freeform 476"/>
              <p:cNvSpPr>
                <a:spLocks/>
              </p:cNvSpPr>
              <p:nvPr/>
            </p:nvSpPr>
            <p:spPr bwMode="auto">
              <a:xfrm>
                <a:off x="2875" y="3289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1" name="Rectangle 477"/>
              <p:cNvSpPr>
                <a:spLocks noChangeArrowheads="1"/>
              </p:cNvSpPr>
              <p:nvPr/>
            </p:nvSpPr>
            <p:spPr bwMode="auto">
              <a:xfrm>
                <a:off x="3132" y="3073"/>
                <a:ext cx="216" cy="62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2" name="Rectangle 478"/>
              <p:cNvSpPr>
                <a:spLocks noChangeArrowheads="1"/>
              </p:cNvSpPr>
              <p:nvPr/>
            </p:nvSpPr>
            <p:spPr bwMode="auto">
              <a:xfrm>
                <a:off x="3161" y="3080"/>
                <a:ext cx="16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Cellular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43" name="Rectangle 479"/>
              <p:cNvSpPr>
                <a:spLocks noChangeArrowheads="1"/>
              </p:cNvSpPr>
              <p:nvPr/>
            </p:nvSpPr>
            <p:spPr bwMode="auto">
              <a:xfrm>
                <a:off x="3155" y="3104"/>
                <a:ext cx="177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Rollover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44" name="Freeform 480"/>
              <p:cNvSpPr>
                <a:spLocks/>
              </p:cNvSpPr>
              <p:nvPr/>
            </p:nvSpPr>
            <p:spPr bwMode="auto">
              <a:xfrm>
                <a:off x="2933" y="3104"/>
                <a:ext cx="187" cy="55"/>
              </a:xfrm>
              <a:custGeom>
                <a:avLst/>
                <a:gdLst>
                  <a:gd name="T0" fmla="*/ 0 w 187"/>
                  <a:gd name="T1" fmla="*/ 55 h 55"/>
                  <a:gd name="T2" fmla="*/ 59 w 187"/>
                  <a:gd name="T3" fmla="*/ 55 h 55"/>
                  <a:gd name="T4" fmla="*/ 60 w 187"/>
                  <a:gd name="T5" fmla="*/ 53 h 55"/>
                  <a:gd name="T6" fmla="*/ 60 w 187"/>
                  <a:gd name="T7" fmla="*/ 52 h 55"/>
                  <a:gd name="T8" fmla="*/ 62 w 187"/>
                  <a:gd name="T9" fmla="*/ 51 h 55"/>
                  <a:gd name="T10" fmla="*/ 64 w 187"/>
                  <a:gd name="T11" fmla="*/ 51 h 55"/>
                  <a:gd name="T12" fmla="*/ 65 w 187"/>
                  <a:gd name="T13" fmla="*/ 51 h 55"/>
                  <a:gd name="T14" fmla="*/ 67 w 187"/>
                  <a:gd name="T15" fmla="*/ 52 h 55"/>
                  <a:gd name="T16" fmla="*/ 68 w 187"/>
                  <a:gd name="T17" fmla="*/ 53 h 55"/>
                  <a:gd name="T18" fmla="*/ 68 w 187"/>
                  <a:gd name="T19" fmla="*/ 55 h 55"/>
                  <a:gd name="T20" fmla="*/ 135 w 187"/>
                  <a:gd name="T21" fmla="*/ 55 h 55"/>
                  <a:gd name="T22" fmla="*/ 135 w 187"/>
                  <a:gd name="T23" fmla="*/ 0 h 55"/>
                  <a:gd name="T24" fmla="*/ 187 w 187"/>
                  <a:gd name="T25" fmla="*/ 0 h 5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87"/>
                  <a:gd name="T40" fmla="*/ 0 h 55"/>
                  <a:gd name="T41" fmla="*/ 187 w 187"/>
                  <a:gd name="T42" fmla="*/ 55 h 5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87" h="55">
                    <a:moveTo>
                      <a:pt x="0" y="55"/>
                    </a:moveTo>
                    <a:lnTo>
                      <a:pt x="59" y="55"/>
                    </a:lnTo>
                    <a:lnTo>
                      <a:pt x="60" y="53"/>
                    </a:lnTo>
                    <a:lnTo>
                      <a:pt x="60" y="52"/>
                    </a:lnTo>
                    <a:lnTo>
                      <a:pt x="62" y="51"/>
                    </a:lnTo>
                    <a:lnTo>
                      <a:pt x="64" y="51"/>
                    </a:lnTo>
                    <a:lnTo>
                      <a:pt x="65" y="51"/>
                    </a:lnTo>
                    <a:lnTo>
                      <a:pt x="67" y="52"/>
                    </a:lnTo>
                    <a:lnTo>
                      <a:pt x="68" y="53"/>
                    </a:lnTo>
                    <a:lnTo>
                      <a:pt x="68" y="55"/>
                    </a:lnTo>
                    <a:lnTo>
                      <a:pt x="135" y="55"/>
                    </a:lnTo>
                    <a:lnTo>
                      <a:pt x="135" y="0"/>
                    </a:lnTo>
                    <a:lnTo>
                      <a:pt x="187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5" name="Freeform 481"/>
              <p:cNvSpPr>
                <a:spLocks/>
              </p:cNvSpPr>
              <p:nvPr/>
            </p:nvSpPr>
            <p:spPr bwMode="auto">
              <a:xfrm>
                <a:off x="3118" y="3099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6" name="Freeform 482"/>
              <p:cNvSpPr>
                <a:spLocks/>
              </p:cNvSpPr>
              <p:nvPr/>
            </p:nvSpPr>
            <p:spPr bwMode="auto">
              <a:xfrm>
                <a:off x="3348" y="2991"/>
                <a:ext cx="731" cy="113"/>
              </a:xfrm>
              <a:custGeom>
                <a:avLst/>
                <a:gdLst>
                  <a:gd name="T0" fmla="*/ 0 w 731"/>
                  <a:gd name="T1" fmla="*/ 113 h 113"/>
                  <a:gd name="T2" fmla="*/ 20 w 731"/>
                  <a:gd name="T3" fmla="*/ 113 h 113"/>
                  <a:gd name="T4" fmla="*/ 20 w 731"/>
                  <a:gd name="T5" fmla="*/ 6 h 113"/>
                  <a:gd name="T6" fmla="*/ 173 w 731"/>
                  <a:gd name="T7" fmla="*/ 6 h 113"/>
                  <a:gd name="T8" fmla="*/ 173 w 731"/>
                  <a:gd name="T9" fmla="*/ 4 h 113"/>
                  <a:gd name="T10" fmla="*/ 174 w 731"/>
                  <a:gd name="T11" fmla="*/ 3 h 113"/>
                  <a:gd name="T12" fmla="*/ 176 w 731"/>
                  <a:gd name="T13" fmla="*/ 2 h 113"/>
                  <a:gd name="T14" fmla="*/ 178 w 731"/>
                  <a:gd name="T15" fmla="*/ 1 h 113"/>
                  <a:gd name="T16" fmla="*/ 180 w 731"/>
                  <a:gd name="T17" fmla="*/ 0 h 113"/>
                  <a:gd name="T18" fmla="*/ 182 w 731"/>
                  <a:gd name="T19" fmla="*/ 1 h 113"/>
                  <a:gd name="T20" fmla="*/ 184 w 731"/>
                  <a:gd name="T21" fmla="*/ 2 h 113"/>
                  <a:gd name="T22" fmla="*/ 185 w 731"/>
                  <a:gd name="T23" fmla="*/ 3 h 113"/>
                  <a:gd name="T24" fmla="*/ 186 w 731"/>
                  <a:gd name="T25" fmla="*/ 4 h 113"/>
                  <a:gd name="T26" fmla="*/ 187 w 731"/>
                  <a:gd name="T27" fmla="*/ 6 h 113"/>
                  <a:gd name="T28" fmla="*/ 460 w 731"/>
                  <a:gd name="T29" fmla="*/ 6 h 113"/>
                  <a:gd name="T30" fmla="*/ 460 w 731"/>
                  <a:gd name="T31" fmla="*/ 5 h 113"/>
                  <a:gd name="T32" fmla="*/ 461 w 731"/>
                  <a:gd name="T33" fmla="*/ 4 h 113"/>
                  <a:gd name="T34" fmla="*/ 463 w 731"/>
                  <a:gd name="T35" fmla="*/ 3 h 113"/>
                  <a:gd name="T36" fmla="*/ 464 w 731"/>
                  <a:gd name="T37" fmla="*/ 2 h 113"/>
                  <a:gd name="T38" fmla="*/ 466 w 731"/>
                  <a:gd name="T39" fmla="*/ 3 h 113"/>
                  <a:gd name="T40" fmla="*/ 468 w 731"/>
                  <a:gd name="T41" fmla="*/ 4 h 113"/>
                  <a:gd name="T42" fmla="*/ 468 w 731"/>
                  <a:gd name="T43" fmla="*/ 5 h 113"/>
                  <a:gd name="T44" fmla="*/ 469 w 731"/>
                  <a:gd name="T45" fmla="*/ 6 h 113"/>
                  <a:gd name="T46" fmla="*/ 531 w 731"/>
                  <a:gd name="T47" fmla="*/ 6 h 113"/>
                  <a:gd name="T48" fmla="*/ 531 w 731"/>
                  <a:gd name="T49" fmla="*/ 5 h 113"/>
                  <a:gd name="T50" fmla="*/ 532 w 731"/>
                  <a:gd name="T51" fmla="*/ 4 h 113"/>
                  <a:gd name="T52" fmla="*/ 533 w 731"/>
                  <a:gd name="T53" fmla="*/ 3 h 113"/>
                  <a:gd name="T54" fmla="*/ 535 w 731"/>
                  <a:gd name="T55" fmla="*/ 2 h 113"/>
                  <a:gd name="T56" fmla="*/ 537 w 731"/>
                  <a:gd name="T57" fmla="*/ 3 h 113"/>
                  <a:gd name="T58" fmla="*/ 538 w 731"/>
                  <a:gd name="T59" fmla="*/ 4 h 113"/>
                  <a:gd name="T60" fmla="*/ 539 w 731"/>
                  <a:gd name="T61" fmla="*/ 5 h 113"/>
                  <a:gd name="T62" fmla="*/ 540 w 731"/>
                  <a:gd name="T63" fmla="*/ 6 h 113"/>
                  <a:gd name="T64" fmla="*/ 564 w 731"/>
                  <a:gd name="T65" fmla="*/ 6 h 113"/>
                  <a:gd name="T66" fmla="*/ 565 w 731"/>
                  <a:gd name="T67" fmla="*/ 5 h 113"/>
                  <a:gd name="T68" fmla="*/ 566 w 731"/>
                  <a:gd name="T69" fmla="*/ 4 h 113"/>
                  <a:gd name="T70" fmla="*/ 567 w 731"/>
                  <a:gd name="T71" fmla="*/ 3 h 113"/>
                  <a:gd name="T72" fmla="*/ 569 w 731"/>
                  <a:gd name="T73" fmla="*/ 2 h 113"/>
                  <a:gd name="T74" fmla="*/ 571 w 731"/>
                  <a:gd name="T75" fmla="*/ 3 h 113"/>
                  <a:gd name="T76" fmla="*/ 572 w 731"/>
                  <a:gd name="T77" fmla="*/ 4 h 113"/>
                  <a:gd name="T78" fmla="*/ 573 w 731"/>
                  <a:gd name="T79" fmla="*/ 5 h 113"/>
                  <a:gd name="T80" fmla="*/ 573 w 731"/>
                  <a:gd name="T81" fmla="*/ 6 h 113"/>
                  <a:gd name="T82" fmla="*/ 731 w 731"/>
                  <a:gd name="T83" fmla="*/ 6 h 11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731"/>
                  <a:gd name="T127" fmla="*/ 0 h 113"/>
                  <a:gd name="T128" fmla="*/ 731 w 731"/>
                  <a:gd name="T129" fmla="*/ 113 h 11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731" h="113">
                    <a:moveTo>
                      <a:pt x="0" y="113"/>
                    </a:moveTo>
                    <a:lnTo>
                      <a:pt x="20" y="113"/>
                    </a:lnTo>
                    <a:lnTo>
                      <a:pt x="20" y="6"/>
                    </a:lnTo>
                    <a:lnTo>
                      <a:pt x="173" y="6"/>
                    </a:lnTo>
                    <a:lnTo>
                      <a:pt x="173" y="4"/>
                    </a:lnTo>
                    <a:lnTo>
                      <a:pt x="174" y="3"/>
                    </a:lnTo>
                    <a:lnTo>
                      <a:pt x="176" y="2"/>
                    </a:lnTo>
                    <a:lnTo>
                      <a:pt x="178" y="1"/>
                    </a:lnTo>
                    <a:lnTo>
                      <a:pt x="180" y="0"/>
                    </a:lnTo>
                    <a:lnTo>
                      <a:pt x="182" y="1"/>
                    </a:lnTo>
                    <a:lnTo>
                      <a:pt x="184" y="2"/>
                    </a:lnTo>
                    <a:lnTo>
                      <a:pt x="185" y="3"/>
                    </a:lnTo>
                    <a:lnTo>
                      <a:pt x="186" y="4"/>
                    </a:lnTo>
                    <a:lnTo>
                      <a:pt x="187" y="6"/>
                    </a:lnTo>
                    <a:lnTo>
                      <a:pt x="460" y="6"/>
                    </a:lnTo>
                    <a:lnTo>
                      <a:pt x="460" y="5"/>
                    </a:lnTo>
                    <a:lnTo>
                      <a:pt x="461" y="4"/>
                    </a:lnTo>
                    <a:lnTo>
                      <a:pt x="463" y="3"/>
                    </a:lnTo>
                    <a:lnTo>
                      <a:pt x="464" y="2"/>
                    </a:lnTo>
                    <a:lnTo>
                      <a:pt x="466" y="3"/>
                    </a:lnTo>
                    <a:lnTo>
                      <a:pt x="468" y="4"/>
                    </a:lnTo>
                    <a:lnTo>
                      <a:pt x="468" y="5"/>
                    </a:lnTo>
                    <a:lnTo>
                      <a:pt x="469" y="6"/>
                    </a:lnTo>
                    <a:lnTo>
                      <a:pt x="531" y="6"/>
                    </a:lnTo>
                    <a:lnTo>
                      <a:pt x="531" y="5"/>
                    </a:lnTo>
                    <a:lnTo>
                      <a:pt x="532" y="4"/>
                    </a:lnTo>
                    <a:lnTo>
                      <a:pt x="533" y="3"/>
                    </a:lnTo>
                    <a:lnTo>
                      <a:pt x="535" y="2"/>
                    </a:lnTo>
                    <a:lnTo>
                      <a:pt x="537" y="3"/>
                    </a:lnTo>
                    <a:lnTo>
                      <a:pt x="538" y="4"/>
                    </a:lnTo>
                    <a:lnTo>
                      <a:pt x="539" y="5"/>
                    </a:lnTo>
                    <a:lnTo>
                      <a:pt x="540" y="6"/>
                    </a:lnTo>
                    <a:lnTo>
                      <a:pt x="564" y="6"/>
                    </a:lnTo>
                    <a:lnTo>
                      <a:pt x="565" y="5"/>
                    </a:lnTo>
                    <a:lnTo>
                      <a:pt x="566" y="4"/>
                    </a:lnTo>
                    <a:lnTo>
                      <a:pt x="567" y="3"/>
                    </a:lnTo>
                    <a:lnTo>
                      <a:pt x="569" y="2"/>
                    </a:lnTo>
                    <a:lnTo>
                      <a:pt x="571" y="3"/>
                    </a:lnTo>
                    <a:lnTo>
                      <a:pt x="572" y="4"/>
                    </a:lnTo>
                    <a:lnTo>
                      <a:pt x="573" y="5"/>
                    </a:lnTo>
                    <a:lnTo>
                      <a:pt x="573" y="6"/>
                    </a:lnTo>
                    <a:lnTo>
                      <a:pt x="731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7" name="Freeform 483"/>
              <p:cNvSpPr>
                <a:spLocks/>
              </p:cNvSpPr>
              <p:nvPr/>
            </p:nvSpPr>
            <p:spPr bwMode="auto">
              <a:xfrm>
                <a:off x="4078" y="2992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3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8" name="Freeform 484"/>
              <p:cNvSpPr>
                <a:spLocks/>
              </p:cNvSpPr>
              <p:nvPr/>
            </p:nvSpPr>
            <p:spPr bwMode="auto">
              <a:xfrm>
                <a:off x="2997" y="2979"/>
                <a:ext cx="1082" cy="283"/>
              </a:xfrm>
              <a:custGeom>
                <a:avLst/>
                <a:gdLst>
                  <a:gd name="T0" fmla="*/ 0 w 1082"/>
                  <a:gd name="T1" fmla="*/ 283 h 283"/>
                  <a:gd name="T2" fmla="*/ 0 w 1082"/>
                  <a:gd name="T3" fmla="*/ 5 h 283"/>
                  <a:gd name="T4" fmla="*/ 524 w 1082"/>
                  <a:gd name="T5" fmla="*/ 5 h 283"/>
                  <a:gd name="T6" fmla="*/ 524 w 1082"/>
                  <a:gd name="T7" fmla="*/ 3 h 283"/>
                  <a:gd name="T8" fmla="*/ 525 w 1082"/>
                  <a:gd name="T9" fmla="*/ 2 h 283"/>
                  <a:gd name="T10" fmla="*/ 527 w 1082"/>
                  <a:gd name="T11" fmla="*/ 1 h 283"/>
                  <a:gd name="T12" fmla="*/ 529 w 1082"/>
                  <a:gd name="T13" fmla="*/ 0 h 283"/>
                  <a:gd name="T14" fmla="*/ 531 w 1082"/>
                  <a:gd name="T15" fmla="*/ 0 h 283"/>
                  <a:gd name="T16" fmla="*/ 533 w 1082"/>
                  <a:gd name="T17" fmla="*/ 0 h 283"/>
                  <a:gd name="T18" fmla="*/ 535 w 1082"/>
                  <a:gd name="T19" fmla="*/ 1 h 283"/>
                  <a:gd name="T20" fmla="*/ 536 w 1082"/>
                  <a:gd name="T21" fmla="*/ 2 h 283"/>
                  <a:gd name="T22" fmla="*/ 537 w 1082"/>
                  <a:gd name="T23" fmla="*/ 3 h 283"/>
                  <a:gd name="T24" fmla="*/ 538 w 1082"/>
                  <a:gd name="T25" fmla="*/ 5 h 283"/>
                  <a:gd name="T26" fmla="*/ 758 w 1082"/>
                  <a:gd name="T27" fmla="*/ 5 h 283"/>
                  <a:gd name="T28" fmla="*/ 759 w 1082"/>
                  <a:gd name="T29" fmla="*/ 4 h 283"/>
                  <a:gd name="T30" fmla="*/ 760 w 1082"/>
                  <a:gd name="T31" fmla="*/ 2 h 283"/>
                  <a:gd name="T32" fmla="*/ 761 w 1082"/>
                  <a:gd name="T33" fmla="*/ 2 h 283"/>
                  <a:gd name="T34" fmla="*/ 763 w 1082"/>
                  <a:gd name="T35" fmla="*/ 1 h 283"/>
                  <a:gd name="T36" fmla="*/ 765 w 1082"/>
                  <a:gd name="T37" fmla="*/ 2 h 283"/>
                  <a:gd name="T38" fmla="*/ 766 w 1082"/>
                  <a:gd name="T39" fmla="*/ 2 h 283"/>
                  <a:gd name="T40" fmla="*/ 767 w 1082"/>
                  <a:gd name="T41" fmla="*/ 4 h 283"/>
                  <a:gd name="T42" fmla="*/ 767 w 1082"/>
                  <a:gd name="T43" fmla="*/ 5 h 283"/>
                  <a:gd name="T44" fmla="*/ 811 w 1082"/>
                  <a:gd name="T45" fmla="*/ 5 h 283"/>
                  <a:gd name="T46" fmla="*/ 811 w 1082"/>
                  <a:gd name="T47" fmla="*/ 4 h 283"/>
                  <a:gd name="T48" fmla="*/ 812 w 1082"/>
                  <a:gd name="T49" fmla="*/ 2 h 283"/>
                  <a:gd name="T50" fmla="*/ 814 w 1082"/>
                  <a:gd name="T51" fmla="*/ 2 h 283"/>
                  <a:gd name="T52" fmla="*/ 815 w 1082"/>
                  <a:gd name="T53" fmla="*/ 1 h 283"/>
                  <a:gd name="T54" fmla="*/ 817 w 1082"/>
                  <a:gd name="T55" fmla="*/ 2 h 283"/>
                  <a:gd name="T56" fmla="*/ 819 w 1082"/>
                  <a:gd name="T57" fmla="*/ 2 h 283"/>
                  <a:gd name="T58" fmla="*/ 819 w 1082"/>
                  <a:gd name="T59" fmla="*/ 4 h 283"/>
                  <a:gd name="T60" fmla="*/ 820 w 1082"/>
                  <a:gd name="T61" fmla="*/ 5 h 283"/>
                  <a:gd name="T62" fmla="*/ 882 w 1082"/>
                  <a:gd name="T63" fmla="*/ 5 h 283"/>
                  <a:gd name="T64" fmla="*/ 882 w 1082"/>
                  <a:gd name="T65" fmla="*/ 4 h 283"/>
                  <a:gd name="T66" fmla="*/ 883 w 1082"/>
                  <a:gd name="T67" fmla="*/ 2 h 283"/>
                  <a:gd name="T68" fmla="*/ 884 w 1082"/>
                  <a:gd name="T69" fmla="*/ 2 h 283"/>
                  <a:gd name="T70" fmla="*/ 886 w 1082"/>
                  <a:gd name="T71" fmla="*/ 1 h 283"/>
                  <a:gd name="T72" fmla="*/ 888 w 1082"/>
                  <a:gd name="T73" fmla="*/ 2 h 283"/>
                  <a:gd name="T74" fmla="*/ 889 w 1082"/>
                  <a:gd name="T75" fmla="*/ 2 h 283"/>
                  <a:gd name="T76" fmla="*/ 890 w 1082"/>
                  <a:gd name="T77" fmla="*/ 4 h 283"/>
                  <a:gd name="T78" fmla="*/ 891 w 1082"/>
                  <a:gd name="T79" fmla="*/ 5 h 283"/>
                  <a:gd name="T80" fmla="*/ 915 w 1082"/>
                  <a:gd name="T81" fmla="*/ 5 h 283"/>
                  <a:gd name="T82" fmla="*/ 916 w 1082"/>
                  <a:gd name="T83" fmla="*/ 4 h 283"/>
                  <a:gd name="T84" fmla="*/ 917 w 1082"/>
                  <a:gd name="T85" fmla="*/ 2 h 283"/>
                  <a:gd name="T86" fmla="*/ 918 w 1082"/>
                  <a:gd name="T87" fmla="*/ 2 h 283"/>
                  <a:gd name="T88" fmla="*/ 920 w 1082"/>
                  <a:gd name="T89" fmla="*/ 1 h 283"/>
                  <a:gd name="T90" fmla="*/ 922 w 1082"/>
                  <a:gd name="T91" fmla="*/ 2 h 283"/>
                  <a:gd name="T92" fmla="*/ 923 w 1082"/>
                  <a:gd name="T93" fmla="*/ 2 h 283"/>
                  <a:gd name="T94" fmla="*/ 924 w 1082"/>
                  <a:gd name="T95" fmla="*/ 4 h 283"/>
                  <a:gd name="T96" fmla="*/ 924 w 1082"/>
                  <a:gd name="T97" fmla="*/ 5 h 283"/>
                  <a:gd name="T98" fmla="*/ 1082 w 1082"/>
                  <a:gd name="T99" fmla="*/ 5 h 28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82"/>
                  <a:gd name="T151" fmla="*/ 0 h 283"/>
                  <a:gd name="T152" fmla="*/ 1082 w 1082"/>
                  <a:gd name="T153" fmla="*/ 283 h 28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82" h="283">
                    <a:moveTo>
                      <a:pt x="0" y="283"/>
                    </a:moveTo>
                    <a:lnTo>
                      <a:pt x="0" y="5"/>
                    </a:lnTo>
                    <a:lnTo>
                      <a:pt x="524" y="5"/>
                    </a:lnTo>
                    <a:lnTo>
                      <a:pt x="524" y="3"/>
                    </a:lnTo>
                    <a:lnTo>
                      <a:pt x="525" y="2"/>
                    </a:lnTo>
                    <a:lnTo>
                      <a:pt x="527" y="1"/>
                    </a:lnTo>
                    <a:lnTo>
                      <a:pt x="529" y="0"/>
                    </a:lnTo>
                    <a:lnTo>
                      <a:pt x="531" y="0"/>
                    </a:lnTo>
                    <a:lnTo>
                      <a:pt x="533" y="0"/>
                    </a:lnTo>
                    <a:lnTo>
                      <a:pt x="535" y="1"/>
                    </a:lnTo>
                    <a:lnTo>
                      <a:pt x="536" y="2"/>
                    </a:lnTo>
                    <a:lnTo>
                      <a:pt x="537" y="3"/>
                    </a:lnTo>
                    <a:lnTo>
                      <a:pt x="538" y="5"/>
                    </a:lnTo>
                    <a:lnTo>
                      <a:pt x="758" y="5"/>
                    </a:lnTo>
                    <a:lnTo>
                      <a:pt x="759" y="4"/>
                    </a:lnTo>
                    <a:lnTo>
                      <a:pt x="760" y="2"/>
                    </a:lnTo>
                    <a:lnTo>
                      <a:pt x="761" y="2"/>
                    </a:lnTo>
                    <a:lnTo>
                      <a:pt x="763" y="1"/>
                    </a:lnTo>
                    <a:lnTo>
                      <a:pt x="765" y="2"/>
                    </a:lnTo>
                    <a:lnTo>
                      <a:pt x="766" y="2"/>
                    </a:lnTo>
                    <a:lnTo>
                      <a:pt x="767" y="4"/>
                    </a:lnTo>
                    <a:lnTo>
                      <a:pt x="767" y="5"/>
                    </a:lnTo>
                    <a:lnTo>
                      <a:pt x="811" y="5"/>
                    </a:lnTo>
                    <a:lnTo>
                      <a:pt x="811" y="4"/>
                    </a:lnTo>
                    <a:lnTo>
                      <a:pt x="812" y="2"/>
                    </a:lnTo>
                    <a:lnTo>
                      <a:pt x="814" y="2"/>
                    </a:lnTo>
                    <a:lnTo>
                      <a:pt x="815" y="1"/>
                    </a:lnTo>
                    <a:lnTo>
                      <a:pt x="817" y="2"/>
                    </a:lnTo>
                    <a:lnTo>
                      <a:pt x="819" y="2"/>
                    </a:lnTo>
                    <a:lnTo>
                      <a:pt x="819" y="4"/>
                    </a:lnTo>
                    <a:lnTo>
                      <a:pt x="820" y="5"/>
                    </a:lnTo>
                    <a:lnTo>
                      <a:pt x="882" y="5"/>
                    </a:lnTo>
                    <a:lnTo>
                      <a:pt x="882" y="4"/>
                    </a:lnTo>
                    <a:lnTo>
                      <a:pt x="883" y="2"/>
                    </a:lnTo>
                    <a:lnTo>
                      <a:pt x="884" y="2"/>
                    </a:lnTo>
                    <a:lnTo>
                      <a:pt x="886" y="1"/>
                    </a:lnTo>
                    <a:lnTo>
                      <a:pt x="888" y="2"/>
                    </a:lnTo>
                    <a:lnTo>
                      <a:pt x="889" y="2"/>
                    </a:lnTo>
                    <a:lnTo>
                      <a:pt x="890" y="4"/>
                    </a:lnTo>
                    <a:lnTo>
                      <a:pt x="891" y="5"/>
                    </a:lnTo>
                    <a:lnTo>
                      <a:pt x="915" y="5"/>
                    </a:lnTo>
                    <a:lnTo>
                      <a:pt x="916" y="4"/>
                    </a:lnTo>
                    <a:lnTo>
                      <a:pt x="917" y="2"/>
                    </a:lnTo>
                    <a:lnTo>
                      <a:pt x="918" y="2"/>
                    </a:lnTo>
                    <a:lnTo>
                      <a:pt x="920" y="1"/>
                    </a:lnTo>
                    <a:lnTo>
                      <a:pt x="922" y="2"/>
                    </a:lnTo>
                    <a:lnTo>
                      <a:pt x="923" y="2"/>
                    </a:lnTo>
                    <a:lnTo>
                      <a:pt x="924" y="4"/>
                    </a:lnTo>
                    <a:lnTo>
                      <a:pt x="924" y="5"/>
                    </a:lnTo>
                    <a:lnTo>
                      <a:pt x="1082" y="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9" name="Freeform 485"/>
              <p:cNvSpPr>
                <a:spLocks/>
              </p:cNvSpPr>
              <p:nvPr/>
            </p:nvSpPr>
            <p:spPr bwMode="auto">
              <a:xfrm>
                <a:off x="4078" y="2979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50" name="Rectangle 486"/>
              <p:cNvSpPr>
                <a:spLocks noChangeArrowheads="1"/>
              </p:cNvSpPr>
              <p:nvPr/>
            </p:nvSpPr>
            <p:spPr bwMode="auto">
              <a:xfrm>
                <a:off x="3976" y="1480"/>
                <a:ext cx="196" cy="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51" name="Rectangle 487"/>
              <p:cNvSpPr>
                <a:spLocks noChangeArrowheads="1"/>
              </p:cNvSpPr>
              <p:nvPr/>
            </p:nvSpPr>
            <p:spPr bwMode="auto">
              <a:xfrm>
                <a:off x="3997" y="1491"/>
                <a:ext cx="13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52" name="Rectangle 488"/>
              <p:cNvSpPr>
                <a:spLocks noChangeArrowheads="1"/>
              </p:cNvSpPr>
              <p:nvPr/>
            </p:nvSpPr>
            <p:spPr bwMode="auto">
              <a:xfrm>
                <a:off x="3989" y="1515"/>
                <a:ext cx="170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Satellite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53" name="Rectangle 489"/>
              <p:cNvSpPr>
                <a:spLocks noChangeArrowheads="1"/>
              </p:cNvSpPr>
              <p:nvPr/>
            </p:nvSpPr>
            <p:spPr bwMode="auto">
              <a:xfrm>
                <a:off x="3995" y="1539"/>
                <a:ext cx="154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System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54" name="Freeform 490"/>
              <p:cNvSpPr>
                <a:spLocks/>
              </p:cNvSpPr>
              <p:nvPr/>
            </p:nvSpPr>
            <p:spPr bwMode="auto">
              <a:xfrm>
                <a:off x="3466" y="1571"/>
                <a:ext cx="608" cy="38"/>
              </a:xfrm>
              <a:custGeom>
                <a:avLst/>
                <a:gdLst>
                  <a:gd name="T0" fmla="*/ 575 w 608"/>
                  <a:gd name="T1" fmla="*/ 38 h 38"/>
                  <a:gd name="T2" fmla="*/ 572 w 608"/>
                  <a:gd name="T3" fmla="*/ 35 h 38"/>
                  <a:gd name="T4" fmla="*/ 567 w 608"/>
                  <a:gd name="T5" fmla="*/ 36 h 38"/>
                  <a:gd name="T6" fmla="*/ 461 w 608"/>
                  <a:gd name="T7" fmla="*/ 38 h 38"/>
                  <a:gd name="T8" fmla="*/ 458 w 608"/>
                  <a:gd name="T9" fmla="*/ 35 h 38"/>
                  <a:gd name="T10" fmla="*/ 453 w 608"/>
                  <a:gd name="T11" fmla="*/ 36 h 38"/>
                  <a:gd name="T12" fmla="*/ 447 w 608"/>
                  <a:gd name="T13" fmla="*/ 38 h 38"/>
                  <a:gd name="T14" fmla="*/ 444 w 608"/>
                  <a:gd name="T15" fmla="*/ 35 h 38"/>
                  <a:gd name="T16" fmla="*/ 439 w 608"/>
                  <a:gd name="T17" fmla="*/ 36 h 38"/>
                  <a:gd name="T18" fmla="*/ 433 w 608"/>
                  <a:gd name="T19" fmla="*/ 38 h 38"/>
                  <a:gd name="T20" fmla="*/ 431 w 608"/>
                  <a:gd name="T21" fmla="*/ 35 h 38"/>
                  <a:gd name="T22" fmla="*/ 426 w 608"/>
                  <a:gd name="T23" fmla="*/ 36 h 38"/>
                  <a:gd name="T24" fmla="*/ 413 w 608"/>
                  <a:gd name="T25" fmla="*/ 38 h 38"/>
                  <a:gd name="T26" fmla="*/ 410 w 608"/>
                  <a:gd name="T27" fmla="*/ 35 h 38"/>
                  <a:gd name="T28" fmla="*/ 405 w 608"/>
                  <a:gd name="T29" fmla="*/ 36 h 38"/>
                  <a:gd name="T30" fmla="*/ 403 w 608"/>
                  <a:gd name="T31" fmla="*/ 38 h 38"/>
                  <a:gd name="T32" fmla="*/ 400 w 608"/>
                  <a:gd name="T33" fmla="*/ 35 h 38"/>
                  <a:gd name="T34" fmla="*/ 395 w 608"/>
                  <a:gd name="T35" fmla="*/ 36 h 38"/>
                  <a:gd name="T36" fmla="*/ 391 w 608"/>
                  <a:gd name="T37" fmla="*/ 38 h 38"/>
                  <a:gd name="T38" fmla="*/ 388 w 608"/>
                  <a:gd name="T39" fmla="*/ 33 h 38"/>
                  <a:gd name="T40" fmla="*/ 381 w 608"/>
                  <a:gd name="T41" fmla="*/ 32 h 38"/>
                  <a:gd name="T42" fmla="*/ 375 w 608"/>
                  <a:gd name="T43" fmla="*/ 35 h 38"/>
                  <a:gd name="T44" fmla="*/ 365 w 608"/>
                  <a:gd name="T45" fmla="*/ 38 h 38"/>
                  <a:gd name="T46" fmla="*/ 362 w 608"/>
                  <a:gd name="T47" fmla="*/ 35 h 38"/>
                  <a:gd name="T48" fmla="*/ 357 w 608"/>
                  <a:gd name="T49" fmla="*/ 36 h 38"/>
                  <a:gd name="T50" fmla="*/ 330 w 608"/>
                  <a:gd name="T51" fmla="*/ 38 h 38"/>
                  <a:gd name="T52" fmla="*/ 328 w 608"/>
                  <a:gd name="T53" fmla="*/ 34 h 38"/>
                  <a:gd name="T54" fmla="*/ 321 w 608"/>
                  <a:gd name="T55" fmla="*/ 32 h 38"/>
                  <a:gd name="T56" fmla="*/ 316 w 608"/>
                  <a:gd name="T57" fmla="*/ 35 h 38"/>
                  <a:gd name="T58" fmla="*/ 313 w 608"/>
                  <a:gd name="T59" fmla="*/ 38 h 38"/>
                  <a:gd name="T60" fmla="*/ 310 w 608"/>
                  <a:gd name="T61" fmla="*/ 35 h 38"/>
                  <a:gd name="T62" fmla="*/ 305 w 608"/>
                  <a:gd name="T63" fmla="*/ 36 h 38"/>
                  <a:gd name="T64" fmla="*/ 278 w 608"/>
                  <a:gd name="T65" fmla="*/ 38 h 38"/>
                  <a:gd name="T66" fmla="*/ 275 w 608"/>
                  <a:gd name="T67" fmla="*/ 35 h 38"/>
                  <a:gd name="T68" fmla="*/ 270 w 608"/>
                  <a:gd name="T69" fmla="*/ 36 h 38"/>
                  <a:gd name="T70" fmla="*/ 265 w 608"/>
                  <a:gd name="T71" fmla="*/ 38 h 38"/>
                  <a:gd name="T72" fmla="*/ 262 w 608"/>
                  <a:gd name="T73" fmla="*/ 35 h 38"/>
                  <a:gd name="T74" fmla="*/ 257 w 608"/>
                  <a:gd name="T75" fmla="*/ 36 h 38"/>
                  <a:gd name="T76" fmla="*/ 247 w 608"/>
                  <a:gd name="T77" fmla="*/ 38 h 38"/>
                  <a:gd name="T78" fmla="*/ 244 w 608"/>
                  <a:gd name="T79" fmla="*/ 35 h 38"/>
                  <a:gd name="T80" fmla="*/ 239 w 608"/>
                  <a:gd name="T81" fmla="*/ 36 h 38"/>
                  <a:gd name="T82" fmla="*/ 212 w 608"/>
                  <a:gd name="T83" fmla="*/ 38 h 38"/>
                  <a:gd name="T84" fmla="*/ 209 w 608"/>
                  <a:gd name="T85" fmla="*/ 35 h 38"/>
                  <a:gd name="T86" fmla="*/ 204 w 608"/>
                  <a:gd name="T87" fmla="*/ 36 h 38"/>
                  <a:gd name="T88" fmla="*/ 184 w 608"/>
                  <a:gd name="T89" fmla="*/ 38 h 38"/>
                  <a:gd name="T90" fmla="*/ 181 w 608"/>
                  <a:gd name="T91" fmla="*/ 35 h 38"/>
                  <a:gd name="T92" fmla="*/ 176 w 608"/>
                  <a:gd name="T93" fmla="*/ 36 h 38"/>
                  <a:gd name="T94" fmla="*/ 123 w 608"/>
                  <a:gd name="T95" fmla="*/ 38 h 38"/>
                  <a:gd name="T96" fmla="*/ 120 w 608"/>
                  <a:gd name="T97" fmla="*/ 35 h 38"/>
                  <a:gd name="T98" fmla="*/ 115 w 608"/>
                  <a:gd name="T99" fmla="*/ 36 h 38"/>
                  <a:gd name="T100" fmla="*/ 51 w 608"/>
                  <a:gd name="T101" fmla="*/ 38 h 38"/>
                  <a:gd name="T102" fmla="*/ 48 w 608"/>
                  <a:gd name="T103" fmla="*/ 35 h 38"/>
                  <a:gd name="T104" fmla="*/ 43 w 608"/>
                  <a:gd name="T105" fmla="*/ 36 h 38"/>
                  <a:gd name="T106" fmla="*/ 24 w 608"/>
                  <a:gd name="T107" fmla="*/ 38 h 38"/>
                  <a:gd name="T108" fmla="*/ 21 w 608"/>
                  <a:gd name="T109" fmla="*/ 35 h 38"/>
                  <a:gd name="T110" fmla="*/ 16 w 608"/>
                  <a:gd name="T111" fmla="*/ 36 h 38"/>
                  <a:gd name="T112" fmla="*/ 11 w 608"/>
                  <a:gd name="T113" fmla="*/ 38 h 38"/>
                  <a:gd name="T114" fmla="*/ 9 w 608"/>
                  <a:gd name="T115" fmla="*/ 35 h 38"/>
                  <a:gd name="T116" fmla="*/ 4 w 608"/>
                  <a:gd name="T117" fmla="*/ 36 h 38"/>
                  <a:gd name="T118" fmla="*/ 0 w 608"/>
                  <a:gd name="T119" fmla="*/ 38 h 3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608"/>
                  <a:gd name="T181" fmla="*/ 0 h 38"/>
                  <a:gd name="T182" fmla="*/ 608 w 608"/>
                  <a:gd name="T183" fmla="*/ 38 h 3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608" h="38">
                    <a:moveTo>
                      <a:pt x="608" y="0"/>
                    </a:moveTo>
                    <a:lnTo>
                      <a:pt x="608" y="38"/>
                    </a:lnTo>
                    <a:lnTo>
                      <a:pt x="575" y="38"/>
                    </a:lnTo>
                    <a:lnTo>
                      <a:pt x="574" y="37"/>
                    </a:lnTo>
                    <a:lnTo>
                      <a:pt x="573" y="36"/>
                    </a:lnTo>
                    <a:lnTo>
                      <a:pt x="572" y="35"/>
                    </a:lnTo>
                    <a:lnTo>
                      <a:pt x="570" y="35"/>
                    </a:lnTo>
                    <a:lnTo>
                      <a:pt x="568" y="35"/>
                    </a:lnTo>
                    <a:lnTo>
                      <a:pt x="567" y="36"/>
                    </a:lnTo>
                    <a:lnTo>
                      <a:pt x="566" y="37"/>
                    </a:lnTo>
                    <a:lnTo>
                      <a:pt x="566" y="38"/>
                    </a:lnTo>
                    <a:lnTo>
                      <a:pt x="461" y="38"/>
                    </a:lnTo>
                    <a:lnTo>
                      <a:pt x="460" y="37"/>
                    </a:lnTo>
                    <a:lnTo>
                      <a:pt x="459" y="36"/>
                    </a:lnTo>
                    <a:lnTo>
                      <a:pt x="458" y="35"/>
                    </a:lnTo>
                    <a:lnTo>
                      <a:pt x="456" y="35"/>
                    </a:lnTo>
                    <a:lnTo>
                      <a:pt x="454" y="35"/>
                    </a:lnTo>
                    <a:lnTo>
                      <a:pt x="453" y="36"/>
                    </a:lnTo>
                    <a:lnTo>
                      <a:pt x="452" y="37"/>
                    </a:lnTo>
                    <a:lnTo>
                      <a:pt x="451" y="38"/>
                    </a:lnTo>
                    <a:lnTo>
                      <a:pt x="447" y="38"/>
                    </a:lnTo>
                    <a:lnTo>
                      <a:pt x="447" y="37"/>
                    </a:lnTo>
                    <a:lnTo>
                      <a:pt x="446" y="36"/>
                    </a:lnTo>
                    <a:lnTo>
                      <a:pt x="444" y="35"/>
                    </a:lnTo>
                    <a:lnTo>
                      <a:pt x="442" y="35"/>
                    </a:lnTo>
                    <a:lnTo>
                      <a:pt x="441" y="35"/>
                    </a:lnTo>
                    <a:lnTo>
                      <a:pt x="439" y="36"/>
                    </a:lnTo>
                    <a:lnTo>
                      <a:pt x="438" y="37"/>
                    </a:lnTo>
                    <a:lnTo>
                      <a:pt x="438" y="38"/>
                    </a:lnTo>
                    <a:lnTo>
                      <a:pt x="433" y="38"/>
                    </a:lnTo>
                    <a:lnTo>
                      <a:pt x="433" y="37"/>
                    </a:lnTo>
                    <a:lnTo>
                      <a:pt x="432" y="36"/>
                    </a:lnTo>
                    <a:lnTo>
                      <a:pt x="431" y="35"/>
                    </a:lnTo>
                    <a:lnTo>
                      <a:pt x="429" y="35"/>
                    </a:lnTo>
                    <a:lnTo>
                      <a:pt x="427" y="35"/>
                    </a:lnTo>
                    <a:lnTo>
                      <a:pt x="426" y="36"/>
                    </a:lnTo>
                    <a:lnTo>
                      <a:pt x="425" y="37"/>
                    </a:lnTo>
                    <a:lnTo>
                      <a:pt x="424" y="38"/>
                    </a:lnTo>
                    <a:lnTo>
                      <a:pt x="413" y="38"/>
                    </a:lnTo>
                    <a:lnTo>
                      <a:pt x="412" y="37"/>
                    </a:lnTo>
                    <a:lnTo>
                      <a:pt x="412" y="36"/>
                    </a:lnTo>
                    <a:lnTo>
                      <a:pt x="410" y="35"/>
                    </a:lnTo>
                    <a:lnTo>
                      <a:pt x="408" y="35"/>
                    </a:lnTo>
                    <a:lnTo>
                      <a:pt x="406" y="35"/>
                    </a:lnTo>
                    <a:lnTo>
                      <a:pt x="405" y="36"/>
                    </a:lnTo>
                    <a:lnTo>
                      <a:pt x="404" y="37"/>
                    </a:lnTo>
                    <a:lnTo>
                      <a:pt x="404" y="38"/>
                    </a:lnTo>
                    <a:lnTo>
                      <a:pt x="403" y="38"/>
                    </a:lnTo>
                    <a:lnTo>
                      <a:pt x="403" y="37"/>
                    </a:lnTo>
                    <a:lnTo>
                      <a:pt x="402" y="36"/>
                    </a:lnTo>
                    <a:lnTo>
                      <a:pt x="400" y="35"/>
                    </a:lnTo>
                    <a:lnTo>
                      <a:pt x="399" y="35"/>
                    </a:lnTo>
                    <a:lnTo>
                      <a:pt x="397" y="35"/>
                    </a:lnTo>
                    <a:lnTo>
                      <a:pt x="395" y="36"/>
                    </a:lnTo>
                    <a:lnTo>
                      <a:pt x="395" y="37"/>
                    </a:lnTo>
                    <a:lnTo>
                      <a:pt x="394" y="38"/>
                    </a:lnTo>
                    <a:lnTo>
                      <a:pt x="391" y="38"/>
                    </a:lnTo>
                    <a:lnTo>
                      <a:pt x="390" y="37"/>
                    </a:lnTo>
                    <a:lnTo>
                      <a:pt x="390" y="35"/>
                    </a:lnTo>
                    <a:lnTo>
                      <a:pt x="388" y="33"/>
                    </a:lnTo>
                    <a:lnTo>
                      <a:pt x="386" y="32"/>
                    </a:lnTo>
                    <a:lnTo>
                      <a:pt x="384" y="32"/>
                    </a:lnTo>
                    <a:lnTo>
                      <a:pt x="381" y="32"/>
                    </a:lnTo>
                    <a:lnTo>
                      <a:pt x="379" y="32"/>
                    </a:lnTo>
                    <a:lnTo>
                      <a:pt x="377" y="33"/>
                    </a:lnTo>
                    <a:lnTo>
                      <a:pt x="375" y="35"/>
                    </a:lnTo>
                    <a:lnTo>
                      <a:pt x="374" y="37"/>
                    </a:lnTo>
                    <a:lnTo>
                      <a:pt x="374" y="38"/>
                    </a:lnTo>
                    <a:lnTo>
                      <a:pt x="365" y="38"/>
                    </a:lnTo>
                    <a:lnTo>
                      <a:pt x="364" y="37"/>
                    </a:lnTo>
                    <a:lnTo>
                      <a:pt x="364" y="36"/>
                    </a:lnTo>
                    <a:lnTo>
                      <a:pt x="362" y="35"/>
                    </a:lnTo>
                    <a:lnTo>
                      <a:pt x="360" y="35"/>
                    </a:lnTo>
                    <a:lnTo>
                      <a:pt x="359" y="35"/>
                    </a:lnTo>
                    <a:lnTo>
                      <a:pt x="357" y="36"/>
                    </a:lnTo>
                    <a:lnTo>
                      <a:pt x="356" y="37"/>
                    </a:lnTo>
                    <a:lnTo>
                      <a:pt x="356" y="38"/>
                    </a:lnTo>
                    <a:lnTo>
                      <a:pt x="330" y="38"/>
                    </a:lnTo>
                    <a:lnTo>
                      <a:pt x="330" y="37"/>
                    </a:lnTo>
                    <a:lnTo>
                      <a:pt x="329" y="35"/>
                    </a:lnTo>
                    <a:lnTo>
                      <a:pt x="328" y="34"/>
                    </a:lnTo>
                    <a:lnTo>
                      <a:pt x="326" y="33"/>
                    </a:lnTo>
                    <a:lnTo>
                      <a:pt x="324" y="32"/>
                    </a:lnTo>
                    <a:lnTo>
                      <a:pt x="321" y="32"/>
                    </a:lnTo>
                    <a:lnTo>
                      <a:pt x="319" y="33"/>
                    </a:lnTo>
                    <a:lnTo>
                      <a:pt x="317" y="34"/>
                    </a:lnTo>
                    <a:lnTo>
                      <a:pt x="316" y="35"/>
                    </a:lnTo>
                    <a:lnTo>
                      <a:pt x="315" y="37"/>
                    </a:lnTo>
                    <a:lnTo>
                      <a:pt x="315" y="38"/>
                    </a:lnTo>
                    <a:lnTo>
                      <a:pt x="313" y="38"/>
                    </a:lnTo>
                    <a:lnTo>
                      <a:pt x="313" y="37"/>
                    </a:lnTo>
                    <a:lnTo>
                      <a:pt x="312" y="36"/>
                    </a:lnTo>
                    <a:lnTo>
                      <a:pt x="310" y="35"/>
                    </a:lnTo>
                    <a:lnTo>
                      <a:pt x="309" y="35"/>
                    </a:lnTo>
                    <a:lnTo>
                      <a:pt x="307" y="35"/>
                    </a:lnTo>
                    <a:lnTo>
                      <a:pt x="305" y="36"/>
                    </a:lnTo>
                    <a:lnTo>
                      <a:pt x="305" y="37"/>
                    </a:lnTo>
                    <a:lnTo>
                      <a:pt x="304" y="38"/>
                    </a:lnTo>
                    <a:lnTo>
                      <a:pt x="278" y="38"/>
                    </a:lnTo>
                    <a:lnTo>
                      <a:pt x="278" y="37"/>
                    </a:lnTo>
                    <a:lnTo>
                      <a:pt x="277" y="36"/>
                    </a:lnTo>
                    <a:lnTo>
                      <a:pt x="275" y="35"/>
                    </a:lnTo>
                    <a:lnTo>
                      <a:pt x="274" y="35"/>
                    </a:lnTo>
                    <a:lnTo>
                      <a:pt x="272" y="35"/>
                    </a:lnTo>
                    <a:lnTo>
                      <a:pt x="270" y="36"/>
                    </a:lnTo>
                    <a:lnTo>
                      <a:pt x="270" y="37"/>
                    </a:lnTo>
                    <a:lnTo>
                      <a:pt x="269" y="38"/>
                    </a:lnTo>
                    <a:lnTo>
                      <a:pt x="265" y="38"/>
                    </a:lnTo>
                    <a:lnTo>
                      <a:pt x="264" y="37"/>
                    </a:lnTo>
                    <a:lnTo>
                      <a:pt x="263" y="36"/>
                    </a:lnTo>
                    <a:lnTo>
                      <a:pt x="262" y="35"/>
                    </a:lnTo>
                    <a:lnTo>
                      <a:pt x="260" y="35"/>
                    </a:lnTo>
                    <a:lnTo>
                      <a:pt x="258" y="35"/>
                    </a:lnTo>
                    <a:lnTo>
                      <a:pt x="257" y="36"/>
                    </a:lnTo>
                    <a:lnTo>
                      <a:pt x="256" y="37"/>
                    </a:lnTo>
                    <a:lnTo>
                      <a:pt x="256" y="38"/>
                    </a:lnTo>
                    <a:lnTo>
                      <a:pt x="247" y="38"/>
                    </a:lnTo>
                    <a:lnTo>
                      <a:pt x="246" y="37"/>
                    </a:lnTo>
                    <a:lnTo>
                      <a:pt x="245" y="36"/>
                    </a:lnTo>
                    <a:lnTo>
                      <a:pt x="244" y="35"/>
                    </a:lnTo>
                    <a:lnTo>
                      <a:pt x="242" y="35"/>
                    </a:lnTo>
                    <a:lnTo>
                      <a:pt x="240" y="35"/>
                    </a:lnTo>
                    <a:lnTo>
                      <a:pt x="239" y="36"/>
                    </a:lnTo>
                    <a:lnTo>
                      <a:pt x="238" y="37"/>
                    </a:lnTo>
                    <a:lnTo>
                      <a:pt x="238" y="38"/>
                    </a:lnTo>
                    <a:lnTo>
                      <a:pt x="212" y="38"/>
                    </a:lnTo>
                    <a:lnTo>
                      <a:pt x="212" y="37"/>
                    </a:lnTo>
                    <a:lnTo>
                      <a:pt x="211" y="36"/>
                    </a:lnTo>
                    <a:lnTo>
                      <a:pt x="209" y="35"/>
                    </a:lnTo>
                    <a:lnTo>
                      <a:pt x="208" y="35"/>
                    </a:lnTo>
                    <a:lnTo>
                      <a:pt x="206" y="35"/>
                    </a:lnTo>
                    <a:lnTo>
                      <a:pt x="204" y="36"/>
                    </a:lnTo>
                    <a:lnTo>
                      <a:pt x="203" y="37"/>
                    </a:lnTo>
                    <a:lnTo>
                      <a:pt x="203" y="38"/>
                    </a:lnTo>
                    <a:lnTo>
                      <a:pt x="184" y="38"/>
                    </a:lnTo>
                    <a:lnTo>
                      <a:pt x="183" y="37"/>
                    </a:lnTo>
                    <a:lnTo>
                      <a:pt x="182" y="36"/>
                    </a:lnTo>
                    <a:lnTo>
                      <a:pt x="181" y="35"/>
                    </a:lnTo>
                    <a:lnTo>
                      <a:pt x="179" y="35"/>
                    </a:lnTo>
                    <a:lnTo>
                      <a:pt x="178" y="35"/>
                    </a:lnTo>
                    <a:lnTo>
                      <a:pt x="176" y="36"/>
                    </a:lnTo>
                    <a:lnTo>
                      <a:pt x="175" y="37"/>
                    </a:lnTo>
                    <a:lnTo>
                      <a:pt x="175" y="38"/>
                    </a:lnTo>
                    <a:lnTo>
                      <a:pt x="123" y="38"/>
                    </a:lnTo>
                    <a:lnTo>
                      <a:pt x="122" y="37"/>
                    </a:lnTo>
                    <a:lnTo>
                      <a:pt x="122" y="36"/>
                    </a:lnTo>
                    <a:lnTo>
                      <a:pt x="120" y="35"/>
                    </a:lnTo>
                    <a:lnTo>
                      <a:pt x="118" y="35"/>
                    </a:lnTo>
                    <a:lnTo>
                      <a:pt x="117" y="35"/>
                    </a:lnTo>
                    <a:lnTo>
                      <a:pt x="115" y="36"/>
                    </a:lnTo>
                    <a:lnTo>
                      <a:pt x="114" y="37"/>
                    </a:lnTo>
                    <a:lnTo>
                      <a:pt x="114" y="38"/>
                    </a:lnTo>
                    <a:lnTo>
                      <a:pt x="51" y="38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48" y="35"/>
                    </a:lnTo>
                    <a:lnTo>
                      <a:pt x="46" y="35"/>
                    </a:lnTo>
                    <a:lnTo>
                      <a:pt x="44" y="35"/>
                    </a:lnTo>
                    <a:lnTo>
                      <a:pt x="43" y="36"/>
                    </a:lnTo>
                    <a:lnTo>
                      <a:pt x="42" y="37"/>
                    </a:lnTo>
                    <a:lnTo>
                      <a:pt x="42" y="38"/>
                    </a:lnTo>
                    <a:lnTo>
                      <a:pt x="24" y="38"/>
                    </a:lnTo>
                    <a:lnTo>
                      <a:pt x="23" y="37"/>
                    </a:lnTo>
                    <a:lnTo>
                      <a:pt x="22" y="36"/>
                    </a:lnTo>
                    <a:lnTo>
                      <a:pt x="21" y="35"/>
                    </a:lnTo>
                    <a:lnTo>
                      <a:pt x="19" y="35"/>
                    </a:lnTo>
                    <a:lnTo>
                      <a:pt x="18" y="35"/>
                    </a:lnTo>
                    <a:lnTo>
                      <a:pt x="16" y="36"/>
                    </a:lnTo>
                    <a:lnTo>
                      <a:pt x="15" y="37"/>
                    </a:lnTo>
                    <a:lnTo>
                      <a:pt x="15" y="38"/>
                    </a:lnTo>
                    <a:lnTo>
                      <a:pt x="11" y="38"/>
                    </a:lnTo>
                    <a:lnTo>
                      <a:pt x="11" y="37"/>
                    </a:lnTo>
                    <a:lnTo>
                      <a:pt x="10" y="36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5" y="35"/>
                    </a:lnTo>
                    <a:lnTo>
                      <a:pt x="4" y="36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0" y="38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55" name="Freeform 491"/>
              <p:cNvSpPr>
                <a:spLocks/>
              </p:cNvSpPr>
              <p:nvPr/>
            </p:nvSpPr>
            <p:spPr bwMode="auto">
              <a:xfrm>
                <a:off x="3466" y="160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56" name="Freeform 492"/>
              <p:cNvSpPr>
                <a:spLocks/>
              </p:cNvSpPr>
              <p:nvPr/>
            </p:nvSpPr>
            <p:spPr bwMode="auto">
              <a:xfrm>
                <a:off x="1274" y="1444"/>
                <a:ext cx="1040" cy="564"/>
              </a:xfrm>
              <a:custGeom>
                <a:avLst/>
                <a:gdLst>
                  <a:gd name="T0" fmla="*/ 1017 w 1040"/>
                  <a:gd name="T1" fmla="*/ 561 h 564"/>
                  <a:gd name="T2" fmla="*/ 1011 w 1040"/>
                  <a:gd name="T3" fmla="*/ 564 h 564"/>
                  <a:gd name="T4" fmla="*/ 1003 w 1040"/>
                  <a:gd name="T5" fmla="*/ 561 h 564"/>
                  <a:gd name="T6" fmla="*/ 992 w 1040"/>
                  <a:gd name="T7" fmla="*/ 564 h 564"/>
                  <a:gd name="T8" fmla="*/ 986 w 1040"/>
                  <a:gd name="T9" fmla="*/ 561 h 564"/>
                  <a:gd name="T10" fmla="*/ 968 w 1040"/>
                  <a:gd name="T11" fmla="*/ 562 h 564"/>
                  <a:gd name="T12" fmla="*/ 959 w 1040"/>
                  <a:gd name="T13" fmla="*/ 558 h 564"/>
                  <a:gd name="T14" fmla="*/ 952 w 1040"/>
                  <a:gd name="T15" fmla="*/ 564 h 564"/>
                  <a:gd name="T16" fmla="*/ 942 w 1040"/>
                  <a:gd name="T17" fmla="*/ 558 h 564"/>
                  <a:gd name="T18" fmla="*/ 932 w 1040"/>
                  <a:gd name="T19" fmla="*/ 560 h 564"/>
                  <a:gd name="T20" fmla="*/ 927 w 1040"/>
                  <a:gd name="T21" fmla="*/ 562 h 564"/>
                  <a:gd name="T22" fmla="*/ 920 w 1040"/>
                  <a:gd name="T23" fmla="*/ 563 h 564"/>
                  <a:gd name="T24" fmla="*/ 916 w 1040"/>
                  <a:gd name="T25" fmla="*/ 561 h 564"/>
                  <a:gd name="T26" fmla="*/ 910 w 1040"/>
                  <a:gd name="T27" fmla="*/ 564 h 564"/>
                  <a:gd name="T28" fmla="*/ 903 w 1040"/>
                  <a:gd name="T29" fmla="*/ 561 h 564"/>
                  <a:gd name="T30" fmla="*/ 888 w 1040"/>
                  <a:gd name="T31" fmla="*/ 564 h 564"/>
                  <a:gd name="T32" fmla="*/ 882 w 1040"/>
                  <a:gd name="T33" fmla="*/ 561 h 564"/>
                  <a:gd name="T34" fmla="*/ 850 w 1040"/>
                  <a:gd name="T35" fmla="*/ 563 h 564"/>
                  <a:gd name="T36" fmla="*/ 842 w 1040"/>
                  <a:gd name="T37" fmla="*/ 562 h 564"/>
                  <a:gd name="T38" fmla="*/ 821 w 1040"/>
                  <a:gd name="T39" fmla="*/ 562 h 564"/>
                  <a:gd name="T40" fmla="*/ 813 w 1040"/>
                  <a:gd name="T41" fmla="*/ 563 h 564"/>
                  <a:gd name="T42" fmla="*/ 792 w 1040"/>
                  <a:gd name="T43" fmla="*/ 561 h 564"/>
                  <a:gd name="T44" fmla="*/ 786 w 1040"/>
                  <a:gd name="T45" fmla="*/ 564 h 564"/>
                  <a:gd name="T46" fmla="*/ 730 w 1040"/>
                  <a:gd name="T47" fmla="*/ 561 h 564"/>
                  <a:gd name="T48" fmla="*/ 705 w 1040"/>
                  <a:gd name="T49" fmla="*/ 564 h 564"/>
                  <a:gd name="T50" fmla="*/ 698 w 1040"/>
                  <a:gd name="T51" fmla="*/ 561 h 564"/>
                  <a:gd name="T52" fmla="*/ 687 w 1040"/>
                  <a:gd name="T53" fmla="*/ 563 h 564"/>
                  <a:gd name="T54" fmla="*/ 679 w 1040"/>
                  <a:gd name="T55" fmla="*/ 562 h 564"/>
                  <a:gd name="T56" fmla="*/ 670 w 1040"/>
                  <a:gd name="T57" fmla="*/ 562 h 564"/>
                  <a:gd name="T58" fmla="*/ 663 w 1040"/>
                  <a:gd name="T59" fmla="*/ 563 h 564"/>
                  <a:gd name="T60" fmla="*/ 653 w 1040"/>
                  <a:gd name="T61" fmla="*/ 561 h 564"/>
                  <a:gd name="T62" fmla="*/ 647 w 1040"/>
                  <a:gd name="T63" fmla="*/ 564 h 564"/>
                  <a:gd name="T64" fmla="*/ 642 w 1040"/>
                  <a:gd name="T65" fmla="*/ 561 h 564"/>
                  <a:gd name="T66" fmla="*/ 619 w 1040"/>
                  <a:gd name="T67" fmla="*/ 564 h 564"/>
                  <a:gd name="T68" fmla="*/ 612 w 1040"/>
                  <a:gd name="T69" fmla="*/ 558 h 564"/>
                  <a:gd name="T70" fmla="*/ 602 w 1040"/>
                  <a:gd name="T71" fmla="*/ 562 h 564"/>
                  <a:gd name="T72" fmla="*/ 590 w 1040"/>
                  <a:gd name="T73" fmla="*/ 561 h 564"/>
                  <a:gd name="T74" fmla="*/ 583 w 1040"/>
                  <a:gd name="T75" fmla="*/ 564 h 564"/>
                  <a:gd name="T76" fmla="*/ 336 w 1040"/>
                  <a:gd name="T77" fmla="*/ 554 h 564"/>
                  <a:gd name="T78" fmla="*/ 329 w 1040"/>
                  <a:gd name="T79" fmla="*/ 555 h 564"/>
                  <a:gd name="T80" fmla="*/ 304 w 1040"/>
                  <a:gd name="T81" fmla="*/ 553 h 564"/>
                  <a:gd name="T82" fmla="*/ 298 w 1040"/>
                  <a:gd name="T83" fmla="*/ 556 h 564"/>
                  <a:gd name="T84" fmla="*/ 281 w 1040"/>
                  <a:gd name="T85" fmla="*/ 553 h 564"/>
                  <a:gd name="T86" fmla="*/ 272 w 1040"/>
                  <a:gd name="T87" fmla="*/ 556 h 564"/>
                  <a:gd name="T88" fmla="*/ 266 w 1040"/>
                  <a:gd name="T89" fmla="*/ 553 h 564"/>
                  <a:gd name="T90" fmla="*/ 255 w 1040"/>
                  <a:gd name="T91" fmla="*/ 555 h 564"/>
                  <a:gd name="T92" fmla="*/ 247 w 1040"/>
                  <a:gd name="T93" fmla="*/ 554 h 564"/>
                  <a:gd name="T94" fmla="*/ 240 w 1040"/>
                  <a:gd name="T95" fmla="*/ 554 h 564"/>
                  <a:gd name="T96" fmla="*/ 233 w 1040"/>
                  <a:gd name="T97" fmla="*/ 555 h 564"/>
                  <a:gd name="T98" fmla="*/ 228 w 1040"/>
                  <a:gd name="T99" fmla="*/ 553 h 564"/>
                  <a:gd name="T100" fmla="*/ 222 w 1040"/>
                  <a:gd name="T101" fmla="*/ 556 h 564"/>
                  <a:gd name="T102" fmla="*/ 207 w 1040"/>
                  <a:gd name="T103" fmla="*/ 553 h 564"/>
                  <a:gd name="T104" fmla="*/ 201 w 1040"/>
                  <a:gd name="T105" fmla="*/ 556 h 564"/>
                  <a:gd name="T106" fmla="*/ 194 w 1040"/>
                  <a:gd name="T107" fmla="*/ 550 h 564"/>
                  <a:gd name="T108" fmla="*/ 185 w 1040"/>
                  <a:gd name="T109" fmla="*/ 554 h 564"/>
                  <a:gd name="T110" fmla="*/ 85 w 1040"/>
                  <a:gd name="T111" fmla="*/ 553 h 564"/>
                  <a:gd name="T112" fmla="*/ 79 w 1040"/>
                  <a:gd name="T113" fmla="*/ 556 h 564"/>
                  <a:gd name="T114" fmla="*/ 46 w 1040"/>
                  <a:gd name="T115" fmla="*/ 553 h 564"/>
                  <a:gd name="T116" fmla="*/ 0 w 1040"/>
                  <a:gd name="T117" fmla="*/ 556 h 564"/>
                  <a:gd name="T118" fmla="*/ 55 w 1040"/>
                  <a:gd name="T119" fmla="*/ 427 h 564"/>
                  <a:gd name="T120" fmla="*/ 62 w 1040"/>
                  <a:gd name="T121" fmla="*/ 430 h 564"/>
                  <a:gd name="T122" fmla="*/ 67 w 1040"/>
                  <a:gd name="T123" fmla="*/ 4 h 564"/>
                  <a:gd name="T124" fmla="*/ 60 w 1040"/>
                  <a:gd name="T125" fmla="*/ 5 h 56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040"/>
                  <a:gd name="T190" fmla="*/ 0 h 564"/>
                  <a:gd name="T191" fmla="*/ 1040 w 1040"/>
                  <a:gd name="T192" fmla="*/ 564 h 56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040" h="564">
                    <a:moveTo>
                      <a:pt x="1040" y="564"/>
                    </a:moveTo>
                    <a:lnTo>
                      <a:pt x="1020" y="564"/>
                    </a:lnTo>
                    <a:lnTo>
                      <a:pt x="1019" y="563"/>
                    </a:lnTo>
                    <a:lnTo>
                      <a:pt x="1018" y="562"/>
                    </a:lnTo>
                    <a:lnTo>
                      <a:pt x="1017" y="561"/>
                    </a:lnTo>
                    <a:lnTo>
                      <a:pt x="1015" y="561"/>
                    </a:lnTo>
                    <a:lnTo>
                      <a:pt x="1013" y="561"/>
                    </a:lnTo>
                    <a:lnTo>
                      <a:pt x="1012" y="562"/>
                    </a:lnTo>
                    <a:lnTo>
                      <a:pt x="1011" y="563"/>
                    </a:lnTo>
                    <a:lnTo>
                      <a:pt x="1011" y="564"/>
                    </a:lnTo>
                    <a:lnTo>
                      <a:pt x="1008" y="564"/>
                    </a:lnTo>
                    <a:lnTo>
                      <a:pt x="1007" y="563"/>
                    </a:lnTo>
                    <a:lnTo>
                      <a:pt x="1007" y="562"/>
                    </a:lnTo>
                    <a:lnTo>
                      <a:pt x="1005" y="561"/>
                    </a:lnTo>
                    <a:lnTo>
                      <a:pt x="1003" y="561"/>
                    </a:lnTo>
                    <a:lnTo>
                      <a:pt x="1002" y="561"/>
                    </a:lnTo>
                    <a:lnTo>
                      <a:pt x="1000" y="562"/>
                    </a:lnTo>
                    <a:lnTo>
                      <a:pt x="999" y="563"/>
                    </a:lnTo>
                    <a:lnTo>
                      <a:pt x="999" y="564"/>
                    </a:lnTo>
                    <a:lnTo>
                      <a:pt x="992" y="564"/>
                    </a:lnTo>
                    <a:lnTo>
                      <a:pt x="991" y="563"/>
                    </a:lnTo>
                    <a:lnTo>
                      <a:pt x="991" y="562"/>
                    </a:lnTo>
                    <a:lnTo>
                      <a:pt x="989" y="561"/>
                    </a:lnTo>
                    <a:lnTo>
                      <a:pt x="987" y="561"/>
                    </a:lnTo>
                    <a:lnTo>
                      <a:pt x="986" y="561"/>
                    </a:lnTo>
                    <a:lnTo>
                      <a:pt x="984" y="562"/>
                    </a:lnTo>
                    <a:lnTo>
                      <a:pt x="983" y="563"/>
                    </a:lnTo>
                    <a:lnTo>
                      <a:pt x="983" y="564"/>
                    </a:lnTo>
                    <a:lnTo>
                      <a:pt x="968" y="564"/>
                    </a:lnTo>
                    <a:lnTo>
                      <a:pt x="968" y="562"/>
                    </a:lnTo>
                    <a:lnTo>
                      <a:pt x="967" y="561"/>
                    </a:lnTo>
                    <a:lnTo>
                      <a:pt x="966" y="559"/>
                    </a:lnTo>
                    <a:lnTo>
                      <a:pt x="964" y="558"/>
                    </a:lnTo>
                    <a:lnTo>
                      <a:pt x="961" y="558"/>
                    </a:lnTo>
                    <a:lnTo>
                      <a:pt x="959" y="558"/>
                    </a:lnTo>
                    <a:lnTo>
                      <a:pt x="957" y="558"/>
                    </a:lnTo>
                    <a:lnTo>
                      <a:pt x="955" y="559"/>
                    </a:lnTo>
                    <a:lnTo>
                      <a:pt x="953" y="561"/>
                    </a:lnTo>
                    <a:lnTo>
                      <a:pt x="952" y="562"/>
                    </a:lnTo>
                    <a:lnTo>
                      <a:pt x="952" y="564"/>
                    </a:lnTo>
                    <a:lnTo>
                      <a:pt x="948" y="564"/>
                    </a:lnTo>
                    <a:lnTo>
                      <a:pt x="947" y="562"/>
                    </a:lnTo>
                    <a:lnTo>
                      <a:pt x="946" y="560"/>
                    </a:lnTo>
                    <a:lnTo>
                      <a:pt x="945" y="559"/>
                    </a:lnTo>
                    <a:lnTo>
                      <a:pt x="942" y="558"/>
                    </a:lnTo>
                    <a:lnTo>
                      <a:pt x="940" y="558"/>
                    </a:lnTo>
                    <a:lnTo>
                      <a:pt x="938" y="558"/>
                    </a:lnTo>
                    <a:lnTo>
                      <a:pt x="935" y="558"/>
                    </a:lnTo>
                    <a:lnTo>
                      <a:pt x="933" y="559"/>
                    </a:lnTo>
                    <a:lnTo>
                      <a:pt x="932" y="560"/>
                    </a:lnTo>
                    <a:lnTo>
                      <a:pt x="931" y="562"/>
                    </a:lnTo>
                    <a:lnTo>
                      <a:pt x="930" y="564"/>
                    </a:lnTo>
                    <a:lnTo>
                      <a:pt x="928" y="564"/>
                    </a:lnTo>
                    <a:lnTo>
                      <a:pt x="928" y="563"/>
                    </a:lnTo>
                    <a:lnTo>
                      <a:pt x="927" y="562"/>
                    </a:lnTo>
                    <a:lnTo>
                      <a:pt x="926" y="561"/>
                    </a:lnTo>
                    <a:lnTo>
                      <a:pt x="924" y="561"/>
                    </a:lnTo>
                    <a:lnTo>
                      <a:pt x="922" y="561"/>
                    </a:lnTo>
                    <a:lnTo>
                      <a:pt x="921" y="562"/>
                    </a:lnTo>
                    <a:lnTo>
                      <a:pt x="920" y="563"/>
                    </a:lnTo>
                    <a:lnTo>
                      <a:pt x="920" y="564"/>
                    </a:lnTo>
                    <a:lnTo>
                      <a:pt x="919" y="564"/>
                    </a:lnTo>
                    <a:lnTo>
                      <a:pt x="919" y="563"/>
                    </a:lnTo>
                    <a:lnTo>
                      <a:pt x="918" y="562"/>
                    </a:lnTo>
                    <a:lnTo>
                      <a:pt x="916" y="561"/>
                    </a:lnTo>
                    <a:lnTo>
                      <a:pt x="914" y="561"/>
                    </a:lnTo>
                    <a:lnTo>
                      <a:pt x="913" y="561"/>
                    </a:lnTo>
                    <a:lnTo>
                      <a:pt x="911" y="562"/>
                    </a:lnTo>
                    <a:lnTo>
                      <a:pt x="910" y="563"/>
                    </a:lnTo>
                    <a:lnTo>
                      <a:pt x="910" y="564"/>
                    </a:lnTo>
                    <a:lnTo>
                      <a:pt x="908" y="564"/>
                    </a:lnTo>
                    <a:lnTo>
                      <a:pt x="908" y="563"/>
                    </a:lnTo>
                    <a:lnTo>
                      <a:pt x="906" y="562"/>
                    </a:lnTo>
                    <a:lnTo>
                      <a:pt x="905" y="561"/>
                    </a:lnTo>
                    <a:lnTo>
                      <a:pt x="903" y="561"/>
                    </a:lnTo>
                    <a:lnTo>
                      <a:pt x="902" y="561"/>
                    </a:lnTo>
                    <a:lnTo>
                      <a:pt x="900" y="562"/>
                    </a:lnTo>
                    <a:lnTo>
                      <a:pt x="899" y="563"/>
                    </a:lnTo>
                    <a:lnTo>
                      <a:pt x="899" y="564"/>
                    </a:lnTo>
                    <a:lnTo>
                      <a:pt x="888" y="564"/>
                    </a:lnTo>
                    <a:lnTo>
                      <a:pt x="888" y="563"/>
                    </a:lnTo>
                    <a:lnTo>
                      <a:pt x="887" y="562"/>
                    </a:lnTo>
                    <a:lnTo>
                      <a:pt x="885" y="561"/>
                    </a:lnTo>
                    <a:lnTo>
                      <a:pt x="883" y="561"/>
                    </a:lnTo>
                    <a:lnTo>
                      <a:pt x="882" y="561"/>
                    </a:lnTo>
                    <a:lnTo>
                      <a:pt x="880" y="562"/>
                    </a:lnTo>
                    <a:lnTo>
                      <a:pt x="879" y="563"/>
                    </a:lnTo>
                    <a:lnTo>
                      <a:pt x="879" y="564"/>
                    </a:lnTo>
                    <a:lnTo>
                      <a:pt x="850" y="564"/>
                    </a:lnTo>
                    <a:lnTo>
                      <a:pt x="850" y="563"/>
                    </a:lnTo>
                    <a:lnTo>
                      <a:pt x="849" y="562"/>
                    </a:lnTo>
                    <a:lnTo>
                      <a:pt x="847" y="561"/>
                    </a:lnTo>
                    <a:lnTo>
                      <a:pt x="846" y="561"/>
                    </a:lnTo>
                    <a:lnTo>
                      <a:pt x="844" y="561"/>
                    </a:lnTo>
                    <a:lnTo>
                      <a:pt x="842" y="562"/>
                    </a:lnTo>
                    <a:lnTo>
                      <a:pt x="841" y="563"/>
                    </a:lnTo>
                    <a:lnTo>
                      <a:pt x="841" y="564"/>
                    </a:lnTo>
                    <a:lnTo>
                      <a:pt x="822" y="564"/>
                    </a:lnTo>
                    <a:lnTo>
                      <a:pt x="822" y="563"/>
                    </a:lnTo>
                    <a:lnTo>
                      <a:pt x="821" y="562"/>
                    </a:lnTo>
                    <a:lnTo>
                      <a:pt x="819" y="561"/>
                    </a:lnTo>
                    <a:lnTo>
                      <a:pt x="818" y="561"/>
                    </a:lnTo>
                    <a:lnTo>
                      <a:pt x="816" y="561"/>
                    </a:lnTo>
                    <a:lnTo>
                      <a:pt x="814" y="562"/>
                    </a:lnTo>
                    <a:lnTo>
                      <a:pt x="813" y="563"/>
                    </a:lnTo>
                    <a:lnTo>
                      <a:pt x="813" y="564"/>
                    </a:lnTo>
                    <a:lnTo>
                      <a:pt x="795" y="564"/>
                    </a:lnTo>
                    <a:lnTo>
                      <a:pt x="795" y="563"/>
                    </a:lnTo>
                    <a:lnTo>
                      <a:pt x="794" y="562"/>
                    </a:lnTo>
                    <a:lnTo>
                      <a:pt x="792" y="561"/>
                    </a:lnTo>
                    <a:lnTo>
                      <a:pt x="791" y="561"/>
                    </a:lnTo>
                    <a:lnTo>
                      <a:pt x="789" y="561"/>
                    </a:lnTo>
                    <a:lnTo>
                      <a:pt x="787" y="562"/>
                    </a:lnTo>
                    <a:lnTo>
                      <a:pt x="786" y="563"/>
                    </a:lnTo>
                    <a:lnTo>
                      <a:pt x="786" y="564"/>
                    </a:lnTo>
                    <a:lnTo>
                      <a:pt x="734" y="564"/>
                    </a:lnTo>
                    <a:lnTo>
                      <a:pt x="734" y="563"/>
                    </a:lnTo>
                    <a:lnTo>
                      <a:pt x="733" y="562"/>
                    </a:lnTo>
                    <a:lnTo>
                      <a:pt x="731" y="561"/>
                    </a:lnTo>
                    <a:lnTo>
                      <a:pt x="730" y="561"/>
                    </a:lnTo>
                    <a:lnTo>
                      <a:pt x="728" y="561"/>
                    </a:lnTo>
                    <a:lnTo>
                      <a:pt x="726" y="562"/>
                    </a:lnTo>
                    <a:lnTo>
                      <a:pt x="725" y="563"/>
                    </a:lnTo>
                    <a:lnTo>
                      <a:pt x="725" y="564"/>
                    </a:lnTo>
                    <a:lnTo>
                      <a:pt x="705" y="564"/>
                    </a:lnTo>
                    <a:lnTo>
                      <a:pt x="704" y="563"/>
                    </a:lnTo>
                    <a:lnTo>
                      <a:pt x="703" y="562"/>
                    </a:lnTo>
                    <a:lnTo>
                      <a:pt x="702" y="561"/>
                    </a:lnTo>
                    <a:lnTo>
                      <a:pt x="700" y="561"/>
                    </a:lnTo>
                    <a:lnTo>
                      <a:pt x="698" y="561"/>
                    </a:lnTo>
                    <a:lnTo>
                      <a:pt x="697" y="562"/>
                    </a:lnTo>
                    <a:lnTo>
                      <a:pt x="696" y="563"/>
                    </a:lnTo>
                    <a:lnTo>
                      <a:pt x="696" y="564"/>
                    </a:lnTo>
                    <a:lnTo>
                      <a:pt x="687" y="564"/>
                    </a:lnTo>
                    <a:lnTo>
                      <a:pt x="687" y="563"/>
                    </a:lnTo>
                    <a:lnTo>
                      <a:pt x="686" y="562"/>
                    </a:lnTo>
                    <a:lnTo>
                      <a:pt x="684" y="561"/>
                    </a:lnTo>
                    <a:lnTo>
                      <a:pt x="683" y="561"/>
                    </a:lnTo>
                    <a:lnTo>
                      <a:pt x="681" y="561"/>
                    </a:lnTo>
                    <a:lnTo>
                      <a:pt x="679" y="562"/>
                    </a:lnTo>
                    <a:lnTo>
                      <a:pt x="678" y="563"/>
                    </a:lnTo>
                    <a:lnTo>
                      <a:pt x="678" y="564"/>
                    </a:lnTo>
                    <a:lnTo>
                      <a:pt x="672" y="564"/>
                    </a:lnTo>
                    <a:lnTo>
                      <a:pt x="671" y="563"/>
                    </a:lnTo>
                    <a:lnTo>
                      <a:pt x="670" y="562"/>
                    </a:lnTo>
                    <a:lnTo>
                      <a:pt x="669" y="561"/>
                    </a:lnTo>
                    <a:lnTo>
                      <a:pt x="667" y="561"/>
                    </a:lnTo>
                    <a:lnTo>
                      <a:pt x="666" y="561"/>
                    </a:lnTo>
                    <a:lnTo>
                      <a:pt x="664" y="562"/>
                    </a:lnTo>
                    <a:lnTo>
                      <a:pt x="663" y="563"/>
                    </a:lnTo>
                    <a:lnTo>
                      <a:pt x="663" y="564"/>
                    </a:lnTo>
                    <a:lnTo>
                      <a:pt x="656" y="564"/>
                    </a:lnTo>
                    <a:lnTo>
                      <a:pt x="655" y="563"/>
                    </a:lnTo>
                    <a:lnTo>
                      <a:pt x="654" y="562"/>
                    </a:lnTo>
                    <a:lnTo>
                      <a:pt x="653" y="561"/>
                    </a:lnTo>
                    <a:lnTo>
                      <a:pt x="651" y="561"/>
                    </a:lnTo>
                    <a:lnTo>
                      <a:pt x="649" y="561"/>
                    </a:lnTo>
                    <a:lnTo>
                      <a:pt x="648" y="562"/>
                    </a:lnTo>
                    <a:lnTo>
                      <a:pt x="647" y="563"/>
                    </a:lnTo>
                    <a:lnTo>
                      <a:pt x="647" y="564"/>
                    </a:lnTo>
                    <a:lnTo>
                      <a:pt x="646" y="563"/>
                    </a:lnTo>
                    <a:lnTo>
                      <a:pt x="645" y="562"/>
                    </a:lnTo>
                    <a:lnTo>
                      <a:pt x="644" y="561"/>
                    </a:lnTo>
                    <a:lnTo>
                      <a:pt x="642" y="561"/>
                    </a:lnTo>
                    <a:lnTo>
                      <a:pt x="640" y="561"/>
                    </a:lnTo>
                    <a:lnTo>
                      <a:pt x="639" y="562"/>
                    </a:lnTo>
                    <a:lnTo>
                      <a:pt x="638" y="563"/>
                    </a:lnTo>
                    <a:lnTo>
                      <a:pt x="638" y="564"/>
                    </a:lnTo>
                    <a:lnTo>
                      <a:pt x="619" y="564"/>
                    </a:lnTo>
                    <a:lnTo>
                      <a:pt x="618" y="562"/>
                    </a:lnTo>
                    <a:lnTo>
                      <a:pt x="617" y="561"/>
                    </a:lnTo>
                    <a:lnTo>
                      <a:pt x="616" y="559"/>
                    </a:lnTo>
                    <a:lnTo>
                      <a:pt x="614" y="558"/>
                    </a:lnTo>
                    <a:lnTo>
                      <a:pt x="612" y="558"/>
                    </a:lnTo>
                    <a:lnTo>
                      <a:pt x="609" y="558"/>
                    </a:lnTo>
                    <a:lnTo>
                      <a:pt x="607" y="558"/>
                    </a:lnTo>
                    <a:lnTo>
                      <a:pt x="605" y="559"/>
                    </a:lnTo>
                    <a:lnTo>
                      <a:pt x="603" y="561"/>
                    </a:lnTo>
                    <a:lnTo>
                      <a:pt x="602" y="562"/>
                    </a:lnTo>
                    <a:lnTo>
                      <a:pt x="602" y="564"/>
                    </a:lnTo>
                    <a:lnTo>
                      <a:pt x="592" y="564"/>
                    </a:lnTo>
                    <a:lnTo>
                      <a:pt x="592" y="563"/>
                    </a:lnTo>
                    <a:lnTo>
                      <a:pt x="591" y="562"/>
                    </a:lnTo>
                    <a:lnTo>
                      <a:pt x="590" y="561"/>
                    </a:lnTo>
                    <a:lnTo>
                      <a:pt x="588" y="561"/>
                    </a:lnTo>
                    <a:lnTo>
                      <a:pt x="586" y="561"/>
                    </a:lnTo>
                    <a:lnTo>
                      <a:pt x="585" y="562"/>
                    </a:lnTo>
                    <a:lnTo>
                      <a:pt x="584" y="563"/>
                    </a:lnTo>
                    <a:lnTo>
                      <a:pt x="583" y="564"/>
                    </a:lnTo>
                    <a:lnTo>
                      <a:pt x="574" y="564"/>
                    </a:lnTo>
                    <a:lnTo>
                      <a:pt x="574" y="556"/>
                    </a:lnTo>
                    <a:lnTo>
                      <a:pt x="337" y="556"/>
                    </a:lnTo>
                    <a:lnTo>
                      <a:pt x="337" y="555"/>
                    </a:lnTo>
                    <a:lnTo>
                      <a:pt x="336" y="554"/>
                    </a:lnTo>
                    <a:lnTo>
                      <a:pt x="335" y="553"/>
                    </a:lnTo>
                    <a:lnTo>
                      <a:pt x="333" y="553"/>
                    </a:lnTo>
                    <a:lnTo>
                      <a:pt x="331" y="553"/>
                    </a:lnTo>
                    <a:lnTo>
                      <a:pt x="330" y="554"/>
                    </a:lnTo>
                    <a:lnTo>
                      <a:pt x="329" y="555"/>
                    </a:lnTo>
                    <a:lnTo>
                      <a:pt x="328" y="556"/>
                    </a:lnTo>
                    <a:lnTo>
                      <a:pt x="307" y="556"/>
                    </a:lnTo>
                    <a:lnTo>
                      <a:pt x="307" y="555"/>
                    </a:lnTo>
                    <a:lnTo>
                      <a:pt x="306" y="554"/>
                    </a:lnTo>
                    <a:lnTo>
                      <a:pt x="304" y="553"/>
                    </a:lnTo>
                    <a:lnTo>
                      <a:pt x="303" y="553"/>
                    </a:lnTo>
                    <a:lnTo>
                      <a:pt x="301" y="553"/>
                    </a:lnTo>
                    <a:lnTo>
                      <a:pt x="299" y="554"/>
                    </a:lnTo>
                    <a:lnTo>
                      <a:pt x="298" y="555"/>
                    </a:lnTo>
                    <a:lnTo>
                      <a:pt x="298" y="556"/>
                    </a:lnTo>
                    <a:lnTo>
                      <a:pt x="285" y="556"/>
                    </a:lnTo>
                    <a:lnTo>
                      <a:pt x="285" y="555"/>
                    </a:lnTo>
                    <a:lnTo>
                      <a:pt x="284" y="554"/>
                    </a:lnTo>
                    <a:lnTo>
                      <a:pt x="282" y="553"/>
                    </a:lnTo>
                    <a:lnTo>
                      <a:pt x="281" y="553"/>
                    </a:lnTo>
                    <a:lnTo>
                      <a:pt x="279" y="553"/>
                    </a:lnTo>
                    <a:lnTo>
                      <a:pt x="277" y="554"/>
                    </a:lnTo>
                    <a:lnTo>
                      <a:pt x="277" y="555"/>
                    </a:lnTo>
                    <a:lnTo>
                      <a:pt x="276" y="556"/>
                    </a:lnTo>
                    <a:lnTo>
                      <a:pt x="272" y="556"/>
                    </a:lnTo>
                    <a:lnTo>
                      <a:pt x="272" y="555"/>
                    </a:lnTo>
                    <a:lnTo>
                      <a:pt x="271" y="554"/>
                    </a:lnTo>
                    <a:lnTo>
                      <a:pt x="270" y="553"/>
                    </a:lnTo>
                    <a:lnTo>
                      <a:pt x="268" y="553"/>
                    </a:lnTo>
                    <a:lnTo>
                      <a:pt x="266" y="553"/>
                    </a:lnTo>
                    <a:lnTo>
                      <a:pt x="265" y="554"/>
                    </a:lnTo>
                    <a:lnTo>
                      <a:pt x="264" y="555"/>
                    </a:lnTo>
                    <a:lnTo>
                      <a:pt x="263" y="556"/>
                    </a:lnTo>
                    <a:lnTo>
                      <a:pt x="255" y="556"/>
                    </a:lnTo>
                    <a:lnTo>
                      <a:pt x="255" y="555"/>
                    </a:lnTo>
                    <a:lnTo>
                      <a:pt x="254" y="554"/>
                    </a:lnTo>
                    <a:lnTo>
                      <a:pt x="252" y="553"/>
                    </a:lnTo>
                    <a:lnTo>
                      <a:pt x="250" y="553"/>
                    </a:lnTo>
                    <a:lnTo>
                      <a:pt x="249" y="553"/>
                    </a:lnTo>
                    <a:lnTo>
                      <a:pt x="247" y="554"/>
                    </a:lnTo>
                    <a:lnTo>
                      <a:pt x="246" y="555"/>
                    </a:lnTo>
                    <a:lnTo>
                      <a:pt x="246" y="556"/>
                    </a:lnTo>
                    <a:lnTo>
                      <a:pt x="241" y="556"/>
                    </a:lnTo>
                    <a:lnTo>
                      <a:pt x="241" y="555"/>
                    </a:lnTo>
                    <a:lnTo>
                      <a:pt x="240" y="554"/>
                    </a:lnTo>
                    <a:lnTo>
                      <a:pt x="238" y="553"/>
                    </a:lnTo>
                    <a:lnTo>
                      <a:pt x="237" y="553"/>
                    </a:lnTo>
                    <a:lnTo>
                      <a:pt x="235" y="553"/>
                    </a:lnTo>
                    <a:lnTo>
                      <a:pt x="234" y="554"/>
                    </a:lnTo>
                    <a:lnTo>
                      <a:pt x="233" y="555"/>
                    </a:lnTo>
                    <a:lnTo>
                      <a:pt x="232" y="556"/>
                    </a:lnTo>
                    <a:lnTo>
                      <a:pt x="231" y="556"/>
                    </a:lnTo>
                    <a:lnTo>
                      <a:pt x="231" y="555"/>
                    </a:lnTo>
                    <a:lnTo>
                      <a:pt x="230" y="554"/>
                    </a:lnTo>
                    <a:lnTo>
                      <a:pt x="228" y="553"/>
                    </a:lnTo>
                    <a:lnTo>
                      <a:pt x="227" y="553"/>
                    </a:lnTo>
                    <a:lnTo>
                      <a:pt x="225" y="553"/>
                    </a:lnTo>
                    <a:lnTo>
                      <a:pt x="223" y="554"/>
                    </a:lnTo>
                    <a:lnTo>
                      <a:pt x="223" y="555"/>
                    </a:lnTo>
                    <a:lnTo>
                      <a:pt x="222" y="556"/>
                    </a:lnTo>
                    <a:lnTo>
                      <a:pt x="211" y="556"/>
                    </a:lnTo>
                    <a:lnTo>
                      <a:pt x="211" y="555"/>
                    </a:lnTo>
                    <a:lnTo>
                      <a:pt x="210" y="554"/>
                    </a:lnTo>
                    <a:lnTo>
                      <a:pt x="209" y="553"/>
                    </a:lnTo>
                    <a:lnTo>
                      <a:pt x="207" y="553"/>
                    </a:lnTo>
                    <a:lnTo>
                      <a:pt x="205" y="553"/>
                    </a:lnTo>
                    <a:lnTo>
                      <a:pt x="204" y="554"/>
                    </a:lnTo>
                    <a:lnTo>
                      <a:pt x="203" y="555"/>
                    </a:lnTo>
                    <a:lnTo>
                      <a:pt x="202" y="556"/>
                    </a:lnTo>
                    <a:lnTo>
                      <a:pt x="201" y="556"/>
                    </a:lnTo>
                    <a:lnTo>
                      <a:pt x="200" y="554"/>
                    </a:lnTo>
                    <a:lnTo>
                      <a:pt x="199" y="553"/>
                    </a:lnTo>
                    <a:lnTo>
                      <a:pt x="198" y="551"/>
                    </a:lnTo>
                    <a:lnTo>
                      <a:pt x="196" y="550"/>
                    </a:lnTo>
                    <a:lnTo>
                      <a:pt x="194" y="550"/>
                    </a:lnTo>
                    <a:lnTo>
                      <a:pt x="191" y="550"/>
                    </a:lnTo>
                    <a:lnTo>
                      <a:pt x="189" y="550"/>
                    </a:lnTo>
                    <a:lnTo>
                      <a:pt x="187" y="551"/>
                    </a:lnTo>
                    <a:lnTo>
                      <a:pt x="186" y="553"/>
                    </a:lnTo>
                    <a:lnTo>
                      <a:pt x="185" y="554"/>
                    </a:lnTo>
                    <a:lnTo>
                      <a:pt x="184" y="556"/>
                    </a:lnTo>
                    <a:lnTo>
                      <a:pt x="87" y="556"/>
                    </a:lnTo>
                    <a:lnTo>
                      <a:pt x="87" y="555"/>
                    </a:lnTo>
                    <a:lnTo>
                      <a:pt x="86" y="554"/>
                    </a:lnTo>
                    <a:lnTo>
                      <a:pt x="85" y="553"/>
                    </a:lnTo>
                    <a:lnTo>
                      <a:pt x="83" y="553"/>
                    </a:lnTo>
                    <a:lnTo>
                      <a:pt x="81" y="553"/>
                    </a:lnTo>
                    <a:lnTo>
                      <a:pt x="80" y="554"/>
                    </a:lnTo>
                    <a:lnTo>
                      <a:pt x="79" y="555"/>
                    </a:lnTo>
                    <a:lnTo>
                      <a:pt x="79" y="556"/>
                    </a:lnTo>
                    <a:lnTo>
                      <a:pt x="50" y="556"/>
                    </a:lnTo>
                    <a:lnTo>
                      <a:pt x="50" y="555"/>
                    </a:lnTo>
                    <a:lnTo>
                      <a:pt x="49" y="554"/>
                    </a:lnTo>
                    <a:lnTo>
                      <a:pt x="47" y="553"/>
                    </a:lnTo>
                    <a:lnTo>
                      <a:pt x="46" y="553"/>
                    </a:lnTo>
                    <a:lnTo>
                      <a:pt x="44" y="553"/>
                    </a:lnTo>
                    <a:lnTo>
                      <a:pt x="42" y="554"/>
                    </a:lnTo>
                    <a:lnTo>
                      <a:pt x="42" y="555"/>
                    </a:lnTo>
                    <a:lnTo>
                      <a:pt x="41" y="556"/>
                    </a:lnTo>
                    <a:lnTo>
                      <a:pt x="0" y="556"/>
                    </a:lnTo>
                    <a:lnTo>
                      <a:pt x="0" y="430"/>
                    </a:lnTo>
                    <a:lnTo>
                      <a:pt x="52" y="430"/>
                    </a:lnTo>
                    <a:lnTo>
                      <a:pt x="53" y="428"/>
                    </a:lnTo>
                    <a:lnTo>
                      <a:pt x="54" y="427"/>
                    </a:lnTo>
                    <a:lnTo>
                      <a:pt x="55" y="427"/>
                    </a:lnTo>
                    <a:lnTo>
                      <a:pt x="57" y="426"/>
                    </a:lnTo>
                    <a:lnTo>
                      <a:pt x="59" y="427"/>
                    </a:lnTo>
                    <a:lnTo>
                      <a:pt x="60" y="427"/>
                    </a:lnTo>
                    <a:lnTo>
                      <a:pt x="61" y="428"/>
                    </a:lnTo>
                    <a:lnTo>
                      <a:pt x="62" y="430"/>
                    </a:lnTo>
                    <a:lnTo>
                      <a:pt x="84" y="430"/>
                    </a:lnTo>
                    <a:lnTo>
                      <a:pt x="84" y="7"/>
                    </a:lnTo>
                    <a:lnTo>
                      <a:pt x="68" y="7"/>
                    </a:lnTo>
                    <a:lnTo>
                      <a:pt x="68" y="5"/>
                    </a:lnTo>
                    <a:lnTo>
                      <a:pt x="67" y="4"/>
                    </a:lnTo>
                    <a:lnTo>
                      <a:pt x="65" y="3"/>
                    </a:lnTo>
                    <a:lnTo>
                      <a:pt x="64" y="3"/>
                    </a:lnTo>
                    <a:lnTo>
                      <a:pt x="62" y="3"/>
                    </a:lnTo>
                    <a:lnTo>
                      <a:pt x="61" y="4"/>
                    </a:lnTo>
                    <a:lnTo>
                      <a:pt x="60" y="5"/>
                    </a:lnTo>
                    <a:lnTo>
                      <a:pt x="59" y="7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57" name="Freeform 493"/>
              <p:cNvSpPr>
                <a:spLocks/>
              </p:cNvSpPr>
              <p:nvPr/>
            </p:nvSpPr>
            <p:spPr bwMode="auto">
              <a:xfrm>
                <a:off x="1268" y="143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58" name="Freeform 494"/>
              <p:cNvSpPr>
                <a:spLocks/>
              </p:cNvSpPr>
              <p:nvPr/>
            </p:nvSpPr>
            <p:spPr bwMode="auto">
              <a:xfrm>
                <a:off x="1200" y="1444"/>
                <a:ext cx="1108" cy="1429"/>
              </a:xfrm>
              <a:custGeom>
                <a:avLst/>
                <a:gdLst>
                  <a:gd name="T0" fmla="*/ 1020 w 1108"/>
                  <a:gd name="T1" fmla="*/ 1427 h 1429"/>
                  <a:gd name="T2" fmla="*/ 1014 w 1108"/>
                  <a:gd name="T3" fmla="*/ 1427 h 1429"/>
                  <a:gd name="T4" fmla="*/ 993 w 1108"/>
                  <a:gd name="T5" fmla="*/ 1428 h 1429"/>
                  <a:gd name="T6" fmla="*/ 987 w 1108"/>
                  <a:gd name="T7" fmla="*/ 1426 h 1429"/>
                  <a:gd name="T8" fmla="*/ 950 w 1108"/>
                  <a:gd name="T9" fmla="*/ 1429 h 1429"/>
                  <a:gd name="T10" fmla="*/ 946 w 1108"/>
                  <a:gd name="T11" fmla="*/ 1426 h 1429"/>
                  <a:gd name="T12" fmla="*/ 941 w 1108"/>
                  <a:gd name="T13" fmla="*/ 1429 h 1429"/>
                  <a:gd name="T14" fmla="*/ 934 w 1108"/>
                  <a:gd name="T15" fmla="*/ 1425 h 1429"/>
                  <a:gd name="T16" fmla="*/ 926 w 1108"/>
                  <a:gd name="T17" fmla="*/ 1424 h 1429"/>
                  <a:gd name="T18" fmla="*/ 921 w 1108"/>
                  <a:gd name="T19" fmla="*/ 1429 h 1429"/>
                  <a:gd name="T20" fmla="*/ 893 w 1108"/>
                  <a:gd name="T21" fmla="*/ 1425 h 1429"/>
                  <a:gd name="T22" fmla="*/ 886 w 1108"/>
                  <a:gd name="T23" fmla="*/ 1424 h 1429"/>
                  <a:gd name="T24" fmla="*/ 881 w 1108"/>
                  <a:gd name="T25" fmla="*/ 1429 h 1429"/>
                  <a:gd name="T26" fmla="*/ 816 w 1108"/>
                  <a:gd name="T27" fmla="*/ 1426 h 1429"/>
                  <a:gd name="T28" fmla="*/ 810 w 1108"/>
                  <a:gd name="T29" fmla="*/ 1428 h 1429"/>
                  <a:gd name="T30" fmla="*/ 778 w 1108"/>
                  <a:gd name="T31" fmla="*/ 1427 h 1429"/>
                  <a:gd name="T32" fmla="*/ 772 w 1108"/>
                  <a:gd name="T33" fmla="*/ 1427 h 1429"/>
                  <a:gd name="T34" fmla="*/ 761 w 1108"/>
                  <a:gd name="T35" fmla="*/ 1428 h 1429"/>
                  <a:gd name="T36" fmla="*/ 755 w 1108"/>
                  <a:gd name="T37" fmla="*/ 1426 h 1429"/>
                  <a:gd name="T38" fmla="*/ 739 w 1108"/>
                  <a:gd name="T39" fmla="*/ 1429 h 1429"/>
                  <a:gd name="T40" fmla="*/ 735 w 1108"/>
                  <a:gd name="T41" fmla="*/ 1426 h 1429"/>
                  <a:gd name="T42" fmla="*/ 730 w 1108"/>
                  <a:gd name="T43" fmla="*/ 1429 h 1429"/>
                  <a:gd name="T44" fmla="*/ 697 w 1108"/>
                  <a:gd name="T45" fmla="*/ 1426 h 1429"/>
                  <a:gd name="T46" fmla="*/ 691 w 1108"/>
                  <a:gd name="T47" fmla="*/ 1428 h 1429"/>
                  <a:gd name="T48" fmla="*/ 658 w 1108"/>
                  <a:gd name="T49" fmla="*/ 1427 h 1429"/>
                  <a:gd name="T50" fmla="*/ 652 w 1108"/>
                  <a:gd name="T51" fmla="*/ 1427 h 1429"/>
                  <a:gd name="T52" fmla="*/ 619 w 1108"/>
                  <a:gd name="T53" fmla="*/ 1428 h 1429"/>
                  <a:gd name="T54" fmla="*/ 613 w 1108"/>
                  <a:gd name="T55" fmla="*/ 1426 h 1429"/>
                  <a:gd name="T56" fmla="*/ 416 w 1108"/>
                  <a:gd name="T57" fmla="*/ 1429 h 1429"/>
                  <a:gd name="T58" fmla="*/ 412 w 1108"/>
                  <a:gd name="T59" fmla="*/ 1426 h 1429"/>
                  <a:gd name="T60" fmla="*/ 407 w 1108"/>
                  <a:gd name="T61" fmla="*/ 1429 h 1429"/>
                  <a:gd name="T62" fmla="*/ 368 w 1108"/>
                  <a:gd name="T63" fmla="*/ 1426 h 1429"/>
                  <a:gd name="T64" fmla="*/ 362 w 1108"/>
                  <a:gd name="T65" fmla="*/ 1428 h 1429"/>
                  <a:gd name="T66" fmla="*/ 273 w 1108"/>
                  <a:gd name="T67" fmla="*/ 1426 h 1429"/>
                  <a:gd name="T68" fmla="*/ 266 w 1108"/>
                  <a:gd name="T69" fmla="*/ 1423 h 1429"/>
                  <a:gd name="T70" fmla="*/ 259 w 1108"/>
                  <a:gd name="T71" fmla="*/ 1427 h 1429"/>
                  <a:gd name="T72" fmla="*/ 216 w 1108"/>
                  <a:gd name="T73" fmla="*/ 1427 h 1429"/>
                  <a:gd name="T74" fmla="*/ 210 w 1108"/>
                  <a:gd name="T75" fmla="*/ 1427 h 1429"/>
                  <a:gd name="T76" fmla="*/ 143 w 1108"/>
                  <a:gd name="T77" fmla="*/ 1428 h 1429"/>
                  <a:gd name="T78" fmla="*/ 137 w 1108"/>
                  <a:gd name="T79" fmla="*/ 1426 h 1429"/>
                  <a:gd name="T80" fmla="*/ 82 w 1108"/>
                  <a:gd name="T81" fmla="*/ 1429 h 1429"/>
                  <a:gd name="T82" fmla="*/ 78 w 1108"/>
                  <a:gd name="T83" fmla="*/ 1426 h 1429"/>
                  <a:gd name="T84" fmla="*/ 73 w 1108"/>
                  <a:gd name="T85" fmla="*/ 1429 h 1429"/>
                  <a:gd name="T86" fmla="*/ 53 w 1108"/>
                  <a:gd name="T87" fmla="*/ 402 h 1429"/>
                  <a:gd name="T88" fmla="*/ 58 w 1108"/>
                  <a:gd name="T89" fmla="*/ 400 h 1429"/>
                  <a:gd name="T90" fmla="*/ 89 w 1108"/>
                  <a:gd name="T91" fmla="*/ 403 h 1429"/>
                  <a:gd name="T92" fmla="*/ 93 w 1108"/>
                  <a:gd name="T93" fmla="*/ 400 h 1429"/>
                  <a:gd name="T94" fmla="*/ 98 w 1108"/>
                  <a:gd name="T95" fmla="*/ 403 h 1429"/>
                  <a:gd name="T96" fmla="*/ 129 w 1108"/>
                  <a:gd name="T97" fmla="*/ 400 h 1429"/>
                  <a:gd name="T98" fmla="*/ 135 w 1108"/>
                  <a:gd name="T99" fmla="*/ 402 h 1429"/>
                  <a:gd name="T100" fmla="*/ 142 w 1108"/>
                  <a:gd name="T101" fmla="*/ 17 h 1429"/>
                  <a:gd name="T102" fmla="*/ 138 w 1108"/>
                  <a:gd name="T103" fmla="*/ 14 h 1429"/>
                  <a:gd name="T104" fmla="*/ 133 w 1108"/>
                  <a:gd name="T105" fmla="*/ 17 h 142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108"/>
                  <a:gd name="T160" fmla="*/ 0 h 1429"/>
                  <a:gd name="T161" fmla="*/ 1108 w 1108"/>
                  <a:gd name="T162" fmla="*/ 1429 h 142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108" h="1429">
                    <a:moveTo>
                      <a:pt x="1108" y="1429"/>
                    </a:moveTo>
                    <a:lnTo>
                      <a:pt x="1022" y="1429"/>
                    </a:lnTo>
                    <a:lnTo>
                      <a:pt x="1021" y="1428"/>
                    </a:lnTo>
                    <a:lnTo>
                      <a:pt x="1020" y="1427"/>
                    </a:lnTo>
                    <a:lnTo>
                      <a:pt x="1019" y="1426"/>
                    </a:lnTo>
                    <a:lnTo>
                      <a:pt x="1017" y="1426"/>
                    </a:lnTo>
                    <a:lnTo>
                      <a:pt x="1015" y="1426"/>
                    </a:lnTo>
                    <a:lnTo>
                      <a:pt x="1014" y="1427"/>
                    </a:lnTo>
                    <a:lnTo>
                      <a:pt x="1013" y="1428"/>
                    </a:lnTo>
                    <a:lnTo>
                      <a:pt x="1013" y="1429"/>
                    </a:lnTo>
                    <a:lnTo>
                      <a:pt x="993" y="1429"/>
                    </a:lnTo>
                    <a:lnTo>
                      <a:pt x="993" y="1428"/>
                    </a:lnTo>
                    <a:lnTo>
                      <a:pt x="992" y="1427"/>
                    </a:lnTo>
                    <a:lnTo>
                      <a:pt x="990" y="1426"/>
                    </a:lnTo>
                    <a:lnTo>
                      <a:pt x="988" y="1426"/>
                    </a:lnTo>
                    <a:lnTo>
                      <a:pt x="987" y="1426"/>
                    </a:lnTo>
                    <a:lnTo>
                      <a:pt x="985" y="1427"/>
                    </a:lnTo>
                    <a:lnTo>
                      <a:pt x="984" y="1428"/>
                    </a:lnTo>
                    <a:lnTo>
                      <a:pt x="984" y="1429"/>
                    </a:lnTo>
                    <a:lnTo>
                      <a:pt x="950" y="1429"/>
                    </a:lnTo>
                    <a:lnTo>
                      <a:pt x="950" y="1428"/>
                    </a:lnTo>
                    <a:lnTo>
                      <a:pt x="949" y="1427"/>
                    </a:lnTo>
                    <a:lnTo>
                      <a:pt x="947" y="1426"/>
                    </a:lnTo>
                    <a:lnTo>
                      <a:pt x="946" y="1426"/>
                    </a:lnTo>
                    <a:lnTo>
                      <a:pt x="944" y="1426"/>
                    </a:lnTo>
                    <a:lnTo>
                      <a:pt x="942" y="1427"/>
                    </a:lnTo>
                    <a:lnTo>
                      <a:pt x="942" y="1428"/>
                    </a:lnTo>
                    <a:lnTo>
                      <a:pt x="941" y="1429"/>
                    </a:lnTo>
                    <a:lnTo>
                      <a:pt x="937" y="1429"/>
                    </a:lnTo>
                    <a:lnTo>
                      <a:pt x="936" y="1427"/>
                    </a:lnTo>
                    <a:lnTo>
                      <a:pt x="935" y="1426"/>
                    </a:lnTo>
                    <a:lnTo>
                      <a:pt x="934" y="1425"/>
                    </a:lnTo>
                    <a:lnTo>
                      <a:pt x="932" y="1424"/>
                    </a:lnTo>
                    <a:lnTo>
                      <a:pt x="930" y="1423"/>
                    </a:lnTo>
                    <a:lnTo>
                      <a:pt x="928" y="1423"/>
                    </a:lnTo>
                    <a:lnTo>
                      <a:pt x="926" y="1424"/>
                    </a:lnTo>
                    <a:lnTo>
                      <a:pt x="924" y="1425"/>
                    </a:lnTo>
                    <a:lnTo>
                      <a:pt x="922" y="1426"/>
                    </a:lnTo>
                    <a:lnTo>
                      <a:pt x="921" y="1427"/>
                    </a:lnTo>
                    <a:lnTo>
                      <a:pt x="921" y="1429"/>
                    </a:lnTo>
                    <a:lnTo>
                      <a:pt x="896" y="1429"/>
                    </a:lnTo>
                    <a:lnTo>
                      <a:pt x="896" y="1428"/>
                    </a:lnTo>
                    <a:lnTo>
                      <a:pt x="895" y="1426"/>
                    </a:lnTo>
                    <a:lnTo>
                      <a:pt x="893" y="1425"/>
                    </a:lnTo>
                    <a:lnTo>
                      <a:pt x="892" y="1424"/>
                    </a:lnTo>
                    <a:lnTo>
                      <a:pt x="890" y="1424"/>
                    </a:lnTo>
                    <a:lnTo>
                      <a:pt x="888" y="1424"/>
                    </a:lnTo>
                    <a:lnTo>
                      <a:pt x="886" y="1424"/>
                    </a:lnTo>
                    <a:lnTo>
                      <a:pt x="884" y="1425"/>
                    </a:lnTo>
                    <a:lnTo>
                      <a:pt x="882" y="1426"/>
                    </a:lnTo>
                    <a:lnTo>
                      <a:pt x="882" y="1428"/>
                    </a:lnTo>
                    <a:lnTo>
                      <a:pt x="881" y="1429"/>
                    </a:lnTo>
                    <a:lnTo>
                      <a:pt x="819" y="1429"/>
                    </a:lnTo>
                    <a:lnTo>
                      <a:pt x="819" y="1428"/>
                    </a:lnTo>
                    <a:lnTo>
                      <a:pt x="818" y="1427"/>
                    </a:lnTo>
                    <a:lnTo>
                      <a:pt x="816" y="1426"/>
                    </a:lnTo>
                    <a:lnTo>
                      <a:pt x="815" y="1426"/>
                    </a:lnTo>
                    <a:lnTo>
                      <a:pt x="813" y="1426"/>
                    </a:lnTo>
                    <a:lnTo>
                      <a:pt x="811" y="1427"/>
                    </a:lnTo>
                    <a:lnTo>
                      <a:pt x="810" y="1428"/>
                    </a:lnTo>
                    <a:lnTo>
                      <a:pt x="810" y="1429"/>
                    </a:lnTo>
                    <a:lnTo>
                      <a:pt x="779" y="1429"/>
                    </a:lnTo>
                    <a:lnTo>
                      <a:pt x="779" y="1428"/>
                    </a:lnTo>
                    <a:lnTo>
                      <a:pt x="778" y="1427"/>
                    </a:lnTo>
                    <a:lnTo>
                      <a:pt x="776" y="1426"/>
                    </a:lnTo>
                    <a:lnTo>
                      <a:pt x="775" y="1426"/>
                    </a:lnTo>
                    <a:lnTo>
                      <a:pt x="773" y="1426"/>
                    </a:lnTo>
                    <a:lnTo>
                      <a:pt x="772" y="1427"/>
                    </a:lnTo>
                    <a:lnTo>
                      <a:pt x="771" y="1428"/>
                    </a:lnTo>
                    <a:lnTo>
                      <a:pt x="770" y="1429"/>
                    </a:lnTo>
                    <a:lnTo>
                      <a:pt x="761" y="1429"/>
                    </a:lnTo>
                    <a:lnTo>
                      <a:pt x="761" y="1428"/>
                    </a:lnTo>
                    <a:lnTo>
                      <a:pt x="760" y="1427"/>
                    </a:lnTo>
                    <a:lnTo>
                      <a:pt x="758" y="1426"/>
                    </a:lnTo>
                    <a:lnTo>
                      <a:pt x="757" y="1426"/>
                    </a:lnTo>
                    <a:lnTo>
                      <a:pt x="755" y="1426"/>
                    </a:lnTo>
                    <a:lnTo>
                      <a:pt x="753" y="1427"/>
                    </a:lnTo>
                    <a:lnTo>
                      <a:pt x="752" y="1428"/>
                    </a:lnTo>
                    <a:lnTo>
                      <a:pt x="752" y="1429"/>
                    </a:lnTo>
                    <a:lnTo>
                      <a:pt x="739" y="1429"/>
                    </a:lnTo>
                    <a:lnTo>
                      <a:pt x="739" y="1428"/>
                    </a:lnTo>
                    <a:lnTo>
                      <a:pt x="738" y="1427"/>
                    </a:lnTo>
                    <a:lnTo>
                      <a:pt x="736" y="1426"/>
                    </a:lnTo>
                    <a:lnTo>
                      <a:pt x="735" y="1426"/>
                    </a:lnTo>
                    <a:lnTo>
                      <a:pt x="733" y="1426"/>
                    </a:lnTo>
                    <a:lnTo>
                      <a:pt x="732" y="1427"/>
                    </a:lnTo>
                    <a:lnTo>
                      <a:pt x="731" y="1428"/>
                    </a:lnTo>
                    <a:lnTo>
                      <a:pt x="730" y="1429"/>
                    </a:lnTo>
                    <a:lnTo>
                      <a:pt x="699" y="1429"/>
                    </a:lnTo>
                    <a:lnTo>
                      <a:pt x="699" y="1428"/>
                    </a:lnTo>
                    <a:lnTo>
                      <a:pt x="698" y="1427"/>
                    </a:lnTo>
                    <a:lnTo>
                      <a:pt x="697" y="1426"/>
                    </a:lnTo>
                    <a:lnTo>
                      <a:pt x="695" y="1426"/>
                    </a:lnTo>
                    <a:lnTo>
                      <a:pt x="693" y="1426"/>
                    </a:lnTo>
                    <a:lnTo>
                      <a:pt x="692" y="1427"/>
                    </a:lnTo>
                    <a:lnTo>
                      <a:pt x="691" y="1428"/>
                    </a:lnTo>
                    <a:lnTo>
                      <a:pt x="690" y="1429"/>
                    </a:lnTo>
                    <a:lnTo>
                      <a:pt x="659" y="1429"/>
                    </a:lnTo>
                    <a:lnTo>
                      <a:pt x="659" y="1428"/>
                    </a:lnTo>
                    <a:lnTo>
                      <a:pt x="658" y="1427"/>
                    </a:lnTo>
                    <a:lnTo>
                      <a:pt x="657" y="1426"/>
                    </a:lnTo>
                    <a:lnTo>
                      <a:pt x="655" y="1426"/>
                    </a:lnTo>
                    <a:lnTo>
                      <a:pt x="653" y="1426"/>
                    </a:lnTo>
                    <a:lnTo>
                      <a:pt x="652" y="1427"/>
                    </a:lnTo>
                    <a:lnTo>
                      <a:pt x="651" y="1428"/>
                    </a:lnTo>
                    <a:lnTo>
                      <a:pt x="650" y="1429"/>
                    </a:lnTo>
                    <a:lnTo>
                      <a:pt x="619" y="1429"/>
                    </a:lnTo>
                    <a:lnTo>
                      <a:pt x="619" y="1428"/>
                    </a:lnTo>
                    <a:lnTo>
                      <a:pt x="618" y="1427"/>
                    </a:lnTo>
                    <a:lnTo>
                      <a:pt x="617" y="1426"/>
                    </a:lnTo>
                    <a:lnTo>
                      <a:pt x="615" y="1426"/>
                    </a:lnTo>
                    <a:lnTo>
                      <a:pt x="613" y="1426"/>
                    </a:lnTo>
                    <a:lnTo>
                      <a:pt x="612" y="1427"/>
                    </a:lnTo>
                    <a:lnTo>
                      <a:pt x="611" y="1428"/>
                    </a:lnTo>
                    <a:lnTo>
                      <a:pt x="610" y="1429"/>
                    </a:lnTo>
                    <a:lnTo>
                      <a:pt x="416" y="1429"/>
                    </a:lnTo>
                    <a:lnTo>
                      <a:pt x="416" y="1428"/>
                    </a:lnTo>
                    <a:lnTo>
                      <a:pt x="415" y="1427"/>
                    </a:lnTo>
                    <a:lnTo>
                      <a:pt x="413" y="1426"/>
                    </a:lnTo>
                    <a:lnTo>
                      <a:pt x="412" y="1426"/>
                    </a:lnTo>
                    <a:lnTo>
                      <a:pt x="410" y="1426"/>
                    </a:lnTo>
                    <a:lnTo>
                      <a:pt x="408" y="1427"/>
                    </a:lnTo>
                    <a:lnTo>
                      <a:pt x="407" y="1428"/>
                    </a:lnTo>
                    <a:lnTo>
                      <a:pt x="407" y="1429"/>
                    </a:lnTo>
                    <a:lnTo>
                      <a:pt x="371" y="1429"/>
                    </a:lnTo>
                    <a:lnTo>
                      <a:pt x="371" y="1428"/>
                    </a:lnTo>
                    <a:lnTo>
                      <a:pt x="370" y="1427"/>
                    </a:lnTo>
                    <a:lnTo>
                      <a:pt x="368" y="1426"/>
                    </a:lnTo>
                    <a:lnTo>
                      <a:pt x="367" y="1426"/>
                    </a:lnTo>
                    <a:lnTo>
                      <a:pt x="365" y="1426"/>
                    </a:lnTo>
                    <a:lnTo>
                      <a:pt x="364" y="1427"/>
                    </a:lnTo>
                    <a:lnTo>
                      <a:pt x="362" y="1428"/>
                    </a:lnTo>
                    <a:lnTo>
                      <a:pt x="362" y="1429"/>
                    </a:lnTo>
                    <a:lnTo>
                      <a:pt x="275" y="1429"/>
                    </a:lnTo>
                    <a:lnTo>
                      <a:pt x="275" y="1427"/>
                    </a:lnTo>
                    <a:lnTo>
                      <a:pt x="273" y="1426"/>
                    </a:lnTo>
                    <a:lnTo>
                      <a:pt x="272" y="1425"/>
                    </a:lnTo>
                    <a:lnTo>
                      <a:pt x="270" y="1424"/>
                    </a:lnTo>
                    <a:lnTo>
                      <a:pt x="268" y="1423"/>
                    </a:lnTo>
                    <a:lnTo>
                      <a:pt x="266" y="1423"/>
                    </a:lnTo>
                    <a:lnTo>
                      <a:pt x="264" y="1424"/>
                    </a:lnTo>
                    <a:lnTo>
                      <a:pt x="262" y="1425"/>
                    </a:lnTo>
                    <a:lnTo>
                      <a:pt x="260" y="1426"/>
                    </a:lnTo>
                    <a:lnTo>
                      <a:pt x="259" y="1427"/>
                    </a:lnTo>
                    <a:lnTo>
                      <a:pt x="259" y="1429"/>
                    </a:lnTo>
                    <a:lnTo>
                      <a:pt x="217" y="1429"/>
                    </a:lnTo>
                    <a:lnTo>
                      <a:pt x="217" y="1428"/>
                    </a:lnTo>
                    <a:lnTo>
                      <a:pt x="216" y="1427"/>
                    </a:lnTo>
                    <a:lnTo>
                      <a:pt x="215" y="1426"/>
                    </a:lnTo>
                    <a:lnTo>
                      <a:pt x="213" y="1426"/>
                    </a:lnTo>
                    <a:lnTo>
                      <a:pt x="211" y="1426"/>
                    </a:lnTo>
                    <a:lnTo>
                      <a:pt x="210" y="1427"/>
                    </a:lnTo>
                    <a:lnTo>
                      <a:pt x="209" y="1428"/>
                    </a:lnTo>
                    <a:lnTo>
                      <a:pt x="208" y="1429"/>
                    </a:lnTo>
                    <a:lnTo>
                      <a:pt x="143" y="1429"/>
                    </a:lnTo>
                    <a:lnTo>
                      <a:pt x="143" y="1428"/>
                    </a:lnTo>
                    <a:lnTo>
                      <a:pt x="142" y="1427"/>
                    </a:lnTo>
                    <a:lnTo>
                      <a:pt x="140" y="1426"/>
                    </a:lnTo>
                    <a:lnTo>
                      <a:pt x="139" y="1426"/>
                    </a:lnTo>
                    <a:lnTo>
                      <a:pt x="137" y="1426"/>
                    </a:lnTo>
                    <a:lnTo>
                      <a:pt x="135" y="1427"/>
                    </a:lnTo>
                    <a:lnTo>
                      <a:pt x="134" y="1428"/>
                    </a:lnTo>
                    <a:lnTo>
                      <a:pt x="134" y="1429"/>
                    </a:lnTo>
                    <a:lnTo>
                      <a:pt x="82" y="1429"/>
                    </a:lnTo>
                    <a:lnTo>
                      <a:pt x="82" y="1428"/>
                    </a:lnTo>
                    <a:lnTo>
                      <a:pt x="81" y="1427"/>
                    </a:lnTo>
                    <a:lnTo>
                      <a:pt x="79" y="1426"/>
                    </a:lnTo>
                    <a:lnTo>
                      <a:pt x="78" y="1426"/>
                    </a:lnTo>
                    <a:lnTo>
                      <a:pt x="76" y="1426"/>
                    </a:lnTo>
                    <a:lnTo>
                      <a:pt x="75" y="1427"/>
                    </a:lnTo>
                    <a:lnTo>
                      <a:pt x="74" y="1428"/>
                    </a:lnTo>
                    <a:lnTo>
                      <a:pt x="73" y="1429"/>
                    </a:lnTo>
                    <a:lnTo>
                      <a:pt x="0" y="1429"/>
                    </a:lnTo>
                    <a:lnTo>
                      <a:pt x="0" y="403"/>
                    </a:lnTo>
                    <a:lnTo>
                      <a:pt x="52" y="403"/>
                    </a:lnTo>
                    <a:lnTo>
                      <a:pt x="53" y="402"/>
                    </a:lnTo>
                    <a:lnTo>
                      <a:pt x="54" y="401"/>
                    </a:lnTo>
                    <a:lnTo>
                      <a:pt x="55" y="400"/>
                    </a:lnTo>
                    <a:lnTo>
                      <a:pt x="57" y="400"/>
                    </a:lnTo>
                    <a:lnTo>
                      <a:pt x="58" y="400"/>
                    </a:lnTo>
                    <a:lnTo>
                      <a:pt x="60" y="401"/>
                    </a:lnTo>
                    <a:lnTo>
                      <a:pt x="61" y="402"/>
                    </a:lnTo>
                    <a:lnTo>
                      <a:pt x="61" y="403"/>
                    </a:lnTo>
                    <a:lnTo>
                      <a:pt x="89" y="403"/>
                    </a:lnTo>
                    <a:lnTo>
                      <a:pt x="89" y="402"/>
                    </a:lnTo>
                    <a:lnTo>
                      <a:pt x="90" y="401"/>
                    </a:lnTo>
                    <a:lnTo>
                      <a:pt x="92" y="400"/>
                    </a:lnTo>
                    <a:lnTo>
                      <a:pt x="93" y="400"/>
                    </a:lnTo>
                    <a:lnTo>
                      <a:pt x="95" y="400"/>
                    </a:lnTo>
                    <a:lnTo>
                      <a:pt x="96" y="401"/>
                    </a:lnTo>
                    <a:lnTo>
                      <a:pt x="97" y="402"/>
                    </a:lnTo>
                    <a:lnTo>
                      <a:pt x="98" y="403"/>
                    </a:lnTo>
                    <a:lnTo>
                      <a:pt x="126" y="403"/>
                    </a:lnTo>
                    <a:lnTo>
                      <a:pt x="127" y="402"/>
                    </a:lnTo>
                    <a:lnTo>
                      <a:pt x="128" y="401"/>
                    </a:lnTo>
                    <a:lnTo>
                      <a:pt x="129" y="400"/>
                    </a:lnTo>
                    <a:lnTo>
                      <a:pt x="131" y="400"/>
                    </a:lnTo>
                    <a:lnTo>
                      <a:pt x="133" y="400"/>
                    </a:lnTo>
                    <a:lnTo>
                      <a:pt x="134" y="401"/>
                    </a:lnTo>
                    <a:lnTo>
                      <a:pt x="135" y="402"/>
                    </a:lnTo>
                    <a:lnTo>
                      <a:pt x="136" y="403"/>
                    </a:lnTo>
                    <a:lnTo>
                      <a:pt x="145" y="403"/>
                    </a:lnTo>
                    <a:lnTo>
                      <a:pt x="145" y="17"/>
                    </a:lnTo>
                    <a:lnTo>
                      <a:pt x="142" y="17"/>
                    </a:lnTo>
                    <a:lnTo>
                      <a:pt x="142" y="16"/>
                    </a:lnTo>
                    <a:lnTo>
                      <a:pt x="141" y="15"/>
                    </a:lnTo>
                    <a:lnTo>
                      <a:pt x="139" y="14"/>
                    </a:lnTo>
                    <a:lnTo>
                      <a:pt x="138" y="14"/>
                    </a:lnTo>
                    <a:lnTo>
                      <a:pt x="136" y="14"/>
                    </a:lnTo>
                    <a:lnTo>
                      <a:pt x="135" y="15"/>
                    </a:lnTo>
                    <a:lnTo>
                      <a:pt x="134" y="16"/>
                    </a:lnTo>
                    <a:lnTo>
                      <a:pt x="133" y="17"/>
                    </a:lnTo>
                    <a:lnTo>
                      <a:pt x="45" y="17"/>
                    </a:lnTo>
                    <a:lnTo>
                      <a:pt x="45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59" name="Freeform 495"/>
              <p:cNvSpPr>
                <a:spLocks/>
              </p:cNvSpPr>
              <p:nvPr/>
            </p:nvSpPr>
            <p:spPr bwMode="auto">
              <a:xfrm>
                <a:off x="1239" y="143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0" name="Freeform 496"/>
              <p:cNvSpPr>
                <a:spLocks/>
              </p:cNvSpPr>
              <p:nvPr/>
            </p:nvSpPr>
            <p:spPr bwMode="auto">
              <a:xfrm>
                <a:off x="1313" y="1312"/>
                <a:ext cx="995" cy="1495"/>
              </a:xfrm>
              <a:custGeom>
                <a:avLst/>
                <a:gdLst>
                  <a:gd name="T0" fmla="*/ 957 w 995"/>
                  <a:gd name="T1" fmla="*/ 1494 h 1495"/>
                  <a:gd name="T2" fmla="*/ 952 w 995"/>
                  <a:gd name="T3" fmla="*/ 1492 h 1495"/>
                  <a:gd name="T4" fmla="*/ 948 w 995"/>
                  <a:gd name="T5" fmla="*/ 1494 h 1495"/>
                  <a:gd name="T6" fmla="*/ 925 w 995"/>
                  <a:gd name="T7" fmla="*/ 3 h 1495"/>
                  <a:gd name="T8" fmla="*/ 920 w 995"/>
                  <a:gd name="T9" fmla="*/ 1 h 1495"/>
                  <a:gd name="T10" fmla="*/ 915 w 995"/>
                  <a:gd name="T11" fmla="*/ 0 h 1495"/>
                  <a:gd name="T12" fmla="*/ 913 w 995"/>
                  <a:gd name="T13" fmla="*/ 3 h 1495"/>
                  <a:gd name="T14" fmla="*/ 899 w 995"/>
                  <a:gd name="T15" fmla="*/ 1 h 1495"/>
                  <a:gd name="T16" fmla="*/ 894 w 995"/>
                  <a:gd name="T17" fmla="*/ 0 h 1495"/>
                  <a:gd name="T18" fmla="*/ 891 w 995"/>
                  <a:gd name="T19" fmla="*/ 3 h 1495"/>
                  <a:gd name="T20" fmla="*/ 879 w 995"/>
                  <a:gd name="T21" fmla="*/ 1 h 1495"/>
                  <a:gd name="T22" fmla="*/ 874 w 995"/>
                  <a:gd name="T23" fmla="*/ 0 h 1495"/>
                  <a:gd name="T24" fmla="*/ 871 w 995"/>
                  <a:gd name="T25" fmla="*/ 3 h 1495"/>
                  <a:gd name="T26" fmla="*/ 845 w 995"/>
                  <a:gd name="T27" fmla="*/ 1 h 1495"/>
                  <a:gd name="T28" fmla="*/ 840 w 995"/>
                  <a:gd name="T29" fmla="*/ 0 h 1495"/>
                  <a:gd name="T30" fmla="*/ 837 w 995"/>
                  <a:gd name="T31" fmla="*/ 3 h 1495"/>
                  <a:gd name="T32" fmla="*/ 816 w 995"/>
                  <a:gd name="T33" fmla="*/ 1 h 1495"/>
                  <a:gd name="T34" fmla="*/ 811 w 995"/>
                  <a:gd name="T35" fmla="*/ 0 h 1495"/>
                  <a:gd name="T36" fmla="*/ 808 w 995"/>
                  <a:gd name="T37" fmla="*/ 3 h 1495"/>
                  <a:gd name="T38" fmla="*/ 764 w 995"/>
                  <a:gd name="T39" fmla="*/ 1 h 1495"/>
                  <a:gd name="T40" fmla="*/ 759 w 995"/>
                  <a:gd name="T41" fmla="*/ 0 h 1495"/>
                  <a:gd name="T42" fmla="*/ 756 w 995"/>
                  <a:gd name="T43" fmla="*/ 3 h 1495"/>
                  <a:gd name="T44" fmla="*/ 703 w 995"/>
                  <a:gd name="T45" fmla="*/ 1 h 1495"/>
                  <a:gd name="T46" fmla="*/ 698 w 995"/>
                  <a:gd name="T47" fmla="*/ 0 h 1495"/>
                  <a:gd name="T48" fmla="*/ 695 w 995"/>
                  <a:gd name="T49" fmla="*/ 3 h 1495"/>
                  <a:gd name="T50" fmla="*/ 571 w 995"/>
                  <a:gd name="T51" fmla="*/ 1 h 1495"/>
                  <a:gd name="T52" fmla="*/ 566 w 995"/>
                  <a:gd name="T53" fmla="*/ 0 h 1495"/>
                  <a:gd name="T54" fmla="*/ 563 w 995"/>
                  <a:gd name="T55" fmla="*/ 3 h 1495"/>
                  <a:gd name="T56" fmla="*/ 555 w 995"/>
                  <a:gd name="T57" fmla="*/ 1 h 1495"/>
                  <a:gd name="T58" fmla="*/ 550 w 995"/>
                  <a:gd name="T59" fmla="*/ 0 h 1495"/>
                  <a:gd name="T60" fmla="*/ 548 w 995"/>
                  <a:gd name="T61" fmla="*/ 3 h 1495"/>
                  <a:gd name="T62" fmla="*/ 521 w 995"/>
                  <a:gd name="T63" fmla="*/ 1 h 1495"/>
                  <a:gd name="T64" fmla="*/ 516 w 995"/>
                  <a:gd name="T65" fmla="*/ 0 h 1495"/>
                  <a:gd name="T66" fmla="*/ 513 w 995"/>
                  <a:gd name="T67" fmla="*/ 3 h 1495"/>
                  <a:gd name="T68" fmla="*/ 507 w 995"/>
                  <a:gd name="T69" fmla="*/ 1 h 1495"/>
                  <a:gd name="T70" fmla="*/ 503 w 995"/>
                  <a:gd name="T71" fmla="*/ 0 h 1495"/>
                  <a:gd name="T72" fmla="*/ 500 w 995"/>
                  <a:gd name="T73" fmla="*/ 3 h 1495"/>
                  <a:gd name="T74" fmla="*/ 468 w 995"/>
                  <a:gd name="T75" fmla="*/ 1 h 1495"/>
                  <a:gd name="T76" fmla="*/ 463 w 995"/>
                  <a:gd name="T77" fmla="*/ 0 h 1495"/>
                  <a:gd name="T78" fmla="*/ 460 w 995"/>
                  <a:gd name="T79" fmla="*/ 3 h 1495"/>
                  <a:gd name="T80" fmla="*/ 328 w 995"/>
                  <a:gd name="T81" fmla="*/ 1 h 1495"/>
                  <a:gd name="T82" fmla="*/ 323 w 995"/>
                  <a:gd name="T83" fmla="*/ 0 h 1495"/>
                  <a:gd name="T84" fmla="*/ 321 w 995"/>
                  <a:gd name="T85" fmla="*/ 3 h 1495"/>
                  <a:gd name="T86" fmla="*/ 171 w 995"/>
                  <a:gd name="T87" fmla="*/ 1 h 1495"/>
                  <a:gd name="T88" fmla="*/ 166 w 995"/>
                  <a:gd name="T89" fmla="*/ 0 h 1495"/>
                  <a:gd name="T90" fmla="*/ 163 w 995"/>
                  <a:gd name="T91" fmla="*/ 3 h 1495"/>
                  <a:gd name="T92" fmla="*/ 153 w 995"/>
                  <a:gd name="T93" fmla="*/ 1 h 1495"/>
                  <a:gd name="T94" fmla="*/ 148 w 995"/>
                  <a:gd name="T95" fmla="*/ 0 h 1495"/>
                  <a:gd name="T96" fmla="*/ 145 w 995"/>
                  <a:gd name="T97" fmla="*/ 3 h 1495"/>
                  <a:gd name="T98" fmla="*/ 128 w 995"/>
                  <a:gd name="T99" fmla="*/ 1 h 1495"/>
                  <a:gd name="T100" fmla="*/ 123 w 995"/>
                  <a:gd name="T101" fmla="*/ 0 h 1495"/>
                  <a:gd name="T102" fmla="*/ 121 w 995"/>
                  <a:gd name="T103" fmla="*/ 3 h 1495"/>
                  <a:gd name="T104" fmla="*/ 88 w 995"/>
                  <a:gd name="T105" fmla="*/ 1 h 1495"/>
                  <a:gd name="T106" fmla="*/ 83 w 995"/>
                  <a:gd name="T107" fmla="*/ 0 h 1495"/>
                  <a:gd name="T108" fmla="*/ 80 w 995"/>
                  <a:gd name="T109" fmla="*/ 3 h 1495"/>
                  <a:gd name="T110" fmla="*/ 28 w 995"/>
                  <a:gd name="T111" fmla="*/ 1 h 1495"/>
                  <a:gd name="T112" fmla="*/ 23 w 995"/>
                  <a:gd name="T113" fmla="*/ 0 h 1495"/>
                  <a:gd name="T114" fmla="*/ 20 w 995"/>
                  <a:gd name="T115" fmla="*/ 3 h 149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995"/>
                  <a:gd name="T175" fmla="*/ 0 h 1495"/>
                  <a:gd name="T176" fmla="*/ 995 w 995"/>
                  <a:gd name="T177" fmla="*/ 1495 h 149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995" h="1495">
                    <a:moveTo>
                      <a:pt x="995" y="1495"/>
                    </a:moveTo>
                    <a:lnTo>
                      <a:pt x="957" y="1495"/>
                    </a:lnTo>
                    <a:lnTo>
                      <a:pt x="957" y="1494"/>
                    </a:lnTo>
                    <a:lnTo>
                      <a:pt x="956" y="1493"/>
                    </a:lnTo>
                    <a:lnTo>
                      <a:pt x="954" y="1492"/>
                    </a:lnTo>
                    <a:lnTo>
                      <a:pt x="952" y="1492"/>
                    </a:lnTo>
                    <a:lnTo>
                      <a:pt x="951" y="1492"/>
                    </a:lnTo>
                    <a:lnTo>
                      <a:pt x="949" y="1493"/>
                    </a:lnTo>
                    <a:lnTo>
                      <a:pt x="948" y="1494"/>
                    </a:lnTo>
                    <a:lnTo>
                      <a:pt x="948" y="1495"/>
                    </a:lnTo>
                    <a:lnTo>
                      <a:pt x="925" y="1495"/>
                    </a:lnTo>
                    <a:lnTo>
                      <a:pt x="925" y="3"/>
                    </a:lnTo>
                    <a:lnTo>
                      <a:pt x="922" y="3"/>
                    </a:lnTo>
                    <a:lnTo>
                      <a:pt x="921" y="2"/>
                    </a:lnTo>
                    <a:lnTo>
                      <a:pt x="920" y="1"/>
                    </a:lnTo>
                    <a:lnTo>
                      <a:pt x="919" y="0"/>
                    </a:lnTo>
                    <a:lnTo>
                      <a:pt x="917" y="0"/>
                    </a:lnTo>
                    <a:lnTo>
                      <a:pt x="915" y="0"/>
                    </a:lnTo>
                    <a:lnTo>
                      <a:pt x="914" y="1"/>
                    </a:lnTo>
                    <a:lnTo>
                      <a:pt x="913" y="2"/>
                    </a:lnTo>
                    <a:lnTo>
                      <a:pt x="913" y="3"/>
                    </a:lnTo>
                    <a:lnTo>
                      <a:pt x="900" y="3"/>
                    </a:lnTo>
                    <a:lnTo>
                      <a:pt x="900" y="2"/>
                    </a:lnTo>
                    <a:lnTo>
                      <a:pt x="899" y="1"/>
                    </a:lnTo>
                    <a:lnTo>
                      <a:pt x="897" y="0"/>
                    </a:lnTo>
                    <a:lnTo>
                      <a:pt x="896" y="0"/>
                    </a:lnTo>
                    <a:lnTo>
                      <a:pt x="894" y="0"/>
                    </a:lnTo>
                    <a:lnTo>
                      <a:pt x="892" y="1"/>
                    </a:lnTo>
                    <a:lnTo>
                      <a:pt x="892" y="2"/>
                    </a:lnTo>
                    <a:lnTo>
                      <a:pt x="891" y="3"/>
                    </a:lnTo>
                    <a:lnTo>
                      <a:pt x="880" y="3"/>
                    </a:lnTo>
                    <a:lnTo>
                      <a:pt x="880" y="2"/>
                    </a:lnTo>
                    <a:lnTo>
                      <a:pt x="879" y="1"/>
                    </a:lnTo>
                    <a:lnTo>
                      <a:pt x="877" y="0"/>
                    </a:lnTo>
                    <a:lnTo>
                      <a:pt x="875" y="0"/>
                    </a:lnTo>
                    <a:lnTo>
                      <a:pt x="874" y="0"/>
                    </a:lnTo>
                    <a:lnTo>
                      <a:pt x="872" y="1"/>
                    </a:lnTo>
                    <a:lnTo>
                      <a:pt x="871" y="2"/>
                    </a:lnTo>
                    <a:lnTo>
                      <a:pt x="871" y="3"/>
                    </a:lnTo>
                    <a:lnTo>
                      <a:pt x="846" y="3"/>
                    </a:lnTo>
                    <a:lnTo>
                      <a:pt x="846" y="2"/>
                    </a:lnTo>
                    <a:lnTo>
                      <a:pt x="845" y="1"/>
                    </a:lnTo>
                    <a:lnTo>
                      <a:pt x="843" y="0"/>
                    </a:lnTo>
                    <a:lnTo>
                      <a:pt x="842" y="0"/>
                    </a:lnTo>
                    <a:lnTo>
                      <a:pt x="840" y="0"/>
                    </a:lnTo>
                    <a:lnTo>
                      <a:pt x="838" y="1"/>
                    </a:lnTo>
                    <a:lnTo>
                      <a:pt x="838" y="2"/>
                    </a:lnTo>
                    <a:lnTo>
                      <a:pt x="837" y="3"/>
                    </a:lnTo>
                    <a:lnTo>
                      <a:pt x="817" y="3"/>
                    </a:lnTo>
                    <a:lnTo>
                      <a:pt x="817" y="2"/>
                    </a:lnTo>
                    <a:lnTo>
                      <a:pt x="816" y="1"/>
                    </a:lnTo>
                    <a:lnTo>
                      <a:pt x="815" y="0"/>
                    </a:lnTo>
                    <a:lnTo>
                      <a:pt x="813" y="0"/>
                    </a:lnTo>
                    <a:lnTo>
                      <a:pt x="811" y="0"/>
                    </a:lnTo>
                    <a:lnTo>
                      <a:pt x="810" y="1"/>
                    </a:lnTo>
                    <a:lnTo>
                      <a:pt x="809" y="2"/>
                    </a:lnTo>
                    <a:lnTo>
                      <a:pt x="808" y="3"/>
                    </a:lnTo>
                    <a:lnTo>
                      <a:pt x="765" y="3"/>
                    </a:lnTo>
                    <a:lnTo>
                      <a:pt x="765" y="2"/>
                    </a:lnTo>
                    <a:lnTo>
                      <a:pt x="764" y="1"/>
                    </a:lnTo>
                    <a:lnTo>
                      <a:pt x="762" y="0"/>
                    </a:lnTo>
                    <a:lnTo>
                      <a:pt x="761" y="0"/>
                    </a:lnTo>
                    <a:lnTo>
                      <a:pt x="759" y="0"/>
                    </a:lnTo>
                    <a:lnTo>
                      <a:pt x="757" y="1"/>
                    </a:lnTo>
                    <a:lnTo>
                      <a:pt x="756" y="2"/>
                    </a:lnTo>
                    <a:lnTo>
                      <a:pt x="756" y="3"/>
                    </a:lnTo>
                    <a:lnTo>
                      <a:pt x="704" y="3"/>
                    </a:lnTo>
                    <a:lnTo>
                      <a:pt x="704" y="2"/>
                    </a:lnTo>
                    <a:lnTo>
                      <a:pt x="703" y="1"/>
                    </a:lnTo>
                    <a:lnTo>
                      <a:pt x="702" y="0"/>
                    </a:lnTo>
                    <a:lnTo>
                      <a:pt x="700" y="0"/>
                    </a:lnTo>
                    <a:lnTo>
                      <a:pt x="698" y="0"/>
                    </a:lnTo>
                    <a:lnTo>
                      <a:pt x="697" y="1"/>
                    </a:lnTo>
                    <a:lnTo>
                      <a:pt x="696" y="2"/>
                    </a:lnTo>
                    <a:lnTo>
                      <a:pt x="695" y="3"/>
                    </a:lnTo>
                    <a:lnTo>
                      <a:pt x="572" y="3"/>
                    </a:lnTo>
                    <a:lnTo>
                      <a:pt x="572" y="2"/>
                    </a:lnTo>
                    <a:lnTo>
                      <a:pt x="571" y="1"/>
                    </a:lnTo>
                    <a:lnTo>
                      <a:pt x="569" y="0"/>
                    </a:lnTo>
                    <a:lnTo>
                      <a:pt x="568" y="0"/>
                    </a:lnTo>
                    <a:lnTo>
                      <a:pt x="566" y="0"/>
                    </a:lnTo>
                    <a:lnTo>
                      <a:pt x="564" y="1"/>
                    </a:lnTo>
                    <a:lnTo>
                      <a:pt x="563" y="2"/>
                    </a:lnTo>
                    <a:lnTo>
                      <a:pt x="563" y="3"/>
                    </a:lnTo>
                    <a:lnTo>
                      <a:pt x="557" y="3"/>
                    </a:lnTo>
                    <a:lnTo>
                      <a:pt x="556" y="2"/>
                    </a:lnTo>
                    <a:lnTo>
                      <a:pt x="555" y="1"/>
                    </a:lnTo>
                    <a:lnTo>
                      <a:pt x="554" y="0"/>
                    </a:lnTo>
                    <a:lnTo>
                      <a:pt x="552" y="0"/>
                    </a:lnTo>
                    <a:lnTo>
                      <a:pt x="550" y="0"/>
                    </a:lnTo>
                    <a:lnTo>
                      <a:pt x="549" y="1"/>
                    </a:lnTo>
                    <a:lnTo>
                      <a:pt x="548" y="2"/>
                    </a:lnTo>
                    <a:lnTo>
                      <a:pt x="548" y="3"/>
                    </a:lnTo>
                    <a:lnTo>
                      <a:pt x="522" y="3"/>
                    </a:lnTo>
                    <a:lnTo>
                      <a:pt x="522" y="2"/>
                    </a:lnTo>
                    <a:lnTo>
                      <a:pt x="521" y="1"/>
                    </a:lnTo>
                    <a:lnTo>
                      <a:pt x="519" y="0"/>
                    </a:lnTo>
                    <a:lnTo>
                      <a:pt x="518" y="0"/>
                    </a:lnTo>
                    <a:lnTo>
                      <a:pt x="516" y="0"/>
                    </a:lnTo>
                    <a:lnTo>
                      <a:pt x="515" y="1"/>
                    </a:lnTo>
                    <a:lnTo>
                      <a:pt x="514" y="2"/>
                    </a:lnTo>
                    <a:lnTo>
                      <a:pt x="513" y="3"/>
                    </a:lnTo>
                    <a:lnTo>
                      <a:pt x="509" y="3"/>
                    </a:lnTo>
                    <a:lnTo>
                      <a:pt x="508" y="2"/>
                    </a:lnTo>
                    <a:lnTo>
                      <a:pt x="507" y="1"/>
                    </a:lnTo>
                    <a:lnTo>
                      <a:pt x="506" y="0"/>
                    </a:lnTo>
                    <a:lnTo>
                      <a:pt x="504" y="0"/>
                    </a:lnTo>
                    <a:lnTo>
                      <a:pt x="503" y="0"/>
                    </a:lnTo>
                    <a:lnTo>
                      <a:pt x="501" y="1"/>
                    </a:lnTo>
                    <a:lnTo>
                      <a:pt x="500" y="2"/>
                    </a:lnTo>
                    <a:lnTo>
                      <a:pt x="500" y="3"/>
                    </a:lnTo>
                    <a:lnTo>
                      <a:pt x="469" y="3"/>
                    </a:lnTo>
                    <a:lnTo>
                      <a:pt x="469" y="2"/>
                    </a:lnTo>
                    <a:lnTo>
                      <a:pt x="468" y="1"/>
                    </a:lnTo>
                    <a:lnTo>
                      <a:pt x="466" y="0"/>
                    </a:lnTo>
                    <a:lnTo>
                      <a:pt x="465" y="0"/>
                    </a:lnTo>
                    <a:lnTo>
                      <a:pt x="463" y="0"/>
                    </a:lnTo>
                    <a:lnTo>
                      <a:pt x="462" y="1"/>
                    </a:lnTo>
                    <a:lnTo>
                      <a:pt x="461" y="2"/>
                    </a:lnTo>
                    <a:lnTo>
                      <a:pt x="460" y="3"/>
                    </a:lnTo>
                    <a:lnTo>
                      <a:pt x="330" y="3"/>
                    </a:lnTo>
                    <a:lnTo>
                      <a:pt x="329" y="2"/>
                    </a:lnTo>
                    <a:lnTo>
                      <a:pt x="328" y="1"/>
                    </a:lnTo>
                    <a:lnTo>
                      <a:pt x="327" y="0"/>
                    </a:lnTo>
                    <a:lnTo>
                      <a:pt x="325" y="0"/>
                    </a:lnTo>
                    <a:lnTo>
                      <a:pt x="323" y="0"/>
                    </a:lnTo>
                    <a:lnTo>
                      <a:pt x="322" y="1"/>
                    </a:lnTo>
                    <a:lnTo>
                      <a:pt x="321" y="2"/>
                    </a:lnTo>
                    <a:lnTo>
                      <a:pt x="321" y="3"/>
                    </a:lnTo>
                    <a:lnTo>
                      <a:pt x="172" y="3"/>
                    </a:lnTo>
                    <a:lnTo>
                      <a:pt x="172" y="2"/>
                    </a:lnTo>
                    <a:lnTo>
                      <a:pt x="171" y="1"/>
                    </a:lnTo>
                    <a:lnTo>
                      <a:pt x="170" y="0"/>
                    </a:lnTo>
                    <a:lnTo>
                      <a:pt x="168" y="0"/>
                    </a:lnTo>
                    <a:lnTo>
                      <a:pt x="166" y="0"/>
                    </a:lnTo>
                    <a:lnTo>
                      <a:pt x="165" y="1"/>
                    </a:lnTo>
                    <a:lnTo>
                      <a:pt x="164" y="2"/>
                    </a:lnTo>
                    <a:lnTo>
                      <a:pt x="163" y="3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3" y="1"/>
                    </a:lnTo>
                    <a:lnTo>
                      <a:pt x="151" y="0"/>
                    </a:lnTo>
                    <a:lnTo>
                      <a:pt x="150" y="0"/>
                    </a:lnTo>
                    <a:lnTo>
                      <a:pt x="148" y="0"/>
                    </a:lnTo>
                    <a:lnTo>
                      <a:pt x="147" y="1"/>
                    </a:lnTo>
                    <a:lnTo>
                      <a:pt x="146" y="2"/>
                    </a:lnTo>
                    <a:lnTo>
                      <a:pt x="145" y="3"/>
                    </a:lnTo>
                    <a:lnTo>
                      <a:pt x="129" y="3"/>
                    </a:lnTo>
                    <a:lnTo>
                      <a:pt x="129" y="2"/>
                    </a:lnTo>
                    <a:lnTo>
                      <a:pt x="128" y="1"/>
                    </a:lnTo>
                    <a:lnTo>
                      <a:pt x="127" y="0"/>
                    </a:lnTo>
                    <a:lnTo>
                      <a:pt x="125" y="0"/>
                    </a:lnTo>
                    <a:lnTo>
                      <a:pt x="123" y="0"/>
                    </a:lnTo>
                    <a:lnTo>
                      <a:pt x="122" y="1"/>
                    </a:lnTo>
                    <a:lnTo>
                      <a:pt x="121" y="2"/>
                    </a:lnTo>
                    <a:lnTo>
                      <a:pt x="121" y="3"/>
                    </a:lnTo>
                    <a:lnTo>
                      <a:pt x="89" y="3"/>
                    </a:lnTo>
                    <a:lnTo>
                      <a:pt x="89" y="2"/>
                    </a:lnTo>
                    <a:lnTo>
                      <a:pt x="88" y="1"/>
                    </a:lnTo>
                    <a:lnTo>
                      <a:pt x="86" y="0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1" y="1"/>
                    </a:lnTo>
                    <a:lnTo>
                      <a:pt x="81" y="2"/>
                    </a:lnTo>
                    <a:lnTo>
                      <a:pt x="80" y="3"/>
                    </a:lnTo>
                    <a:lnTo>
                      <a:pt x="29" y="3"/>
                    </a:lnTo>
                    <a:lnTo>
                      <a:pt x="29" y="2"/>
                    </a:lnTo>
                    <a:lnTo>
                      <a:pt x="28" y="1"/>
                    </a:lnTo>
                    <a:lnTo>
                      <a:pt x="26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1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0" y="3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1" name="Freeform 497"/>
              <p:cNvSpPr>
                <a:spLocks/>
              </p:cNvSpPr>
              <p:nvPr/>
            </p:nvSpPr>
            <p:spPr bwMode="auto">
              <a:xfrm>
                <a:off x="1301" y="1310"/>
                <a:ext cx="14" cy="10"/>
              </a:xfrm>
              <a:custGeom>
                <a:avLst/>
                <a:gdLst>
                  <a:gd name="T0" fmla="*/ 12 w 14"/>
                  <a:gd name="T1" fmla="*/ 10 h 10"/>
                  <a:gd name="T2" fmla="*/ 0 w 14"/>
                  <a:gd name="T3" fmla="*/ 5 h 10"/>
                  <a:gd name="T4" fmla="*/ 12 w 14"/>
                  <a:gd name="T5" fmla="*/ 0 h 10"/>
                  <a:gd name="T6" fmla="*/ 13 w 14"/>
                  <a:gd name="T7" fmla="*/ 3 h 10"/>
                  <a:gd name="T8" fmla="*/ 14 w 14"/>
                  <a:gd name="T9" fmla="*/ 5 h 10"/>
                  <a:gd name="T10" fmla="*/ 13 w 14"/>
                  <a:gd name="T11" fmla="*/ 7 h 10"/>
                  <a:gd name="T12" fmla="*/ 12 w 14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10"/>
                  <a:gd name="T23" fmla="*/ 14 w 14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2" name="Freeform 498"/>
              <p:cNvSpPr>
                <a:spLocks/>
              </p:cNvSpPr>
              <p:nvPr/>
            </p:nvSpPr>
            <p:spPr bwMode="auto">
              <a:xfrm>
                <a:off x="793" y="1331"/>
                <a:ext cx="192" cy="125"/>
              </a:xfrm>
              <a:custGeom>
                <a:avLst/>
                <a:gdLst>
                  <a:gd name="T0" fmla="*/ 0 w 192"/>
                  <a:gd name="T1" fmla="*/ 125 h 125"/>
                  <a:gd name="T2" fmla="*/ 16 w 192"/>
                  <a:gd name="T3" fmla="*/ 125 h 125"/>
                  <a:gd name="T4" fmla="*/ 17 w 192"/>
                  <a:gd name="T5" fmla="*/ 124 h 125"/>
                  <a:gd name="T6" fmla="*/ 17 w 192"/>
                  <a:gd name="T7" fmla="*/ 122 h 125"/>
                  <a:gd name="T8" fmla="*/ 19 w 192"/>
                  <a:gd name="T9" fmla="*/ 122 h 125"/>
                  <a:gd name="T10" fmla="*/ 21 w 192"/>
                  <a:gd name="T11" fmla="*/ 121 h 125"/>
                  <a:gd name="T12" fmla="*/ 23 w 192"/>
                  <a:gd name="T13" fmla="*/ 122 h 125"/>
                  <a:gd name="T14" fmla="*/ 24 w 192"/>
                  <a:gd name="T15" fmla="*/ 122 h 125"/>
                  <a:gd name="T16" fmla="*/ 25 w 192"/>
                  <a:gd name="T17" fmla="*/ 124 h 125"/>
                  <a:gd name="T18" fmla="*/ 25 w 192"/>
                  <a:gd name="T19" fmla="*/ 125 h 125"/>
                  <a:gd name="T20" fmla="*/ 90 w 192"/>
                  <a:gd name="T21" fmla="*/ 125 h 125"/>
                  <a:gd name="T22" fmla="*/ 90 w 192"/>
                  <a:gd name="T23" fmla="*/ 13 h 125"/>
                  <a:gd name="T24" fmla="*/ 192 w 192"/>
                  <a:gd name="T25" fmla="*/ 13 h 125"/>
                  <a:gd name="T26" fmla="*/ 192 w 192"/>
                  <a:gd name="T27" fmla="*/ 0 h 12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2"/>
                  <a:gd name="T43" fmla="*/ 0 h 125"/>
                  <a:gd name="T44" fmla="*/ 192 w 192"/>
                  <a:gd name="T45" fmla="*/ 125 h 12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2" h="125">
                    <a:moveTo>
                      <a:pt x="0" y="125"/>
                    </a:moveTo>
                    <a:lnTo>
                      <a:pt x="16" y="125"/>
                    </a:lnTo>
                    <a:lnTo>
                      <a:pt x="17" y="124"/>
                    </a:lnTo>
                    <a:lnTo>
                      <a:pt x="17" y="122"/>
                    </a:lnTo>
                    <a:lnTo>
                      <a:pt x="19" y="122"/>
                    </a:lnTo>
                    <a:lnTo>
                      <a:pt x="21" y="121"/>
                    </a:lnTo>
                    <a:lnTo>
                      <a:pt x="23" y="122"/>
                    </a:lnTo>
                    <a:lnTo>
                      <a:pt x="24" y="122"/>
                    </a:lnTo>
                    <a:lnTo>
                      <a:pt x="25" y="124"/>
                    </a:lnTo>
                    <a:lnTo>
                      <a:pt x="25" y="125"/>
                    </a:lnTo>
                    <a:lnTo>
                      <a:pt x="90" y="125"/>
                    </a:lnTo>
                    <a:lnTo>
                      <a:pt x="90" y="13"/>
                    </a:lnTo>
                    <a:lnTo>
                      <a:pt x="192" y="13"/>
                    </a:lnTo>
                    <a:lnTo>
                      <a:pt x="192" y="0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3" name="Freeform 499"/>
              <p:cNvSpPr>
                <a:spLocks/>
              </p:cNvSpPr>
              <p:nvPr/>
            </p:nvSpPr>
            <p:spPr bwMode="auto">
              <a:xfrm>
                <a:off x="781" y="1451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5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5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4" name="Freeform 500"/>
              <p:cNvSpPr>
                <a:spLocks/>
              </p:cNvSpPr>
              <p:nvPr/>
            </p:nvSpPr>
            <p:spPr bwMode="auto">
              <a:xfrm>
                <a:off x="2536" y="1357"/>
                <a:ext cx="631" cy="707"/>
              </a:xfrm>
              <a:custGeom>
                <a:avLst/>
                <a:gdLst>
                  <a:gd name="T0" fmla="*/ 12 w 631"/>
                  <a:gd name="T1" fmla="*/ 705 h 707"/>
                  <a:gd name="T2" fmla="*/ 19 w 631"/>
                  <a:gd name="T3" fmla="*/ 705 h 707"/>
                  <a:gd name="T4" fmla="*/ 23 w 631"/>
                  <a:gd name="T5" fmla="*/ 706 h 707"/>
                  <a:gd name="T6" fmla="*/ 28 w 631"/>
                  <a:gd name="T7" fmla="*/ 704 h 707"/>
                  <a:gd name="T8" fmla="*/ 33 w 631"/>
                  <a:gd name="T9" fmla="*/ 707 h 707"/>
                  <a:gd name="T10" fmla="*/ 37 w 631"/>
                  <a:gd name="T11" fmla="*/ 704 h 707"/>
                  <a:gd name="T12" fmla="*/ 42 w 631"/>
                  <a:gd name="T13" fmla="*/ 707 h 707"/>
                  <a:gd name="T14" fmla="*/ 48 w 631"/>
                  <a:gd name="T15" fmla="*/ 702 h 707"/>
                  <a:gd name="T16" fmla="*/ 57 w 631"/>
                  <a:gd name="T17" fmla="*/ 701 h 707"/>
                  <a:gd name="T18" fmla="*/ 63 w 631"/>
                  <a:gd name="T19" fmla="*/ 705 h 707"/>
                  <a:gd name="T20" fmla="*/ 76 w 631"/>
                  <a:gd name="T21" fmla="*/ 705 h 707"/>
                  <a:gd name="T22" fmla="*/ 82 w 631"/>
                  <a:gd name="T23" fmla="*/ 705 h 707"/>
                  <a:gd name="T24" fmla="*/ 99 w 631"/>
                  <a:gd name="T25" fmla="*/ 706 h 707"/>
                  <a:gd name="T26" fmla="*/ 105 w 631"/>
                  <a:gd name="T27" fmla="*/ 704 h 707"/>
                  <a:gd name="T28" fmla="*/ 115 w 631"/>
                  <a:gd name="T29" fmla="*/ 707 h 707"/>
                  <a:gd name="T30" fmla="*/ 133 w 631"/>
                  <a:gd name="T31" fmla="*/ 592 h 707"/>
                  <a:gd name="T32" fmla="*/ 140 w 631"/>
                  <a:gd name="T33" fmla="*/ 592 h 707"/>
                  <a:gd name="T34" fmla="*/ 150 w 631"/>
                  <a:gd name="T35" fmla="*/ 593 h 707"/>
                  <a:gd name="T36" fmla="*/ 156 w 631"/>
                  <a:gd name="T37" fmla="*/ 591 h 707"/>
                  <a:gd name="T38" fmla="*/ 166 w 631"/>
                  <a:gd name="T39" fmla="*/ 594 h 707"/>
                  <a:gd name="T40" fmla="*/ 171 w 631"/>
                  <a:gd name="T41" fmla="*/ 589 h 707"/>
                  <a:gd name="T42" fmla="*/ 179 w 631"/>
                  <a:gd name="T43" fmla="*/ 590 h 707"/>
                  <a:gd name="T44" fmla="*/ 183 w 631"/>
                  <a:gd name="T45" fmla="*/ 594 h 707"/>
                  <a:gd name="T46" fmla="*/ 188 w 631"/>
                  <a:gd name="T47" fmla="*/ 589 h 707"/>
                  <a:gd name="T48" fmla="*/ 196 w 631"/>
                  <a:gd name="T49" fmla="*/ 591 h 707"/>
                  <a:gd name="T50" fmla="*/ 204 w 631"/>
                  <a:gd name="T51" fmla="*/ 593 h 707"/>
                  <a:gd name="T52" fmla="*/ 210 w 631"/>
                  <a:gd name="T53" fmla="*/ 591 h 707"/>
                  <a:gd name="T54" fmla="*/ 220 w 631"/>
                  <a:gd name="T55" fmla="*/ 594 h 707"/>
                  <a:gd name="T56" fmla="*/ 225 w 631"/>
                  <a:gd name="T57" fmla="*/ 591 h 707"/>
                  <a:gd name="T58" fmla="*/ 229 w 631"/>
                  <a:gd name="T59" fmla="*/ 594 h 707"/>
                  <a:gd name="T60" fmla="*/ 239 w 631"/>
                  <a:gd name="T61" fmla="*/ 589 h 707"/>
                  <a:gd name="T62" fmla="*/ 248 w 631"/>
                  <a:gd name="T63" fmla="*/ 588 h 707"/>
                  <a:gd name="T64" fmla="*/ 254 w 631"/>
                  <a:gd name="T65" fmla="*/ 594 h 707"/>
                  <a:gd name="T66" fmla="*/ 272 w 631"/>
                  <a:gd name="T67" fmla="*/ 591 h 707"/>
                  <a:gd name="T68" fmla="*/ 277 w 631"/>
                  <a:gd name="T69" fmla="*/ 593 h 707"/>
                  <a:gd name="T70" fmla="*/ 312 w 631"/>
                  <a:gd name="T71" fmla="*/ 592 h 707"/>
                  <a:gd name="T72" fmla="*/ 319 w 631"/>
                  <a:gd name="T73" fmla="*/ 592 h 707"/>
                  <a:gd name="T74" fmla="*/ 347 w 631"/>
                  <a:gd name="T75" fmla="*/ 593 h 707"/>
                  <a:gd name="T76" fmla="*/ 353 w 631"/>
                  <a:gd name="T77" fmla="*/ 591 h 707"/>
                  <a:gd name="T78" fmla="*/ 389 w 631"/>
                  <a:gd name="T79" fmla="*/ 594 h 707"/>
                  <a:gd name="T80" fmla="*/ 393 w 631"/>
                  <a:gd name="T81" fmla="*/ 591 h 707"/>
                  <a:gd name="T82" fmla="*/ 398 w 631"/>
                  <a:gd name="T83" fmla="*/ 594 h 707"/>
                  <a:gd name="T84" fmla="*/ 520 w 631"/>
                  <a:gd name="T85" fmla="*/ 590 h 707"/>
                  <a:gd name="T86" fmla="*/ 528 w 631"/>
                  <a:gd name="T87" fmla="*/ 589 h 707"/>
                  <a:gd name="T88" fmla="*/ 533 w 631"/>
                  <a:gd name="T89" fmla="*/ 594 h 707"/>
                  <a:gd name="T90" fmla="*/ 543 w 631"/>
                  <a:gd name="T91" fmla="*/ 591 h 707"/>
                  <a:gd name="T92" fmla="*/ 549 w 631"/>
                  <a:gd name="T93" fmla="*/ 593 h 707"/>
                  <a:gd name="T94" fmla="*/ 582 w 631"/>
                  <a:gd name="T95" fmla="*/ 592 h 707"/>
                  <a:gd name="T96" fmla="*/ 589 w 631"/>
                  <a:gd name="T97" fmla="*/ 592 h 707"/>
                  <a:gd name="T98" fmla="*/ 605 w 631"/>
                  <a:gd name="T99" fmla="*/ 593 h 707"/>
                  <a:gd name="T100" fmla="*/ 611 w 631"/>
                  <a:gd name="T101" fmla="*/ 591 h 707"/>
                  <a:gd name="T102" fmla="*/ 631 w 631"/>
                  <a:gd name="T103" fmla="*/ 594 h 70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31"/>
                  <a:gd name="T157" fmla="*/ 0 h 707"/>
                  <a:gd name="T158" fmla="*/ 631 w 631"/>
                  <a:gd name="T159" fmla="*/ 707 h 707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31" h="707">
                    <a:moveTo>
                      <a:pt x="0" y="707"/>
                    </a:moveTo>
                    <a:lnTo>
                      <a:pt x="11" y="707"/>
                    </a:lnTo>
                    <a:lnTo>
                      <a:pt x="12" y="706"/>
                    </a:lnTo>
                    <a:lnTo>
                      <a:pt x="12" y="705"/>
                    </a:lnTo>
                    <a:lnTo>
                      <a:pt x="14" y="704"/>
                    </a:lnTo>
                    <a:lnTo>
                      <a:pt x="16" y="704"/>
                    </a:lnTo>
                    <a:lnTo>
                      <a:pt x="17" y="704"/>
                    </a:lnTo>
                    <a:lnTo>
                      <a:pt x="19" y="705"/>
                    </a:lnTo>
                    <a:lnTo>
                      <a:pt x="20" y="706"/>
                    </a:lnTo>
                    <a:lnTo>
                      <a:pt x="20" y="707"/>
                    </a:lnTo>
                    <a:lnTo>
                      <a:pt x="22" y="707"/>
                    </a:lnTo>
                    <a:lnTo>
                      <a:pt x="23" y="706"/>
                    </a:lnTo>
                    <a:lnTo>
                      <a:pt x="24" y="705"/>
                    </a:lnTo>
                    <a:lnTo>
                      <a:pt x="25" y="704"/>
                    </a:lnTo>
                    <a:lnTo>
                      <a:pt x="27" y="704"/>
                    </a:lnTo>
                    <a:lnTo>
                      <a:pt x="28" y="704"/>
                    </a:lnTo>
                    <a:lnTo>
                      <a:pt x="30" y="705"/>
                    </a:lnTo>
                    <a:lnTo>
                      <a:pt x="31" y="706"/>
                    </a:lnTo>
                    <a:lnTo>
                      <a:pt x="31" y="707"/>
                    </a:lnTo>
                    <a:lnTo>
                      <a:pt x="33" y="707"/>
                    </a:lnTo>
                    <a:lnTo>
                      <a:pt x="33" y="706"/>
                    </a:lnTo>
                    <a:lnTo>
                      <a:pt x="34" y="705"/>
                    </a:lnTo>
                    <a:lnTo>
                      <a:pt x="36" y="704"/>
                    </a:lnTo>
                    <a:lnTo>
                      <a:pt x="37" y="704"/>
                    </a:lnTo>
                    <a:lnTo>
                      <a:pt x="39" y="704"/>
                    </a:lnTo>
                    <a:lnTo>
                      <a:pt x="41" y="705"/>
                    </a:lnTo>
                    <a:lnTo>
                      <a:pt x="42" y="706"/>
                    </a:lnTo>
                    <a:lnTo>
                      <a:pt x="42" y="707"/>
                    </a:lnTo>
                    <a:lnTo>
                      <a:pt x="46" y="707"/>
                    </a:lnTo>
                    <a:lnTo>
                      <a:pt x="46" y="705"/>
                    </a:lnTo>
                    <a:lnTo>
                      <a:pt x="47" y="704"/>
                    </a:lnTo>
                    <a:lnTo>
                      <a:pt x="48" y="702"/>
                    </a:lnTo>
                    <a:lnTo>
                      <a:pt x="50" y="701"/>
                    </a:lnTo>
                    <a:lnTo>
                      <a:pt x="52" y="701"/>
                    </a:lnTo>
                    <a:lnTo>
                      <a:pt x="55" y="700"/>
                    </a:lnTo>
                    <a:lnTo>
                      <a:pt x="57" y="701"/>
                    </a:lnTo>
                    <a:lnTo>
                      <a:pt x="59" y="701"/>
                    </a:lnTo>
                    <a:lnTo>
                      <a:pt x="61" y="702"/>
                    </a:lnTo>
                    <a:lnTo>
                      <a:pt x="62" y="704"/>
                    </a:lnTo>
                    <a:lnTo>
                      <a:pt x="63" y="705"/>
                    </a:lnTo>
                    <a:lnTo>
                      <a:pt x="64" y="707"/>
                    </a:lnTo>
                    <a:lnTo>
                      <a:pt x="75" y="707"/>
                    </a:lnTo>
                    <a:lnTo>
                      <a:pt x="75" y="706"/>
                    </a:lnTo>
                    <a:lnTo>
                      <a:pt x="76" y="705"/>
                    </a:lnTo>
                    <a:lnTo>
                      <a:pt x="77" y="704"/>
                    </a:lnTo>
                    <a:lnTo>
                      <a:pt x="79" y="704"/>
                    </a:lnTo>
                    <a:lnTo>
                      <a:pt x="81" y="704"/>
                    </a:lnTo>
                    <a:lnTo>
                      <a:pt x="82" y="705"/>
                    </a:lnTo>
                    <a:lnTo>
                      <a:pt x="83" y="706"/>
                    </a:lnTo>
                    <a:lnTo>
                      <a:pt x="84" y="707"/>
                    </a:lnTo>
                    <a:lnTo>
                      <a:pt x="99" y="707"/>
                    </a:lnTo>
                    <a:lnTo>
                      <a:pt x="99" y="706"/>
                    </a:lnTo>
                    <a:lnTo>
                      <a:pt x="100" y="705"/>
                    </a:lnTo>
                    <a:lnTo>
                      <a:pt x="102" y="704"/>
                    </a:lnTo>
                    <a:lnTo>
                      <a:pt x="104" y="704"/>
                    </a:lnTo>
                    <a:lnTo>
                      <a:pt x="105" y="704"/>
                    </a:lnTo>
                    <a:lnTo>
                      <a:pt x="107" y="705"/>
                    </a:lnTo>
                    <a:lnTo>
                      <a:pt x="108" y="706"/>
                    </a:lnTo>
                    <a:lnTo>
                      <a:pt x="108" y="707"/>
                    </a:lnTo>
                    <a:lnTo>
                      <a:pt x="115" y="707"/>
                    </a:lnTo>
                    <a:lnTo>
                      <a:pt x="115" y="594"/>
                    </a:lnTo>
                    <a:lnTo>
                      <a:pt x="132" y="594"/>
                    </a:lnTo>
                    <a:lnTo>
                      <a:pt x="132" y="593"/>
                    </a:lnTo>
                    <a:lnTo>
                      <a:pt x="133" y="592"/>
                    </a:lnTo>
                    <a:lnTo>
                      <a:pt x="135" y="591"/>
                    </a:lnTo>
                    <a:lnTo>
                      <a:pt x="137" y="591"/>
                    </a:lnTo>
                    <a:lnTo>
                      <a:pt x="138" y="591"/>
                    </a:lnTo>
                    <a:lnTo>
                      <a:pt x="140" y="592"/>
                    </a:lnTo>
                    <a:lnTo>
                      <a:pt x="141" y="593"/>
                    </a:lnTo>
                    <a:lnTo>
                      <a:pt x="141" y="594"/>
                    </a:lnTo>
                    <a:lnTo>
                      <a:pt x="150" y="594"/>
                    </a:lnTo>
                    <a:lnTo>
                      <a:pt x="150" y="593"/>
                    </a:lnTo>
                    <a:lnTo>
                      <a:pt x="151" y="592"/>
                    </a:lnTo>
                    <a:lnTo>
                      <a:pt x="153" y="591"/>
                    </a:lnTo>
                    <a:lnTo>
                      <a:pt x="155" y="591"/>
                    </a:lnTo>
                    <a:lnTo>
                      <a:pt x="156" y="591"/>
                    </a:lnTo>
                    <a:lnTo>
                      <a:pt x="158" y="592"/>
                    </a:lnTo>
                    <a:lnTo>
                      <a:pt x="159" y="593"/>
                    </a:lnTo>
                    <a:lnTo>
                      <a:pt x="159" y="594"/>
                    </a:lnTo>
                    <a:lnTo>
                      <a:pt x="166" y="594"/>
                    </a:lnTo>
                    <a:lnTo>
                      <a:pt x="166" y="593"/>
                    </a:lnTo>
                    <a:lnTo>
                      <a:pt x="167" y="591"/>
                    </a:lnTo>
                    <a:lnTo>
                      <a:pt x="169" y="590"/>
                    </a:lnTo>
                    <a:lnTo>
                      <a:pt x="171" y="589"/>
                    </a:lnTo>
                    <a:lnTo>
                      <a:pt x="173" y="588"/>
                    </a:lnTo>
                    <a:lnTo>
                      <a:pt x="175" y="588"/>
                    </a:lnTo>
                    <a:lnTo>
                      <a:pt x="177" y="589"/>
                    </a:lnTo>
                    <a:lnTo>
                      <a:pt x="179" y="590"/>
                    </a:lnTo>
                    <a:lnTo>
                      <a:pt x="180" y="591"/>
                    </a:lnTo>
                    <a:lnTo>
                      <a:pt x="181" y="593"/>
                    </a:lnTo>
                    <a:lnTo>
                      <a:pt x="182" y="594"/>
                    </a:lnTo>
                    <a:lnTo>
                      <a:pt x="183" y="594"/>
                    </a:lnTo>
                    <a:lnTo>
                      <a:pt x="184" y="593"/>
                    </a:lnTo>
                    <a:lnTo>
                      <a:pt x="185" y="591"/>
                    </a:lnTo>
                    <a:lnTo>
                      <a:pt x="186" y="590"/>
                    </a:lnTo>
                    <a:lnTo>
                      <a:pt x="188" y="589"/>
                    </a:lnTo>
                    <a:lnTo>
                      <a:pt x="190" y="589"/>
                    </a:lnTo>
                    <a:lnTo>
                      <a:pt x="192" y="589"/>
                    </a:lnTo>
                    <a:lnTo>
                      <a:pt x="194" y="590"/>
                    </a:lnTo>
                    <a:lnTo>
                      <a:pt x="196" y="591"/>
                    </a:lnTo>
                    <a:lnTo>
                      <a:pt x="196" y="593"/>
                    </a:lnTo>
                    <a:lnTo>
                      <a:pt x="197" y="594"/>
                    </a:lnTo>
                    <a:lnTo>
                      <a:pt x="204" y="594"/>
                    </a:lnTo>
                    <a:lnTo>
                      <a:pt x="204" y="593"/>
                    </a:lnTo>
                    <a:lnTo>
                      <a:pt x="205" y="592"/>
                    </a:lnTo>
                    <a:lnTo>
                      <a:pt x="207" y="591"/>
                    </a:lnTo>
                    <a:lnTo>
                      <a:pt x="209" y="591"/>
                    </a:lnTo>
                    <a:lnTo>
                      <a:pt x="210" y="591"/>
                    </a:lnTo>
                    <a:lnTo>
                      <a:pt x="212" y="592"/>
                    </a:lnTo>
                    <a:lnTo>
                      <a:pt x="213" y="593"/>
                    </a:lnTo>
                    <a:lnTo>
                      <a:pt x="213" y="594"/>
                    </a:lnTo>
                    <a:lnTo>
                      <a:pt x="220" y="594"/>
                    </a:lnTo>
                    <a:lnTo>
                      <a:pt x="221" y="593"/>
                    </a:lnTo>
                    <a:lnTo>
                      <a:pt x="222" y="592"/>
                    </a:lnTo>
                    <a:lnTo>
                      <a:pt x="223" y="591"/>
                    </a:lnTo>
                    <a:lnTo>
                      <a:pt x="225" y="591"/>
                    </a:lnTo>
                    <a:lnTo>
                      <a:pt x="227" y="591"/>
                    </a:lnTo>
                    <a:lnTo>
                      <a:pt x="228" y="592"/>
                    </a:lnTo>
                    <a:lnTo>
                      <a:pt x="229" y="593"/>
                    </a:lnTo>
                    <a:lnTo>
                      <a:pt x="229" y="594"/>
                    </a:lnTo>
                    <a:lnTo>
                      <a:pt x="236" y="594"/>
                    </a:lnTo>
                    <a:lnTo>
                      <a:pt x="236" y="592"/>
                    </a:lnTo>
                    <a:lnTo>
                      <a:pt x="237" y="591"/>
                    </a:lnTo>
                    <a:lnTo>
                      <a:pt x="239" y="589"/>
                    </a:lnTo>
                    <a:lnTo>
                      <a:pt x="241" y="588"/>
                    </a:lnTo>
                    <a:lnTo>
                      <a:pt x="244" y="588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51" y="589"/>
                    </a:lnTo>
                    <a:lnTo>
                      <a:pt x="252" y="591"/>
                    </a:lnTo>
                    <a:lnTo>
                      <a:pt x="253" y="592"/>
                    </a:lnTo>
                    <a:lnTo>
                      <a:pt x="254" y="594"/>
                    </a:lnTo>
                    <a:lnTo>
                      <a:pt x="269" y="594"/>
                    </a:lnTo>
                    <a:lnTo>
                      <a:pt x="269" y="593"/>
                    </a:lnTo>
                    <a:lnTo>
                      <a:pt x="270" y="592"/>
                    </a:lnTo>
                    <a:lnTo>
                      <a:pt x="272" y="591"/>
                    </a:lnTo>
                    <a:lnTo>
                      <a:pt x="273" y="591"/>
                    </a:lnTo>
                    <a:lnTo>
                      <a:pt x="275" y="591"/>
                    </a:lnTo>
                    <a:lnTo>
                      <a:pt x="276" y="592"/>
                    </a:lnTo>
                    <a:lnTo>
                      <a:pt x="277" y="593"/>
                    </a:lnTo>
                    <a:lnTo>
                      <a:pt x="278" y="594"/>
                    </a:lnTo>
                    <a:lnTo>
                      <a:pt x="311" y="594"/>
                    </a:lnTo>
                    <a:lnTo>
                      <a:pt x="311" y="593"/>
                    </a:lnTo>
                    <a:lnTo>
                      <a:pt x="312" y="592"/>
                    </a:lnTo>
                    <a:lnTo>
                      <a:pt x="314" y="591"/>
                    </a:lnTo>
                    <a:lnTo>
                      <a:pt x="316" y="591"/>
                    </a:lnTo>
                    <a:lnTo>
                      <a:pt x="317" y="591"/>
                    </a:lnTo>
                    <a:lnTo>
                      <a:pt x="319" y="592"/>
                    </a:lnTo>
                    <a:lnTo>
                      <a:pt x="320" y="593"/>
                    </a:lnTo>
                    <a:lnTo>
                      <a:pt x="320" y="594"/>
                    </a:lnTo>
                    <a:lnTo>
                      <a:pt x="347" y="594"/>
                    </a:lnTo>
                    <a:lnTo>
                      <a:pt x="347" y="593"/>
                    </a:lnTo>
                    <a:lnTo>
                      <a:pt x="348" y="592"/>
                    </a:lnTo>
                    <a:lnTo>
                      <a:pt x="349" y="591"/>
                    </a:lnTo>
                    <a:lnTo>
                      <a:pt x="351" y="591"/>
                    </a:lnTo>
                    <a:lnTo>
                      <a:pt x="353" y="591"/>
                    </a:lnTo>
                    <a:lnTo>
                      <a:pt x="354" y="592"/>
                    </a:lnTo>
                    <a:lnTo>
                      <a:pt x="355" y="593"/>
                    </a:lnTo>
                    <a:lnTo>
                      <a:pt x="355" y="594"/>
                    </a:lnTo>
                    <a:lnTo>
                      <a:pt x="389" y="594"/>
                    </a:lnTo>
                    <a:lnTo>
                      <a:pt x="389" y="593"/>
                    </a:lnTo>
                    <a:lnTo>
                      <a:pt x="390" y="592"/>
                    </a:lnTo>
                    <a:lnTo>
                      <a:pt x="391" y="591"/>
                    </a:lnTo>
                    <a:lnTo>
                      <a:pt x="393" y="591"/>
                    </a:lnTo>
                    <a:lnTo>
                      <a:pt x="395" y="591"/>
                    </a:lnTo>
                    <a:lnTo>
                      <a:pt x="396" y="592"/>
                    </a:lnTo>
                    <a:lnTo>
                      <a:pt x="397" y="593"/>
                    </a:lnTo>
                    <a:lnTo>
                      <a:pt x="398" y="594"/>
                    </a:lnTo>
                    <a:lnTo>
                      <a:pt x="517" y="594"/>
                    </a:lnTo>
                    <a:lnTo>
                      <a:pt x="517" y="593"/>
                    </a:lnTo>
                    <a:lnTo>
                      <a:pt x="518" y="591"/>
                    </a:lnTo>
                    <a:lnTo>
                      <a:pt x="520" y="590"/>
                    </a:lnTo>
                    <a:lnTo>
                      <a:pt x="522" y="589"/>
                    </a:lnTo>
                    <a:lnTo>
                      <a:pt x="524" y="588"/>
                    </a:lnTo>
                    <a:lnTo>
                      <a:pt x="526" y="588"/>
                    </a:lnTo>
                    <a:lnTo>
                      <a:pt x="528" y="589"/>
                    </a:lnTo>
                    <a:lnTo>
                      <a:pt x="530" y="590"/>
                    </a:lnTo>
                    <a:lnTo>
                      <a:pt x="531" y="591"/>
                    </a:lnTo>
                    <a:lnTo>
                      <a:pt x="532" y="593"/>
                    </a:lnTo>
                    <a:lnTo>
                      <a:pt x="533" y="594"/>
                    </a:lnTo>
                    <a:lnTo>
                      <a:pt x="541" y="594"/>
                    </a:lnTo>
                    <a:lnTo>
                      <a:pt x="541" y="593"/>
                    </a:lnTo>
                    <a:lnTo>
                      <a:pt x="542" y="592"/>
                    </a:lnTo>
                    <a:lnTo>
                      <a:pt x="543" y="591"/>
                    </a:lnTo>
                    <a:lnTo>
                      <a:pt x="545" y="591"/>
                    </a:lnTo>
                    <a:lnTo>
                      <a:pt x="547" y="591"/>
                    </a:lnTo>
                    <a:lnTo>
                      <a:pt x="548" y="592"/>
                    </a:lnTo>
                    <a:lnTo>
                      <a:pt x="549" y="593"/>
                    </a:lnTo>
                    <a:lnTo>
                      <a:pt x="550" y="594"/>
                    </a:lnTo>
                    <a:lnTo>
                      <a:pt x="581" y="594"/>
                    </a:lnTo>
                    <a:lnTo>
                      <a:pt x="582" y="593"/>
                    </a:lnTo>
                    <a:lnTo>
                      <a:pt x="582" y="592"/>
                    </a:lnTo>
                    <a:lnTo>
                      <a:pt x="584" y="591"/>
                    </a:lnTo>
                    <a:lnTo>
                      <a:pt x="586" y="591"/>
                    </a:lnTo>
                    <a:lnTo>
                      <a:pt x="587" y="591"/>
                    </a:lnTo>
                    <a:lnTo>
                      <a:pt x="589" y="592"/>
                    </a:lnTo>
                    <a:lnTo>
                      <a:pt x="590" y="593"/>
                    </a:lnTo>
                    <a:lnTo>
                      <a:pt x="590" y="594"/>
                    </a:lnTo>
                    <a:lnTo>
                      <a:pt x="605" y="594"/>
                    </a:lnTo>
                    <a:lnTo>
                      <a:pt x="605" y="593"/>
                    </a:lnTo>
                    <a:lnTo>
                      <a:pt x="606" y="592"/>
                    </a:lnTo>
                    <a:lnTo>
                      <a:pt x="608" y="591"/>
                    </a:lnTo>
                    <a:lnTo>
                      <a:pt x="609" y="591"/>
                    </a:lnTo>
                    <a:lnTo>
                      <a:pt x="611" y="591"/>
                    </a:lnTo>
                    <a:lnTo>
                      <a:pt x="612" y="592"/>
                    </a:lnTo>
                    <a:lnTo>
                      <a:pt x="613" y="593"/>
                    </a:lnTo>
                    <a:lnTo>
                      <a:pt x="614" y="594"/>
                    </a:lnTo>
                    <a:lnTo>
                      <a:pt x="631" y="594"/>
                    </a:lnTo>
                    <a:lnTo>
                      <a:pt x="631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5" name="Freeform 501"/>
              <p:cNvSpPr>
                <a:spLocks/>
              </p:cNvSpPr>
              <p:nvPr/>
            </p:nvSpPr>
            <p:spPr bwMode="auto">
              <a:xfrm>
                <a:off x="2524" y="2060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6" name="Freeform 502"/>
              <p:cNvSpPr>
                <a:spLocks/>
              </p:cNvSpPr>
              <p:nvPr/>
            </p:nvSpPr>
            <p:spPr bwMode="auto">
              <a:xfrm>
                <a:off x="1799" y="2028"/>
                <a:ext cx="504" cy="252"/>
              </a:xfrm>
              <a:custGeom>
                <a:avLst/>
                <a:gdLst>
                  <a:gd name="T0" fmla="*/ 28 w 504"/>
                  <a:gd name="T1" fmla="*/ 200 h 252"/>
                  <a:gd name="T2" fmla="*/ 33 w 504"/>
                  <a:gd name="T3" fmla="*/ 198 h 252"/>
                  <a:gd name="T4" fmla="*/ 49 w 504"/>
                  <a:gd name="T5" fmla="*/ 201 h 252"/>
                  <a:gd name="T6" fmla="*/ 60 w 504"/>
                  <a:gd name="T7" fmla="*/ 4 h 252"/>
                  <a:gd name="T8" fmla="*/ 66 w 504"/>
                  <a:gd name="T9" fmla="*/ 4 h 252"/>
                  <a:gd name="T10" fmla="*/ 77 w 504"/>
                  <a:gd name="T11" fmla="*/ 5 h 252"/>
                  <a:gd name="T12" fmla="*/ 84 w 504"/>
                  <a:gd name="T13" fmla="*/ 0 h 252"/>
                  <a:gd name="T14" fmla="*/ 92 w 504"/>
                  <a:gd name="T15" fmla="*/ 3 h 252"/>
                  <a:gd name="T16" fmla="*/ 113 w 504"/>
                  <a:gd name="T17" fmla="*/ 5 h 252"/>
                  <a:gd name="T18" fmla="*/ 119 w 504"/>
                  <a:gd name="T19" fmla="*/ 4 h 252"/>
                  <a:gd name="T20" fmla="*/ 122 w 504"/>
                  <a:gd name="T21" fmla="*/ 7 h 252"/>
                  <a:gd name="T22" fmla="*/ 126 w 504"/>
                  <a:gd name="T23" fmla="*/ 3 h 252"/>
                  <a:gd name="T24" fmla="*/ 131 w 504"/>
                  <a:gd name="T25" fmla="*/ 7 h 252"/>
                  <a:gd name="T26" fmla="*/ 141 w 504"/>
                  <a:gd name="T27" fmla="*/ 4 h 252"/>
                  <a:gd name="T28" fmla="*/ 147 w 504"/>
                  <a:gd name="T29" fmla="*/ 5 h 252"/>
                  <a:gd name="T30" fmla="*/ 154 w 504"/>
                  <a:gd name="T31" fmla="*/ 4 h 252"/>
                  <a:gd name="T32" fmla="*/ 161 w 504"/>
                  <a:gd name="T33" fmla="*/ 4 h 252"/>
                  <a:gd name="T34" fmla="*/ 171 w 504"/>
                  <a:gd name="T35" fmla="*/ 5 h 252"/>
                  <a:gd name="T36" fmla="*/ 177 w 504"/>
                  <a:gd name="T37" fmla="*/ 4 h 252"/>
                  <a:gd name="T38" fmla="*/ 200 w 504"/>
                  <a:gd name="T39" fmla="*/ 7 h 252"/>
                  <a:gd name="T40" fmla="*/ 205 w 504"/>
                  <a:gd name="T41" fmla="*/ 3 h 252"/>
                  <a:gd name="T42" fmla="*/ 209 w 504"/>
                  <a:gd name="T43" fmla="*/ 7 h 252"/>
                  <a:gd name="T44" fmla="*/ 264 w 504"/>
                  <a:gd name="T45" fmla="*/ 4 h 252"/>
                  <a:gd name="T46" fmla="*/ 270 w 504"/>
                  <a:gd name="T47" fmla="*/ 5 h 252"/>
                  <a:gd name="T48" fmla="*/ 289 w 504"/>
                  <a:gd name="T49" fmla="*/ 4 h 252"/>
                  <a:gd name="T50" fmla="*/ 296 w 504"/>
                  <a:gd name="T51" fmla="*/ 4 h 252"/>
                  <a:gd name="T52" fmla="*/ 316 w 504"/>
                  <a:gd name="T53" fmla="*/ 5 h 252"/>
                  <a:gd name="T54" fmla="*/ 322 w 504"/>
                  <a:gd name="T55" fmla="*/ 4 h 252"/>
                  <a:gd name="T56" fmla="*/ 354 w 504"/>
                  <a:gd name="T57" fmla="*/ 7 h 252"/>
                  <a:gd name="T58" fmla="*/ 358 w 504"/>
                  <a:gd name="T59" fmla="*/ 3 h 252"/>
                  <a:gd name="T60" fmla="*/ 363 w 504"/>
                  <a:gd name="T61" fmla="*/ 7 h 252"/>
                  <a:gd name="T62" fmla="*/ 377 w 504"/>
                  <a:gd name="T63" fmla="*/ 4 h 252"/>
                  <a:gd name="T64" fmla="*/ 383 w 504"/>
                  <a:gd name="T65" fmla="*/ 5 h 252"/>
                  <a:gd name="T66" fmla="*/ 386 w 504"/>
                  <a:gd name="T67" fmla="*/ 4 h 252"/>
                  <a:gd name="T68" fmla="*/ 393 w 504"/>
                  <a:gd name="T69" fmla="*/ 4 h 252"/>
                  <a:gd name="T70" fmla="*/ 395 w 504"/>
                  <a:gd name="T71" fmla="*/ 5 h 252"/>
                  <a:gd name="T72" fmla="*/ 401 w 504"/>
                  <a:gd name="T73" fmla="*/ 4 h 252"/>
                  <a:gd name="T74" fmla="*/ 405 w 504"/>
                  <a:gd name="T75" fmla="*/ 7 h 252"/>
                  <a:gd name="T76" fmla="*/ 410 w 504"/>
                  <a:gd name="T77" fmla="*/ 1 h 252"/>
                  <a:gd name="T78" fmla="*/ 420 w 504"/>
                  <a:gd name="T79" fmla="*/ 2 h 252"/>
                  <a:gd name="T80" fmla="*/ 427 w 504"/>
                  <a:gd name="T81" fmla="*/ 7 h 252"/>
                  <a:gd name="T82" fmla="*/ 432 w 504"/>
                  <a:gd name="T83" fmla="*/ 1 h 252"/>
                  <a:gd name="T84" fmla="*/ 441 w 504"/>
                  <a:gd name="T85" fmla="*/ 2 h 252"/>
                  <a:gd name="T86" fmla="*/ 458 w 504"/>
                  <a:gd name="T87" fmla="*/ 7 h 252"/>
                  <a:gd name="T88" fmla="*/ 462 w 504"/>
                  <a:gd name="T89" fmla="*/ 3 h 252"/>
                  <a:gd name="T90" fmla="*/ 467 w 504"/>
                  <a:gd name="T91" fmla="*/ 7 h 252"/>
                  <a:gd name="T92" fmla="*/ 477 w 504"/>
                  <a:gd name="T93" fmla="*/ 4 h 252"/>
                  <a:gd name="T94" fmla="*/ 482 w 504"/>
                  <a:gd name="T95" fmla="*/ 5 h 252"/>
                  <a:gd name="T96" fmla="*/ 487 w 504"/>
                  <a:gd name="T97" fmla="*/ 4 h 252"/>
                  <a:gd name="T98" fmla="*/ 493 w 504"/>
                  <a:gd name="T99" fmla="*/ 4 h 25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04"/>
                  <a:gd name="T151" fmla="*/ 0 h 252"/>
                  <a:gd name="T152" fmla="*/ 504 w 504"/>
                  <a:gd name="T153" fmla="*/ 252 h 25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04" h="252">
                    <a:moveTo>
                      <a:pt x="0" y="252"/>
                    </a:moveTo>
                    <a:lnTo>
                      <a:pt x="0" y="201"/>
                    </a:lnTo>
                    <a:lnTo>
                      <a:pt x="27" y="201"/>
                    </a:lnTo>
                    <a:lnTo>
                      <a:pt x="28" y="200"/>
                    </a:lnTo>
                    <a:lnTo>
                      <a:pt x="28" y="199"/>
                    </a:lnTo>
                    <a:lnTo>
                      <a:pt x="30" y="198"/>
                    </a:lnTo>
                    <a:lnTo>
                      <a:pt x="32" y="198"/>
                    </a:lnTo>
                    <a:lnTo>
                      <a:pt x="33" y="198"/>
                    </a:lnTo>
                    <a:lnTo>
                      <a:pt x="35" y="199"/>
                    </a:lnTo>
                    <a:lnTo>
                      <a:pt x="36" y="200"/>
                    </a:lnTo>
                    <a:lnTo>
                      <a:pt x="36" y="201"/>
                    </a:lnTo>
                    <a:lnTo>
                      <a:pt x="49" y="201"/>
                    </a:lnTo>
                    <a:lnTo>
                      <a:pt x="49" y="7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60" y="4"/>
                    </a:lnTo>
                    <a:lnTo>
                      <a:pt x="61" y="4"/>
                    </a:lnTo>
                    <a:lnTo>
                      <a:pt x="63" y="3"/>
                    </a:lnTo>
                    <a:lnTo>
                      <a:pt x="65" y="4"/>
                    </a:lnTo>
                    <a:lnTo>
                      <a:pt x="66" y="4"/>
                    </a:lnTo>
                    <a:lnTo>
                      <a:pt x="67" y="5"/>
                    </a:lnTo>
                    <a:lnTo>
                      <a:pt x="67" y="7"/>
                    </a:lnTo>
                    <a:lnTo>
                      <a:pt x="77" y="7"/>
                    </a:lnTo>
                    <a:lnTo>
                      <a:pt x="77" y="5"/>
                    </a:lnTo>
                    <a:lnTo>
                      <a:pt x="78" y="3"/>
                    </a:lnTo>
                    <a:lnTo>
                      <a:pt x="80" y="2"/>
                    </a:lnTo>
                    <a:lnTo>
                      <a:pt x="82" y="1"/>
                    </a:lnTo>
                    <a:lnTo>
                      <a:pt x="84" y="0"/>
                    </a:lnTo>
                    <a:lnTo>
                      <a:pt x="87" y="0"/>
                    </a:lnTo>
                    <a:lnTo>
                      <a:pt x="89" y="1"/>
                    </a:lnTo>
                    <a:lnTo>
                      <a:pt x="91" y="2"/>
                    </a:lnTo>
                    <a:lnTo>
                      <a:pt x="92" y="3"/>
                    </a:lnTo>
                    <a:lnTo>
                      <a:pt x="93" y="5"/>
                    </a:lnTo>
                    <a:lnTo>
                      <a:pt x="94" y="7"/>
                    </a:lnTo>
                    <a:lnTo>
                      <a:pt x="113" y="7"/>
                    </a:lnTo>
                    <a:lnTo>
                      <a:pt x="113" y="5"/>
                    </a:lnTo>
                    <a:lnTo>
                      <a:pt x="114" y="4"/>
                    </a:lnTo>
                    <a:lnTo>
                      <a:pt x="115" y="4"/>
                    </a:lnTo>
                    <a:lnTo>
                      <a:pt x="117" y="3"/>
                    </a:lnTo>
                    <a:lnTo>
                      <a:pt x="119" y="4"/>
                    </a:lnTo>
                    <a:lnTo>
                      <a:pt x="120" y="4"/>
                    </a:lnTo>
                    <a:lnTo>
                      <a:pt x="121" y="5"/>
                    </a:lnTo>
                    <a:lnTo>
                      <a:pt x="122" y="7"/>
                    </a:lnTo>
                    <a:lnTo>
                      <a:pt x="122" y="5"/>
                    </a:lnTo>
                    <a:lnTo>
                      <a:pt x="123" y="4"/>
                    </a:lnTo>
                    <a:lnTo>
                      <a:pt x="124" y="4"/>
                    </a:lnTo>
                    <a:lnTo>
                      <a:pt x="126" y="3"/>
                    </a:lnTo>
                    <a:lnTo>
                      <a:pt x="128" y="4"/>
                    </a:lnTo>
                    <a:lnTo>
                      <a:pt x="129" y="4"/>
                    </a:lnTo>
                    <a:lnTo>
                      <a:pt x="130" y="5"/>
                    </a:lnTo>
                    <a:lnTo>
                      <a:pt x="131" y="7"/>
                    </a:lnTo>
                    <a:lnTo>
                      <a:pt x="138" y="7"/>
                    </a:lnTo>
                    <a:lnTo>
                      <a:pt x="138" y="5"/>
                    </a:lnTo>
                    <a:lnTo>
                      <a:pt x="139" y="4"/>
                    </a:lnTo>
                    <a:lnTo>
                      <a:pt x="141" y="4"/>
                    </a:lnTo>
                    <a:lnTo>
                      <a:pt x="142" y="3"/>
                    </a:lnTo>
                    <a:lnTo>
                      <a:pt x="144" y="4"/>
                    </a:lnTo>
                    <a:lnTo>
                      <a:pt x="145" y="4"/>
                    </a:lnTo>
                    <a:lnTo>
                      <a:pt x="147" y="5"/>
                    </a:lnTo>
                    <a:lnTo>
                      <a:pt x="147" y="7"/>
                    </a:lnTo>
                    <a:lnTo>
                      <a:pt x="153" y="7"/>
                    </a:lnTo>
                    <a:lnTo>
                      <a:pt x="153" y="5"/>
                    </a:lnTo>
                    <a:lnTo>
                      <a:pt x="154" y="4"/>
                    </a:lnTo>
                    <a:lnTo>
                      <a:pt x="156" y="4"/>
                    </a:lnTo>
                    <a:lnTo>
                      <a:pt x="158" y="3"/>
                    </a:lnTo>
                    <a:lnTo>
                      <a:pt x="159" y="4"/>
                    </a:lnTo>
                    <a:lnTo>
                      <a:pt x="161" y="4"/>
                    </a:lnTo>
                    <a:lnTo>
                      <a:pt x="162" y="5"/>
                    </a:lnTo>
                    <a:lnTo>
                      <a:pt x="162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2" y="4"/>
                    </a:lnTo>
                    <a:lnTo>
                      <a:pt x="173" y="4"/>
                    </a:lnTo>
                    <a:lnTo>
                      <a:pt x="175" y="3"/>
                    </a:lnTo>
                    <a:lnTo>
                      <a:pt x="177" y="4"/>
                    </a:lnTo>
                    <a:lnTo>
                      <a:pt x="178" y="4"/>
                    </a:lnTo>
                    <a:lnTo>
                      <a:pt x="179" y="5"/>
                    </a:lnTo>
                    <a:lnTo>
                      <a:pt x="180" y="7"/>
                    </a:lnTo>
                    <a:lnTo>
                      <a:pt x="200" y="7"/>
                    </a:lnTo>
                    <a:lnTo>
                      <a:pt x="200" y="5"/>
                    </a:lnTo>
                    <a:lnTo>
                      <a:pt x="201" y="4"/>
                    </a:lnTo>
                    <a:lnTo>
                      <a:pt x="203" y="4"/>
                    </a:lnTo>
                    <a:lnTo>
                      <a:pt x="205" y="3"/>
                    </a:lnTo>
                    <a:lnTo>
                      <a:pt x="206" y="4"/>
                    </a:lnTo>
                    <a:lnTo>
                      <a:pt x="208" y="4"/>
                    </a:lnTo>
                    <a:lnTo>
                      <a:pt x="209" y="5"/>
                    </a:lnTo>
                    <a:lnTo>
                      <a:pt x="209" y="7"/>
                    </a:lnTo>
                    <a:lnTo>
                      <a:pt x="261" y="7"/>
                    </a:lnTo>
                    <a:lnTo>
                      <a:pt x="261" y="5"/>
                    </a:lnTo>
                    <a:lnTo>
                      <a:pt x="262" y="4"/>
                    </a:lnTo>
                    <a:lnTo>
                      <a:pt x="264" y="4"/>
                    </a:lnTo>
                    <a:lnTo>
                      <a:pt x="266" y="3"/>
                    </a:lnTo>
                    <a:lnTo>
                      <a:pt x="267" y="4"/>
                    </a:lnTo>
                    <a:lnTo>
                      <a:pt x="269" y="4"/>
                    </a:lnTo>
                    <a:lnTo>
                      <a:pt x="270" y="5"/>
                    </a:lnTo>
                    <a:lnTo>
                      <a:pt x="270" y="7"/>
                    </a:lnTo>
                    <a:lnTo>
                      <a:pt x="288" y="7"/>
                    </a:lnTo>
                    <a:lnTo>
                      <a:pt x="288" y="5"/>
                    </a:lnTo>
                    <a:lnTo>
                      <a:pt x="289" y="4"/>
                    </a:lnTo>
                    <a:lnTo>
                      <a:pt x="291" y="4"/>
                    </a:lnTo>
                    <a:lnTo>
                      <a:pt x="293" y="3"/>
                    </a:lnTo>
                    <a:lnTo>
                      <a:pt x="294" y="4"/>
                    </a:lnTo>
                    <a:lnTo>
                      <a:pt x="296" y="4"/>
                    </a:lnTo>
                    <a:lnTo>
                      <a:pt x="297" y="5"/>
                    </a:lnTo>
                    <a:lnTo>
                      <a:pt x="297" y="7"/>
                    </a:lnTo>
                    <a:lnTo>
                      <a:pt x="316" y="7"/>
                    </a:lnTo>
                    <a:lnTo>
                      <a:pt x="316" y="5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21" y="3"/>
                    </a:lnTo>
                    <a:lnTo>
                      <a:pt x="322" y="4"/>
                    </a:lnTo>
                    <a:lnTo>
                      <a:pt x="324" y="4"/>
                    </a:lnTo>
                    <a:lnTo>
                      <a:pt x="325" y="5"/>
                    </a:lnTo>
                    <a:lnTo>
                      <a:pt x="325" y="7"/>
                    </a:lnTo>
                    <a:lnTo>
                      <a:pt x="354" y="7"/>
                    </a:lnTo>
                    <a:lnTo>
                      <a:pt x="354" y="5"/>
                    </a:lnTo>
                    <a:lnTo>
                      <a:pt x="355" y="4"/>
                    </a:lnTo>
                    <a:lnTo>
                      <a:pt x="357" y="4"/>
                    </a:lnTo>
                    <a:lnTo>
                      <a:pt x="358" y="3"/>
                    </a:lnTo>
                    <a:lnTo>
                      <a:pt x="360" y="4"/>
                    </a:lnTo>
                    <a:lnTo>
                      <a:pt x="362" y="4"/>
                    </a:lnTo>
                    <a:lnTo>
                      <a:pt x="363" y="5"/>
                    </a:lnTo>
                    <a:lnTo>
                      <a:pt x="363" y="7"/>
                    </a:lnTo>
                    <a:lnTo>
                      <a:pt x="374" y="7"/>
                    </a:lnTo>
                    <a:lnTo>
                      <a:pt x="374" y="5"/>
                    </a:lnTo>
                    <a:lnTo>
                      <a:pt x="375" y="4"/>
                    </a:lnTo>
                    <a:lnTo>
                      <a:pt x="377" y="4"/>
                    </a:lnTo>
                    <a:lnTo>
                      <a:pt x="378" y="3"/>
                    </a:lnTo>
                    <a:lnTo>
                      <a:pt x="380" y="4"/>
                    </a:lnTo>
                    <a:lnTo>
                      <a:pt x="381" y="4"/>
                    </a:lnTo>
                    <a:lnTo>
                      <a:pt x="383" y="5"/>
                    </a:lnTo>
                    <a:lnTo>
                      <a:pt x="383" y="7"/>
                    </a:lnTo>
                    <a:lnTo>
                      <a:pt x="385" y="7"/>
                    </a:lnTo>
                    <a:lnTo>
                      <a:pt x="385" y="5"/>
                    </a:lnTo>
                    <a:lnTo>
                      <a:pt x="386" y="4"/>
                    </a:lnTo>
                    <a:lnTo>
                      <a:pt x="388" y="4"/>
                    </a:lnTo>
                    <a:lnTo>
                      <a:pt x="389" y="3"/>
                    </a:lnTo>
                    <a:lnTo>
                      <a:pt x="391" y="4"/>
                    </a:lnTo>
                    <a:lnTo>
                      <a:pt x="393" y="4"/>
                    </a:lnTo>
                    <a:lnTo>
                      <a:pt x="394" y="5"/>
                    </a:lnTo>
                    <a:lnTo>
                      <a:pt x="394" y="7"/>
                    </a:lnTo>
                    <a:lnTo>
                      <a:pt x="395" y="7"/>
                    </a:lnTo>
                    <a:lnTo>
                      <a:pt x="395" y="5"/>
                    </a:lnTo>
                    <a:lnTo>
                      <a:pt x="396" y="4"/>
                    </a:lnTo>
                    <a:lnTo>
                      <a:pt x="397" y="4"/>
                    </a:lnTo>
                    <a:lnTo>
                      <a:pt x="399" y="3"/>
                    </a:lnTo>
                    <a:lnTo>
                      <a:pt x="401" y="4"/>
                    </a:lnTo>
                    <a:lnTo>
                      <a:pt x="402" y="4"/>
                    </a:lnTo>
                    <a:lnTo>
                      <a:pt x="403" y="5"/>
                    </a:lnTo>
                    <a:lnTo>
                      <a:pt x="403" y="7"/>
                    </a:lnTo>
                    <a:lnTo>
                      <a:pt x="405" y="7"/>
                    </a:lnTo>
                    <a:lnTo>
                      <a:pt x="406" y="5"/>
                    </a:lnTo>
                    <a:lnTo>
                      <a:pt x="407" y="3"/>
                    </a:lnTo>
                    <a:lnTo>
                      <a:pt x="408" y="2"/>
                    </a:lnTo>
                    <a:lnTo>
                      <a:pt x="410" y="1"/>
                    </a:lnTo>
                    <a:lnTo>
                      <a:pt x="413" y="0"/>
                    </a:lnTo>
                    <a:lnTo>
                      <a:pt x="415" y="0"/>
                    </a:lnTo>
                    <a:lnTo>
                      <a:pt x="417" y="1"/>
                    </a:lnTo>
                    <a:lnTo>
                      <a:pt x="420" y="2"/>
                    </a:lnTo>
                    <a:lnTo>
                      <a:pt x="421" y="3"/>
                    </a:lnTo>
                    <a:lnTo>
                      <a:pt x="422" y="5"/>
                    </a:lnTo>
                    <a:lnTo>
                      <a:pt x="423" y="7"/>
                    </a:lnTo>
                    <a:lnTo>
                      <a:pt x="427" y="7"/>
                    </a:lnTo>
                    <a:lnTo>
                      <a:pt x="427" y="5"/>
                    </a:lnTo>
                    <a:lnTo>
                      <a:pt x="428" y="3"/>
                    </a:lnTo>
                    <a:lnTo>
                      <a:pt x="430" y="2"/>
                    </a:lnTo>
                    <a:lnTo>
                      <a:pt x="432" y="1"/>
                    </a:lnTo>
                    <a:lnTo>
                      <a:pt x="434" y="0"/>
                    </a:lnTo>
                    <a:lnTo>
                      <a:pt x="436" y="0"/>
                    </a:lnTo>
                    <a:lnTo>
                      <a:pt x="439" y="1"/>
                    </a:lnTo>
                    <a:lnTo>
                      <a:pt x="441" y="2"/>
                    </a:lnTo>
                    <a:lnTo>
                      <a:pt x="442" y="3"/>
                    </a:lnTo>
                    <a:lnTo>
                      <a:pt x="443" y="5"/>
                    </a:lnTo>
                    <a:lnTo>
                      <a:pt x="443" y="7"/>
                    </a:lnTo>
                    <a:lnTo>
                      <a:pt x="458" y="7"/>
                    </a:lnTo>
                    <a:lnTo>
                      <a:pt x="458" y="5"/>
                    </a:lnTo>
                    <a:lnTo>
                      <a:pt x="459" y="4"/>
                    </a:lnTo>
                    <a:lnTo>
                      <a:pt x="461" y="4"/>
                    </a:lnTo>
                    <a:lnTo>
                      <a:pt x="462" y="3"/>
                    </a:lnTo>
                    <a:lnTo>
                      <a:pt x="464" y="4"/>
                    </a:lnTo>
                    <a:lnTo>
                      <a:pt x="466" y="4"/>
                    </a:lnTo>
                    <a:lnTo>
                      <a:pt x="466" y="5"/>
                    </a:lnTo>
                    <a:lnTo>
                      <a:pt x="467" y="7"/>
                    </a:lnTo>
                    <a:lnTo>
                      <a:pt x="474" y="7"/>
                    </a:lnTo>
                    <a:lnTo>
                      <a:pt x="474" y="5"/>
                    </a:lnTo>
                    <a:lnTo>
                      <a:pt x="475" y="4"/>
                    </a:lnTo>
                    <a:lnTo>
                      <a:pt x="477" y="4"/>
                    </a:lnTo>
                    <a:lnTo>
                      <a:pt x="478" y="3"/>
                    </a:lnTo>
                    <a:lnTo>
                      <a:pt x="480" y="4"/>
                    </a:lnTo>
                    <a:lnTo>
                      <a:pt x="482" y="4"/>
                    </a:lnTo>
                    <a:lnTo>
                      <a:pt x="482" y="5"/>
                    </a:lnTo>
                    <a:lnTo>
                      <a:pt x="483" y="7"/>
                    </a:lnTo>
                    <a:lnTo>
                      <a:pt x="486" y="7"/>
                    </a:lnTo>
                    <a:lnTo>
                      <a:pt x="486" y="5"/>
                    </a:lnTo>
                    <a:lnTo>
                      <a:pt x="487" y="4"/>
                    </a:lnTo>
                    <a:lnTo>
                      <a:pt x="488" y="4"/>
                    </a:lnTo>
                    <a:lnTo>
                      <a:pt x="490" y="3"/>
                    </a:lnTo>
                    <a:lnTo>
                      <a:pt x="492" y="4"/>
                    </a:lnTo>
                    <a:lnTo>
                      <a:pt x="493" y="4"/>
                    </a:lnTo>
                    <a:lnTo>
                      <a:pt x="494" y="5"/>
                    </a:lnTo>
                    <a:lnTo>
                      <a:pt x="495" y="7"/>
                    </a:lnTo>
                    <a:lnTo>
                      <a:pt x="504" y="7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7" name="Freeform 503"/>
              <p:cNvSpPr>
                <a:spLocks/>
              </p:cNvSpPr>
              <p:nvPr/>
            </p:nvSpPr>
            <p:spPr bwMode="auto">
              <a:xfrm>
                <a:off x="2301" y="2030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8" name="Rectangle 504"/>
              <p:cNvSpPr>
                <a:spLocks noChangeArrowheads="1"/>
              </p:cNvSpPr>
              <p:nvPr/>
            </p:nvSpPr>
            <p:spPr bwMode="auto">
              <a:xfrm>
                <a:off x="1566" y="2098"/>
                <a:ext cx="182" cy="5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9" name="Rectangle 505"/>
              <p:cNvSpPr>
                <a:spLocks noChangeArrowheads="1"/>
              </p:cNvSpPr>
              <p:nvPr/>
            </p:nvSpPr>
            <p:spPr bwMode="auto">
              <a:xfrm>
                <a:off x="1626" y="2097"/>
                <a:ext cx="1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70" name="Rectangle 506"/>
              <p:cNvSpPr>
                <a:spLocks noChangeArrowheads="1"/>
              </p:cNvSpPr>
              <p:nvPr/>
            </p:nvSpPr>
            <p:spPr bwMode="auto">
              <a:xfrm>
                <a:off x="1545" y="2124"/>
                <a:ext cx="201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Scanning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71" name="Freeform 507"/>
              <p:cNvSpPr>
                <a:spLocks/>
              </p:cNvSpPr>
              <p:nvPr/>
            </p:nvSpPr>
            <p:spPr bwMode="auto">
              <a:xfrm>
                <a:off x="1760" y="2079"/>
                <a:ext cx="569" cy="30"/>
              </a:xfrm>
              <a:custGeom>
                <a:avLst/>
                <a:gdLst>
                  <a:gd name="T0" fmla="*/ 533 w 569"/>
                  <a:gd name="T1" fmla="*/ 29 h 30"/>
                  <a:gd name="T2" fmla="*/ 527 w 569"/>
                  <a:gd name="T3" fmla="*/ 27 h 30"/>
                  <a:gd name="T4" fmla="*/ 522 w 569"/>
                  <a:gd name="T5" fmla="*/ 30 h 30"/>
                  <a:gd name="T6" fmla="*/ 517 w 569"/>
                  <a:gd name="T7" fmla="*/ 27 h 30"/>
                  <a:gd name="T8" fmla="*/ 513 w 569"/>
                  <a:gd name="T9" fmla="*/ 30 h 30"/>
                  <a:gd name="T10" fmla="*/ 503 w 569"/>
                  <a:gd name="T11" fmla="*/ 27 h 30"/>
                  <a:gd name="T12" fmla="*/ 497 w 569"/>
                  <a:gd name="T13" fmla="*/ 29 h 30"/>
                  <a:gd name="T14" fmla="*/ 481 w 569"/>
                  <a:gd name="T15" fmla="*/ 27 h 30"/>
                  <a:gd name="T16" fmla="*/ 473 w 569"/>
                  <a:gd name="T17" fmla="*/ 24 h 30"/>
                  <a:gd name="T18" fmla="*/ 466 w 569"/>
                  <a:gd name="T19" fmla="*/ 29 h 30"/>
                  <a:gd name="T20" fmla="*/ 460 w 569"/>
                  <a:gd name="T21" fmla="*/ 27 h 30"/>
                  <a:gd name="T22" fmla="*/ 452 w 569"/>
                  <a:gd name="T23" fmla="*/ 24 h 30"/>
                  <a:gd name="T24" fmla="*/ 445 w 569"/>
                  <a:gd name="T25" fmla="*/ 29 h 30"/>
                  <a:gd name="T26" fmla="*/ 441 w 569"/>
                  <a:gd name="T27" fmla="*/ 28 h 30"/>
                  <a:gd name="T28" fmla="*/ 435 w 569"/>
                  <a:gd name="T29" fmla="*/ 28 h 30"/>
                  <a:gd name="T30" fmla="*/ 433 w 569"/>
                  <a:gd name="T31" fmla="*/ 29 h 30"/>
                  <a:gd name="T32" fmla="*/ 427 w 569"/>
                  <a:gd name="T33" fmla="*/ 27 h 30"/>
                  <a:gd name="T34" fmla="*/ 422 w 569"/>
                  <a:gd name="T35" fmla="*/ 30 h 30"/>
                  <a:gd name="T36" fmla="*/ 417 w 569"/>
                  <a:gd name="T37" fmla="*/ 27 h 30"/>
                  <a:gd name="T38" fmla="*/ 413 w 569"/>
                  <a:gd name="T39" fmla="*/ 30 h 30"/>
                  <a:gd name="T40" fmla="*/ 399 w 569"/>
                  <a:gd name="T41" fmla="*/ 27 h 30"/>
                  <a:gd name="T42" fmla="*/ 393 w 569"/>
                  <a:gd name="T43" fmla="*/ 29 h 30"/>
                  <a:gd name="T44" fmla="*/ 389 w 569"/>
                  <a:gd name="T45" fmla="*/ 28 h 30"/>
                  <a:gd name="T46" fmla="*/ 382 w 569"/>
                  <a:gd name="T47" fmla="*/ 28 h 30"/>
                  <a:gd name="T48" fmla="*/ 376 w 569"/>
                  <a:gd name="T49" fmla="*/ 29 h 30"/>
                  <a:gd name="T50" fmla="*/ 370 w 569"/>
                  <a:gd name="T51" fmla="*/ 27 h 30"/>
                  <a:gd name="T52" fmla="*/ 364 w 569"/>
                  <a:gd name="T53" fmla="*/ 30 h 30"/>
                  <a:gd name="T54" fmla="*/ 360 w 569"/>
                  <a:gd name="T55" fmla="*/ 27 h 30"/>
                  <a:gd name="T56" fmla="*/ 355 w 569"/>
                  <a:gd name="T57" fmla="*/ 30 h 30"/>
                  <a:gd name="T58" fmla="*/ 333 w 569"/>
                  <a:gd name="T59" fmla="*/ 27 h 30"/>
                  <a:gd name="T60" fmla="*/ 327 w 569"/>
                  <a:gd name="T61" fmla="*/ 29 h 30"/>
                  <a:gd name="T62" fmla="*/ 308 w 569"/>
                  <a:gd name="T63" fmla="*/ 28 h 30"/>
                  <a:gd name="T64" fmla="*/ 301 w 569"/>
                  <a:gd name="T65" fmla="*/ 28 h 30"/>
                  <a:gd name="T66" fmla="*/ 248 w 569"/>
                  <a:gd name="T67" fmla="*/ 29 h 30"/>
                  <a:gd name="T68" fmla="*/ 242 w 569"/>
                  <a:gd name="T69" fmla="*/ 27 h 30"/>
                  <a:gd name="T70" fmla="*/ 219 w 569"/>
                  <a:gd name="T71" fmla="*/ 30 h 30"/>
                  <a:gd name="T72" fmla="*/ 214 w 569"/>
                  <a:gd name="T73" fmla="*/ 27 h 30"/>
                  <a:gd name="T74" fmla="*/ 210 w 569"/>
                  <a:gd name="T75" fmla="*/ 30 h 30"/>
                  <a:gd name="T76" fmla="*/ 198 w 569"/>
                  <a:gd name="T77" fmla="*/ 27 h 30"/>
                  <a:gd name="T78" fmla="*/ 192 w 569"/>
                  <a:gd name="T79" fmla="*/ 29 h 30"/>
                  <a:gd name="T80" fmla="*/ 184 w 569"/>
                  <a:gd name="T81" fmla="*/ 28 h 30"/>
                  <a:gd name="T82" fmla="*/ 178 w 569"/>
                  <a:gd name="T83" fmla="*/ 28 h 30"/>
                  <a:gd name="T84" fmla="*/ 169 w 569"/>
                  <a:gd name="T85" fmla="*/ 29 h 30"/>
                  <a:gd name="T86" fmla="*/ 163 w 569"/>
                  <a:gd name="T87" fmla="*/ 27 h 30"/>
                  <a:gd name="T88" fmla="*/ 161 w 569"/>
                  <a:gd name="T89" fmla="*/ 30 h 30"/>
                  <a:gd name="T90" fmla="*/ 156 w 569"/>
                  <a:gd name="T91" fmla="*/ 27 h 30"/>
                  <a:gd name="T92" fmla="*/ 152 w 569"/>
                  <a:gd name="T93" fmla="*/ 30 h 30"/>
                  <a:gd name="T94" fmla="*/ 130 w 569"/>
                  <a:gd name="T95" fmla="*/ 25 h 30"/>
                  <a:gd name="T96" fmla="*/ 121 w 569"/>
                  <a:gd name="T97" fmla="*/ 24 h 30"/>
                  <a:gd name="T98" fmla="*/ 116 w 569"/>
                  <a:gd name="T99" fmla="*/ 30 h 30"/>
                  <a:gd name="T100" fmla="*/ 104 w 569"/>
                  <a:gd name="T101" fmla="*/ 27 h 30"/>
                  <a:gd name="T102" fmla="*/ 98 w 569"/>
                  <a:gd name="T103" fmla="*/ 29 h 30"/>
                  <a:gd name="T104" fmla="*/ 91 w 569"/>
                  <a:gd name="T105" fmla="*/ 28 h 30"/>
                  <a:gd name="T106" fmla="*/ 85 w 569"/>
                  <a:gd name="T107" fmla="*/ 28 h 30"/>
                  <a:gd name="T108" fmla="*/ 26 w 569"/>
                  <a:gd name="T109" fmla="*/ 29 h 30"/>
                  <a:gd name="T110" fmla="*/ 20 w 569"/>
                  <a:gd name="T111" fmla="*/ 27 h 30"/>
                  <a:gd name="T112" fmla="*/ 0 w 569"/>
                  <a:gd name="T113" fmla="*/ 30 h 3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69"/>
                  <a:gd name="T172" fmla="*/ 0 h 30"/>
                  <a:gd name="T173" fmla="*/ 569 w 569"/>
                  <a:gd name="T174" fmla="*/ 30 h 3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69" h="30">
                    <a:moveTo>
                      <a:pt x="569" y="0"/>
                    </a:moveTo>
                    <a:lnTo>
                      <a:pt x="569" y="30"/>
                    </a:lnTo>
                    <a:lnTo>
                      <a:pt x="534" y="30"/>
                    </a:lnTo>
                    <a:lnTo>
                      <a:pt x="533" y="29"/>
                    </a:lnTo>
                    <a:lnTo>
                      <a:pt x="532" y="28"/>
                    </a:lnTo>
                    <a:lnTo>
                      <a:pt x="531" y="27"/>
                    </a:lnTo>
                    <a:lnTo>
                      <a:pt x="529" y="27"/>
                    </a:lnTo>
                    <a:lnTo>
                      <a:pt x="527" y="27"/>
                    </a:lnTo>
                    <a:lnTo>
                      <a:pt x="526" y="28"/>
                    </a:lnTo>
                    <a:lnTo>
                      <a:pt x="525" y="29"/>
                    </a:lnTo>
                    <a:lnTo>
                      <a:pt x="525" y="30"/>
                    </a:lnTo>
                    <a:lnTo>
                      <a:pt x="522" y="30"/>
                    </a:lnTo>
                    <a:lnTo>
                      <a:pt x="521" y="29"/>
                    </a:lnTo>
                    <a:lnTo>
                      <a:pt x="521" y="28"/>
                    </a:lnTo>
                    <a:lnTo>
                      <a:pt x="519" y="27"/>
                    </a:lnTo>
                    <a:lnTo>
                      <a:pt x="517" y="27"/>
                    </a:lnTo>
                    <a:lnTo>
                      <a:pt x="516" y="27"/>
                    </a:lnTo>
                    <a:lnTo>
                      <a:pt x="514" y="28"/>
                    </a:lnTo>
                    <a:lnTo>
                      <a:pt x="513" y="29"/>
                    </a:lnTo>
                    <a:lnTo>
                      <a:pt x="513" y="30"/>
                    </a:lnTo>
                    <a:lnTo>
                      <a:pt x="506" y="30"/>
                    </a:lnTo>
                    <a:lnTo>
                      <a:pt x="505" y="29"/>
                    </a:lnTo>
                    <a:lnTo>
                      <a:pt x="505" y="28"/>
                    </a:lnTo>
                    <a:lnTo>
                      <a:pt x="503" y="27"/>
                    </a:lnTo>
                    <a:lnTo>
                      <a:pt x="501" y="27"/>
                    </a:lnTo>
                    <a:lnTo>
                      <a:pt x="500" y="27"/>
                    </a:lnTo>
                    <a:lnTo>
                      <a:pt x="498" y="28"/>
                    </a:lnTo>
                    <a:lnTo>
                      <a:pt x="497" y="29"/>
                    </a:lnTo>
                    <a:lnTo>
                      <a:pt x="497" y="30"/>
                    </a:lnTo>
                    <a:lnTo>
                      <a:pt x="482" y="30"/>
                    </a:lnTo>
                    <a:lnTo>
                      <a:pt x="482" y="29"/>
                    </a:lnTo>
                    <a:lnTo>
                      <a:pt x="481" y="27"/>
                    </a:lnTo>
                    <a:lnTo>
                      <a:pt x="480" y="25"/>
                    </a:lnTo>
                    <a:lnTo>
                      <a:pt x="478" y="24"/>
                    </a:lnTo>
                    <a:lnTo>
                      <a:pt x="475" y="24"/>
                    </a:lnTo>
                    <a:lnTo>
                      <a:pt x="473" y="24"/>
                    </a:lnTo>
                    <a:lnTo>
                      <a:pt x="471" y="24"/>
                    </a:lnTo>
                    <a:lnTo>
                      <a:pt x="469" y="25"/>
                    </a:lnTo>
                    <a:lnTo>
                      <a:pt x="467" y="27"/>
                    </a:lnTo>
                    <a:lnTo>
                      <a:pt x="466" y="29"/>
                    </a:lnTo>
                    <a:lnTo>
                      <a:pt x="466" y="30"/>
                    </a:lnTo>
                    <a:lnTo>
                      <a:pt x="462" y="30"/>
                    </a:lnTo>
                    <a:lnTo>
                      <a:pt x="461" y="29"/>
                    </a:lnTo>
                    <a:lnTo>
                      <a:pt x="460" y="27"/>
                    </a:lnTo>
                    <a:lnTo>
                      <a:pt x="459" y="25"/>
                    </a:lnTo>
                    <a:lnTo>
                      <a:pt x="456" y="24"/>
                    </a:lnTo>
                    <a:lnTo>
                      <a:pt x="454" y="24"/>
                    </a:lnTo>
                    <a:lnTo>
                      <a:pt x="452" y="24"/>
                    </a:lnTo>
                    <a:lnTo>
                      <a:pt x="449" y="24"/>
                    </a:lnTo>
                    <a:lnTo>
                      <a:pt x="447" y="25"/>
                    </a:lnTo>
                    <a:lnTo>
                      <a:pt x="446" y="27"/>
                    </a:lnTo>
                    <a:lnTo>
                      <a:pt x="445" y="29"/>
                    </a:lnTo>
                    <a:lnTo>
                      <a:pt x="444" y="30"/>
                    </a:lnTo>
                    <a:lnTo>
                      <a:pt x="442" y="30"/>
                    </a:lnTo>
                    <a:lnTo>
                      <a:pt x="442" y="29"/>
                    </a:lnTo>
                    <a:lnTo>
                      <a:pt x="441" y="28"/>
                    </a:lnTo>
                    <a:lnTo>
                      <a:pt x="440" y="27"/>
                    </a:lnTo>
                    <a:lnTo>
                      <a:pt x="438" y="27"/>
                    </a:lnTo>
                    <a:lnTo>
                      <a:pt x="436" y="27"/>
                    </a:lnTo>
                    <a:lnTo>
                      <a:pt x="435" y="28"/>
                    </a:lnTo>
                    <a:lnTo>
                      <a:pt x="434" y="29"/>
                    </a:lnTo>
                    <a:lnTo>
                      <a:pt x="434" y="30"/>
                    </a:lnTo>
                    <a:lnTo>
                      <a:pt x="433" y="30"/>
                    </a:lnTo>
                    <a:lnTo>
                      <a:pt x="433" y="29"/>
                    </a:lnTo>
                    <a:lnTo>
                      <a:pt x="432" y="28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7" y="27"/>
                    </a:lnTo>
                    <a:lnTo>
                      <a:pt x="425" y="28"/>
                    </a:lnTo>
                    <a:lnTo>
                      <a:pt x="424" y="29"/>
                    </a:lnTo>
                    <a:lnTo>
                      <a:pt x="424" y="30"/>
                    </a:lnTo>
                    <a:lnTo>
                      <a:pt x="422" y="30"/>
                    </a:lnTo>
                    <a:lnTo>
                      <a:pt x="422" y="29"/>
                    </a:lnTo>
                    <a:lnTo>
                      <a:pt x="420" y="28"/>
                    </a:lnTo>
                    <a:lnTo>
                      <a:pt x="419" y="27"/>
                    </a:lnTo>
                    <a:lnTo>
                      <a:pt x="417" y="27"/>
                    </a:lnTo>
                    <a:lnTo>
                      <a:pt x="416" y="27"/>
                    </a:lnTo>
                    <a:lnTo>
                      <a:pt x="414" y="28"/>
                    </a:lnTo>
                    <a:lnTo>
                      <a:pt x="413" y="29"/>
                    </a:lnTo>
                    <a:lnTo>
                      <a:pt x="413" y="30"/>
                    </a:lnTo>
                    <a:lnTo>
                      <a:pt x="402" y="30"/>
                    </a:lnTo>
                    <a:lnTo>
                      <a:pt x="402" y="29"/>
                    </a:lnTo>
                    <a:lnTo>
                      <a:pt x="401" y="28"/>
                    </a:lnTo>
                    <a:lnTo>
                      <a:pt x="399" y="27"/>
                    </a:lnTo>
                    <a:lnTo>
                      <a:pt x="397" y="27"/>
                    </a:lnTo>
                    <a:lnTo>
                      <a:pt x="396" y="27"/>
                    </a:lnTo>
                    <a:lnTo>
                      <a:pt x="394" y="28"/>
                    </a:lnTo>
                    <a:lnTo>
                      <a:pt x="393" y="29"/>
                    </a:lnTo>
                    <a:lnTo>
                      <a:pt x="393" y="30"/>
                    </a:lnTo>
                    <a:lnTo>
                      <a:pt x="390" y="30"/>
                    </a:lnTo>
                    <a:lnTo>
                      <a:pt x="390" y="29"/>
                    </a:lnTo>
                    <a:lnTo>
                      <a:pt x="389" y="28"/>
                    </a:lnTo>
                    <a:lnTo>
                      <a:pt x="387" y="27"/>
                    </a:lnTo>
                    <a:lnTo>
                      <a:pt x="386" y="27"/>
                    </a:lnTo>
                    <a:lnTo>
                      <a:pt x="384" y="27"/>
                    </a:lnTo>
                    <a:lnTo>
                      <a:pt x="382" y="28"/>
                    </a:lnTo>
                    <a:lnTo>
                      <a:pt x="382" y="29"/>
                    </a:lnTo>
                    <a:lnTo>
                      <a:pt x="381" y="30"/>
                    </a:lnTo>
                    <a:lnTo>
                      <a:pt x="377" y="30"/>
                    </a:lnTo>
                    <a:lnTo>
                      <a:pt x="376" y="29"/>
                    </a:lnTo>
                    <a:lnTo>
                      <a:pt x="375" y="28"/>
                    </a:lnTo>
                    <a:lnTo>
                      <a:pt x="374" y="27"/>
                    </a:lnTo>
                    <a:lnTo>
                      <a:pt x="372" y="27"/>
                    </a:lnTo>
                    <a:lnTo>
                      <a:pt x="370" y="27"/>
                    </a:lnTo>
                    <a:lnTo>
                      <a:pt x="369" y="28"/>
                    </a:lnTo>
                    <a:lnTo>
                      <a:pt x="368" y="29"/>
                    </a:lnTo>
                    <a:lnTo>
                      <a:pt x="368" y="30"/>
                    </a:lnTo>
                    <a:lnTo>
                      <a:pt x="364" y="30"/>
                    </a:lnTo>
                    <a:lnTo>
                      <a:pt x="364" y="29"/>
                    </a:lnTo>
                    <a:lnTo>
                      <a:pt x="363" y="28"/>
                    </a:lnTo>
                    <a:lnTo>
                      <a:pt x="361" y="27"/>
                    </a:lnTo>
                    <a:lnTo>
                      <a:pt x="360" y="27"/>
                    </a:lnTo>
                    <a:lnTo>
                      <a:pt x="358" y="27"/>
                    </a:lnTo>
                    <a:lnTo>
                      <a:pt x="356" y="28"/>
                    </a:lnTo>
                    <a:lnTo>
                      <a:pt x="355" y="29"/>
                    </a:lnTo>
                    <a:lnTo>
                      <a:pt x="355" y="30"/>
                    </a:lnTo>
                    <a:lnTo>
                      <a:pt x="336" y="30"/>
                    </a:lnTo>
                    <a:lnTo>
                      <a:pt x="336" y="29"/>
                    </a:lnTo>
                    <a:lnTo>
                      <a:pt x="335" y="28"/>
                    </a:lnTo>
                    <a:lnTo>
                      <a:pt x="333" y="27"/>
                    </a:lnTo>
                    <a:lnTo>
                      <a:pt x="332" y="27"/>
                    </a:lnTo>
                    <a:lnTo>
                      <a:pt x="330" y="27"/>
                    </a:lnTo>
                    <a:lnTo>
                      <a:pt x="328" y="28"/>
                    </a:lnTo>
                    <a:lnTo>
                      <a:pt x="327" y="29"/>
                    </a:lnTo>
                    <a:lnTo>
                      <a:pt x="327" y="30"/>
                    </a:lnTo>
                    <a:lnTo>
                      <a:pt x="309" y="30"/>
                    </a:lnTo>
                    <a:lnTo>
                      <a:pt x="309" y="29"/>
                    </a:lnTo>
                    <a:lnTo>
                      <a:pt x="308" y="28"/>
                    </a:lnTo>
                    <a:lnTo>
                      <a:pt x="306" y="27"/>
                    </a:lnTo>
                    <a:lnTo>
                      <a:pt x="305" y="27"/>
                    </a:lnTo>
                    <a:lnTo>
                      <a:pt x="303" y="27"/>
                    </a:lnTo>
                    <a:lnTo>
                      <a:pt x="301" y="28"/>
                    </a:lnTo>
                    <a:lnTo>
                      <a:pt x="300" y="29"/>
                    </a:lnTo>
                    <a:lnTo>
                      <a:pt x="300" y="30"/>
                    </a:lnTo>
                    <a:lnTo>
                      <a:pt x="248" y="30"/>
                    </a:lnTo>
                    <a:lnTo>
                      <a:pt x="248" y="29"/>
                    </a:lnTo>
                    <a:lnTo>
                      <a:pt x="247" y="28"/>
                    </a:lnTo>
                    <a:lnTo>
                      <a:pt x="245" y="27"/>
                    </a:lnTo>
                    <a:lnTo>
                      <a:pt x="244" y="27"/>
                    </a:lnTo>
                    <a:lnTo>
                      <a:pt x="242" y="27"/>
                    </a:lnTo>
                    <a:lnTo>
                      <a:pt x="240" y="28"/>
                    </a:lnTo>
                    <a:lnTo>
                      <a:pt x="239" y="29"/>
                    </a:lnTo>
                    <a:lnTo>
                      <a:pt x="239" y="30"/>
                    </a:lnTo>
                    <a:lnTo>
                      <a:pt x="219" y="30"/>
                    </a:lnTo>
                    <a:lnTo>
                      <a:pt x="218" y="29"/>
                    </a:lnTo>
                    <a:lnTo>
                      <a:pt x="217" y="28"/>
                    </a:lnTo>
                    <a:lnTo>
                      <a:pt x="216" y="27"/>
                    </a:lnTo>
                    <a:lnTo>
                      <a:pt x="214" y="27"/>
                    </a:lnTo>
                    <a:lnTo>
                      <a:pt x="212" y="27"/>
                    </a:lnTo>
                    <a:lnTo>
                      <a:pt x="211" y="28"/>
                    </a:lnTo>
                    <a:lnTo>
                      <a:pt x="210" y="29"/>
                    </a:lnTo>
                    <a:lnTo>
                      <a:pt x="210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200" y="28"/>
                    </a:lnTo>
                    <a:lnTo>
                      <a:pt x="198" y="27"/>
                    </a:lnTo>
                    <a:lnTo>
                      <a:pt x="197" y="27"/>
                    </a:lnTo>
                    <a:lnTo>
                      <a:pt x="195" y="27"/>
                    </a:lnTo>
                    <a:lnTo>
                      <a:pt x="193" y="28"/>
                    </a:lnTo>
                    <a:lnTo>
                      <a:pt x="192" y="29"/>
                    </a:lnTo>
                    <a:lnTo>
                      <a:pt x="192" y="30"/>
                    </a:lnTo>
                    <a:lnTo>
                      <a:pt x="186" y="30"/>
                    </a:lnTo>
                    <a:lnTo>
                      <a:pt x="185" y="29"/>
                    </a:lnTo>
                    <a:lnTo>
                      <a:pt x="184" y="28"/>
                    </a:lnTo>
                    <a:lnTo>
                      <a:pt x="183" y="27"/>
                    </a:lnTo>
                    <a:lnTo>
                      <a:pt x="181" y="27"/>
                    </a:lnTo>
                    <a:lnTo>
                      <a:pt x="180" y="27"/>
                    </a:lnTo>
                    <a:lnTo>
                      <a:pt x="178" y="28"/>
                    </a:lnTo>
                    <a:lnTo>
                      <a:pt x="177" y="29"/>
                    </a:lnTo>
                    <a:lnTo>
                      <a:pt x="177" y="30"/>
                    </a:lnTo>
                    <a:lnTo>
                      <a:pt x="170" y="30"/>
                    </a:lnTo>
                    <a:lnTo>
                      <a:pt x="169" y="29"/>
                    </a:lnTo>
                    <a:lnTo>
                      <a:pt x="168" y="28"/>
                    </a:lnTo>
                    <a:lnTo>
                      <a:pt x="167" y="27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2" y="28"/>
                    </a:lnTo>
                    <a:lnTo>
                      <a:pt x="161" y="29"/>
                    </a:lnTo>
                    <a:lnTo>
                      <a:pt x="161" y="30"/>
                    </a:lnTo>
                    <a:lnTo>
                      <a:pt x="160" y="29"/>
                    </a:lnTo>
                    <a:lnTo>
                      <a:pt x="159" y="28"/>
                    </a:lnTo>
                    <a:lnTo>
                      <a:pt x="158" y="27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3" y="28"/>
                    </a:lnTo>
                    <a:lnTo>
                      <a:pt x="152" y="29"/>
                    </a:lnTo>
                    <a:lnTo>
                      <a:pt x="152" y="30"/>
                    </a:lnTo>
                    <a:lnTo>
                      <a:pt x="133" y="30"/>
                    </a:lnTo>
                    <a:lnTo>
                      <a:pt x="132" y="29"/>
                    </a:lnTo>
                    <a:lnTo>
                      <a:pt x="131" y="27"/>
                    </a:lnTo>
                    <a:lnTo>
                      <a:pt x="130" y="25"/>
                    </a:lnTo>
                    <a:lnTo>
                      <a:pt x="128" y="24"/>
                    </a:lnTo>
                    <a:lnTo>
                      <a:pt x="126" y="24"/>
                    </a:lnTo>
                    <a:lnTo>
                      <a:pt x="123" y="24"/>
                    </a:lnTo>
                    <a:lnTo>
                      <a:pt x="121" y="24"/>
                    </a:lnTo>
                    <a:lnTo>
                      <a:pt x="119" y="25"/>
                    </a:lnTo>
                    <a:lnTo>
                      <a:pt x="117" y="27"/>
                    </a:lnTo>
                    <a:lnTo>
                      <a:pt x="116" y="29"/>
                    </a:lnTo>
                    <a:lnTo>
                      <a:pt x="116" y="30"/>
                    </a:lnTo>
                    <a:lnTo>
                      <a:pt x="106" y="30"/>
                    </a:lnTo>
                    <a:lnTo>
                      <a:pt x="106" y="29"/>
                    </a:lnTo>
                    <a:lnTo>
                      <a:pt x="105" y="28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99" y="28"/>
                    </a:lnTo>
                    <a:lnTo>
                      <a:pt x="98" y="29"/>
                    </a:lnTo>
                    <a:lnTo>
                      <a:pt x="97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1" y="28"/>
                    </a:lnTo>
                    <a:lnTo>
                      <a:pt x="90" y="27"/>
                    </a:lnTo>
                    <a:lnTo>
                      <a:pt x="88" y="27"/>
                    </a:lnTo>
                    <a:lnTo>
                      <a:pt x="86" y="27"/>
                    </a:lnTo>
                    <a:lnTo>
                      <a:pt x="85" y="28"/>
                    </a:lnTo>
                    <a:lnTo>
                      <a:pt x="84" y="29"/>
                    </a:lnTo>
                    <a:lnTo>
                      <a:pt x="83" y="30"/>
                    </a:lnTo>
                    <a:lnTo>
                      <a:pt x="26" y="30"/>
                    </a:lnTo>
                    <a:lnTo>
                      <a:pt x="26" y="29"/>
                    </a:lnTo>
                    <a:lnTo>
                      <a:pt x="25" y="28"/>
                    </a:lnTo>
                    <a:lnTo>
                      <a:pt x="23" y="27"/>
                    </a:lnTo>
                    <a:lnTo>
                      <a:pt x="22" y="27"/>
                    </a:lnTo>
                    <a:lnTo>
                      <a:pt x="20" y="27"/>
                    </a:lnTo>
                    <a:lnTo>
                      <a:pt x="18" y="28"/>
                    </a:lnTo>
                    <a:lnTo>
                      <a:pt x="18" y="29"/>
                    </a:lnTo>
                    <a:lnTo>
                      <a:pt x="17" y="30"/>
                    </a:lnTo>
                    <a:lnTo>
                      <a:pt x="0" y="3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2" name="Freeform 508"/>
              <p:cNvSpPr>
                <a:spLocks/>
              </p:cNvSpPr>
              <p:nvPr/>
            </p:nvSpPr>
            <p:spPr bwMode="auto">
              <a:xfrm>
                <a:off x="1748" y="210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3" name="Freeform 509"/>
              <p:cNvSpPr>
                <a:spLocks/>
              </p:cNvSpPr>
              <p:nvPr/>
            </p:nvSpPr>
            <p:spPr bwMode="auto">
              <a:xfrm>
                <a:off x="2519" y="1142"/>
                <a:ext cx="327" cy="1634"/>
              </a:xfrm>
              <a:custGeom>
                <a:avLst/>
                <a:gdLst>
                  <a:gd name="T0" fmla="*/ 0 w 327"/>
                  <a:gd name="T1" fmla="*/ 1628 h 1634"/>
                  <a:gd name="T2" fmla="*/ 116 w 327"/>
                  <a:gd name="T3" fmla="*/ 1626 h 1634"/>
                  <a:gd name="T4" fmla="*/ 118 w 327"/>
                  <a:gd name="T5" fmla="*/ 1624 h 1634"/>
                  <a:gd name="T6" fmla="*/ 121 w 327"/>
                  <a:gd name="T7" fmla="*/ 1624 h 1634"/>
                  <a:gd name="T8" fmla="*/ 124 w 327"/>
                  <a:gd name="T9" fmla="*/ 1626 h 1634"/>
                  <a:gd name="T10" fmla="*/ 167 w 327"/>
                  <a:gd name="T11" fmla="*/ 1628 h 1634"/>
                  <a:gd name="T12" fmla="*/ 168 w 327"/>
                  <a:gd name="T13" fmla="*/ 1625 h 1634"/>
                  <a:gd name="T14" fmla="*/ 172 w 327"/>
                  <a:gd name="T15" fmla="*/ 1624 h 1634"/>
                  <a:gd name="T16" fmla="*/ 175 w 327"/>
                  <a:gd name="T17" fmla="*/ 1625 h 1634"/>
                  <a:gd name="T18" fmla="*/ 176 w 327"/>
                  <a:gd name="T19" fmla="*/ 1628 h 1634"/>
                  <a:gd name="T20" fmla="*/ 190 w 327"/>
                  <a:gd name="T21" fmla="*/ 1626 h 1634"/>
                  <a:gd name="T22" fmla="*/ 192 w 327"/>
                  <a:gd name="T23" fmla="*/ 1624 h 1634"/>
                  <a:gd name="T24" fmla="*/ 196 w 327"/>
                  <a:gd name="T25" fmla="*/ 1624 h 1634"/>
                  <a:gd name="T26" fmla="*/ 198 w 327"/>
                  <a:gd name="T27" fmla="*/ 1626 h 1634"/>
                  <a:gd name="T28" fmla="*/ 221 w 327"/>
                  <a:gd name="T29" fmla="*/ 1628 h 1634"/>
                  <a:gd name="T30" fmla="*/ 222 w 327"/>
                  <a:gd name="T31" fmla="*/ 1625 h 1634"/>
                  <a:gd name="T32" fmla="*/ 226 w 327"/>
                  <a:gd name="T33" fmla="*/ 1624 h 1634"/>
                  <a:gd name="T34" fmla="*/ 229 w 327"/>
                  <a:gd name="T35" fmla="*/ 1625 h 1634"/>
                  <a:gd name="T36" fmla="*/ 230 w 327"/>
                  <a:gd name="T37" fmla="*/ 1628 h 1634"/>
                  <a:gd name="T38" fmla="*/ 257 w 327"/>
                  <a:gd name="T39" fmla="*/ 544 h 1634"/>
                  <a:gd name="T40" fmla="*/ 262 w 327"/>
                  <a:gd name="T41" fmla="*/ 543 h 1634"/>
                  <a:gd name="T42" fmla="*/ 264 w 327"/>
                  <a:gd name="T43" fmla="*/ 541 h 1634"/>
                  <a:gd name="T44" fmla="*/ 268 w 327"/>
                  <a:gd name="T45" fmla="*/ 541 h 1634"/>
                  <a:gd name="T46" fmla="*/ 270 w 327"/>
                  <a:gd name="T47" fmla="*/ 543 h 1634"/>
                  <a:gd name="T48" fmla="*/ 309 w 327"/>
                  <a:gd name="T49" fmla="*/ 544 h 1634"/>
                  <a:gd name="T50" fmla="*/ 310 w 327"/>
                  <a:gd name="T51" fmla="*/ 541 h 1634"/>
                  <a:gd name="T52" fmla="*/ 313 w 327"/>
                  <a:gd name="T53" fmla="*/ 541 h 1634"/>
                  <a:gd name="T54" fmla="*/ 317 w 327"/>
                  <a:gd name="T55" fmla="*/ 541 h 1634"/>
                  <a:gd name="T56" fmla="*/ 318 w 327"/>
                  <a:gd name="T57" fmla="*/ 544 h 1634"/>
                  <a:gd name="T58" fmla="*/ 327 w 327"/>
                  <a:gd name="T59" fmla="*/ 48 h 1634"/>
                  <a:gd name="T60" fmla="*/ 313 w 327"/>
                  <a:gd name="T61" fmla="*/ 47 h 1634"/>
                  <a:gd name="T62" fmla="*/ 311 w 327"/>
                  <a:gd name="T63" fmla="*/ 45 h 1634"/>
                  <a:gd name="T64" fmla="*/ 308 w 327"/>
                  <a:gd name="T65" fmla="*/ 45 h 1634"/>
                  <a:gd name="T66" fmla="*/ 305 w 327"/>
                  <a:gd name="T67" fmla="*/ 47 h 1634"/>
                  <a:gd name="T68" fmla="*/ 286 w 327"/>
                  <a:gd name="T69" fmla="*/ 48 h 1634"/>
                  <a:gd name="T70" fmla="*/ 285 w 327"/>
                  <a:gd name="T71" fmla="*/ 45 h 1634"/>
                  <a:gd name="T72" fmla="*/ 282 w 327"/>
                  <a:gd name="T73" fmla="*/ 44 h 1634"/>
                  <a:gd name="T74" fmla="*/ 279 w 327"/>
                  <a:gd name="T75" fmla="*/ 45 h 1634"/>
                  <a:gd name="T76" fmla="*/ 277 w 327"/>
                  <a:gd name="T77" fmla="*/ 48 h 1634"/>
                  <a:gd name="T78" fmla="*/ 257 w 327"/>
                  <a:gd name="T79" fmla="*/ 0 h 163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27"/>
                  <a:gd name="T121" fmla="*/ 0 h 1634"/>
                  <a:gd name="T122" fmla="*/ 327 w 327"/>
                  <a:gd name="T123" fmla="*/ 1634 h 163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27" h="1634">
                    <a:moveTo>
                      <a:pt x="0" y="1634"/>
                    </a:moveTo>
                    <a:lnTo>
                      <a:pt x="0" y="1628"/>
                    </a:lnTo>
                    <a:lnTo>
                      <a:pt x="115" y="1628"/>
                    </a:lnTo>
                    <a:lnTo>
                      <a:pt x="116" y="1626"/>
                    </a:lnTo>
                    <a:lnTo>
                      <a:pt x="117" y="1625"/>
                    </a:lnTo>
                    <a:lnTo>
                      <a:pt x="118" y="1624"/>
                    </a:lnTo>
                    <a:lnTo>
                      <a:pt x="120" y="1624"/>
                    </a:lnTo>
                    <a:lnTo>
                      <a:pt x="121" y="1624"/>
                    </a:lnTo>
                    <a:lnTo>
                      <a:pt x="123" y="1625"/>
                    </a:lnTo>
                    <a:lnTo>
                      <a:pt x="124" y="1626"/>
                    </a:lnTo>
                    <a:lnTo>
                      <a:pt x="124" y="1628"/>
                    </a:lnTo>
                    <a:lnTo>
                      <a:pt x="167" y="1628"/>
                    </a:lnTo>
                    <a:lnTo>
                      <a:pt x="167" y="1626"/>
                    </a:lnTo>
                    <a:lnTo>
                      <a:pt x="168" y="1625"/>
                    </a:lnTo>
                    <a:lnTo>
                      <a:pt x="170" y="1624"/>
                    </a:lnTo>
                    <a:lnTo>
                      <a:pt x="172" y="1624"/>
                    </a:lnTo>
                    <a:lnTo>
                      <a:pt x="173" y="1624"/>
                    </a:lnTo>
                    <a:lnTo>
                      <a:pt x="175" y="1625"/>
                    </a:lnTo>
                    <a:lnTo>
                      <a:pt x="176" y="1626"/>
                    </a:lnTo>
                    <a:lnTo>
                      <a:pt x="176" y="1628"/>
                    </a:lnTo>
                    <a:lnTo>
                      <a:pt x="190" y="1628"/>
                    </a:lnTo>
                    <a:lnTo>
                      <a:pt x="190" y="1626"/>
                    </a:lnTo>
                    <a:lnTo>
                      <a:pt x="191" y="1625"/>
                    </a:lnTo>
                    <a:lnTo>
                      <a:pt x="192" y="1624"/>
                    </a:lnTo>
                    <a:lnTo>
                      <a:pt x="194" y="1624"/>
                    </a:lnTo>
                    <a:lnTo>
                      <a:pt x="196" y="1624"/>
                    </a:lnTo>
                    <a:lnTo>
                      <a:pt x="197" y="1625"/>
                    </a:lnTo>
                    <a:lnTo>
                      <a:pt x="198" y="1626"/>
                    </a:lnTo>
                    <a:lnTo>
                      <a:pt x="199" y="1628"/>
                    </a:lnTo>
                    <a:lnTo>
                      <a:pt x="221" y="1628"/>
                    </a:lnTo>
                    <a:lnTo>
                      <a:pt x="221" y="1626"/>
                    </a:lnTo>
                    <a:lnTo>
                      <a:pt x="222" y="1625"/>
                    </a:lnTo>
                    <a:lnTo>
                      <a:pt x="224" y="1624"/>
                    </a:lnTo>
                    <a:lnTo>
                      <a:pt x="226" y="1624"/>
                    </a:lnTo>
                    <a:lnTo>
                      <a:pt x="227" y="1624"/>
                    </a:lnTo>
                    <a:lnTo>
                      <a:pt x="229" y="1625"/>
                    </a:lnTo>
                    <a:lnTo>
                      <a:pt x="230" y="1626"/>
                    </a:lnTo>
                    <a:lnTo>
                      <a:pt x="230" y="1628"/>
                    </a:lnTo>
                    <a:lnTo>
                      <a:pt x="257" y="1628"/>
                    </a:lnTo>
                    <a:lnTo>
                      <a:pt x="257" y="544"/>
                    </a:lnTo>
                    <a:lnTo>
                      <a:pt x="262" y="544"/>
                    </a:lnTo>
                    <a:lnTo>
                      <a:pt x="262" y="543"/>
                    </a:lnTo>
                    <a:lnTo>
                      <a:pt x="263" y="541"/>
                    </a:lnTo>
                    <a:lnTo>
                      <a:pt x="264" y="541"/>
                    </a:lnTo>
                    <a:lnTo>
                      <a:pt x="266" y="541"/>
                    </a:lnTo>
                    <a:lnTo>
                      <a:pt x="268" y="541"/>
                    </a:lnTo>
                    <a:lnTo>
                      <a:pt x="269" y="541"/>
                    </a:lnTo>
                    <a:lnTo>
                      <a:pt x="270" y="543"/>
                    </a:lnTo>
                    <a:lnTo>
                      <a:pt x="271" y="544"/>
                    </a:lnTo>
                    <a:lnTo>
                      <a:pt x="309" y="544"/>
                    </a:lnTo>
                    <a:lnTo>
                      <a:pt x="309" y="543"/>
                    </a:lnTo>
                    <a:lnTo>
                      <a:pt x="310" y="541"/>
                    </a:lnTo>
                    <a:lnTo>
                      <a:pt x="312" y="541"/>
                    </a:lnTo>
                    <a:lnTo>
                      <a:pt x="313" y="541"/>
                    </a:lnTo>
                    <a:lnTo>
                      <a:pt x="315" y="541"/>
                    </a:lnTo>
                    <a:lnTo>
                      <a:pt x="317" y="541"/>
                    </a:lnTo>
                    <a:lnTo>
                      <a:pt x="318" y="543"/>
                    </a:lnTo>
                    <a:lnTo>
                      <a:pt x="318" y="544"/>
                    </a:lnTo>
                    <a:lnTo>
                      <a:pt x="327" y="544"/>
                    </a:lnTo>
                    <a:lnTo>
                      <a:pt x="327" y="48"/>
                    </a:lnTo>
                    <a:lnTo>
                      <a:pt x="314" y="48"/>
                    </a:lnTo>
                    <a:lnTo>
                      <a:pt x="313" y="47"/>
                    </a:lnTo>
                    <a:lnTo>
                      <a:pt x="312" y="45"/>
                    </a:lnTo>
                    <a:lnTo>
                      <a:pt x="311" y="45"/>
                    </a:lnTo>
                    <a:lnTo>
                      <a:pt x="309" y="44"/>
                    </a:lnTo>
                    <a:lnTo>
                      <a:pt x="308" y="45"/>
                    </a:lnTo>
                    <a:lnTo>
                      <a:pt x="306" y="45"/>
                    </a:lnTo>
                    <a:lnTo>
                      <a:pt x="305" y="47"/>
                    </a:lnTo>
                    <a:lnTo>
                      <a:pt x="305" y="48"/>
                    </a:lnTo>
                    <a:lnTo>
                      <a:pt x="286" y="48"/>
                    </a:lnTo>
                    <a:lnTo>
                      <a:pt x="286" y="47"/>
                    </a:lnTo>
                    <a:lnTo>
                      <a:pt x="285" y="45"/>
                    </a:lnTo>
                    <a:lnTo>
                      <a:pt x="284" y="45"/>
                    </a:lnTo>
                    <a:lnTo>
                      <a:pt x="282" y="44"/>
                    </a:lnTo>
                    <a:lnTo>
                      <a:pt x="280" y="45"/>
                    </a:lnTo>
                    <a:lnTo>
                      <a:pt x="279" y="45"/>
                    </a:lnTo>
                    <a:lnTo>
                      <a:pt x="278" y="47"/>
                    </a:lnTo>
                    <a:lnTo>
                      <a:pt x="277" y="48"/>
                    </a:lnTo>
                    <a:lnTo>
                      <a:pt x="257" y="48"/>
                    </a:lnTo>
                    <a:lnTo>
                      <a:pt x="257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4" name="Freeform 510"/>
              <p:cNvSpPr>
                <a:spLocks/>
              </p:cNvSpPr>
              <p:nvPr/>
            </p:nvSpPr>
            <p:spPr bwMode="auto">
              <a:xfrm>
                <a:off x="2513" y="277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5" name="Freeform 511"/>
              <p:cNvSpPr>
                <a:spLocks/>
              </p:cNvSpPr>
              <p:nvPr/>
            </p:nvSpPr>
            <p:spPr bwMode="auto">
              <a:xfrm>
                <a:off x="2771" y="1132"/>
                <a:ext cx="11" cy="11"/>
              </a:xfrm>
              <a:custGeom>
                <a:avLst/>
                <a:gdLst>
                  <a:gd name="T0" fmla="*/ 0 w 11"/>
                  <a:gd name="T1" fmla="*/ 10 h 11"/>
                  <a:gd name="T2" fmla="*/ 5 w 11"/>
                  <a:gd name="T3" fmla="*/ 0 h 11"/>
                  <a:gd name="T4" fmla="*/ 11 w 11"/>
                  <a:gd name="T5" fmla="*/ 10 h 11"/>
                  <a:gd name="T6" fmla="*/ 9 w 11"/>
                  <a:gd name="T7" fmla="*/ 10 h 11"/>
                  <a:gd name="T8" fmla="*/ 5 w 11"/>
                  <a:gd name="T9" fmla="*/ 11 h 11"/>
                  <a:gd name="T10" fmla="*/ 2 w 11"/>
                  <a:gd name="T11" fmla="*/ 10 h 11"/>
                  <a:gd name="T12" fmla="*/ 0 w 11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0" y="10"/>
                    </a:moveTo>
                    <a:lnTo>
                      <a:pt x="5" y="0"/>
                    </a:lnTo>
                    <a:lnTo>
                      <a:pt x="11" y="10"/>
                    </a:lnTo>
                    <a:lnTo>
                      <a:pt x="9" y="10"/>
                    </a:lnTo>
                    <a:lnTo>
                      <a:pt x="5" y="11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6" name="Freeform 512"/>
              <p:cNvSpPr>
                <a:spLocks/>
              </p:cNvSpPr>
              <p:nvPr/>
            </p:nvSpPr>
            <p:spPr bwMode="auto">
              <a:xfrm>
                <a:off x="2889" y="1067"/>
                <a:ext cx="369" cy="496"/>
              </a:xfrm>
              <a:custGeom>
                <a:avLst/>
                <a:gdLst>
                  <a:gd name="T0" fmla="*/ 355 w 369"/>
                  <a:gd name="T1" fmla="*/ 496 h 496"/>
                  <a:gd name="T2" fmla="*/ 354 w 369"/>
                  <a:gd name="T3" fmla="*/ 493 h 496"/>
                  <a:gd name="T4" fmla="*/ 351 w 369"/>
                  <a:gd name="T5" fmla="*/ 492 h 496"/>
                  <a:gd name="T6" fmla="*/ 348 w 369"/>
                  <a:gd name="T7" fmla="*/ 493 h 496"/>
                  <a:gd name="T8" fmla="*/ 346 w 369"/>
                  <a:gd name="T9" fmla="*/ 496 h 496"/>
                  <a:gd name="T10" fmla="*/ 336 w 369"/>
                  <a:gd name="T11" fmla="*/ 494 h 496"/>
                  <a:gd name="T12" fmla="*/ 334 w 369"/>
                  <a:gd name="T13" fmla="*/ 493 h 496"/>
                  <a:gd name="T14" fmla="*/ 331 w 369"/>
                  <a:gd name="T15" fmla="*/ 493 h 496"/>
                  <a:gd name="T16" fmla="*/ 328 w 369"/>
                  <a:gd name="T17" fmla="*/ 494 h 496"/>
                  <a:gd name="T18" fmla="*/ 296 w 369"/>
                  <a:gd name="T19" fmla="*/ 496 h 496"/>
                  <a:gd name="T20" fmla="*/ 282 w 369"/>
                  <a:gd name="T21" fmla="*/ 487 h 496"/>
                  <a:gd name="T22" fmla="*/ 281 w 369"/>
                  <a:gd name="T23" fmla="*/ 484 h 496"/>
                  <a:gd name="T24" fmla="*/ 278 w 369"/>
                  <a:gd name="T25" fmla="*/ 483 h 496"/>
                  <a:gd name="T26" fmla="*/ 275 w 369"/>
                  <a:gd name="T27" fmla="*/ 484 h 496"/>
                  <a:gd name="T28" fmla="*/ 273 w 369"/>
                  <a:gd name="T29" fmla="*/ 487 h 496"/>
                  <a:gd name="T30" fmla="*/ 260 w 369"/>
                  <a:gd name="T31" fmla="*/ 485 h 496"/>
                  <a:gd name="T32" fmla="*/ 258 w 369"/>
                  <a:gd name="T33" fmla="*/ 483 h 496"/>
                  <a:gd name="T34" fmla="*/ 255 w 369"/>
                  <a:gd name="T35" fmla="*/ 483 h 496"/>
                  <a:gd name="T36" fmla="*/ 252 w 369"/>
                  <a:gd name="T37" fmla="*/ 485 h 496"/>
                  <a:gd name="T38" fmla="*/ 237 w 369"/>
                  <a:gd name="T39" fmla="*/ 487 h 496"/>
                  <a:gd name="T40" fmla="*/ 236 w 369"/>
                  <a:gd name="T41" fmla="*/ 484 h 496"/>
                  <a:gd name="T42" fmla="*/ 233 w 369"/>
                  <a:gd name="T43" fmla="*/ 483 h 496"/>
                  <a:gd name="T44" fmla="*/ 229 w 369"/>
                  <a:gd name="T45" fmla="*/ 484 h 496"/>
                  <a:gd name="T46" fmla="*/ 228 w 369"/>
                  <a:gd name="T47" fmla="*/ 487 h 496"/>
                  <a:gd name="T48" fmla="*/ 217 w 369"/>
                  <a:gd name="T49" fmla="*/ 485 h 496"/>
                  <a:gd name="T50" fmla="*/ 214 w 369"/>
                  <a:gd name="T51" fmla="*/ 483 h 496"/>
                  <a:gd name="T52" fmla="*/ 211 w 369"/>
                  <a:gd name="T53" fmla="*/ 483 h 496"/>
                  <a:gd name="T54" fmla="*/ 208 w 369"/>
                  <a:gd name="T55" fmla="*/ 485 h 496"/>
                  <a:gd name="T56" fmla="*/ 201 w 369"/>
                  <a:gd name="T57" fmla="*/ 487 h 496"/>
                  <a:gd name="T58" fmla="*/ 200 w 369"/>
                  <a:gd name="T59" fmla="*/ 484 h 496"/>
                  <a:gd name="T60" fmla="*/ 197 w 369"/>
                  <a:gd name="T61" fmla="*/ 482 h 496"/>
                  <a:gd name="T62" fmla="*/ 192 w 369"/>
                  <a:gd name="T63" fmla="*/ 482 h 496"/>
                  <a:gd name="T64" fmla="*/ 189 w 369"/>
                  <a:gd name="T65" fmla="*/ 484 h 496"/>
                  <a:gd name="T66" fmla="*/ 188 w 369"/>
                  <a:gd name="T67" fmla="*/ 487 h 496"/>
                  <a:gd name="T68" fmla="*/ 139 w 369"/>
                  <a:gd name="T69" fmla="*/ 485 h 496"/>
                  <a:gd name="T70" fmla="*/ 136 w 369"/>
                  <a:gd name="T71" fmla="*/ 483 h 496"/>
                  <a:gd name="T72" fmla="*/ 133 w 369"/>
                  <a:gd name="T73" fmla="*/ 483 h 496"/>
                  <a:gd name="T74" fmla="*/ 131 w 369"/>
                  <a:gd name="T75" fmla="*/ 485 h 496"/>
                  <a:gd name="T76" fmla="*/ 126 w 369"/>
                  <a:gd name="T77" fmla="*/ 487 h 496"/>
                  <a:gd name="T78" fmla="*/ 124 w 369"/>
                  <a:gd name="T79" fmla="*/ 484 h 496"/>
                  <a:gd name="T80" fmla="*/ 121 w 369"/>
                  <a:gd name="T81" fmla="*/ 483 h 496"/>
                  <a:gd name="T82" fmla="*/ 118 w 369"/>
                  <a:gd name="T83" fmla="*/ 484 h 496"/>
                  <a:gd name="T84" fmla="*/ 117 w 369"/>
                  <a:gd name="T85" fmla="*/ 487 h 496"/>
                  <a:gd name="T86" fmla="*/ 101 w 369"/>
                  <a:gd name="T87" fmla="*/ 485 h 496"/>
                  <a:gd name="T88" fmla="*/ 99 w 369"/>
                  <a:gd name="T89" fmla="*/ 482 h 496"/>
                  <a:gd name="T90" fmla="*/ 95 w 369"/>
                  <a:gd name="T91" fmla="*/ 481 h 496"/>
                  <a:gd name="T92" fmla="*/ 90 w 369"/>
                  <a:gd name="T93" fmla="*/ 481 h 496"/>
                  <a:gd name="T94" fmla="*/ 87 w 369"/>
                  <a:gd name="T95" fmla="*/ 483 h 496"/>
                  <a:gd name="T96" fmla="*/ 86 w 369"/>
                  <a:gd name="T97" fmla="*/ 487 h 496"/>
                  <a:gd name="T98" fmla="*/ 71 w 369"/>
                  <a:gd name="T99" fmla="*/ 485 h 496"/>
                  <a:gd name="T100" fmla="*/ 69 w 369"/>
                  <a:gd name="T101" fmla="*/ 483 h 496"/>
                  <a:gd name="T102" fmla="*/ 65 w 369"/>
                  <a:gd name="T103" fmla="*/ 483 h 496"/>
                  <a:gd name="T104" fmla="*/ 63 w 369"/>
                  <a:gd name="T105" fmla="*/ 485 h 496"/>
                  <a:gd name="T106" fmla="*/ 40 w 369"/>
                  <a:gd name="T107" fmla="*/ 487 h 496"/>
                  <a:gd name="T108" fmla="*/ 0 w 369"/>
                  <a:gd name="T109" fmla="*/ 0 h 49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69"/>
                  <a:gd name="T166" fmla="*/ 0 h 496"/>
                  <a:gd name="T167" fmla="*/ 369 w 369"/>
                  <a:gd name="T168" fmla="*/ 496 h 49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69" h="496">
                    <a:moveTo>
                      <a:pt x="369" y="496"/>
                    </a:moveTo>
                    <a:lnTo>
                      <a:pt x="355" y="496"/>
                    </a:lnTo>
                    <a:lnTo>
                      <a:pt x="355" y="494"/>
                    </a:lnTo>
                    <a:lnTo>
                      <a:pt x="354" y="493"/>
                    </a:lnTo>
                    <a:lnTo>
                      <a:pt x="353" y="493"/>
                    </a:lnTo>
                    <a:lnTo>
                      <a:pt x="351" y="492"/>
                    </a:lnTo>
                    <a:lnTo>
                      <a:pt x="349" y="493"/>
                    </a:lnTo>
                    <a:lnTo>
                      <a:pt x="348" y="493"/>
                    </a:lnTo>
                    <a:lnTo>
                      <a:pt x="347" y="494"/>
                    </a:lnTo>
                    <a:lnTo>
                      <a:pt x="346" y="496"/>
                    </a:lnTo>
                    <a:lnTo>
                      <a:pt x="337" y="496"/>
                    </a:lnTo>
                    <a:lnTo>
                      <a:pt x="336" y="494"/>
                    </a:lnTo>
                    <a:lnTo>
                      <a:pt x="335" y="493"/>
                    </a:lnTo>
                    <a:lnTo>
                      <a:pt x="334" y="493"/>
                    </a:lnTo>
                    <a:lnTo>
                      <a:pt x="332" y="492"/>
                    </a:lnTo>
                    <a:lnTo>
                      <a:pt x="331" y="493"/>
                    </a:lnTo>
                    <a:lnTo>
                      <a:pt x="329" y="493"/>
                    </a:lnTo>
                    <a:lnTo>
                      <a:pt x="328" y="494"/>
                    </a:lnTo>
                    <a:lnTo>
                      <a:pt x="328" y="496"/>
                    </a:lnTo>
                    <a:lnTo>
                      <a:pt x="296" y="496"/>
                    </a:lnTo>
                    <a:lnTo>
                      <a:pt x="296" y="487"/>
                    </a:lnTo>
                    <a:lnTo>
                      <a:pt x="282" y="487"/>
                    </a:lnTo>
                    <a:lnTo>
                      <a:pt x="282" y="485"/>
                    </a:lnTo>
                    <a:lnTo>
                      <a:pt x="281" y="484"/>
                    </a:lnTo>
                    <a:lnTo>
                      <a:pt x="280" y="483"/>
                    </a:lnTo>
                    <a:lnTo>
                      <a:pt x="278" y="483"/>
                    </a:lnTo>
                    <a:lnTo>
                      <a:pt x="276" y="483"/>
                    </a:lnTo>
                    <a:lnTo>
                      <a:pt x="275" y="484"/>
                    </a:lnTo>
                    <a:lnTo>
                      <a:pt x="274" y="485"/>
                    </a:lnTo>
                    <a:lnTo>
                      <a:pt x="273" y="487"/>
                    </a:lnTo>
                    <a:lnTo>
                      <a:pt x="261" y="487"/>
                    </a:lnTo>
                    <a:lnTo>
                      <a:pt x="260" y="485"/>
                    </a:lnTo>
                    <a:lnTo>
                      <a:pt x="259" y="484"/>
                    </a:lnTo>
                    <a:lnTo>
                      <a:pt x="258" y="483"/>
                    </a:lnTo>
                    <a:lnTo>
                      <a:pt x="256" y="483"/>
                    </a:lnTo>
                    <a:lnTo>
                      <a:pt x="255" y="483"/>
                    </a:lnTo>
                    <a:lnTo>
                      <a:pt x="253" y="484"/>
                    </a:lnTo>
                    <a:lnTo>
                      <a:pt x="252" y="485"/>
                    </a:lnTo>
                    <a:lnTo>
                      <a:pt x="252" y="487"/>
                    </a:lnTo>
                    <a:lnTo>
                      <a:pt x="237" y="487"/>
                    </a:lnTo>
                    <a:lnTo>
                      <a:pt x="237" y="485"/>
                    </a:lnTo>
                    <a:lnTo>
                      <a:pt x="236" y="484"/>
                    </a:lnTo>
                    <a:lnTo>
                      <a:pt x="234" y="483"/>
                    </a:lnTo>
                    <a:lnTo>
                      <a:pt x="233" y="483"/>
                    </a:lnTo>
                    <a:lnTo>
                      <a:pt x="231" y="483"/>
                    </a:lnTo>
                    <a:lnTo>
                      <a:pt x="229" y="484"/>
                    </a:lnTo>
                    <a:lnTo>
                      <a:pt x="229" y="485"/>
                    </a:lnTo>
                    <a:lnTo>
                      <a:pt x="228" y="487"/>
                    </a:lnTo>
                    <a:lnTo>
                      <a:pt x="217" y="487"/>
                    </a:lnTo>
                    <a:lnTo>
                      <a:pt x="217" y="485"/>
                    </a:lnTo>
                    <a:lnTo>
                      <a:pt x="216" y="484"/>
                    </a:lnTo>
                    <a:lnTo>
                      <a:pt x="214" y="483"/>
                    </a:lnTo>
                    <a:lnTo>
                      <a:pt x="212" y="483"/>
                    </a:lnTo>
                    <a:lnTo>
                      <a:pt x="211" y="483"/>
                    </a:lnTo>
                    <a:lnTo>
                      <a:pt x="209" y="484"/>
                    </a:lnTo>
                    <a:lnTo>
                      <a:pt x="208" y="485"/>
                    </a:lnTo>
                    <a:lnTo>
                      <a:pt x="208" y="487"/>
                    </a:lnTo>
                    <a:lnTo>
                      <a:pt x="201" y="487"/>
                    </a:lnTo>
                    <a:lnTo>
                      <a:pt x="201" y="485"/>
                    </a:lnTo>
                    <a:lnTo>
                      <a:pt x="200" y="484"/>
                    </a:lnTo>
                    <a:lnTo>
                      <a:pt x="198" y="482"/>
                    </a:lnTo>
                    <a:lnTo>
                      <a:pt x="197" y="482"/>
                    </a:lnTo>
                    <a:lnTo>
                      <a:pt x="194" y="481"/>
                    </a:lnTo>
                    <a:lnTo>
                      <a:pt x="192" y="482"/>
                    </a:lnTo>
                    <a:lnTo>
                      <a:pt x="190" y="482"/>
                    </a:lnTo>
                    <a:lnTo>
                      <a:pt x="189" y="484"/>
                    </a:lnTo>
                    <a:lnTo>
                      <a:pt x="188" y="485"/>
                    </a:lnTo>
                    <a:lnTo>
                      <a:pt x="188" y="487"/>
                    </a:lnTo>
                    <a:lnTo>
                      <a:pt x="139" y="487"/>
                    </a:lnTo>
                    <a:lnTo>
                      <a:pt x="139" y="485"/>
                    </a:lnTo>
                    <a:lnTo>
                      <a:pt x="138" y="484"/>
                    </a:lnTo>
                    <a:lnTo>
                      <a:pt x="136" y="483"/>
                    </a:lnTo>
                    <a:lnTo>
                      <a:pt x="135" y="483"/>
                    </a:lnTo>
                    <a:lnTo>
                      <a:pt x="133" y="483"/>
                    </a:lnTo>
                    <a:lnTo>
                      <a:pt x="132" y="484"/>
                    </a:lnTo>
                    <a:lnTo>
                      <a:pt x="131" y="485"/>
                    </a:lnTo>
                    <a:lnTo>
                      <a:pt x="130" y="487"/>
                    </a:lnTo>
                    <a:lnTo>
                      <a:pt x="126" y="487"/>
                    </a:lnTo>
                    <a:lnTo>
                      <a:pt x="125" y="485"/>
                    </a:lnTo>
                    <a:lnTo>
                      <a:pt x="124" y="484"/>
                    </a:lnTo>
                    <a:lnTo>
                      <a:pt x="123" y="483"/>
                    </a:lnTo>
                    <a:lnTo>
                      <a:pt x="121" y="483"/>
                    </a:lnTo>
                    <a:lnTo>
                      <a:pt x="119" y="483"/>
                    </a:lnTo>
                    <a:lnTo>
                      <a:pt x="118" y="484"/>
                    </a:lnTo>
                    <a:lnTo>
                      <a:pt x="117" y="485"/>
                    </a:lnTo>
                    <a:lnTo>
                      <a:pt x="117" y="487"/>
                    </a:lnTo>
                    <a:lnTo>
                      <a:pt x="102" y="487"/>
                    </a:lnTo>
                    <a:lnTo>
                      <a:pt x="101" y="485"/>
                    </a:lnTo>
                    <a:lnTo>
                      <a:pt x="100" y="483"/>
                    </a:lnTo>
                    <a:lnTo>
                      <a:pt x="99" y="482"/>
                    </a:lnTo>
                    <a:lnTo>
                      <a:pt x="97" y="481"/>
                    </a:lnTo>
                    <a:lnTo>
                      <a:pt x="95" y="481"/>
                    </a:lnTo>
                    <a:lnTo>
                      <a:pt x="93" y="481"/>
                    </a:lnTo>
                    <a:lnTo>
                      <a:pt x="90" y="481"/>
                    </a:lnTo>
                    <a:lnTo>
                      <a:pt x="89" y="482"/>
                    </a:lnTo>
                    <a:lnTo>
                      <a:pt x="87" y="483"/>
                    </a:lnTo>
                    <a:lnTo>
                      <a:pt x="86" y="485"/>
                    </a:lnTo>
                    <a:lnTo>
                      <a:pt x="86" y="487"/>
                    </a:lnTo>
                    <a:lnTo>
                      <a:pt x="72" y="487"/>
                    </a:lnTo>
                    <a:lnTo>
                      <a:pt x="71" y="485"/>
                    </a:lnTo>
                    <a:lnTo>
                      <a:pt x="70" y="484"/>
                    </a:lnTo>
                    <a:lnTo>
                      <a:pt x="69" y="483"/>
                    </a:lnTo>
                    <a:lnTo>
                      <a:pt x="67" y="483"/>
                    </a:lnTo>
                    <a:lnTo>
                      <a:pt x="65" y="483"/>
                    </a:lnTo>
                    <a:lnTo>
                      <a:pt x="64" y="484"/>
                    </a:lnTo>
                    <a:lnTo>
                      <a:pt x="63" y="485"/>
                    </a:lnTo>
                    <a:lnTo>
                      <a:pt x="63" y="487"/>
                    </a:lnTo>
                    <a:lnTo>
                      <a:pt x="40" y="487"/>
                    </a:lnTo>
                    <a:lnTo>
                      <a:pt x="40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7" name="Freeform 513"/>
              <p:cNvSpPr>
                <a:spLocks/>
              </p:cNvSpPr>
              <p:nvPr/>
            </p:nvSpPr>
            <p:spPr bwMode="auto">
              <a:xfrm>
                <a:off x="3257" y="1558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8" name="Freeform 514"/>
              <p:cNvSpPr>
                <a:spLocks/>
              </p:cNvSpPr>
              <p:nvPr/>
            </p:nvSpPr>
            <p:spPr bwMode="auto">
              <a:xfrm>
                <a:off x="2900" y="1091"/>
                <a:ext cx="470" cy="694"/>
              </a:xfrm>
              <a:custGeom>
                <a:avLst/>
                <a:gdLst>
                  <a:gd name="T0" fmla="*/ 9 w 470"/>
                  <a:gd name="T1" fmla="*/ 688 h 694"/>
                  <a:gd name="T2" fmla="*/ 19 w 470"/>
                  <a:gd name="T3" fmla="*/ 686 h 694"/>
                  <a:gd name="T4" fmla="*/ 24 w 470"/>
                  <a:gd name="T5" fmla="*/ 685 h 694"/>
                  <a:gd name="T6" fmla="*/ 27 w 470"/>
                  <a:gd name="T7" fmla="*/ 688 h 694"/>
                  <a:gd name="T8" fmla="*/ 90 w 470"/>
                  <a:gd name="T9" fmla="*/ 686 h 694"/>
                  <a:gd name="T10" fmla="*/ 95 w 470"/>
                  <a:gd name="T11" fmla="*/ 685 h 694"/>
                  <a:gd name="T12" fmla="*/ 98 w 470"/>
                  <a:gd name="T13" fmla="*/ 688 h 694"/>
                  <a:gd name="T14" fmla="*/ 112 w 470"/>
                  <a:gd name="T15" fmla="*/ 686 h 694"/>
                  <a:gd name="T16" fmla="*/ 117 w 470"/>
                  <a:gd name="T17" fmla="*/ 685 h 694"/>
                  <a:gd name="T18" fmla="*/ 120 w 470"/>
                  <a:gd name="T19" fmla="*/ 688 h 694"/>
                  <a:gd name="T20" fmla="*/ 161 w 470"/>
                  <a:gd name="T21" fmla="*/ 686 h 694"/>
                  <a:gd name="T22" fmla="*/ 166 w 470"/>
                  <a:gd name="T23" fmla="*/ 685 h 694"/>
                  <a:gd name="T24" fmla="*/ 169 w 470"/>
                  <a:gd name="T25" fmla="*/ 688 h 694"/>
                  <a:gd name="T26" fmla="*/ 178 w 470"/>
                  <a:gd name="T27" fmla="*/ 685 h 694"/>
                  <a:gd name="T28" fmla="*/ 183 w 470"/>
                  <a:gd name="T29" fmla="*/ 683 h 694"/>
                  <a:gd name="T30" fmla="*/ 189 w 470"/>
                  <a:gd name="T31" fmla="*/ 685 h 694"/>
                  <a:gd name="T32" fmla="*/ 217 w 470"/>
                  <a:gd name="T33" fmla="*/ 688 h 694"/>
                  <a:gd name="T34" fmla="*/ 220 w 470"/>
                  <a:gd name="T35" fmla="*/ 685 h 694"/>
                  <a:gd name="T36" fmla="*/ 225 w 470"/>
                  <a:gd name="T37" fmla="*/ 686 h 694"/>
                  <a:gd name="T38" fmla="*/ 241 w 470"/>
                  <a:gd name="T39" fmla="*/ 688 h 694"/>
                  <a:gd name="T40" fmla="*/ 244 w 470"/>
                  <a:gd name="T41" fmla="*/ 685 h 694"/>
                  <a:gd name="T42" fmla="*/ 248 w 470"/>
                  <a:gd name="T43" fmla="*/ 686 h 694"/>
                  <a:gd name="T44" fmla="*/ 262 w 470"/>
                  <a:gd name="T45" fmla="*/ 688 h 694"/>
                  <a:gd name="T46" fmla="*/ 265 w 470"/>
                  <a:gd name="T47" fmla="*/ 685 h 694"/>
                  <a:gd name="T48" fmla="*/ 270 w 470"/>
                  <a:gd name="T49" fmla="*/ 686 h 694"/>
                  <a:gd name="T50" fmla="*/ 282 w 470"/>
                  <a:gd name="T51" fmla="*/ 688 h 694"/>
                  <a:gd name="T52" fmla="*/ 285 w 470"/>
                  <a:gd name="T53" fmla="*/ 685 h 694"/>
                  <a:gd name="T54" fmla="*/ 290 w 470"/>
                  <a:gd name="T55" fmla="*/ 686 h 694"/>
                  <a:gd name="T56" fmla="*/ 302 w 470"/>
                  <a:gd name="T57" fmla="*/ 688 h 694"/>
                  <a:gd name="T58" fmla="*/ 304 w 470"/>
                  <a:gd name="T59" fmla="*/ 685 h 694"/>
                  <a:gd name="T60" fmla="*/ 309 w 470"/>
                  <a:gd name="T61" fmla="*/ 686 h 694"/>
                  <a:gd name="T62" fmla="*/ 313 w 470"/>
                  <a:gd name="T63" fmla="*/ 688 h 694"/>
                  <a:gd name="T64" fmla="*/ 316 w 470"/>
                  <a:gd name="T65" fmla="*/ 685 h 694"/>
                  <a:gd name="T66" fmla="*/ 321 w 470"/>
                  <a:gd name="T67" fmla="*/ 686 h 694"/>
                  <a:gd name="T68" fmla="*/ 327 w 470"/>
                  <a:gd name="T69" fmla="*/ 688 h 694"/>
                  <a:gd name="T70" fmla="*/ 330 w 470"/>
                  <a:gd name="T71" fmla="*/ 685 h 694"/>
                  <a:gd name="T72" fmla="*/ 335 w 470"/>
                  <a:gd name="T73" fmla="*/ 686 h 694"/>
                  <a:gd name="T74" fmla="*/ 363 w 470"/>
                  <a:gd name="T75" fmla="*/ 688 h 694"/>
                  <a:gd name="T76" fmla="*/ 383 w 470"/>
                  <a:gd name="T77" fmla="*/ 692 h 694"/>
                  <a:gd name="T78" fmla="*/ 387 w 470"/>
                  <a:gd name="T79" fmla="*/ 689 h 694"/>
                  <a:gd name="T80" fmla="*/ 392 w 470"/>
                  <a:gd name="T81" fmla="*/ 690 h 694"/>
                  <a:gd name="T82" fmla="*/ 395 w 470"/>
                  <a:gd name="T83" fmla="*/ 694 h 694"/>
                  <a:gd name="T84" fmla="*/ 397 w 470"/>
                  <a:gd name="T85" fmla="*/ 691 h 694"/>
                  <a:gd name="T86" fmla="*/ 402 w 470"/>
                  <a:gd name="T87" fmla="*/ 691 h 694"/>
                  <a:gd name="T88" fmla="*/ 405 w 470"/>
                  <a:gd name="T89" fmla="*/ 694 h 694"/>
                  <a:gd name="T90" fmla="*/ 425 w 470"/>
                  <a:gd name="T91" fmla="*/ 691 h 694"/>
                  <a:gd name="T92" fmla="*/ 429 w 470"/>
                  <a:gd name="T93" fmla="*/ 691 h 694"/>
                  <a:gd name="T94" fmla="*/ 432 w 470"/>
                  <a:gd name="T95" fmla="*/ 694 h 69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70"/>
                  <a:gd name="T145" fmla="*/ 0 h 694"/>
                  <a:gd name="T146" fmla="*/ 470 w 470"/>
                  <a:gd name="T147" fmla="*/ 694 h 69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70" h="694">
                    <a:moveTo>
                      <a:pt x="0" y="0"/>
                    </a:moveTo>
                    <a:lnTo>
                      <a:pt x="9" y="0"/>
                    </a:lnTo>
                    <a:lnTo>
                      <a:pt x="9" y="688"/>
                    </a:lnTo>
                    <a:lnTo>
                      <a:pt x="18" y="688"/>
                    </a:lnTo>
                    <a:lnTo>
                      <a:pt x="18" y="687"/>
                    </a:lnTo>
                    <a:lnTo>
                      <a:pt x="19" y="686"/>
                    </a:lnTo>
                    <a:lnTo>
                      <a:pt x="21" y="685"/>
                    </a:lnTo>
                    <a:lnTo>
                      <a:pt x="22" y="685"/>
                    </a:lnTo>
                    <a:lnTo>
                      <a:pt x="24" y="685"/>
                    </a:lnTo>
                    <a:lnTo>
                      <a:pt x="26" y="686"/>
                    </a:lnTo>
                    <a:lnTo>
                      <a:pt x="26" y="687"/>
                    </a:lnTo>
                    <a:lnTo>
                      <a:pt x="27" y="688"/>
                    </a:lnTo>
                    <a:lnTo>
                      <a:pt x="89" y="688"/>
                    </a:lnTo>
                    <a:lnTo>
                      <a:pt x="89" y="687"/>
                    </a:lnTo>
                    <a:lnTo>
                      <a:pt x="90" y="686"/>
                    </a:lnTo>
                    <a:lnTo>
                      <a:pt x="92" y="685"/>
                    </a:lnTo>
                    <a:lnTo>
                      <a:pt x="93" y="685"/>
                    </a:lnTo>
                    <a:lnTo>
                      <a:pt x="95" y="685"/>
                    </a:lnTo>
                    <a:lnTo>
                      <a:pt x="97" y="686"/>
                    </a:lnTo>
                    <a:lnTo>
                      <a:pt x="97" y="687"/>
                    </a:lnTo>
                    <a:lnTo>
                      <a:pt x="98" y="688"/>
                    </a:lnTo>
                    <a:lnTo>
                      <a:pt x="111" y="688"/>
                    </a:lnTo>
                    <a:lnTo>
                      <a:pt x="111" y="687"/>
                    </a:lnTo>
                    <a:lnTo>
                      <a:pt x="112" y="686"/>
                    </a:lnTo>
                    <a:lnTo>
                      <a:pt x="113" y="685"/>
                    </a:lnTo>
                    <a:lnTo>
                      <a:pt x="115" y="685"/>
                    </a:lnTo>
                    <a:lnTo>
                      <a:pt x="117" y="685"/>
                    </a:lnTo>
                    <a:lnTo>
                      <a:pt x="119" y="686"/>
                    </a:lnTo>
                    <a:lnTo>
                      <a:pt x="119" y="687"/>
                    </a:lnTo>
                    <a:lnTo>
                      <a:pt x="120" y="688"/>
                    </a:lnTo>
                    <a:lnTo>
                      <a:pt x="160" y="688"/>
                    </a:lnTo>
                    <a:lnTo>
                      <a:pt x="160" y="687"/>
                    </a:lnTo>
                    <a:lnTo>
                      <a:pt x="161" y="686"/>
                    </a:lnTo>
                    <a:lnTo>
                      <a:pt x="162" y="685"/>
                    </a:lnTo>
                    <a:lnTo>
                      <a:pt x="164" y="685"/>
                    </a:lnTo>
                    <a:lnTo>
                      <a:pt x="166" y="685"/>
                    </a:lnTo>
                    <a:lnTo>
                      <a:pt x="167" y="686"/>
                    </a:lnTo>
                    <a:lnTo>
                      <a:pt x="168" y="687"/>
                    </a:lnTo>
                    <a:lnTo>
                      <a:pt x="169" y="688"/>
                    </a:lnTo>
                    <a:lnTo>
                      <a:pt x="177" y="688"/>
                    </a:lnTo>
                    <a:lnTo>
                      <a:pt x="177" y="687"/>
                    </a:lnTo>
                    <a:lnTo>
                      <a:pt x="178" y="685"/>
                    </a:lnTo>
                    <a:lnTo>
                      <a:pt x="179" y="684"/>
                    </a:lnTo>
                    <a:lnTo>
                      <a:pt x="181" y="683"/>
                    </a:lnTo>
                    <a:lnTo>
                      <a:pt x="183" y="683"/>
                    </a:lnTo>
                    <a:lnTo>
                      <a:pt x="185" y="683"/>
                    </a:lnTo>
                    <a:lnTo>
                      <a:pt x="187" y="684"/>
                    </a:lnTo>
                    <a:lnTo>
                      <a:pt x="189" y="685"/>
                    </a:lnTo>
                    <a:lnTo>
                      <a:pt x="190" y="687"/>
                    </a:lnTo>
                    <a:lnTo>
                      <a:pt x="190" y="688"/>
                    </a:lnTo>
                    <a:lnTo>
                      <a:pt x="217" y="688"/>
                    </a:lnTo>
                    <a:lnTo>
                      <a:pt x="218" y="687"/>
                    </a:lnTo>
                    <a:lnTo>
                      <a:pt x="218" y="686"/>
                    </a:lnTo>
                    <a:lnTo>
                      <a:pt x="220" y="685"/>
                    </a:lnTo>
                    <a:lnTo>
                      <a:pt x="222" y="685"/>
                    </a:lnTo>
                    <a:lnTo>
                      <a:pt x="223" y="685"/>
                    </a:lnTo>
                    <a:lnTo>
                      <a:pt x="225" y="686"/>
                    </a:lnTo>
                    <a:lnTo>
                      <a:pt x="226" y="687"/>
                    </a:lnTo>
                    <a:lnTo>
                      <a:pt x="226" y="688"/>
                    </a:lnTo>
                    <a:lnTo>
                      <a:pt x="241" y="688"/>
                    </a:lnTo>
                    <a:lnTo>
                      <a:pt x="241" y="687"/>
                    </a:lnTo>
                    <a:lnTo>
                      <a:pt x="242" y="686"/>
                    </a:lnTo>
                    <a:lnTo>
                      <a:pt x="244" y="685"/>
                    </a:lnTo>
                    <a:lnTo>
                      <a:pt x="245" y="685"/>
                    </a:lnTo>
                    <a:lnTo>
                      <a:pt x="247" y="685"/>
                    </a:lnTo>
                    <a:lnTo>
                      <a:pt x="248" y="686"/>
                    </a:lnTo>
                    <a:lnTo>
                      <a:pt x="249" y="687"/>
                    </a:lnTo>
                    <a:lnTo>
                      <a:pt x="250" y="688"/>
                    </a:lnTo>
                    <a:lnTo>
                      <a:pt x="262" y="688"/>
                    </a:lnTo>
                    <a:lnTo>
                      <a:pt x="263" y="687"/>
                    </a:lnTo>
                    <a:lnTo>
                      <a:pt x="264" y="686"/>
                    </a:lnTo>
                    <a:lnTo>
                      <a:pt x="265" y="685"/>
                    </a:lnTo>
                    <a:lnTo>
                      <a:pt x="267" y="685"/>
                    </a:lnTo>
                    <a:lnTo>
                      <a:pt x="269" y="685"/>
                    </a:lnTo>
                    <a:lnTo>
                      <a:pt x="270" y="686"/>
                    </a:lnTo>
                    <a:lnTo>
                      <a:pt x="271" y="687"/>
                    </a:lnTo>
                    <a:lnTo>
                      <a:pt x="271" y="688"/>
                    </a:lnTo>
                    <a:lnTo>
                      <a:pt x="282" y="688"/>
                    </a:lnTo>
                    <a:lnTo>
                      <a:pt x="283" y="687"/>
                    </a:lnTo>
                    <a:lnTo>
                      <a:pt x="284" y="686"/>
                    </a:lnTo>
                    <a:lnTo>
                      <a:pt x="285" y="685"/>
                    </a:lnTo>
                    <a:lnTo>
                      <a:pt x="287" y="685"/>
                    </a:lnTo>
                    <a:lnTo>
                      <a:pt x="288" y="685"/>
                    </a:lnTo>
                    <a:lnTo>
                      <a:pt x="290" y="686"/>
                    </a:lnTo>
                    <a:lnTo>
                      <a:pt x="291" y="687"/>
                    </a:lnTo>
                    <a:lnTo>
                      <a:pt x="291" y="688"/>
                    </a:lnTo>
                    <a:lnTo>
                      <a:pt x="302" y="688"/>
                    </a:lnTo>
                    <a:lnTo>
                      <a:pt x="302" y="687"/>
                    </a:lnTo>
                    <a:lnTo>
                      <a:pt x="303" y="686"/>
                    </a:lnTo>
                    <a:lnTo>
                      <a:pt x="304" y="685"/>
                    </a:lnTo>
                    <a:lnTo>
                      <a:pt x="306" y="685"/>
                    </a:lnTo>
                    <a:lnTo>
                      <a:pt x="308" y="685"/>
                    </a:lnTo>
                    <a:lnTo>
                      <a:pt x="309" y="686"/>
                    </a:lnTo>
                    <a:lnTo>
                      <a:pt x="310" y="687"/>
                    </a:lnTo>
                    <a:lnTo>
                      <a:pt x="311" y="688"/>
                    </a:lnTo>
                    <a:lnTo>
                      <a:pt x="313" y="688"/>
                    </a:lnTo>
                    <a:lnTo>
                      <a:pt x="314" y="687"/>
                    </a:lnTo>
                    <a:lnTo>
                      <a:pt x="315" y="686"/>
                    </a:lnTo>
                    <a:lnTo>
                      <a:pt x="316" y="685"/>
                    </a:lnTo>
                    <a:lnTo>
                      <a:pt x="318" y="685"/>
                    </a:lnTo>
                    <a:lnTo>
                      <a:pt x="320" y="685"/>
                    </a:lnTo>
                    <a:lnTo>
                      <a:pt x="321" y="686"/>
                    </a:lnTo>
                    <a:lnTo>
                      <a:pt x="322" y="687"/>
                    </a:lnTo>
                    <a:lnTo>
                      <a:pt x="322" y="688"/>
                    </a:lnTo>
                    <a:lnTo>
                      <a:pt x="327" y="688"/>
                    </a:lnTo>
                    <a:lnTo>
                      <a:pt x="327" y="687"/>
                    </a:lnTo>
                    <a:lnTo>
                      <a:pt x="328" y="686"/>
                    </a:lnTo>
                    <a:lnTo>
                      <a:pt x="330" y="685"/>
                    </a:lnTo>
                    <a:lnTo>
                      <a:pt x="331" y="685"/>
                    </a:lnTo>
                    <a:lnTo>
                      <a:pt x="333" y="685"/>
                    </a:lnTo>
                    <a:lnTo>
                      <a:pt x="335" y="686"/>
                    </a:lnTo>
                    <a:lnTo>
                      <a:pt x="336" y="687"/>
                    </a:lnTo>
                    <a:lnTo>
                      <a:pt x="336" y="688"/>
                    </a:lnTo>
                    <a:lnTo>
                      <a:pt x="363" y="688"/>
                    </a:lnTo>
                    <a:lnTo>
                      <a:pt x="363" y="694"/>
                    </a:lnTo>
                    <a:lnTo>
                      <a:pt x="383" y="694"/>
                    </a:lnTo>
                    <a:lnTo>
                      <a:pt x="383" y="692"/>
                    </a:lnTo>
                    <a:lnTo>
                      <a:pt x="384" y="691"/>
                    </a:lnTo>
                    <a:lnTo>
                      <a:pt x="385" y="690"/>
                    </a:lnTo>
                    <a:lnTo>
                      <a:pt x="387" y="689"/>
                    </a:lnTo>
                    <a:lnTo>
                      <a:pt x="389" y="689"/>
                    </a:lnTo>
                    <a:lnTo>
                      <a:pt x="391" y="689"/>
                    </a:lnTo>
                    <a:lnTo>
                      <a:pt x="392" y="690"/>
                    </a:lnTo>
                    <a:lnTo>
                      <a:pt x="394" y="691"/>
                    </a:lnTo>
                    <a:lnTo>
                      <a:pt x="394" y="692"/>
                    </a:lnTo>
                    <a:lnTo>
                      <a:pt x="395" y="694"/>
                    </a:lnTo>
                    <a:lnTo>
                      <a:pt x="396" y="694"/>
                    </a:lnTo>
                    <a:lnTo>
                      <a:pt x="396" y="692"/>
                    </a:lnTo>
                    <a:lnTo>
                      <a:pt x="397" y="691"/>
                    </a:lnTo>
                    <a:lnTo>
                      <a:pt x="399" y="691"/>
                    </a:lnTo>
                    <a:lnTo>
                      <a:pt x="400" y="690"/>
                    </a:lnTo>
                    <a:lnTo>
                      <a:pt x="402" y="691"/>
                    </a:lnTo>
                    <a:lnTo>
                      <a:pt x="403" y="691"/>
                    </a:lnTo>
                    <a:lnTo>
                      <a:pt x="405" y="692"/>
                    </a:lnTo>
                    <a:lnTo>
                      <a:pt x="405" y="694"/>
                    </a:lnTo>
                    <a:lnTo>
                      <a:pt x="423" y="694"/>
                    </a:lnTo>
                    <a:lnTo>
                      <a:pt x="423" y="692"/>
                    </a:lnTo>
                    <a:lnTo>
                      <a:pt x="425" y="691"/>
                    </a:lnTo>
                    <a:lnTo>
                      <a:pt x="426" y="691"/>
                    </a:lnTo>
                    <a:lnTo>
                      <a:pt x="428" y="690"/>
                    </a:lnTo>
                    <a:lnTo>
                      <a:pt x="429" y="691"/>
                    </a:lnTo>
                    <a:lnTo>
                      <a:pt x="431" y="691"/>
                    </a:lnTo>
                    <a:lnTo>
                      <a:pt x="432" y="692"/>
                    </a:lnTo>
                    <a:lnTo>
                      <a:pt x="432" y="694"/>
                    </a:lnTo>
                    <a:lnTo>
                      <a:pt x="470" y="694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9" name="Freeform 515"/>
              <p:cNvSpPr>
                <a:spLocks/>
              </p:cNvSpPr>
              <p:nvPr/>
            </p:nvSpPr>
            <p:spPr bwMode="auto">
              <a:xfrm>
                <a:off x="2889" y="1086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0" name="Freeform 516"/>
              <p:cNvSpPr>
                <a:spLocks/>
              </p:cNvSpPr>
              <p:nvPr/>
            </p:nvSpPr>
            <p:spPr bwMode="auto">
              <a:xfrm>
                <a:off x="3368" y="1780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1" name="Freeform 517"/>
              <p:cNvSpPr>
                <a:spLocks/>
              </p:cNvSpPr>
              <p:nvPr/>
            </p:nvSpPr>
            <p:spPr bwMode="auto">
              <a:xfrm>
                <a:off x="1345" y="1111"/>
                <a:ext cx="1221" cy="1147"/>
              </a:xfrm>
              <a:custGeom>
                <a:avLst/>
                <a:gdLst>
                  <a:gd name="T0" fmla="*/ 0 w 1221"/>
                  <a:gd name="T1" fmla="*/ 1070 h 1147"/>
                  <a:gd name="T2" fmla="*/ 114 w 1221"/>
                  <a:gd name="T3" fmla="*/ 1068 h 1147"/>
                  <a:gd name="T4" fmla="*/ 116 w 1221"/>
                  <a:gd name="T5" fmla="*/ 1065 h 1147"/>
                  <a:gd name="T6" fmla="*/ 120 w 1221"/>
                  <a:gd name="T7" fmla="*/ 1064 h 1147"/>
                  <a:gd name="T8" fmla="*/ 125 w 1221"/>
                  <a:gd name="T9" fmla="*/ 1064 h 1147"/>
                  <a:gd name="T10" fmla="*/ 128 w 1221"/>
                  <a:gd name="T11" fmla="*/ 1066 h 1147"/>
                  <a:gd name="T12" fmla="*/ 130 w 1221"/>
                  <a:gd name="T13" fmla="*/ 1070 h 1147"/>
                  <a:gd name="T14" fmla="*/ 136 w 1221"/>
                  <a:gd name="T15" fmla="*/ 3 h 1147"/>
                  <a:gd name="T16" fmla="*/ 262 w 1221"/>
                  <a:gd name="T17" fmla="*/ 2 h 1147"/>
                  <a:gd name="T18" fmla="*/ 264 w 1221"/>
                  <a:gd name="T19" fmla="*/ 0 h 1147"/>
                  <a:gd name="T20" fmla="*/ 268 w 1221"/>
                  <a:gd name="T21" fmla="*/ 0 h 1147"/>
                  <a:gd name="T22" fmla="*/ 270 w 1221"/>
                  <a:gd name="T23" fmla="*/ 2 h 1147"/>
                  <a:gd name="T24" fmla="*/ 396 w 1221"/>
                  <a:gd name="T25" fmla="*/ 3 h 1147"/>
                  <a:gd name="T26" fmla="*/ 397 w 1221"/>
                  <a:gd name="T27" fmla="*/ 1 h 1147"/>
                  <a:gd name="T28" fmla="*/ 400 w 1221"/>
                  <a:gd name="T29" fmla="*/ 0 h 1147"/>
                  <a:gd name="T30" fmla="*/ 404 w 1221"/>
                  <a:gd name="T31" fmla="*/ 1 h 1147"/>
                  <a:gd name="T32" fmla="*/ 405 w 1221"/>
                  <a:gd name="T33" fmla="*/ 3 h 1147"/>
                  <a:gd name="T34" fmla="*/ 412 w 1221"/>
                  <a:gd name="T35" fmla="*/ 2 h 1147"/>
                  <a:gd name="T36" fmla="*/ 415 w 1221"/>
                  <a:gd name="T37" fmla="*/ 0 h 1147"/>
                  <a:gd name="T38" fmla="*/ 418 w 1221"/>
                  <a:gd name="T39" fmla="*/ 0 h 1147"/>
                  <a:gd name="T40" fmla="*/ 421 w 1221"/>
                  <a:gd name="T41" fmla="*/ 2 h 1147"/>
                  <a:gd name="T42" fmla="*/ 452 w 1221"/>
                  <a:gd name="T43" fmla="*/ 3 h 1147"/>
                  <a:gd name="T44" fmla="*/ 454 w 1221"/>
                  <a:gd name="T45" fmla="*/ 1 h 1147"/>
                  <a:gd name="T46" fmla="*/ 457 w 1221"/>
                  <a:gd name="T47" fmla="*/ 0 h 1147"/>
                  <a:gd name="T48" fmla="*/ 460 w 1221"/>
                  <a:gd name="T49" fmla="*/ 1 h 1147"/>
                  <a:gd name="T50" fmla="*/ 461 w 1221"/>
                  <a:gd name="T51" fmla="*/ 3 h 1147"/>
                  <a:gd name="T52" fmla="*/ 482 w 1221"/>
                  <a:gd name="T53" fmla="*/ 2 h 1147"/>
                  <a:gd name="T54" fmla="*/ 484 w 1221"/>
                  <a:gd name="T55" fmla="*/ 0 h 1147"/>
                  <a:gd name="T56" fmla="*/ 487 w 1221"/>
                  <a:gd name="T57" fmla="*/ 0 h 1147"/>
                  <a:gd name="T58" fmla="*/ 490 w 1221"/>
                  <a:gd name="T59" fmla="*/ 2 h 1147"/>
                  <a:gd name="T60" fmla="*/ 531 w 1221"/>
                  <a:gd name="T61" fmla="*/ 3 h 1147"/>
                  <a:gd name="T62" fmla="*/ 532 w 1221"/>
                  <a:gd name="T63" fmla="*/ 1 h 1147"/>
                  <a:gd name="T64" fmla="*/ 536 w 1221"/>
                  <a:gd name="T65" fmla="*/ 0 h 1147"/>
                  <a:gd name="T66" fmla="*/ 539 w 1221"/>
                  <a:gd name="T67" fmla="*/ 1 h 1147"/>
                  <a:gd name="T68" fmla="*/ 540 w 1221"/>
                  <a:gd name="T69" fmla="*/ 3 h 1147"/>
                  <a:gd name="T70" fmla="*/ 780 w 1221"/>
                  <a:gd name="T71" fmla="*/ 2 h 1147"/>
                  <a:gd name="T72" fmla="*/ 783 w 1221"/>
                  <a:gd name="T73" fmla="*/ 0 h 1147"/>
                  <a:gd name="T74" fmla="*/ 786 w 1221"/>
                  <a:gd name="T75" fmla="*/ 0 h 1147"/>
                  <a:gd name="T76" fmla="*/ 788 w 1221"/>
                  <a:gd name="T77" fmla="*/ 2 h 1147"/>
                  <a:gd name="T78" fmla="*/ 846 w 1221"/>
                  <a:gd name="T79" fmla="*/ 3 h 1147"/>
                  <a:gd name="T80" fmla="*/ 847 w 1221"/>
                  <a:gd name="T81" fmla="*/ 1 h 1147"/>
                  <a:gd name="T82" fmla="*/ 850 w 1221"/>
                  <a:gd name="T83" fmla="*/ 0 h 1147"/>
                  <a:gd name="T84" fmla="*/ 853 w 1221"/>
                  <a:gd name="T85" fmla="*/ 1 h 1147"/>
                  <a:gd name="T86" fmla="*/ 855 w 1221"/>
                  <a:gd name="T87" fmla="*/ 3 h 1147"/>
                  <a:gd name="T88" fmla="*/ 980 w 1221"/>
                  <a:gd name="T89" fmla="*/ 2 h 1147"/>
                  <a:gd name="T90" fmla="*/ 982 w 1221"/>
                  <a:gd name="T91" fmla="*/ 0 h 1147"/>
                  <a:gd name="T92" fmla="*/ 986 w 1221"/>
                  <a:gd name="T93" fmla="*/ 0 h 1147"/>
                  <a:gd name="T94" fmla="*/ 988 w 1221"/>
                  <a:gd name="T95" fmla="*/ 2 h 1147"/>
                  <a:gd name="T96" fmla="*/ 1011 w 1221"/>
                  <a:gd name="T97" fmla="*/ 3 h 1147"/>
                  <a:gd name="T98" fmla="*/ 1012 w 1221"/>
                  <a:gd name="T99" fmla="*/ 1 h 1147"/>
                  <a:gd name="T100" fmla="*/ 1015 w 1221"/>
                  <a:gd name="T101" fmla="*/ 0 h 1147"/>
                  <a:gd name="T102" fmla="*/ 1018 w 1221"/>
                  <a:gd name="T103" fmla="*/ 1 h 1147"/>
                  <a:gd name="T104" fmla="*/ 1020 w 1221"/>
                  <a:gd name="T105" fmla="*/ 3 h 1147"/>
                  <a:gd name="T106" fmla="*/ 1088 w 1221"/>
                  <a:gd name="T107" fmla="*/ 2 h 1147"/>
                  <a:gd name="T108" fmla="*/ 1090 w 1221"/>
                  <a:gd name="T109" fmla="*/ 0 h 1147"/>
                  <a:gd name="T110" fmla="*/ 1094 w 1221"/>
                  <a:gd name="T111" fmla="*/ 0 h 1147"/>
                  <a:gd name="T112" fmla="*/ 1096 w 1221"/>
                  <a:gd name="T113" fmla="*/ 2 h 1147"/>
                  <a:gd name="T114" fmla="*/ 1202 w 1221"/>
                  <a:gd name="T115" fmla="*/ 3 h 1147"/>
                  <a:gd name="T116" fmla="*/ 1203 w 1221"/>
                  <a:gd name="T117" fmla="*/ 1 h 1147"/>
                  <a:gd name="T118" fmla="*/ 1206 w 1221"/>
                  <a:gd name="T119" fmla="*/ 0 h 1147"/>
                  <a:gd name="T120" fmla="*/ 1210 w 1221"/>
                  <a:gd name="T121" fmla="*/ 1 h 1147"/>
                  <a:gd name="T122" fmla="*/ 1211 w 1221"/>
                  <a:gd name="T123" fmla="*/ 3 h 114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221"/>
                  <a:gd name="T187" fmla="*/ 0 h 1147"/>
                  <a:gd name="T188" fmla="*/ 1221 w 1221"/>
                  <a:gd name="T189" fmla="*/ 1147 h 114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221" h="1147">
                    <a:moveTo>
                      <a:pt x="0" y="1147"/>
                    </a:moveTo>
                    <a:lnTo>
                      <a:pt x="0" y="1070"/>
                    </a:lnTo>
                    <a:lnTo>
                      <a:pt x="113" y="1070"/>
                    </a:lnTo>
                    <a:lnTo>
                      <a:pt x="114" y="1068"/>
                    </a:lnTo>
                    <a:lnTo>
                      <a:pt x="115" y="1066"/>
                    </a:lnTo>
                    <a:lnTo>
                      <a:pt x="116" y="1065"/>
                    </a:lnTo>
                    <a:lnTo>
                      <a:pt x="118" y="1064"/>
                    </a:lnTo>
                    <a:lnTo>
                      <a:pt x="120" y="1064"/>
                    </a:lnTo>
                    <a:lnTo>
                      <a:pt x="123" y="1064"/>
                    </a:lnTo>
                    <a:lnTo>
                      <a:pt x="125" y="1064"/>
                    </a:lnTo>
                    <a:lnTo>
                      <a:pt x="127" y="1065"/>
                    </a:lnTo>
                    <a:lnTo>
                      <a:pt x="128" y="1066"/>
                    </a:lnTo>
                    <a:lnTo>
                      <a:pt x="129" y="1068"/>
                    </a:lnTo>
                    <a:lnTo>
                      <a:pt x="130" y="1070"/>
                    </a:lnTo>
                    <a:lnTo>
                      <a:pt x="136" y="1070"/>
                    </a:lnTo>
                    <a:lnTo>
                      <a:pt x="136" y="3"/>
                    </a:lnTo>
                    <a:lnTo>
                      <a:pt x="261" y="3"/>
                    </a:lnTo>
                    <a:lnTo>
                      <a:pt x="262" y="2"/>
                    </a:lnTo>
                    <a:lnTo>
                      <a:pt x="263" y="1"/>
                    </a:lnTo>
                    <a:lnTo>
                      <a:pt x="264" y="0"/>
                    </a:lnTo>
                    <a:lnTo>
                      <a:pt x="266" y="0"/>
                    </a:lnTo>
                    <a:lnTo>
                      <a:pt x="268" y="0"/>
                    </a:lnTo>
                    <a:lnTo>
                      <a:pt x="269" y="1"/>
                    </a:lnTo>
                    <a:lnTo>
                      <a:pt x="270" y="2"/>
                    </a:lnTo>
                    <a:lnTo>
                      <a:pt x="270" y="3"/>
                    </a:lnTo>
                    <a:lnTo>
                      <a:pt x="396" y="3"/>
                    </a:lnTo>
                    <a:lnTo>
                      <a:pt x="396" y="2"/>
                    </a:lnTo>
                    <a:lnTo>
                      <a:pt x="397" y="1"/>
                    </a:lnTo>
                    <a:lnTo>
                      <a:pt x="399" y="0"/>
                    </a:lnTo>
                    <a:lnTo>
                      <a:pt x="400" y="0"/>
                    </a:lnTo>
                    <a:lnTo>
                      <a:pt x="402" y="0"/>
                    </a:lnTo>
                    <a:lnTo>
                      <a:pt x="404" y="1"/>
                    </a:lnTo>
                    <a:lnTo>
                      <a:pt x="405" y="2"/>
                    </a:lnTo>
                    <a:lnTo>
                      <a:pt x="405" y="3"/>
                    </a:lnTo>
                    <a:lnTo>
                      <a:pt x="412" y="3"/>
                    </a:lnTo>
                    <a:lnTo>
                      <a:pt x="412" y="2"/>
                    </a:lnTo>
                    <a:lnTo>
                      <a:pt x="413" y="1"/>
                    </a:lnTo>
                    <a:lnTo>
                      <a:pt x="415" y="0"/>
                    </a:lnTo>
                    <a:lnTo>
                      <a:pt x="416" y="0"/>
                    </a:lnTo>
                    <a:lnTo>
                      <a:pt x="418" y="0"/>
                    </a:lnTo>
                    <a:lnTo>
                      <a:pt x="420" y="1"/>
                    </a:lnTo>
                    <a:lnTo>
                      <a:pt x="421" y="2"/>
                    </a:lnTo>
                    <a:lnTo>
                      <a:pt x="421" y="3"/>
                    </a:lnTo>
                    <a:lnTo>
                      <a:pt x="452" y="3"/>
                    </a:lnTo>
                    <a:lnTo>
                      <a:pt x="453" y="2"/>
                    </a:lnTo>
                    <a:lnTo>
                      <a:pt x="454" y="1"/>
                    </a:lnTo>
                    <a:lnTo>
                      <a:pt x="455" y="0"/>
                    </a:lnTo>
                    <a:lnTo>
                      <a:pt x="457" y="0"/>
                    </a:lnTo>
                    <a:lnTo>
                      <a:pt x="458" y="0"/>
                    </a:lnTo>
                    <a:lnTo>
                      <a:pt x="460" y="1"/>
                    </a:lnTo>
                    <a:lnTo>
                      <a:pt x="461" y="2"/>
                    </a:lnTo>
                    <a:lnTo>
                      <a:pt x="461" y="3"/>
                    </a:lnTo>
                    <a:lnTo>
                      <a:pt x="481" y="3"/>
                    </a:lnTo>
                    <a:lnTo>
                      <a:pt x="482" y="2"/>
                    </a:lnTo>
                    <a:lnTo>
                      <a:pt x="483" y="1"/>
                    </a:lnTo>
                    <a:lnTo>
                      <a:pt x="484" y="0"/>
                    </a:lnTo>
                    <a:lnTo>
                      <a:pt x="486" y="0"/>
                    </a:lnTo>
                    <a:lnTo>
                      <a:pt x="487" y="0"/>
                    </a:lnTo>
                    <a:lnTo>
                      <a:pt x="489" y="1"/>
                    </a:lnTo>
                    <a:lnTo>
                      <a:pt x="490" y="2"/>
                    </a:lnTo>
                    <a:lnTo>
                      <a:pt x="490" y="3"/>
                    </a:lnTo>
                    <a:lnTo>
                      <a:pt x="531" y="3"/>
                    </a:lnTo>
                    <a:lnTo>
                      <a:pt x="531" y="2"/>
                    </a:lnTo>
                    <a:lnTo>
                      <a:pt x="532" y="1"/>
                    </a:lnTo>
                    <a:lnTo>
                      <a:pt x="534" y="0"/>
                    </a:lnTo>
                    <a:lnTo>
                      <a:pt x="536" y="0"/>
                    </a:lnTo>
                    <a:lnTo>
                      <a:pt x="537" y="0"/>
                    </a:lnTo>
                    <a:lnTo>
                      <a:pt x="539" y="1"/>
                    </a:lnTo>
                    <a:lnTo>
                      <a:pt x="540" y="2"/>
                    </a:lnTo>
                    <a:lnTo>
                      <a:pt x="540" y="3"/>
                    </a:lnTo>
                    <a:lnTo>
                      <a:pt x="780" y="3"/>
                    </a:lnTo>
                    <a:lnTo>
                      <a:pt x="780" y="2"/>
                    </a:lnTo>
                    <a:lnTo>
                      <a:pt x="781" y="1"/>
                    </a:lnTo>
                    <a:lnTo>
                      <a:pt x="783" y="0"/>
                    </a:lnTo>
                    <a:lnTo>
                      <a:pt x="784" y="0"/>
                    </a:lnTo>
                    <a:lnTo>
                      <a:pt x="786" y="0"/>
                    </a:lnTo>
                    <a:lnTo>
                      <a:pt x="788" y="1"/>
                    </a:lnTo>
                    <a:lnTo>
                      <a:pt x="788" y="2"/>
                    </a:lnTo>
                    <a:lnTo>
                      <a:pt x="789" y="3"/>
                    </a:lnTo>
                    <a:lnTo>
                      <a:pt x="846" y="3"/>
                    </a:lnTo>
                    <a:lnTo>
                      <a:pt x="846" y="2"/>
                    </a:lnTo>
                    <a:lnTo>
                      <a:pt x="847" y="1"/>
                    </a:lnTo>
                    <a:lnTo>
                      <a:pt x="848" y="0"/>
                    </a:lnTo>
                    <a:lnTo>
                      <a:pt x="850" y="0"/>
                    </a:lnTo>
                    <a:lnTo>
                      <a:pt x="852" y="0"/>
                    </a:lnTo>
                    <a:lnTo>
                      <a:pt x="853" y="1"/>
                    </a:lnTo>
                    <a:lnTo>
                      <a:pt x="854" y="2"/>
                    </a:lnTo>
                    <a:lnTo>
                      <a:pt x="855" y="3"/>
                    </a:lnTo>
                    <a:lnTo>
                      <a:pt x="979" y="3"/>
                    </a:lnTo>
                    <a:lnTo>
                      <a:pt x="980" y="2"/>
                    </a:lnTo>
                    <a:lnTo>
                      <a:pt x="981" y="1"/>
                    </a:lnTo>
                    <a:lnTo>
                      <a:pt x="982" y="0"/>
                    </a:lnTo>
                    <a:lnTo>
                      <a:pt x="984" y="0"/>
                    </a:lnTo>
                    <a:lnTo>
                      <a:pt x="986" y="0"/>
                    </a:lnTo>
                    <a:lnTo>
                      <a:pt x="987" y="1"/>
                    </a:lnTo>
                    <a:lnTo>
                      <a:pt x="988" y="2"/>
                    </a:lnTo>
                    <a:lnTo>
                      <a:pt x="988" y="3"/>
                    </a:lnTo>
                    <a:lnTo>
                      <a:pt x="1011" y="3"/>
                    </a:lnTo>
                    <a:lnTo>
                      <a:pt x="1011" y="2"/>
                    </a:lnTo>
                    <a:lnTo>
                      <a:pt x="1012" y="1"/>
                    </a:lnTo>
                    <a:lnTo>
                      <a:pt x="1013" y="0"/>
                    </a:lnTo>
                    <a:lnTo>
                      <a:pt x="1015" y="0"/>
                    </a:lnTo>
                    <a:lnTo>
                      <a:pt x="1017" y="0"/>
                    </a:lnTo>
                    <a:lnTo>
                      <a:pt x="1018" y="1"/>
                    </a:lnTo>
                    <a:lnTo>
                      <a:pt x="1019" y="2"/>
                    </a:lnTo>
                    <a:lnTo>
                      <a:pt x="1020" y="3"/>
                    </a:lnTo>
                    <a:lnTo>
                      <a:pt x="1088" y="3"/>
                    </a:lnTo>
                    <a:lnTo>
                      <a:pt x="1088" y="2"/>
                    </a:lnTo>
                    <a:lnTo>
                      <a:pt x="1089" y="1"/>
                    </a:lnTo>
                    <a:lnTo>
                      <a:pt x="1090" y="0"/>
                    </a:lnTo>
                    <a:lnTo>
                      <a:pt x="1092" y="0"/>
                    </a:lnTo>
                    <a:lnTo>
                      <a:pt x="1094" y="0"/>
                    </a:lnTo>
                    <a:lnTo>
                      <a:pt x="1095" y="1"/>
                    </a:lnTo>
                    <a:lnTo>
                      <a:pt x="1096" y="2"/>
                    </a:lnTo>
                    <a:lnTo>
                      <a:pt x="1097" y="3"/>
                    </a:lnTo>
                    <a:lnTo>
                      <a:pt x="1202" y="3"/>
                    </a:lnTo>
                    <a:lnTo>
                      <a:pt x="1202" y="2"/>
                    </a:lnTo>
                    <a:lnTo>
                      <a:pt x="1203" y="1"/>
                    </a:lnTo>
                    <a:lnTo>
                      <a:pt x="1205" y="0"/>
                    </a:lnTo>
                    <a:lnTo>
                      <a:pt x="1206" y="0"/>
                    </a:lnTo>
                    <a:lnTo>
                      <a:pt x="1208" y="0"/>
                    </a:lnTo>
                    <a:lnTo>
                      <a:pt x="1210" y="1"/>
                    </a:lnTo>
                    <a:lnTo>
                      <a:pt x="1210" y="2"/>
                    </a:lnTo>
                    <a:lnTo>
                      <a:pt x="1211" y="3"/>
                    </a:lnTo>
                    <a:lnTo>
                      <a:pt x="1221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2" name="Freeform 518"/>
              <p:cNvSpPr>
                <a:spLocks/>
              </p:cNvSpPr>
              <p:nvPr/>
            </p:nvSpPr>
            <p:spPr bwMode="auto">
              <a:xfrm>
                <a:off x="1339" y="225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3" name="Freeform 519"/>
              <p:cNvSpPr>
                <a:spLocks/>
              </p:cNvSpPr>
              <p:nvPr/>
            </p:nvSpPr>
            <p:spPr bwMode="auto">
              <a:xfrm>
                <a:off x="2565" y="1110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6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4" name="Freeform 520"/>
              <p:cNvSpPr>
                <a:spLocks/>
              </p:cNvSpPr>
              <p:nvPr/>
            </p:nvSpPr>
            <p:spPr bwMode="auto">
              <a:xfrm>
                <a:off x="3289" y="1360"/>
                <a:ext cx="30" cy="160"/>
              </a:xfrm>
              <a:custGeom>
                <a:avLst/>
                <a:gdLst>
                  <a:gd name="T0" fmla="*/ 0 w 30"/>
                  <a:gd name="T1" fmla="*/ 0 h 160"/>
                  <a:gd name="T2" fmla="*/ 0 w 30"/>
                  <a:gd name="T3" fmla="*/ 23 h 160"/>
                  <a:gd name="T4" fmla="*/ 17 w 30"/>
                  <a:gd name="T5" fmla="*/ 23 h 160"/>
                  <a:gd name="T6" fmla="*/ 17 w 30"/>
                  <a:gd name="T7" fmla="*/ 22 h 160"/>
                  <a:gd name="T8" fmla="*/ 18 w 30"/>
                  <a:gd name="T9" fmla="*/ 20 h 160"/>
                  <a:gd name="T10" fmla="*/ 20 w 30"/>
                  <a:gd name="T11" fmla="*/ 20 h 160"/>
                  <a:gd name="T12" fmla="*/ 21 w 30"/>
                  <a:gd name="T13" fmla="*/ 19 h 160"/>
                  <a:gd name="T14" fmla="*/ 23 w 30"/>
                  <a:gd name="T15" fmla="*/ 20 h 160"/>
                  <a:gd name="T16" fmla="*/ 25 w 30"/>
                  <a:gd name="T17" fmla="*/ 20 h 160"/>
                  <a:gd name="T18" fmla="*/ 25 w 30"/>
                  <a:gd name="T19" fmla="*/ 22 h 160"/>
                  <a:gd name="T20" fmla="*/ 26 w 30"/>
                  <a:gd name="T21" fmla="*/ 23 h 160"/>
                  <a:gd name="T22" fmla="*/ 30 w 30"/>
                  <a:gd name="T23" fmla="*/ 23 h 160"/>
                  <a:gd name="T24" fmla="*/ 30 w 30"/>
                  <a:gd name="T25" fmla="*/ 160 h 16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0"/>
                  <a:gd name="T40" fmla="*/ 0 h 160"/>
                  <a:gd name="T41" fmla="*/ 30 w 30"/>
                  <a:gd name="T42" fmla="*/ 160 h 16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0" h="160">
                    <a:moveTo>
                      <a:pt x="0" y="0"/>
                    </a:moveTo>
                    <a:lnTo>
                      <a:pt x="0" y="23"/>
                    </a:lnTo>
                    <a:lnTo>
                      <a:pt x="17" y="23"/>
                    </a:lnTo>
                    <a:lnTo>
                      <a:pt x="17" y="22"/>
                    </a:lnTo>
                    <a:lnTo>
                      <a:pt x="18" y="20"/>
                    </a:lnTo>
                    <a:lnTo>
                      <a:pt x="20" y="20"/>
                    </a:lnTo>
                    <a:lnTo>
                      <a:pt x="21" y="19"/>
                    </a:lnTo>
                    <a:lnTo>
                      <a:pt x="23" y="20"/>
                    </a:lnTo>
                    <a:lnTo>
                      <a:pt x="25" y="20"/>
                    </a:lnTo>
                    <a:lnTo>
                      <a:pt x="25" y="22"/>
                    </a:lnTo>
                    <a:lnTo>
                      <a:pt x="26" y="23"/>
                    </a:lnTo>
                    <a:lnTo>
                      <a:pt x="30" y="23"/>
                    </a:lnTo>
                    <a:lnTo>
                      <a:pt x="30" y="16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5" name="Freeform 521"/>
              <p:cNvSpPr>
                <a:spLocks/>
              </p:cNvSpPr>
              <p:nvPr/>
            </p:nvSpPr>
            <p:spPr bwMode="auto">
              <a:xfrm>
                <a:off x="3313" y="151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6" name="Freeform 522"/>
              <p:cNvSpPr>
                <a:spLocks/>
              </p:cNvSpPr>
              <p:nvPr/>
            </p:nvSpPr>
            <p:spPr bwMode="auto">
              <a:xfrm>
                <a:off x="3240" y="1357"/>
                <a:ext cx="130" cy="410"/>
              </a:xfrm>
              <a:custGeom>
                <a:avLst/>
                <a:gdLst>
                  <a:gd name="T0" fmla="*/ 0 w 130"/>
                  <a:gd name="T1" fmla="*/ 0 h 410"/>
                  <a:gd name="T2" fmla="*/ 0 w 130"/>
                  <a:gd name="T3" fmla="*/ 410 h 410"/>
                  <a:gd name="T4" fmla="*/ 43 w 130"/>
                  <a:gd name="T5" fmla="*/ 410 h 410"/>
                  <a:gd name="T6" fmla="*/ 43 w 130"/>
                  <a:gd name="T7" fmla="*/ 409 h 410"/>
                  <a:gd name="T8" fmla="*/ 44 w 130"/>
                  <a:gd name="T9" fmla="*/ 407 h 410"/>
                  <a:gd name="T10" fmla="*/ 45 w 130"/>
                  <a:gd name="T11" fmla="*/ 406 h 410"/>
                  <a:gd name="T12" fmla="*/ 47 w 130"/>
                  <a:gd name="T13" fmla="*/ 406 h 410"/>
                  <a:gd name="T14" fmla="*/ 49 w 130"/>
                  <a:gd name="T15" fmla="*/ 406 h 410"/>
                  <a:gd name="T16" fmla="*/ 51 w 130"/>
                  <a:gd name="T17" fmla="*/ 406 h 410"/>
                  <a:gd name="T18" fmla="*/ 52 w 130"/>
                  <a:gd name="T19" fmla="*/ 406 h 410"/>
                  <a:gd name="T20" fmla="*/ 54 w 130"/>
                  <a:gd name="T21" fmla="*/ 407 h 410"/>
                  <a:gd name="T22" fmla="*/ 54 w 130"/>
                  <a:gd name="T23" fmla="*/ 409 h 410"/>
                  <a:gd name="T24" fmla="*/ 55 w 130"/>
                  <a:gd name="T25" fmla="*/ 410 h 410"/>
                  <a:gd name="T26" fmla="*/ 56 w 130"/>
                  <a:gd name="T27" fmla="*/ 410 h 410"/>
                  <a:gd name="T28" fmla="*/ 56 w 130"/>
                  <a:gd name="T29" fmla="*/ 409 h 410"/>
                  <a:gd name="T30" fmla="*/ 57 w 130"/>
                  <a:gd name="T31" fmla="*/ 408 h 410"/>
                  <a:gd name="T32" fmla="*/ 59 w 130"/>
                  <a:gd name="T33" fmla="*/ 407 h 410"/>
                  <a:gd name="T34" fmla="*/ 60 w 130"/>
                  <a:gd name="T35" fmla="*/ 407 h 410"/>
                  <a:gd name="T36" fmla="*/ 62 w 130"/>
                  <a:gd name="T37" fmla="*/ 407 h 410"/>
                  <a:gd name="T38" fmla="*/ 63 w 130"/>
                  <a:gd name="T39" fmla="*/ 408 h 410"/>
                  <a:gd name="T40" fmla="*/ 65 w 130"/>
                  <a:gd name="T41" fmla="*/ 409 h 410"/>
                  <a:gd name="T42" fmla="*/ 65 w 130"/>
                  <a:gd name="T43" fmla="*/ 410 h 410"/>
                  <a:gd name="T44" fmla="*/ 83 w 130"/>
                  <a:gd name="T45" fmla="*/ 410 h 410"/>
                  <a:gd name="T46" fmla="*/ 83 w 130"/>
                  <a:gd name="T47" fmla="*/ 409 h 410"/>
                  <a:gd name="T48" fmla="*/ 85 w 130"/>
                  <a:gd name="T49" fmla="*/ 408 h 410"/>
                  <a:gd name="T50" fmla="*/ 86 w 130"/>
                  <a:gd name="T51" fmla="*/ 407 h 410"/>
                  <a:gd name="T52" fmla="*/ 88 w 130"/>
                  <a:gd name="T53" fmla="*/ 407 h 410"/>
                  <a:gd name="T54" fmla="*/ 89 w 130"/>
                  <a:gd name="T55" fmla="*/ 407 h 410"/>
                  <a:gd name="T56" fmla="*/ 91 w 130"/>
                  <a:gd name="T57" fmla="*/ 408 h 410"/>
                  <a:gd name="T58" fmla="*/ 92 w 130"/>
                  <a:gd name="T59" fmla="*/ 409 h 410"/>
                  <a:gd name="T60" fmla="*/ 92 w 130"/>
                  <a:gd name="T61" fmla="*/ 410 h 410"/>
                  <a:gd name="T62" fmla="*/ 130 w 130"/>
                  <a:gd name="T63" fmla="*/ 410 h 41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30"/>
                  <a:gd name="T97" fmla="*/ 0 h 410"/>
                  <a:gd name="T98" fmla="*/ 130 w 130"/>
                  <a:gd name="T99" fmla="*/ 410 h 41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30" h="410">
                    <a:moveTo>
                      <a:pt x="0" y="0"/>
                    </a:moveTo>
                    <a:lnTo>
                      <a:pt x="0" y="410"/>
                    </a:lnTo>
                    <a:lnTo>
                      <a:pt x="43" y="410"/>
                    </a:lnTo>
                    <a:lnTo>
                      <a:pt x="43" y="409"/>
                    </a:lnTo>
                    <a:lnTo>
                      <a:pt x="44" y="407"/>
                    </a:lnTo>
                    <a:lnTo>
                      <a:pt x="45" y="406"/>
                    </a:lnTo>
                    <a:lnTo>
                      <a:pt x="47" y="406"/>
                    </a:lnTo>
                    <a:lnTo>
                      <a:pt x="49" y="406"/>
                    </a:lnTo>
                    <a:lnTo>
                      <a:pt x="51" y="406"/>
                    </a:lnTo>
                    <a:lnTo>
                      <a:pt x="52" y="406"/>
                    </a:lnTo>
                    <a:lnTo>
                      <a:pt x="54" y="407"/>
                    </a:lnTo>
                    <a:lnTo>
                      <a:pt x="54" y="409"/>
                    </a:lnTo>
                    <a:lnTo>
                      <a:pt x="55" y="410"/>
                    </a:lnTo>
                    <a:lnTo>
                      <a:pt x="56" y="410"/>
                    </a:lnTo>
                    <a:lnTo>
                      <a:pt x="56" y="409"/>
                    </a:lnTo>
                    <a:lnTo>
                      <a:pt x="57" y="408"/>
                    </a:lnTo>
                    <a:lnTo>
                      <a:pt x="59" y="407"/>
                    </a:lnTo>
                    <a:lnTo>
                      <a:pt x="60" y="407"/>
                    </a:lnTo>
                    <a:lnTo>
                      <a:pt x="62" y="407"/>
                    </a:lnTo>
                    <a:lnTo>
                      <a:pt x="63" y="408"/>
                    </a:lnTo>
                    <a:lnTo>
                      <a:pt x="65" y="409"/>
                    </a:lnTo>
                    <a:lnTo>
                      <a:pt x="65" y="410"/>
                    </a:lnTo>
                    <a:lnTo>
                      <a:pt x="83" y="410"/>
                    </a:lnTo>
                    <a:lnTo>
                      <a:pt x="83" y="409"/>
                    </a:lnTo>
                    <a:lnTo>
                      <a:pt x="85" y="408"/>
                    </a:lnTo>
                    <a:lnTo>
                      <a:pt x="86" y="407"/>
                    </a:lnTo>
                    <a:lnTo>
                      <a:pt x="88" y="407"/>
                    </a:lnTo>
                    <a:lnTo>
                      <a:pt x="89" y="407"/>
                    </a:lnTo>
                    <a:lnTo>
                      <a:pt x="91" y="408"/>
                    </a:lnTo>
                    <a:lnTo>
                      <a:pt x="92" y="409"/>
                    </a:lnTo>
                    <a:lnTo>
                      <a:pt x="92" y="410"/>
                    </a:lnTo>
                    <a:lnTo>
                      <a:pt x="130" y="41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7" name="Freeform 523"/>
              <p:cNvSpPr>
                <a:spLocks/>
              </p:cNvSpPr>
              <p:nvPr/>
            </p:nvSpPr>
            <p:spPr bwMode="auto">
              <a:xfrm>
                <a:off x="3368" y="1763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8" name="Freeform 524"/>
              <p:cNvSpPr>
                <a:spLocks/>
              </p:cNvSpPr>
              <p:nvPr/>
            </p:nvSpPr>
            <p:spPr bwMode="auto">
              <a:xfrm>
                <a:off x="2484" y="1346"/>
                <a:ext cx="511" cy="1430"/>
              </a:xfrm>
              <a:custGeom>
                <a:avLst/>
                <a:gdLst>
                  <a:gd name="T0" fmla="*/ 0 w 511"/>
                  <a:gd name="T1" fmla="*/ 1262 h 1430"/>
                  <a:gd name="T2" fmla="*/ 16 w 511"/>
                  <a:gd name="T3" fmla="*/ 1261 h 1430"/>
                  <a:gd name="T4" fmla="*/ 18 w 511"/>
                  <a:gd name="T5" fmla="*/ 1259 h 1430"/>
                  <a:gd name="T6" fmla="*/ 22 w 511"/>
                  <a:gd name="T7" fmla="*/ 1259 h 1430"/>
                  <a:gd name="T8" fmla="*/ 24 w 511"/>
                  <a:gd name="T9" fmla="*/ 1261 h 1430"/>
                  <a:gd name="T10" fmla="*/ 78 w 511"/>
                  <a:gd name="T11" fmla="*/ 1262 h 1430"/>
                  <a:gd name="T12" fmla="*/ 79 w 511"/>
                  <a:gd name="T13" fmla="*/ 1260 h 1430"/>
                  <a:gd name="T14" fmla="*/ 82 w 511"/>
                  <a:gd name="T15" fmla="*/ 1259 h 1430"/>
                  <a:gd name="T16" fmla="*/ 85 w 511"/>
                  <a:gd name="T17" fmla="*/ 1260 h 1430"/>
                  <a:gd name="T18" fmla="*/ 87 w 511"/>
                  <a:gd name="T19" fmla="*/ 1262 h 1430"/>
                  <a:gd name="T20" fmla="*/ 189 w 511"/>
                  <a:gd name="T21" fmla="*/ 376 h 1430"/>
                  <a:gd name="T22" fmla="*/ 202 w 511"/>
                  <a:gd name="T23" fmla="*/ 375 h 1430"/>
                  <a:gd name="T24" fmla="*/ 205 w 511"/>
                  <a:gd name="T25" fmla="*/ 373 h 1430"/>
                  <a:gd name="T26" fmla="*/ 208 w 511"/>
                  <a:gd name="T27" fmla="*/ 373 h 1430"/>
                  <a:gd name="T28" fmla="*/ 211 w 511"/>
                  <a:gd name="T29" fmla="*/ 375 h 1430"/>
                  <a:gd name="T30" fmla="*/ 218 w 511"/>
                  <a:gd name="T31" fmla="*/ 376 h 1430"/>
                  <a:gd name="T32" fmla="*/ 219 w 511"/>
                  <a:gd name="T33" fmla="*/ 374 h 1430"/>
                  <a:gd name="T34" fmla="*/ 222 w 511"/>
                  <a:gd name="T35" fmla="*/ 373 h 1430"/>
                  <a:gd name="T36" fmla="*/ 226 w 511"/>
                  <a:gd name="T37" fmla="*/ 374 h 1430"/>
                  <a:gd name="T38" fmla="*/ 227 w 511"/>
                  <a:gd name="T39" fmla="*/ 376 h 1430"/>
                  <a:gd name="T40" fmla="*/ 236 w 511"/>
                  <a:gd name="T41" fmla="*/ 375 h 1430"/>
                  <a:gd name="T42" fmla="*/ 238 w 511"/>
                  <a:gd name="T43" fmla="*/ 372 h 1430"/>
                  <a:gd name="T44" fmla="*/ 242 w 511"/>
                  <a:gd name="T45" fmla="*/ 371 h 1430"/>
                  <a:gd name="T46" fmla="*/ 246 w 511"/>
                  <a:gd name="T47" fmla="*/ 372 h 1430"/>
                  <a:gd name="T48" fmla="*/ 248 w 511"/>
                  <a:gd name="T49" fmla="*/ 375 h 1430"/>
                  <a:gd name="T50" fmla="*/ 272 w 511"/>
                  <a:gd name="T51" fmla="*/ 376 h 1430"/>
                  <a:gd name="T52" fmla="*/ 274 w 511"/>
                  <a:gd name="T53" fmla="*/ 374 h 1430"/>
                  <a:gd name="T54" fmla="*/ 277 w 511"/>
                  <a:gd name="T55" fmla="*/ 373 h 1430"/>
                  <a:gd name="T56" fmla="*/ 280 w 511"/>
                  <a:gd name="T57" fmla="*/ 374 h 1430"/>
                  <a:gd name="T58" fmla="*/ 281 w 511"/>
                  <a:gd name="T59" fmla="*/ 376 h 1430"/>
                  <a:gd name="T60" fmla="*/ 288 w 511"/>
                  <a:gd name="T61" fmla="*/ 375 h 1430"/>
                  <a:gd name="T62" fmla="*/ 291 w 511"/>
                  <a:gd name="T63" fmla="*/ 371 h 1430"/>
                  <a:gd name="T64" fmla="*/ 296 w 511"/>
                  <a:gd name="T65" fmla="*/ 370 h 1430"/>
                  <a:gd name="T66" fmla="*/ 300 w 511"/>
                  <a:gd name="T67" fmla="*/ 370 h 1430"/>
                  <a:gd name="T68" fmla="*/ 304 w 511"/>
                  <a:gd name="T69" fmla="*/ 373 h 1430"/>
                  <a:gd name="T70" fmla="*/ 306 w 511"/>
                  <a:gd name="T71" fmla="*/ 376 h 1430"/>
                  <a:gd name="T72" fmla="*/ 363 w 511"/>
                  <a:gd name="T73" fmla="*/ 375 h 1430"/>
                  <a:gd name="T74" fmla="*/ 366 w 511"/>
                  <a:gd name="T75" fmla="*/ 373 h 1430"/>
                  <a:gd name="T76" fmla="*/ 369 w 511"/>
                  <a:gd name="T77" fmla="*/ 373 h 1430"/>
                  <a:gd name="T78" fmla="*/ 372 w 511"/>
                  <a:gd name="T79" fmla="*/ 375 h 1430"/>
                  <a:gd name="T80" fmla="*/ 390 w 511"/>
                  <a:gd name="T81" fmla="*/ 376 h 1430"/>
                  <a:gd name="T82" fmla="*/ 391 w 511"/>
                  <a:gd name="T83" fmla="*/ 374 h 1430"/>
                  <a:gd name="T84" fmla="*/ 395 w 511"/>
                  <a:gd name="T85" fmla="*/ 373 h 1430"/>
                  <a:gd name="T86" fmla="*/ 398 w 511"/>
                  <a:gd name="T87" fmla="*/ 374 h 1430"/>
                  <a:gd name="T88" fmla="*/ 399 w 511"/>
                  <a:gd name="T89" fmla="*/ 376 h 1430"/>
                  <a:gd name="T90" fmla="*/ 421 w 511"/>
                  <a:gd name="T91" fmla="*/ 375 h 1430"/>
                  <a:gd name="T92" fmla="*/ 423 w 511"/>
                  <a:gd name="T93" fmla="*/ 373 h 1430"/>
                  <a:gd name="T94" fmla="*/ 427 w 511"/>
                  <a:gd name="T95" fmla="*/ 373 h 1430"/>
                  <a:gd name="T96" fmla="*/ 429 w 511"/>
                  <a:gd name="T97" fmla="*/ 375 h 1430"/>
                  <a:gd name="T98" fmla="*/ 434 w 511"/>
                  <a:gd name="T99" fmla="*/ 376 h 1430"/>
                  <a:gd name="T100" fmla="*/ 435 w 511"/>
                  <a:gd name="T101" fmla="*/ 374 h 1430"/>
                  <a:gd name="T102" fmla="*/ 438 w 511"/>
                  <a:gd name="T103" fmla="*/ 373 h 1430"/>
                  <a:gd name="T104" fmla="*/ 442 w 511"/>
                  <a:gd name="T105" fmla="*/ 374 h 1430"/>
                  <a:gd name="T106" fmla="*/ 443 w 511"/>
                  <a:gd name="T107" fmla="*/ 376 h 1430"/>
                  <a:gd name="T108" fmla="*/ 472 w 511"/>
                  <a:gd name="T109" fmla="*/ 6 h 1430"/>
                  <a:gd name="T110" fmla="*/ 491 w 511"/>
                  <a:gd name="T111" fmla="*/ 4 h 1430"/>
                  <a:gd name="T112" fmla="*/ 493 w 511"/>
                  <a:gd name="T113" fmla="*/ 1 h 1430"/>
                  <a:gd name="T114" fmla="*/ 498 w 511"/>
                  <a:gd name="T115" fmla="*/ 0 h 1430"/>
                  <a:gd name="T116" fmla="*/ 502 w 511"/>
                  <a:gd name="T117" fmla="*/ 0 h 1430"/>
                  <a:gd name="T118" fmla="*/ 505 w 511"/>
                  <a:gd name="T119" fmla="*/ 2 h 1430"/>
                  <a:gd name="T120" fmla="*/ 506 w 511"/>
                  <a:gd name="T121" fmla="*/ 6 h 143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11"/>
                  <a:gd name="T184" fmla="*/ 0 h 1430"/>
                  <a:gd name="T185" fmla="*/ 511 w 511"/>
                  <a:gd name="T186" fmla="*/ 1430 h 143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11" h="1430">
                    <a:moveTo>
                      <a:pt x="0" y="1430"/>
                    </a:moveTo>
                    <a:lnTo>
                      <a:pt x="0" y="1262"/>
                    </a:lnTo>
                    <a:lnTo>
                      <a:pt x="15" y="1262"/>
                    </a:lnTo>
                    <a:lnTo>
                      <a:pt x="16" y="1261"/>
                    </a:lnTo>
                    <a:lnTo>
                      <a:pt x="17" y="1260"/>
                    </a:lnTo>
                    <a:lnTo>
                      <a:pt x="18" y="1259"/>
                    </a:lnTo>
                    <a:lnTo>
                      <a:pt x="20" y="1259"/>
                    </a:lnTo>
                    <a:lnTo>
                      <a:pt x="22" y="1259"/>
                    </a:lnTo>
                    <a:lnTo>
                      <a:pt x="23" y="1260"/>
                    </a:lnTo>
                    <a:lnTo>
                      <a:pt x="24" y="1261"/>
                    </a:lnTo>
                    <a:lnTo>
                      <a:pt x="24" y="1262"/>
                    </a:lnTo>
                    <a:lnTo>
                      <a:pt x="78" y="1262"/>
                    </a:lnTo>
                    <a:lnTo>
                      <a:pt x="78" y="1261"/>
                    </a:lnTo>
                    <a:lnTo>
                      <a:pt x="79" y="1260"/>
                    </a:lnTo>
                    <a:lnTo>
                      <a:pt x="81" y="1259"/>
                    </a:lnTo>
                    <a:lnTo>
                      <a:pt x="82" y="1259"/>
                    </a:lnTo>
                    <a:lnTo>
                      <a:pt x="84" y="1259"/>
                    </a:lnTo>
                    <a:lnTo>
                      <a:pt x="85" y="1260"/>
                    </a:lnTo>
                    <a:lnTo>
                      <a:pt x="87" y="1261"/>
                    </a:lnTo>
                    <a:lnTo>
                      <a:pt x="87" y="1262"/>
                    </a:lnTo>
                    <a:lnTo>
                      <a:pt x="189" y="1262"/>
                    </a:lnTo>
                    <a:lnTo>
                      <a:pt x="189" y="376"/>
                    </a:lnTo>
                    <a:lnTo>
                      <a:pt x="202" y="376"/>
                    </a:lnTo>
                    <a:lnTo>
                      <a:pt x="202" y="375"/>
                    </a:lnTo>
                    <a:lnTo>
                      <a:pt x="203" y="374"/>
                    </a:lnTo>
                    <a:lnTo>
                      <a:pt x="205" y="373"/>
                    </a:lnTo>
                    <a:lnTo>
                      <a:pt x="207" y="373"/>
                    </a:lnTo>
                    <a:lnTo>
                      <a:pt x="208" y="373"/>
                    </a:lnTo>
                    <a:lnTo>
                      <a:pt x="210" y="374"/>
                    </a:lnTo>
                    <a:lnTo>
                      <a:pt x="211" y="375"/>
                    </a:lnTo>
                    <a:lnTo>
                      <a:pt x="211" y="376"/>
                    </a:lnTo>
                    <a:lnTo>
                      <a:pt x="218" y="376"/>
                    </a:lnTo>
                    <a:lnTo>
                      <a:pt x="218" y="375"/>
                    </a:lnTo>
                    <a:lnTo>
                      <a:pt x="219" y="374"/>
                    </a:lnTo>
                    <a:lnTo>
                      <a:pt x="221" y="373"/>
                    </a:lnTo>
                    <a:lnTo>
                      <a:pt x="222" y="373"/>
                    </a:lnTo>
                    <a:lnTo>
                      <a:pt x="224" y="373"/>
                    </a:lnTo>
                    <a:lnTo>
                      <a:pt x="226" y="374"/>
                    </a:lnTo>
                    <a:lnTo>
                      <a:pt x="227" y="375"/>
                    </a:lnTo>
                    <a:lnTo>
                      <a:pt x="227" y="376"/>
                    </a:lnTo>
                    <a:lnTo>
                      <a:pt x="235" y="376"/>
                    </a:lnTo>
                    <a:lnTo>
                      <a:pt x="236" y="375"/>
                    </a:lnTo>
                    <a:lnTo>
                      <a:pt x="237" y="374"/>
                    </a:lnTo>
                    <a:lnTo>
                      <a:pt x="238" y="372"/>
                    </a:lnTo>
                    <a:lnTo>
                      <a:pt x="240" y="372"/>
                    </a:lnTo>
                    <a:lnTo>
                      <a:pt x="242" y="371"/>
                    </a:lnTo>
                    <a:lnTo>
                      <a:pt x="244" y="372"/>
                    </a:lnTo>
                    <a:lnTo>
                      <a:pt x="246" y="372"/>
                    </a:lnTo>
                    <a:lnTo>
                      <a:pt x="248" y="374"/>
                    </a:lnTo>
                    <a:lnTo>
                      <a:pt x="248" y="375"/>
                    </a:lnTo>
                    <a:lnTo>
                      <a:pt x="249" y="376"/>
                    </a:lnTo>
                    <a:lnTo>
                      <a:pt x="272" y="376"/>
                    </a:lnTo>
                    <a:lnTo>
                      <a:pt x="273" y="375"/>
                    </a:lnTo>
                    <a:lnTo>
                      <a:pt x="274" y="374"/>
                    </a:lnTo>
                    <a:lnTo>
                      <a:pt x="275" y="373"/>
                    </a:lnTo>
                    <a:lnTo>
                      <a:pt x="277" y="373"/>
                    </a:lnTo>
                    <a:lnTo>
                      <a:pt x="279" y="373"/>
                    </a:lnTo>
                    <a:lnTo>
                      <a:pt x="280" y="374"/>
                    </a:lnTo>
                    <a:lnTo>
                      <a:pt x="281" y="375"/>
                    </a:lnTo>
                    <a:lnTo>
                      <a:pt x="281" y="376"/>
                    </a:lnTo>
                    <a:lnTo>
                      <a:pt x="288" y="376"/>
                    </a:lnTo>
                    <a:lnTo>
                      <a:pt x="288" y="375"/>
                    </a:lnTo>
                    <a:lnTo>
                      <a:pt x="289" y="373"/>
                    </a:lnTo>
                    <a:lnTo>
                      <a:pt x="291" y="371"/>
                    </a:lnTo>
                    <a:lnTo>
                      <a:pt x="293" y="370"/>
                    </a:lnTo>
                    <a:lnTo>
                      <a:pt x="296" y="370"/>
                    </a:lnTo>
                    <a:lnTo>
                      <a:pt x="298" y="370"/>
                    </a:lnTo>
                    <a:lnTo>
                      <a:pt x="300" y="370"/>
                    </a:lnTo>
                    <a:lnTo>
                      <a:pt x="303" y="371"/>
                    </a:lnTo>
                    <a:lnTo>
                      <a:pt x="304" y="373"/>
                    </a:lnTo>
                    <a:lnTo>
                      <a:pt x="305" y="375"/>
                    </a:lnTo>
                    <a:lnTo>
                      <a:pt x="306" y="376"/>
                    </a:lnTo>
                    <a:lnTo>
                      <a:pt x="363" y="376"/>
                    </a:lnTo>
                    <a:lnTo>
                      <a:pt x="363" y="375"/>
                    </a:lnTo>
                    <a:lnTo>
                      <a:pt x="364" y="374"/>
                    </a:lnTo>
                    <a:lnTo>
                      <a:pt x="366" y="373"/>
                    </a:lnTo>
                    <a:lnTo>
                      <a:pt x="368" y="373"/>
                    </a:lnTo>
                    <a:lnTo>
                      <a:pt x="369" y="373"/>
                    </a:lnTo>
                    <a:lnTo>
                      <a:pt x="371" y="374"/>
                    </a:lnTo>
                    <a:lnTo>
                      <a:pt x="372" y="375"/>
                    </a:lnTo>
                    <a:lnTo>
                      <a:pt x="372" y="376"/>
                    </a:lnTo>
                    <a:lnTo>
                      <a:pt x="390" y="376"/>
                    </a:lnTo>
                    <a:lnTo>
                      <a:pt x="390" y="375"/>
                    </a:lnTo>
                    <a:lnTo>
                      <a:pt x="391" y="374"/>
                    </a:lnTo>
                    <a:lnTo>
                      <a:pt x="393" y="373"/>
                    </a:lnTo>
                    <a:lnTo>
                      <a:pt x="395" y="373"/>
                    </a:lnTo>
                    <a:lnTo>
                      <a:pt x="396" y="373"/>
                    </a:lnTo>
                    <a:lnTo>
                      <a:pt x="398" y="374"/>
                    </a:lnTo>
                    <a:lnTo>
                      <a:pt x="399" y="375"/>
                    </a:lnTo>
                    <a:lnTo>
                      <a:pt x="399" y="376"/>
                    </a:lnTo>
                    <a:lnTo>
                      <a:pt x="420" y="376"/>
                    </a:lnTo>
                    <a:lnTo>
                      <a:pt x="421" y="375"/>
                    </a:lnTo>
                    <a:lnTo>
                      <a:pt x="422" y="374"/>
                    </a:lnTo>
                    <a:lnTo>
                      <a:pt x="423" y="373"/>
                    </a:lnTo>
                    <a:lnTo>
                      <a:pt x="425" y="373"/>
                    </a:lnTo>
                    <a:lnTo>
                      <a:pt x="427" y="373"/>
                    </a:lnTo>
                    <a:lnTo>
                      <a:pt x="428" y="374"/>
                    </a:lnTo>
                    <a:lnTo>
                      <a:pt x="429" y="375"/>
                    </a:lnTo>
                    <a:lnTo>
                      <a:pt x="429" y="376"/>
                    </a:lnTo>
                    <a:lnTo>
                      <a:pt x="434" y="376"/>
                    </a:lnTo>
                    <a:lnTo>
                      <a:pt x="434" y="375"/>
                    </a:lnTo>
                    <a:lnTo>
                      <a:pt x="435" y="374"/>
                    </a:lnTo>
                    <a:lnTo>
                      <a:pt x="437" y="373"/>
                    </a:lnTo>
                    <a:lnTo>
                      <a:pt x="438" y="373"/>
                    </a:lnTo>
                    <a:lnTo>
                      <a:pt x="440" y="373"/>
                    </a:lnTo>
                    <a:lnTo>
                      <a:pt x="442" y="374"/>
                    </a:lnTo>
                    <a:lnTo>
                      <a:pt x="442" y="375"/>
                    </a:lnTo>
                    <a:lnTo>
                      <a:pt x="443" y="376"/>
                    </a:lnTo>
                    <a:lnTo>
                      <a:pt x="472" y="376"/>
                    </a:lnTo>
                    <a:lnTo>
                      <a:pt x="472" y="6"/>
                    </a:lnTo>
                    <a:lnTo>
                      <a:pt x="491" y="6"/>
                    </a:lnTo>
                    <a:lnTo>
                      <a:pt x="491" y="4"/>
                    </a:lnTo>
                    <a:lnTo>
                      <a:pt x="492" y="2"/>
                    </a:lnTo>
                    <a:lnTo>
                      <a:pt x="493" y="1"/>
                    </a:lnTo>
                    <a:lnTo>
                      <a:pt x="495" y="0"/>
                    </a:lnTo>
                    <a:lnTo>
                      <a:pt x="498" y="0"/>
                    </a:lnTo>
                    <a:lnTo>
                      <a:pt x="500" y="0"/>
                    </a:lnTo>
                    <a:lnTo>
                      <a:pt x="502" y="0"/>
                    </a:lnTo>
                    <a:lnTo>
                      <a:pt x="504" y="1"/>
                    </a:lnTo>
                    <a:lnTo>
                      <a:pt x="505" y="2"/>
                    </a:lnTo>
                    <a:lnTo>
                      <a:pt x="506" y="4"/>
                    </a:lnTo>
                    <a:lnTo>
                      <a:pt x="506" y="6"/>
                    </a:lnTo>
                    <a:lnTo>
                      <a:pt x="511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9" name="Freeform 525"/>
              <p:cNvSpPr>
                <a:spLocks/>
              </p:cNvSpPr>
              <p:nvPr/>
            </p:nvSpPr>
            <p:spPr bwMode="auto">
              <a:xfrm>
                <a:off x="2478" y="277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0" name="Freeform 526"/>
              <p:cNvSpPr>
                <a:spLocks/>
              </p:cNvSpPr>
              <p:nvPr/>
            </p:nvSpPr>
            <p:spPr bwMode="auto">
              <a:xfrm>
                <a:off x="2993" y="1347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1" name="Freeform 527"/>
              <p:cNvSpPr>
                <a:spLocks/>
              </p:cNvSpPr>
              <p:nvPr/>
            </p:nvSpPr>
            <p:spPr bwMode="auto">
              <a:xfrm>
                <a:off x="3145" y="1357"/>
                <a:ext cx="97" cy="1063"/>
              </a:xfrm>
              <a:custGeom>
                <a:avLst/>
                <a:gdLst>
                  <a:gd name="T0" fmla="*/ 97 w 97"/>
                  <a:gd name="T1" fmla="*/ 1063 h 1063"/>
                  <a:gd name="T2" fmla="*/ 77 w 97"/>
                  <a:gd name="T3" fmla="*/ 1063 h 1063"/>
                  <a:gd name="T4" fmla="*/ 77 w 97"/>
                  <a:gd name="T5" fmla="*/ 1062 h 1063"/>
                  <a:gd name="T6" fmla="*/ 76 w 97"/>
                  <a:gd name="T7" fmla="*/ 1060 h 1063"/>
                  <a:gd name="T8" fmla="*/ 75 w 97"/>
                  <a:gd name="T9" fmla="*/ 1060 h 1063"/>
                  <a:gd name="T10" fmla="*/ 73 w 97"/>
                  <a:gd name="T11" fmla="*/ 1059 h 1063"/>
                  <a:gd name="T12" fmla="*/ 71 w 97"/>
                  <a:gd name="T13" fmla="*/ 1060 h 1063"/>
                  <a:gd name="T14" fmla="*/ 70 w 97"/>
                  <a:gd name="T15" fmla="*/ 1060 h 1063"/>
                  <a:gd name="T16" fmla="*/ 69 w 97"/>
                  <a:gd name="T17" fmla="*/ 1062 h 1063"/>
                  <a:gd name="T18" fmla="*/ 68 w 97"/>
                  <a:gd name="T19" fmla="*/ 1063 h 1063"/>
                  <a:gd name="T20" fmla="*/ 66 w 97"/>
                  <a:gd name="T21" fmla="*/ 1063 h 1063"/>
                  <a:gd name="T22" fmla="*/ 65 w 97"/>
                  <a:gd name="T23" fmla="*/ 1062 h 1063"/>
                  <a:gd name="T24" fmla="*/ 64 w 97"/>
                  <a:gd name="T25" fmla="*/ 1060 h 1063"/>
                  <a:gd name="T26" fmla="*/ 63 w 97"/>
                  <a:gd name="T27" fmla="*/ 1060 h 1063"/>
                  <a:gd name="T28" fmla="*/ 61 w 97"/>
                  <a:gd name="T29" fmla="*/ 1059 h 1063"/>
                  <a:gd name="T30" fmla="*/ 59 w 97"/>
                  <a:gd name="T31" fmla="*/ 1060 h 1063"/>
                  <a:gd name="T32" fmla="*/ 58 w 97"/>
                  <a:gd name="T33" fmla="*/ 1060 h 1063"/>
                  <a:gd name="T34" fmla="*/ 57 w 97"/>
                  <a:gd name="T35" fmla="*/ 1062 h 1063"/>
                  <a:gd name="T36" fmla="*/ 57 w 97"/>
                  <a:gd name="T37" fmla="*/ 1063 h 1063"/>
                  <a:gd name="T38" fmla="*/ 33 w 97"/>
                  <a:gd name="T39" fmla="*/ 1063 h 1063"/>
                  <a:gd name="T40" fmla="*/ 33 w 97"/>
                  <a:gd name="T41" fmla="*/ 1062 h 1063"/>
                  <a:gd name="T42" fmla="*/ 32 w 97"/>
                  <a:gd name="T43" fmla="*/ 1060 h 1063"/>
                  <a:gd name="T44" fmla="*/ 31 w 97"/>
                  <a:gd name="T45" fmla="*/ 1060 h 1063"/>
                  <a:gd name="T46" fmla="*/ 29 w 97"/>
                  <a:gd name="T47" fmla="*/ 1059 h 1063"/>
                  <a:gd name="T48" fmla="*/ 27 w 97"/>
                  <a:gd name="T49" fmla="*/ 1060 h 1063"/>
                  <a:gd name="T50" fmla="*/ 26 w 97"/>
                  <a:gd name="T51" fmla="*/ 1060 h 1063"/>
                  <a:gd name="T52" fmla="*/ 25 w 97"/>
                  <a:gd name="T53" fmla="*/ 1062 h 1063"/>
                  <a:gd name="T54" fmla="*/ 24 w 97"/>
                  <a:gd name="T55" fmla="*/ 1063 h 1063"/>
                  <a:gd name="T56" fmla="*/ 0 w 97"/>
                  <a:gd name="T57" fmla="*/ 1063 h 1063"/>
                  <a:gd name="T58" fmla="*/ 0 w 97"/>
                  <a:gd name="T59" fmla="*/ 0 h 106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97"/>
                  <a:gd name="T91" fmla="*/ 0 h 1063"/>
                  <a:gd name="T92" fmla="*/ 97 w 97"/>
                  <a:gd name="T93" fmla="*/ 1063 h 106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97" h="1063">
                    <a:moveTo>
                      <a:pt x="97" y="1063"/>
                    </a:moveTo>
                    <a:lnTo>
                      <a:pt x="77" y="1063"/>
                    </a:lnTo>
                    <a:lnTo>
                      <a:pt x="77" y="1062"/>
                    </a:lnTo>
                    <a:lnTo>
                      <a:pt x="76" y="1060"/>
                    </a:lnTo>
                    <a:lnTo>
                      <a:pt x="75" y="1060"/>
                    </a:lnTo>
                    <a:lnTo>
                      <a:pt x="73" y="1059"/>
                    </a:lnTo>
                    <a:lnTo>
                      <a:pt x="71" y="1060"/>
                    </a:lnTo>
                    <a:lnTo>
                      <a:pt x="70" y="1060"/>
                    </a:lnTo>
                    <a:lnTo>
                      <a:pt x="69" y="1062"/>
                    </a:lnTo>
                    <a:lnTo>
                      <a:pt x="68" y="1063"/>
                    </a:lnTo>
                    <a:lnTo>
                      <a:pt x="66" y="1063"/>
                    </a:lnTo>
                    <a:lnTo>
                      <a:pt x="65" y="1062"/>
                    </a:lnTo>
                    <a:lnTo>
                      <a:pt x="64" y="1060"/>
                    </a:lnTo>
                    <a:lnTo>
                      <a:pt x="63" y="1060"/>
                    </a:lnTo>
                    <a:lnTo>
                      <a:pt x="61" y="1059"/>
                    </a:lnTo>
                    <a:lnTo>
                      <a:pt x="59" y="1060"/>
                    </a:lnTo>
                    <a:lnTo>
                      <a:pt x="58" y="1060"/>
                    </a:lnTo>
                    <a:lnTo>
                      <a:pt x="57" y="1062"/>
                    </a:lnTo>
                    <a:lnTo>
                      <a:pt x="57" y="1063"/>
                    </a:lnTo>
                    <a:lnTo>
                      <a:pt x="33" y="1063"/>
                    </a:lnTo>
                    <a:lnTo>
                      <a:pt x="33" y="1062"/>
                    </a:lnTo>
                    <a:lnTo>
                      <a:pt x="32" y="1060"/>
                    </a:lnTo>
                    <a:lnTo>
                      <a:pt x="31" y="1060"/>
                    </a:lnTo>
                    <a:lnTo>
                      <a:pt x="29" y="1059"/>
                    </a:lnTo>
                    <a:lnTo>
                      <a:pt x="27" y="1060"/>
                    </a:lnTo>
                    <a:lnTo>
                      <a:pt x="26" y="1060"/>
                    </a:lnTo>
                    <a:lnTo>
                      <a:pt x="25" y="1062"/>
                    </a:lnTo>
                    <a:lnTo>
                      <a:pt x="24" y="1063"/>
                    </a:lnTo>
                    <a:lnTo>
                      <a:pt x="0" y="1063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2" name="Freeform 528"/>
              <p:cNvSpPr>
                <a:spLocks/>
              </p:cNvSpPr>
              <p:nvPr/>
            </p:nvSpPr>
            <p:spPr bwMode="auto">
              <a:xfrm>
                <a:off x="3240" y="2415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3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3" name="Freeform 529"/>
              <p:cNvSpPr>
                <a:spLocks/>
              </p:cNvSpPr>
              <p:nvPr/>
            </p:nvSpPr>
            <p:spPr bwMode="auto">
              <a:xfrm>
                <a:off x="1234" y="2171"/>
                <a:ext cx="105" cy="1251"/>
              </a:xfrm>
              <a:custGeom>
                <a:avLst/>
                <a:gdLst>
                  <a:gd name="T0" fmla="*/ 105 w 105"/>
                  <a:gd name="T1" fmla="*/ 1251 h 1251"/>
                  <a:gd name="T2" fmla="*/ 105 w 105"/>
                  <a:gd name="T3" fmla="*/ 195 h 1251"/>
                  <a:gd name="T4" fmla="*/ 0 w 105"/>
                  <a:gd name="T5" fmla="*/ 195 h 1251"/>
                  <a:gd name="T6" fmla="*/ 0 w 105"/>
                  <a:gd name="T7" fmla="*/ 6 h 1251"/>
                  <a:gd name="T8" fmla="*/ 4 w 105"/>
                  <a:gd name="T9" fmla="*/ 6 h 1251"/>
                  <a:gd name="T10" fmla="*/ 4 w 105"/>
                  <a:gd name="T11" fmla="*/ 0 h 12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5"/>
                  <a:gd name="T19" fmla="*/ 0 h 1251"/>
                  <a:gd name="T20" fmla="*/ 105 w 105"/>
                  <a:gd name="T21" fmla="*/ 1251 h 12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5" h="1251">
                    <a:moveTo>
                      <a:pt x="105" y="1251"/>
                    </a:moveTo>
                    <a:lnTo>
                      <a:pt x="105" y="195"/>
                    </a:lnTo>
                    <a:lnTo>
                      <a:pt x="0" y="195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4" name="Freeform 530"/>
              <p:cNvSpPr>
                <a:spLocks/>
              </p:cNvSpPr>
              <p:nvPr/>
            </p:nvSpPr>
            <p:spPr bwMode="auto">
              <a:xfrm>
                <a:off x="1333" y="3421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8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5" name="Freeform 531"/>
              <p:cNvSpPr>
                <a:spLocks/>
              </p:cNvSpPr>
              <p:nvPr/>
            </p:nvSpPr>
            <p:spPr bwMode="auto">
              <a:xfrm>
                <a:off x="1232" y="2162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6" name="Freeform 532"/>
              <p:cNvSpPr>
                <a:spLocks/>
              </p:cNvSpPr>
              <p:nvPr/>
            </p:nvSpPr>
            <p:spPr bwMode="auto">
              <a:xfrm>
                <a:off x="1207" y="1841"/>
                <a:ext cx="1089" cy="999"/>
              </a:xfrm>
              <a:custGeom>
                <a:avLst/>
                <a:gdLst>
                  <a:gd name="T0" fmla="*/ 1063 w 1089"/>
                  <a:gd name="T1" fmla="*/ 998 h 999"/>
                  <a:gd name="T2" fmla="*/ 1058 w 1089"/>
                  <a:gd name="T3" fmla="*/ 996 h 999"/>
                  <a:gd name="T4" fmla="*/ 1054 w 1089"/>
                  <a:gd name="T5" fmla="*/ 998 h 999"/>
                  <a:gd name="T6" fmla="*/ 1014 w 1089"/>
                  <a:gd name="T7" fmla="*/ 997 h 999"/>
                  <a:gd name="T8" fmla="*/ 1009 w 1089"/>
                  <a:gd name="T9" fmla="*/ 993 h 999"/>
                  <a:gd name="T10" fmla="*/ 1002 w 1089"/>
                  <a:gd name="T11" fmla="*/ 993 h 999"/>
                  <a:gd name="T12" fmla="*/ 998 w 1089"/>
                  <a:gd name="T13" fmla="*/ 997 h 999"/>
                  <a:gd name="T14" fmla="*/ 986 w 1089"/>
                  <a:gd name="T15" fmla="*/ 998 h 999"/>
                  <a:gd name="T16" fmla="*/ 981 w 1089"/>
                  <a:gd name="T17" fmla="*/ 996 h 999"/>
                  <a:gd name="T18" fmla="*/ 977 w 1089"/>
                  <a:gd name="T19" fmla="*/ 998 h 999"/>
                  <a:gd name="T20" fmla="*/ 943 w 1089"/>
                  <a:gd name="T21" fmla="*/ 998 h 999"/>
                  <a:gd name="T22" fmla="*/ 939 w 1089"/>
                  <a:gd name="T23" fmla="*/ 996 h 999"/>
                  <a:gd name="T24" fmla="*/ 935 w 1089"/>
                  <a:gd name="T25" fmla="*/ 998 h 999"/>
                  <a:gd name="T26" fmla="*/ 929 w 1089"/>
                  <a:gd name="T27" fmla="*/ 997 h 999"/>
                  <a:gd name="T28" fmla="*/ 925 w 1089"/>
                  <a:gd name="T29" fmla="*/ 994 h 999"/>
                  <a:gd name="T30" fmla="*/ 919 w 1089"/>
                  <a:gd name="T31" fmla="*/ 994 h 999"/>
                  <a:gd name="T32" fmla="*/ 914 w 1089"/>
                  <a:gd name="T33" fmla="*/ 997 h 999"/>
                  <a:gd name="T34" fmla="*/ 889 w 1089"/>
                  <a:gd name="T35" fmla="*/ 997 h 999"/>
                  <a:gd name="T36" fmla="*/ 885 w 1089"/>
                  <a:gd name="T37" fmla="*/ 994 h 999"/>
                  <a:gd name="T38" fmla="*/ 879 w 1089"/>
                  <a:gd name="T39" fmla="*/ 994 h 999"/>
                  <a:gd name="T40" fmla="*/ 875 w 1089"/>
                  <a:gd name="T41" fmla="*/ 997 h 999"/>
                  <a:gd name="T42" fmla="*/ 812 w 1089"/>
                  <a:gd name="T43" fmla="*/ 998 h 999"/>
                  <a:gd name="T44" fmla="*/ 808 w 1089"/>
                  <a:gd name="T45" fmla="*/ 996 h 999"/>
                  <a:gd name="T46" fmla="*/ 803 w 1089"/>
                  <a:gd name="T47" fmla="*/ 998 h 999"/>
                  <a:gd name="T48" fmla="*/ 772 w 1089"/>
                  <a:gd name="T49" fmla="*/ 998 h 999"/>
                  <a:gd name="T50" fmla="*/ 768 w 1089"/>
                  <a:gd name="T51" fmla="*/ 996 h 999"/>
                  <a:gd name="T52" fmla="*/ 764 w 1089"/>
                  <a:gd name="T53" fmla="*/ 998 h 999"/>
                  <a:gd name="T54" fmla="*/ 754 w 1089"/>
                  <a:gd name="T55" fmla="*/ 998 h 999"/>
                  <a:gd name="T56" fmla="*/ 750 w 1089"/>
                  <a:gd name="T57" fmla="*/ 996 h 999"/>
                  <a:gd name="T58" fmla="*/ 745 w 1089"/>
                  <a:gd name="T59" fmla="*/ 998 h 999"/>
                  <a:gd name="T60" fmla="*/ 692 w 1089"/>
                  <a:gd name="T61" fmla="*/ 998 h 999"/>
                  <a:gd name="T62" fmla="*/ 688 w 1089"/>
                  <a:gd name="T63" fmla="*/ 996 h 999"/>
                  <a:gd name="T64" fmla="*/ 684 w 1089"/>
                  <a:gd name="T65" fmla="*/ 998 h 999"/>
                  <a:gd name="T66" fmla="*/ 652 w 1089"/>
                  <a:gd name="T67" fmla="*/ 998 h 999"/>
                  <a:gd name="T68" fmla="*/ 648 w 1089"/>
                  <a:gd name="T69" fmla="*/ 996 h 999"/>
                  <a:gd name="T70" fmla="*/ 644 w 1089"/>
                  <a:gd name="T71" fmla="*/ 998 h 999"/>
                  <a:gd name="T72" fmla="*/ 612 w 1089"/>
                  <a:gd name="T73" fmla="*/ 998 h 999"/>
                  <a:gd name="T74" fmla="*/ 608 w 1089"/>
                  <a:gd name="T75" fmla="*/ 996 h 999"/>
                  <a:gd name="T76" fmla="*/ 604 w 1089"/>
                  <a:gd name="T77" fmla="*/ 998 h 999"/>
                  <a:gd name="T78" fmla="*/ 409 w 1089"/>
                  <a:gd name="T79" fmla="*/ 998 h 999"/>
                  <a:gd name="T80" fmla="*/ 405 w 1089"/>
                  <a:gd name="T81" fmla="*/ 996 h 999"/>
                  <a:gd name="T82" fmla="*/ 400 w 1089"/>
                  <a:gd name="T83" fmla="*/ 998 h 999"/>
                  <a:gd name="T84" fmla="*/ 364 w 1089"/>
                  <a:gd name="T85" fmla="*/ 998 h 999"/>
                  <a:gd name="T86" fmla="*/ 360 w 1089"/>
                  <a:gd name="T87" fmla="*/ 996 h 999"/>
                  <a:gd name="T88" fmla="*/ 355 w 1089"/>
                  <a:gd name="T89" fmla="*/ 998 h 999"/>
                  <a:gd name="T90" fmla="*/ 267 w 1089"/>
                  <a:gd name="T91" fmla="*/ 997 h 999"/>
                  <a:gd name="T92" fmla="*/ 263 w 1089"/>
                  <a:gd name="T93" fmla="*/ 994 h 999"/>
                  <a:gd name="T94" fmla="*/ 257 w 1089"/>
                  <a:gd name="T95" fmla="*/ 994 h 999"/>
                  <a:gd name="T96" fmla="*/ 252 w 1089"/>
                  <a:gd name="T97" fmla="*/ 997 h 999"/>
                  <a:gd name="T98" fmla="*/ 210 w 1089"/>
                  <a:gd name="T99" fmla="*/ 998 h 999"/>
                  <a:gd name="T100" fmla="*/ 206 w 1089"/>
                  <a:gd name="T101" fmla="*/ 996 h 999"/>
                  <a:gd name="T102" fmla="*/ 202 w 1089"/>
                  <a:gd name="T103" fmla="*/ 998 h 999"/>
                  <a:gd name="T104" fmla="*/ 136 w 1089"/>
                  <a:gd name="T105" fmla="*/ 998 h 999"/>
                  <a:gd name="T106" fmla="*/ 132 w 1089"/>
                  <a:gd name="T107" fmla="*/ 996 h 999"/>
                  <a:gd name="T108" fmla="*/ 127 w 1089"/>
                  <a:gd name="T109" fmla="*/ 998 h 999"/>
                  <a:gd name="T110" fmla="*/ 75 w 1089"/>
                  <a:gd name="T111" fmla="*/ 998 h 999"/>
                  <a:gd name="T112" fmla="*/ 71 w 1089"/>
                  <a:gd name="T113" fmla="*/ 996 h 999"/>
                  <a:gd name="T114" fmla="*/ 67 w 1089"/>
                  <a:gd name="T115" fmla="*/ 998 h 999"/>
                  <a:gd name="T116" fmla="*/ 0 w 1089"/>
                  <a:gd name="T117" fmla="*/ 57 h 99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089"/>
                  <a:gd name="T178" fmla="*/ 0 h 999"/>
                  <a:gd name="T179" fmla="*/ 1089 w 1089"/>
                  <a:gd name="T180" fmla="*/ 999 h 99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089" h="999">
                    <a:moveTo>
                      <a:pt x="1089" y="999"/>
                    </a:moveTo>
                    <a:lnTo>
                      <a:pt x="1063" y="999"/>
                    </a:lnTo>
                    <a:lnTo>
                      <a:pt x="1063" y="998"/>
                    </a:lnTo>
                    <a:lnTo>
                      <a:pt x="1062" y="997"/>
                    </a:lnTo>
                    <a:lnTo>
                      <a:pt x="1060" y="996"/>
                    </a:lnTo>
                    <a:lnTo>
                      <a:pt x="1058" y="996"/>
                    </a:lnTo>
                    <a:lnTo>
                      <a:pt x="1057" y="996"/>
                    </a:lnTo>
                    <a:lnTo>
                      <a:pt x="1055" y="997"/>
                    </a:lnTo>
                    <a:lnTo>
                      <a:pt x="1054" y="998"/>
                    </a:lnTo>
                    <a:lnTo>
                      <a:pt x="1054" y="999"/>
                    </a:lnTo>
                    <a:lnTo>
                      <a:pt x="1015" y="999"/>
                    </a:lnTo>
                    <a:lnTo>
                      <a:pt x="1014" y="997"/>
                    </a:lnTo>
                    <a:lnTo>
                      <a:pt x="1013" y="996"/>
                    </a:lnTo>
                    <a:lnTo>
                      <a:pt x="1012" y="994"/>
                    </a:lnTo>
                    <a:lnTo>
                      <a:pt x="1009" y="993"/>
                    </a:lnTo>
                    <a:lnTo>
                      <a:pt x="1007" y="992"/>
                    </a:lnTo>
                    <a:lnTo>
                      <a:pt x="1005" y="992"/>
                    </a:lnTo>
                    <a:lnTo>
                      <a:pt x="1002" y="993"/>
                    </a:lnTo>
                    <a:lnTo>
                      <a:pt x="1000" y="994"/>
                    </a:lnTo>
                    <a:lnTo>
                      <a:pt x="999" y="996"/>
                    </a:lnTo>
                    <a:lnTo>
                      <a:pt x="998" y="997"/>
                    </a:lnTo>
                    <a:lnTo>
                      <a:pt x="997" y="999"/>
                    </a:lnTo>
                    <a:lnTo>
                      <a:pt x="986" y="999"/>
                    </a:lnTo>
                    <a:lnTo>
                      <a:pt x="986" y="998"/>
                    </a:lnTo>
                    <a:lnTo>
                      <a:pt x="985" y="997"/>
                    </a:lnTo>
                    <a:lnTo>
                      <a:pt x="983" y="996"/>
                    </a:lnTo>
                    <a:lnTo>
                      <a:pt x="981" y="996"/>
                    </a:lnTo>
                    <a:lnTo>
                      <a:pt x="980" y="996"/>
                    </a:lnTo>
                    <a:lnTo>
                      <a:pt x="978" y="997"/>
                    </a:lnTo>
                    <a:lnTo>
                      <a:pt x="977" y="998"/>
                    </a:lnTo>
                    <a:lnTo>
                      <a:pt x="977" y="999"/>
                    </a:lnTo>
                    <a:lnTo>
                      <a:pt x="943" y="999"/>
                    </a:lnTo>
                    <a:lnTo>
                      <a:pt x="943" y="998"/>
                    </a:lnTo>
                    <a:lnTo>
                      <a:pt x="942" y="997"/>
                    </a:lnTo>
                    <a:lnTo>
                      <a:pt x="940" y="996"/>
                    </a:lnTo>
                    <a:lnTo>
                      <a:pt x="939" y="996"/>
                    </a:lnTo>
                    <a:lnTo>
                      <a:pt x="937" y="996"/>
                    </a:lnTo>
                    <a:lnTo>
                      <a:pt x="935" y="997"/>
                    </a:lnTo>
                    <a:lnTo>
                      <a:pt x="935" y="998"/>
                    </a:lnTo>
                    <a:lnTo>
                      <a:pt x="934" y="999"/>
                    </a:lnTo>
                    <a:lnTo>
                      <a:pt x="930" y="999"/>
                    </a:lnTo>
                    <a:lnTo>
                      <a:pt x="929" y="997"/>
                    </a:lnTo>
                    <a:lnTo>
                      <a:pt x="928" y="996"/>
                    </a:lnTo>
                    <a:lnTo>
                      <a:pt x="927" y="995"/>
                    </a:lnTo>
                    <a:lnTo>
                      <a:pt x="925" y="994"/>
                    </a:lnTo>
                    <a:lnTo>
                      <a:pt x="923" y="993"/>
                    </a:lnTo>
                    <a:lnTo>
                      <a:pt x="921" y="993"/>
                    </a:lnTo>
                    <a:lnTo>
                      <a:pt x="919" y="994"/>
                    </a:lnTo>
                    <a:lnTo>
                      <a:pt x="917" y="995"/>
                    </a:lnTo>
                    <a:lnTo>
                      <a:pt x="915" y="996"/>
                    </a:lnTo>
                    <a:lnTo>
                      <a:pt x="914" y="997"/>
                    </a:lnTo>
                    <a:lnTo>
                      <a:pt x="914" y="999"/>
                    </a:lnTo>
                    <a:lnTo>
                      <a:pt x="889" y="999"/>
                    </a:lnTo>
                    <a:lnTo>
                      <a:pt x="889" y="997"/>
                    </a:lnTo>
                    <a:lnTo>
                      <a:pt x="888" y="996"/>
                    </a:lnTo>
                    <a:lnTo>
                      <a:pt x="886" y="995"/>
                    </a:lnTo>
                    <a:lnTo>
                      <a:pt x="885" y="994"/>
                    </a:lnTo>
                    <a:lnTo>
                      <a:pt x="883" y="993"/>
                    </a:lnTo>
                    <a:lnTo>
                      <a:pt x="881" y="993"/>
                    </a:lnTo>
                    <a:lnTo>
                      <a:pt x="879" y="994"/>
                    </a:lnTo>
                    <a:lnTo>
                      <a:pt x="877" y="995"/>
                    </a:lnTo>
                    <a:lnTo>
                      <a:pt x="875" y="996"/>
                    </a:lnTo>
                    <a:lnTo>
                      <a:pt x="875" y="997"/>
                    </a:lnTo>
                    <a:lnTo>
                      <a:pt x="874" y="999"/>
                    </a:lnTo>
                    <a:lnTo>
                      <a:pt x="812" y="999"/>
                    </a:lnTo>
                    <a:lnTo>
                      <a:pt x="812" y="998"/>
                    </a:lnTo>
                    <a:lnTo>
                      <a:pt x="811" y="997"/>
                    </a:lnTo>
                    <a:lnTo>
                      <a:pt x="809" y="996"/>
                    </a:lnTo>
                    <a:lnTo>
                      <a:pt x="808" y="996"/>
                    </a:lnTo>
                    <a:lnTo>
                      <a:pt x="806" y="996"/>
                    </a:lnTo>
                    <a:lnTo>
                      <a:pt x="804" y="997"/>
                    </a:lnTo>
                    <a:lnTo>
                      <a:pt x="803" y="998"/>
                    </a:lnTo>
                    <a:lnTo>
                      <a:pt x="803" y="999"/>
                    </a:lnTo>
                    <a:lnTo>
                      <a:pt x="772" y="999"/>
                    </a:lnTo>
                    <a:lnTo>
                      <a:pt x="772" y="998"/>
                    </a:lnTo>
                    <a:lnTo>
                      <a:pt x="771" y="997"/>
                    </a:lnTo>
                    <a:lnTo>
                      <a:pt x="769" y="996"/>
                    </a:lnTo>
                    <a:lnTo>
                      <a:pt x="768" y="996"/>
                    </a:lnTo>
                    <a:lnTo>
                      <a:pt x="766" y="996"/>
                    </a:lnTo>
                    <a:lnTo>
                      <a:pt x="765" y="997"/>
                    </a:lnTo>
                    <a:lnTo>
                      <a:pt x="764" y="998"/>
                    </a:lnTo>
                    <a:lnTo>
                      <a:pt x="763" y="999"/>
                    </a:lnTo>
                    <a:lnTo>
                      <a:pt x="754" y="999"/>
                    </a:lnTo>
                    <a:lnTo>
                      <a:pt x="754" y="998"/>
                    </a:lnTo>
                    <a:lnTo>
                      <a:pt x="753" y="997"/>
                    </a:lnTo>
                    <a:lnTo>
                      <a:pt x="751" y="996"/>
                    </a:lnTo>
                    <a:lnTo>
                      <a:pt x="750" y="996"/>
                    </a:lnTo>
                    <a:lnTo>
                      <a:pt x="748" y="996"/>
                    </a:lnTo>
                    <a:lnTo>
                      <a:pt x="746" y="997"/>
                    </a:lnTo>
                    <a:lnTo>
                      <a:pt x="745" y="998"/>
                    </a:lnTo>
                    <a:lnTo>
                      <a:pt x="745" y="999"/>
                    </a:lnTo>
                    <a:lnTo>
                      <a:pt x="692" y="999"/>
                    </a:lnTo>
                    <a:lnTo>
                      <a:pt x="692" y="998"/>
                    </a:lnTo>
                    <a:lnTo>
                      <a:pt x="691" y="997"/>
                    </a:lnTo>
                    <a:lnTo>
                      <a:pt x="690" y="996"/>
                    </a:lnTo>
                    <a:lnTo>
                      <a:pt x="688" y="996"/>
                    </a:lnTo>
                    <a:lnTo>
                      <a:pt x="686" y="996"/>
                    </a:lnTo>
                    <a:lnTo>
                      <a:pt x="685" y="997"/>
                    </a:lnTo>
                    <a:lnTo>
                      <a:pt x="684" y="998"/>
                    </a:lnTo>
                    <a:lnTo>
                      <a:pt x="683" y="999"/>
                    </a:lnTo>
                    <a:lnTo>
                      <a:pt x="652" y="999"/>
                    </a:lnTo>
                    <a:lnTo>
                      <a:pt x="652" y="998"/>
                    </a:lnTo>
                    <a:lnTo>
                      <a:pt x="651" y="997"/>
                    </a:lnTo>
                    <a:lnTo>
                      <a:pt x="650" y="996"/>
                    </a:lnTo>
                    <a:lnTo>
                      <a:pt x="648" y="996"/>
                    </a:lnTo>
                    <a:lnTo>
                      <a:pt x="646" y="996"/>
                    </a:lnTo>
                    <a:lnTo>
                      <a:pt x="645" y="997"/>
                    </a:lnTo>
                    <a:lnTo>
                      <a:pt x="644" y="998"/>
                    </a:lnTo>
                    <a:lnTo>
                      <a:pt x="643" y="999"/>
                    </a:lnTo>
                    <a:lnTo>
                      <a:pt x="612" y="999"/>
                    </a:lnTo>
                    <a:lnTo>
                      <a:pt x="612" y="998"/>
                    </a:lnTo>
                    <a:lnTo>
                      <a:pt x="611" y="997"/>
                    </a:lnTo>
                    <a:lnTo>
                      <a:pt x="610" y="996"/>
                    </a:lnTo>
                    <a:lnTo>
                      <a:pt x="608" y="996"/>
                    </a:lnTo>
                    <a:lnTo>
                      <a:pt x="606" y="996"/>
                    </a:lnTo>
                    <a:lnTo>
                      <a:pt x="605" y="997"/>
                    </a:lnTo>
                    <a:lnTo>
                      <a:pt x="604" y="998"/>
                    </a:lnTo>
                    <a:lnTo>
                      <a:pt x="603" y="999"/>
                    </a:lnTo>
                    <a:lnTo>
                      <a:pt x="409" y="999"/>
                    </a:lnTo>
                    <a:lnTo>
                      <a:pt x="409" y="998"/>
                    </a:lnTo>
                    <a:lnTo>
                      <a:pt x="408" y="997"/>
                    </a:lnTo>
                    <a:lnTo>
                      <a:pt x="406" y="996"/>
                    </a:lnTo>
                    <a:lnTo>
                      <a:pt x="405" y="996"/>
                    </a:lnTo>
                    <a:lnTo>
                      <a:pt x="403" y="996"/>
                    </a:lnTo>
                    <a:lnTo>
                      <a:pt x="401" y="997"/>
                    </a:lnTo>
                    <a:lnTo>
                      <a:pt x="400" y="998"/>
                    </a:lnTo>
                    <a:lnTo>
                      <a:pt x="400" y="999"/>
                    </a:lnTo>
                    <a:lnTo>
                      <a:pt x="364" y="999"/>
                    </a:lnTo>
                    <a:lnTo>
                      <a:pt x="364" y="998"/>
                    </a:lnTo>
                    <a:lnTo>
                      <a:pt x="363" y="997"/>
                    </a:lnTo>
                    <a:lnTo>
                      <a:pt x="361" y="996"/>
                    </a:lnTo>
                    <a:lnTo>
                      <a:pt x="360" y="996"/>
                    </a:lnTo>
                    <a:lnTo>
                      <a:pt x="358" y="996"/>
                    </a:lnTo>
                    <a:lnTo>
                      <a:pt x="357" y="997"/>
                    </a:lnTo>
                    <a:lnTo>
                      <a:pt x="355" y="998"/>
                    </a:lnTo>
                    <a:lnTo>
                      <a:pt x="355" y="999"/>
                    </a:lnTo>
                    <a:lnTo>
                      <a:pt x="268" y="999"/>
                    </a:lnTo>
                    <a:lnTo>
                      <a:pt x="267" y="997"/>
                    </a:lnTo>
                    <a:lnTo>
                      <a:pt x="266" y="996"/>
                    </a:lnTo>
                    <a:lnTo>
                      <a:pt x="265" y="995"/>
                    </a:lnTo>
                    <a:lnTo>
                      <a:pt x="263" y="994"/>
                    </a:lnTo>
                    <a:lnTo>
                      <a:pt x="261" y="993"/>
                    </a:lnTo>
                    <a:lnTo>
                      <a:pt x="259" y="993"/>
                    </a:lnTo>
                    <a:lnTo>
                      <a:pt x="257" y="994"/>
                    </a:lnTo>
                    <a:lnTo>
                      <a:pt x="255" y="995"/>
                    </a:lnTo>
                    <a:lnTo>
                      <a:pt x="253" y="996"/>
                    </a:lnTo>
                    <a:lnTo>
                      <a:pt x="252" y="997"/>
                    </a:lnTo>
                    <a:lnTo>
                      <a:pt x="252" y="999"/>
                    </a:lnTo>
                    <a:lnTo>
                      <a:pt x="210" y="999"/>
                    </a:lnTo>
                    <a:lnTo>
                      <a:pt x="210" y="998"/>
                    </a:lnTo>
                    <a:lnTo>
                      <a:pt x="209" y="997"/>
                    </a:lnTo>
                    <a:lnTo>
                      <a:pt x="208" y="996"/>
                    </a:lnTo>
                    <a:lnTo>
                      <a:pt x="206" y="996"/>
                    </a:lnTo>
                    <a:lnTo>
                      <a:pt x="204" y="996"/>
                    </a:lnTo>
                    <a:lnTo>
                      <a:pt x="203" y="997"/>
                    </a:lnTo>
                    <a:lnTo>
                      <a:pt x="202" y="998"/>
                    </a:lnTo>
                    <a:lnTo>
                      <a:pt x="201" y="999"/>
                    </a:lnTo>
                    <a:lnTo>
                      <a:pt x="136" y="999"/>
                    </a:lnTo>
                    <a:lnTo>
                      <a:pt x="136" y="998"/>
                    </a:lnTo>
                    <a:lnTo>
                      <a:pt x="135" y="997"/>
                    </a:lnTo>
                    <a:lnTo>
                      <a:pt x="133" y="996"/>
                    </a:lnTo>
                    <a:lnTo>
                      <a:pt x="132" y="996"/>
                    </a:lnTo>
                    <a:lnTo>
                      <a:pt x="130" y="996"/>
                    </a:lnTo>
                    <a:lnTo>
                      <a:pt x="128" y="997"/>
                    </a:lnTo>
                    <a:lnTo>
                      <a:pt x="127" y="998"/>
                    </a:lnTo>
                    <a:lnTo>
                      <a:pt x="127" y="999"/>
                    </a:lnTo>
                    <a:lnTo>
                      <a:pt x="75" y="999"/>
                    </a:lnTo>
                    <a:lnTo>
                      <a:pt x="75" y="998"/>
                    </a:lnTo>
                    <a:lnTo>
                      <a:pt x="74" y="997"/>
                    </a:lnTo>
                    <a:lnTo>
                      <a:pt x="72" y="996"/>
                    </a:lnTo>
                    <a:lnTo>
                      <a:pt x="71" y="996"/>
                    </a:lnTo>
                    <a:lnTo>
                      <a:pt x="69" y="996"/>
                    </a:lnTo>
                    <a:lnTo>
                      <a:pt x="68" y="997"/>
                    </a:lnTo>
                    <a:lnTo>
                      <a:pt x="67" y="998"/>
                    </a:lnTo>
                    <a:lnTo>
                      <a:pt x="66" y="999"/>
                    </a:lnTo>
                    <a:lnTo>
                      <a:pt x="0" y="999"/>
                    </a:lnTo>
                    <a:lnTo>
                      <a:pt x="0" y="57"/>
                    </a:lnTo>
                    <a:lnTo>
                      <a:pt x="50" y="57"/>
                    </a:lnTo>
                    <a:lnTo>
                      <a:pt x="5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7" name="Freeform 533"/>
              <p:cNvSpPr>
                <a:spLocks/>
              </p:cNvSpPr>
              <p:nvPr/>
            </p:nvSpPr>
            <p:spPr bwMode="auto">
              <a:xfrm>
                <a:off x="2294" y="2836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8" name="Freeform 534"/>
              <p:cNvSpPr>
                <a:spLocks/>
              </p:cNvSpPr>
              <p:nvPr/>
            </p:nvSpPr>
            <p:spPr bwMode="auto">
              <a:xfrm>
                <a:off x="1251" y="1831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9" name="Freeform 535"/>
              <p:cNvSpPr>
                <a:spLocks/>
              </p:cNvSpPr>
              <p:nvPr/>
            </p:nvSpPr>
            <p:spPr bwMode="auto">
              <a:xfrm>
                <a:off x="2454" y="2497"/>
                <a:ext cx="1828" cy="288"/>
              </a:xfrm>
              <a:custGeom>
                <a:avLst/>
                <a:gdLst>
                  <a:gd name="T0" fmla="*/ 26 w 1828"/>
                  <a:gd name="T1" fmla="*/ 147 h 288"/>
                  <a:gd name="T2" fmla="*/ 32 w 1828"/>
                  <a:gd name="T3" fmla="*/ 145 h 288"/>
                  <a:gd name="T4" fmla="*/ 45 w 1828"/>
                  <a:gd name="T5" fmla="*/ 149 h 288"/>
                  <a:gd name="T6" fmla="*/ 50 w 1828"/>
                  <a:gd name="T7" fmla="*/ 145 h 288"/>
                  <a:gd name="T8" fmla="*/ 54 w 1828"/>
                  <a:gd name="T9" fmla="*/ 149 h 288"/>
                  <a:gd name="T10" fmla="*/ 111 w 1828"/>
                  <a:gd name="T11" fmla="*/ 145 h 288"/>
                  <a:gd name="T12" fmla="*/ 117 w 1828"/>
                  <a:gd name="T13" fmla="*/ 147 h 288"/>
                  <a:gd name="T14" fmla="*/ 182 w 1828"/>
                  <a:gd name="T15" fmla="*/ 146 h 288"/>
                  <a:gd name="T16" fmla="*/ 188 w 1828"/>
                  <a:gd name="T17" fmla="*/ 146 h 288"/>
                  <a:gd name="T18" fmla="*/ 232 w 1828"/>
                  <a:gd name="T19" fmla="*/ 147 h 288"/>
                  <a:gd name="T20" fmla="*/ 238 w 1828"/>
                  <a:gd name="T21" fmla="*/ 145 h 288"/>
                  <a:gd name="T22" fmla="*/ 255 w 1828"/>
                  <a:gd name="T23" fmla="*/ 149 h 288"/>
                  <a:gd name="T24" fmla="*/ 259 w 1828"/>
                  <a:gd name="T25" fmla="*/ 145 h 288"/>
                  <a:gd name="T26" fmla="*/ 264 w 1828"/>
                  <a:gd name="T27" fmla="*/ 149 h 288"/>
                  <a:gd name="T28" fmla="*/ 321 w 1828"/>
                  <a:gd name="T29" fmla="*/ 145 h 288"/>
                  <a:gd name="T30" fmla="*/ 327 w 1828"/>
                  <a:gd name="T31" fmla="*/ 147 h 288"/>
                  <a:gd name="T32" fmla="*/ 420 w 1828"/>
                  <a:gd name="T33" fmla="*/ 146 h 288"/>
                  <a:gd name="T34" fmla="*/ 426 w 1828"/>
                  <a:gd name="T35" fmla="*/ 146 h 288"/>
                  <a:gd name="T36" fmla="*/ 594 w 1828"/>
                  <a:gd name="T37" fmla="*/ 147 h 288"/>
                  <a:gd name="T38" fmla="*/ 599 w 1828"/>
                  <a:gd name="T39" fmla="*/ 145 h 288"/>
                  <a:gd name="T40" fmla="*/ 710 w 1828"/>
                  <a:gd name="T41" fmla="*/ 149 h 288"/>
                  <a:gd name="T42" fmla="*/ 715 w 1828"/>
                  <a:gd name="T43" fmla="*/ 145 h 288"/>
                  <a:gd name="T44" fmla="*/ 719 w 1828"/>
                  <a:gd name="T45" fmla="*/ 149 h 288"/>
                  <a:gd name="T46" fmla="*/ 750 w 1828"/>
                  <a:gd name="T47" fmla="*/ 145 h 288"/>
                  <a:gd name="T48" fmla="*/ 756 w 1828"/>
                  <a:gd name="T49" fmla="*/ 147 h 288"/>
                  <a:gd name="T50" fmla="*/ 806 w 1828"/>
                  <a:gd name="T51" fmla="*/ 146 h 288"/>
                  <a:gd name="T52" fmla="*/ 813 w 1828"/>
                  <a:gd name="T53" fmla="*/ 146 h 288"/>
                  <a:gd name="T54" fmla="*/ 969 w 1828"/>
                  <a:gd name="T55" fmla="*/ 147 h 288"/>
                  <a:gd name="T56" fmla="*/ 974 w 1828"/>
                  <a:gd name="T57" fmla="*/ 145 h 288"/>
                  <a:gd name="T58" fmla="*/ 1016 w 1828"/>
                  <a:gd name="T59" fmla="*/ 149 h 288"/>
                  <a:gd name="T60" fmla="*/ 1220 w 1828"/>
                  <a:gd name="T61" fmla="*/ 196 h 288"/>
                  <a:gd name="T62" fmla="*/ 1226 w 1828"/>
                  <a:gd name="T63" fmla="*/ 196 h 288"/>
                  <a:gd name="T64" fmla="*/ 1282 w 1828"/>
                  <a:gd name="T65" fmla="*/ 197 h 288"/>
                  <a:gd name="T66" fmla="*/ 1287 w 1828"/>
                  <a:gd name="T67" fmla="*/ 196 h 288"/>
                  <a:gd name="T68" fmla="*/ 1301 w 1828"/>
                  <a:gd name="T69" fmla="*/ 199 h 288"/>
                  <a:gd name="T70" fmla="*/ 1306 w 1828"/>
                  <a:gd name="T71" fmla="*/ 195 h 288"/>
                  <a:gd name="T72" fmla="*/ 1310 w 1828"/>
                  <a:gd name="T73" fmla="*/ 199 h 288"/>
                  <a:gd name="T74" fmla="*/ 1338 w 1828"/>
                  <a:gd name="T75" fmla="*/ 196 h 288"/>
                  <a:gd name="T76" fmla="*/ 1344 w 1828"/>
                  <a:gd name="T77" fmla="*/ 197 h 288"/>
                  <a:gd name="T78" fmla="*/ 1355 w 1828"/>
                  <a:gd name="T79" fmla="*/ 196 h 288"/>
                  <a:gd name="T80" fmla="*/ 1362 w 1828"/>
                  <a:gd name="T81" fmla="*/ 196 h 288"/>
                  <a:gd name="T82" fmla="*/ 1394 w 1828"/>
                  <a:gd name="T83" fmla="*/ 197 h 288"/>
                  <a:gd name="T84" fmla="*/ 1400 w 1828"/>
                  <a:gd name="T85" fmla="*/ 196 h 288"/>
                  <a:gd name="T86" fmla="*/ 1425 w 1828"/>
                  <a:gd name="T87" fmla="*/ 199 h 288"/>
                  <a:gd name="T88" fmla="*/ 1429 w 1828"/>
                  <a:gd name="T89" fmla="*/ 195 h 288"/>
                  <a:gd name="T90" fmla="*/ 1434 w 1828"/>
                  <a:gd name="T91" fmla="*/ 199 h 288"/>
                  <a:gd name="T92" fmla="*/ 1732 w 1828"/>
                  <a:gd name="T93" fmla="*/ 196 h 288"/>
                  <a:gd name="T94" fmla="*/ 1738 w 1828"/>
                  <a:gd name="T95" fmla="*/ 197 h 288"/>
                  <a:gd name="T96" fmla="*/ 1803 w 1828"/>
                  <a:gd name="T97" fmla="*/ 196 h 288"/>
                  <a:gd name="T98" fmla="*/ 1809 w 1828"/>
                  <a:gd name="T99" fmla="*/ 196 h 288"/>
                  <a:gd name="T100" fmla="*/ 1819 w 1828"/>
                  <a:gd name="T101" fmla="*/ 0 h 28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828"/>
                  <a:gd name="T154" fmla="*/ 0 h 288"/>
                  <a:gd name="T155" fmla="*/ 1828 w 1828"/>
                  <a:gd name="T156" fmla="*/ 288 h 28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828" h="288">
                    <a:moveTo>
                      <a:pt x="0" y="288"/>
                    </a:moveTo>
                    <a:lnTo>
                      <a:pt x="0" y="149"/>
                    </a:lnTo>
                    <a:lnTo>
                      <a:pt x="25" y="149"/>
                    </a:lnTo>
                    <a:lnTo>
                      <a:pt x="26" y="147"/>
                    </a:lnTo>
                    <a:lnTo>
                      <a:pt x="27" y="146"/>
                    </a:lnTo>
                    <a:lnTo>
                      <a:pt x="28" y="145"/>
                    </a:lnTo>
                    <a:lnTo>
                      <a:pt x="30" y="145"/>
                    </a:lnTo>
                    <a:lnTo>
                      <a:pt x="32" y="145"/>
                    </a:lnTo>
                    <a:lnTo>
                      <a:pt x="33" y="146"/>
                    </a:lnTo>
                    <a:lnTo>
                      <a:pt x="34" y="147"/>
                    </a:lnTo>
                    <a:lnTo>
                      <a:pt x="34" y="149"/>
                    </a:lnTo>
                    <a:lnTo>
                      <a:pt x="45" y="149"/>
                    </a:lnTo>
                    <a:lnTo>
                      <a:pt x="46" y="147"/>
                    </a:lnTo>
                    <a:lnTo>
                      <a:pt x="47" y="146"/>
                    </a:lnTo>
                    <a:lnTo>
                      <a:pt x="48" y="145"/>
                    </a:lnTo>
                    <a:lnTo>
                      <a:pt x="50" y="145"/>
                    </a:lnTo>
                    <a:lnTo>
                      <a:pt x="52" y="145"/>
                    </a:lnTo>
                    <a:lnTo>
                      <a:pt x="53" y="146"/>
                    </a:lnTo>
                    <a:lnTo>
                      <a:pt x="54" y="147"/>
                    </a:lnTo>
                    <a:lnTo>
                      <a:pt x="54" y="149"/>
                    </a:lnTo>
                    <a:lnTo>
                      <a:pt x="108" y="149"/>
                    </a:lnTo>
                    <a:lnTo>
                      <a:pt x="108" y="147"/>
                    </a:lnTo>
                    <a:lnTo>
                      <a:pt x="109" y="146"/>
                    </a:lnTo>
                    <a:lnTo>
                      <a:pt x="111" y="145"/>
                    </a:lnTo>
                    <a:lnTo>
                      <a:pt x="112" y="145"/>
                    </a:lnTo>
                    <a:lnTo>
                      <a:pt x="114" y="145"/>
                    </a:lnTo>
                    <a:lnTo>
                      <a:pt x="115" y="146"/>
                    </a:lnTo>
                    <a:lnTo>
                      <a:pt x="117" y="147"/>
                    </a:lnTo>
                    <a:lnTo>
                      <a:pt x="117" y="149"/>
                    </a:lnTo>
                    <a:lnTo>
                      <a:pt x="180" y="149"/>
                    </a:lnTo>
                    <a:lnTo>
                      <a:pt x="181" y="147"/>
                    </a:lnTo>
                    <a:lnTo>
                      <a:pt x="182" y="146"/>
                    </a:lnTo>
                    <a:lnTo>
                      <a:pt x="183" y="145"/>
                    </a:lnTo>
                    <a:lnTo>
                      <a:pt x="185" y="145"/>
                    </a:lnTo>
                    <a:lnTo>
                      <a:pt x="186" y="145"/>
                    </a:lnTo>
                    <a:lnTo>
                      <a:pt x="188" y="146"/>
                    </a:lnTo>
                    <a:lnTo>
                      <a:pt x="189" y="147"/>
                    </a:lnTo>
                    <a:lnTo>
                      <a:pt x="189" y="149"/>
                    </a:lnTo>
                    <a:lnTo>
                      <a:pt x="232" y="149"/>
                    </a:lnTo>
                    <a:lnTo>
                      <a:pt x="232" y="147"/>
                    </a:lnTo>
                    <a:lnTo>
                      <a:pt x="233" y="146"/>
                    </a:lnTo>
                    <a:lnTo>
                      <a:pt x="235" y="145"/>
                    </a:lnTo>
                    <a:lnTo>
                      <a:pt x="237" y="145"/>
                    </a:lnTo>
                    <a:lnTo>
                      <a:pt x="238" y="145"/>
                    </a:lnTo>
                    <a:lnTo>
                      <a:pt x="240" y="146"/>
                    </a:lnTo>
                    <a:lnTo>
                      <a:pt x="241" y="147"/>
                    </a:lnTo>
                    <a:lnTo>
                      <a:pt x="241" y="149"/>
                    </a:lnTo>
                    <a:lnTo>
                      <a:pt x="255" y="149"/>
                    </a:lnTo>
                    <a:lnTo>
                      <a:pt x="255" y="147"/>
                    </a:lnTo>
                    <a:lnTo>
                      <a:pt x="256" y="146"/>
                    </a:lnTo>
                    <a:lnTo>
                      <a:pt x="257" y="145"/>
                    </a:lnTo>
                    <a:lnTo>
                      <a:pt x="259" y="145"/>
                    </a:lnTo>
                    <a:lnTo>
                      <a:pt x="261" y="145"/>
                    </a:lnTo>
                    <a:lnTo>
                      <a:pt x="262" y="146"/>
                    </a:lnTo>
                    <a:lnTo>
                      <a:pt x="263" y="147"/>
                    </a:lnTo>
                    <a:lnTo>
                      <a:pt x="264" y="149"/>
                    </a:lnTo>
                    <a:lnTo>
                      <a:pt x="318" y="149"/>
                    </a:lnTo>
                    <a:lnTo>
                      <a:pt x="318" y="147"/>
                    </a:lnTo>
                    <a:lnTo>
                      <a:pt x="319" y="146"/>
                    </a:lnTo>
                    <a:lnTo>
                      <a:pt x="321" y="145"/>
                    </a:lnTo>
                    <a:lnTo>
                      <a:pt x="322" y="145"/>
                    </a:lnTo>
                    <a:lnTo>
                      <a:pt x="324" y="145"/>
                    </a:lnTo>
                    <a:lnTo>
                      <a:pt x="326" y="146"/>
                    </a:lnTo>
                    <a:lnTo>
                      <a:pt x="327" y="147"/>
                    </a:lnTo>
                    <a:lnTo>
                      <a:pt x="327" y="149"/>
                    </a:lnTo>
                    <a:lnTo>
                      <a:pt x="419" y="149"/>
                    </a:lnTo>
                    <a:lnTo>
                      <a:pt x="419" y="147"/>
                    </a:lnTo>
                    <a:lnTo>
                      <a:pt x="420" y="146"/>
                    </a:lnTo>
                    <a:lnTo>
                      <a:pt x="422" y="145"/>
                    </a:lnTo>
                    <a:lnTo>
                      <a:pt x="423" y="145"/>
                    </a:lnTo>
                    <a:lnTo>
                      <a:pt x="425" y="145"/>
                    </a:lnTo>
                    <a:lnTo>
                      <a:pt x="426" y="146"/>
                    </a:lnTo>
                    <a:lnTo>
                      <a:pt x="427" y="147"/>
                    </a:lnTo>
                    <a:lnTo>
                      <a:pt x="428" y="149"/>
                    </a:lnTo>
                    <a:lnTo>
                      <a:pt x="593" y="149"/>
                    </a:lnTo>
                    <a:lnTo>
                      <a:pt x="594" y="147"/>
                    </a:lnTo>
                    <a:lnTo>
                      <a:pt x="594" y="146"/>
                    </a:lnTo>
                    <a:lnTo>
                      <a:pt x="596" y="145"/>
                    </a:lnTo>
                    <a:lnTo>
                      <a:pt x="598" y="145"/>
                    </a:lnTo>
                    <a:lnTo>
                      <a:pt x="599" y="145"/>
                    </a:lnTo>
                    <a:lnTo>
                      <a:pt x="601" y="146"/>
                    </a:lnTo>
                    <a:lnTo>
                      <a:pt x="602" y="147"/>
                    </a:lnTo>
                    <a:lnTo>
                      <a:pt x="602" y="149"/>
                    </a:lnTo>
                    <a:lnTo>
                      <a:pt x="710" y="149"/>
                    </a:lnTo>
                    <a:lnTo>
                      <a:pt x="711" y="147"/>
                    </a:lnTo>
                    <a:lnTo>
                      <a:pt x="712" y="146"/>
                    </a:lnTo>
                    <a:lnTo>
                      <a:pt x="713" y="145"/>
                    </a:lnTo>
                    <a:lnTo>
                      <a:pt x="715" y="145"/>
                    </a:lnTo>
                    <a:lnTo>
                      <a:pt x="717" y="145"/>
                    </a:lnTo>
                    <a:lnTo>
                      <a:pt x="718" y="146"/>
                    </a:lnTo>
                    <a:lnTo>
                      <a:pt x="719" y="147"/>
                    </a:lnTo>
                    <a:lnTo>
                      <a:pt x="719" y="149"/>
                    </a:lnTo>
                    <a:lnTo>
                      <a:pt x="748" y="149"/>
                    </a:lnTo>
                    <a:lnTo>
                      <a:pt x="748" y="147"/>
                    </a:lnTo>
                    <a:lnTo>
                      <a:pt x="749" y="146"/>
                    </a:lnTo>
                    <a:lnTo>
                      <a:pt x="750" y="145"/>
                    </a:lnTo>
                    <a:lnTo>
                      <a:pt x="752" y="145"/>
                    </a:lnTo>
                    <a:lnTo>
                      <a:pt x="754" y="145"/>
                    </a:lnTo>
                    <a:lnTo>
                      <a:pt x="755" y="146"/>
                    </a:lnTo>
                    <a:lnTo>
                      <a:pt x="756" y="147"/>
                    </a:lnTo>
                    <a:lnTo>
                      <a:pt x="757" y="149"/>
                    </a:lnTo>
                    <a:lnTo>
                      <a:pt x="805" y="149"/>
                    </a:lnTo>
                    <a:lnTo>
                      <a:pt x="805" y="147"/>
                    </a:lnTo>
                    <a:lnTo>
                      <a:pt x="806" y="146"/>
                    </a:lnTo>
                    <a:lnTo>
                      <a:pt x="808" y="145"/>
                    </a:lnTo>
                    <a:lnTo>
                      <a:pt x="809" y="145"/>
                    </a:lnTo>
                    <a:lnTo>
                      <a:pt x="811" y="145"/>
                    </a:lnTo>
                    <a:lnTo>
                      <a:pt x="813" y="146"/>
                    </a:lnTo>
                    <a:lnTo>
                      <a:pt x="814" y="147"/>
                    </a:lnTo>
                    <a:lnTo>
                      <a:pt x="814" y="149"/>
                    </a:lnTo>
                    <a:lnTo>
                      <a:pt x="968" y="149"/>
                    </a:lnTo>
                    <a:lnTo>
                      <a:pt x="969" y="147"/>
                    </a:lnTo>
                    <a:lnTo>
                      <a:pt x="969" y="146"/>
                    </a:lnTo>
                    <a:lnTo>
                      <a:pt x="971" y="145"/>
                    </a:lnTo>
                    <a:lnTo>
                      <a:pt x="973" y="145"/>
                    </a:lnTo>
                    <a:lnTo>
                      <a:pt x="974" y="145"/>
                    </a:lnTo>
                    <a:lnTo>
                      <a:pt x="976" y="146"/>
                    </a:lnTo>
                    <a:lnTo>
                      <a:pt x="977" y="147"/>
                    </a:lnTo>
                    <a:lnTo>
                      <a:pt x="977" y="149"/>
                    </a:lnTo>
                    <a:lnTo>
                      <a:pt x="1016" y="149"/>
                    </a:lnTo>
                    <a:lnTo>
                      <a:pt x="1016" y="199"/>
                    </a:lnTo>
                    <a:lnTo>
                      <a:pt x="1219" y="199"/>
                    </a:lnTo>
                    <a:lnTo>
                      <a:pt x="1219" y="197"/>
                    </a:lnTo>
                    <a:lnTo>
                      <a:pt x="1220" y="196"/>
                    </a:lnTo>
                    <a:lnTo>
                      <a:pt x="1221" y="196"/>
                    </a:lnTo>
                    <a:lnTo>
                      <a:pt x="1223" y="195"/>
                    </a:lnTo>
                    <a:lnTo>
                      <a:pt x="1225" y="196"/>
                    </a:lnTo>
                    <a:lnTo>
                      <a:pt x="1226" y="196"/>
                    </a:lnTo>
                    <a:lnTo>
                      <a:pt x="1227" y="197"/>
                    </a:lnTo>
                    <a:lnTo>
                      <a:pt x="1228" y="199"/>
                    </a:lnTo>
                    <a:lnTo>
                      <a:pt x="1281" y="199"/>
                    </a:lnTo>
                    <a:lnTo>
                      <a:pt x="1282" y="197"/>
                    </a:lnTo>
                    <a:lnTo>
                      <a:pt x="1282" y="196"/>
                    </a:lnTo>
                    <a:lnTo>
                      <a:pt x="1284" y="196"/>
                    </a:lnTo>
                    <a:lnTo>
                      <a:pt x="1286" y="195"/>
                    </a:lnTo>
                    <a:lnTo>
                      <a:pt x="1287" y="196"/>
                    </a:lnTo>
                    <a:lnTo>
                      <a:pt x="1289" y="196"/>
                    </a:lnTo>
                    <a:lnTo>
                      <a:pt x="1290" y="197"/>
                    </a:lnTo>
                    <a:lnTo>
                      <a:pt x="1290" y="199"/>
                    </a:lnTo>
                    <a:lnTo>
                      <a:pt x="1301" y="199"/>
                    </a:lnTo>
                    <a:lnTo>
                      <a:pt x="1302" y="197"/>
                    </a:lnTo>
                    <a:lnTo>
                      <a:pt x="1303" y="196"/>
                    </a:lnTo>
                    <a:lnTo>
                      <a:pt x="1304" y="196"/>
                    </a:lnTo>
                    <a:lnTo>
                      <a:pt x="1306" y="195"/>
                    </a:lnTo>
                    <a:lnTo>
                      <a:pt x="1308" y="196"/>
                    </a:lnTo>
                    <a:lnTo>
                      <a:pt x="1309" y="196"/>
                    </a:lnTo>
                    <a:lnTo>
                      <a:pt x="1310" y="197"/>
                    </a:lnTo>
                    <a:lnTo>
                      <a:pt x="1310" y="199"/>
                    </a:lnTo>
                    <a:lnTo>
                      <a:pt x="1335" y="199"/>
                    </a:lnTo>
                    <a:lnTo>
                      <a:pt x="1336" y="197"/>
                    </a:lnTo>
                    <a:lnTo>
                      <a:pt x="1337" y="196"/>
                    </a:lnTo>
                    <a:lnTo>
                      <a:pt x="1338" y="196"/>
                    </a:lnTo>
                    <a:lnTo>
                      <a:pt x="1340" y="195"/>
                    </a:lnTo>
                    <a:lnTo>
                      <a:pt x="1341" y="196"/>
                    </a:lnTo>
                    <a:lnTo>
                      <a:pt x="1343" y="196"/>
                    </a:lnTo>
                    <a:lnTo>
                      <a:pt x="1344" y="197"/>
                    </a:lnTo>
                    <a:lnTo>
                      <a:pt x="1344" y="199"/>
                    </a:lnTo>
                    <a:lnTo>
                      <a:pt x="1354" y="199"/>
                    </a:lnTo>
                    <a:lnTo>
                      <a:pt x="1354" y="197"/>
                    </a:lnTo>
                    <a:lnTo>
                      <a:pt x="1355" y="196"/>
                    </a:lnTo>
                    <a:lnTo>
                      <a:pt x="1357" y="196"/>
                    </a:lnTo>
                    <a:lnTo>
                      <a:pt x="1358" y="195"/>
                    </a:lnTo>
                    <a:lnTo>
                      <a:pt x="1360" y="196"/>
                    </a:lnTo>
                    <a:lnTo>
                      <a:pt x="1362" y="196"/>
                    </a:lnTo>
                    <a:lnTo>
                      <a:pt x="1362" y="197"/>
                    </a:lnTo>
                    <a:lnTo>
                      <a:pt x="1363" y="199"/>
                    </a:lnTo>
                    <a:lnTo>
                      <a:pt x="1394" y="199"/>
                    </a:lnTo>
                    <a:lnTo>
                      <a:pt x="1394" y="197"/>
                    </a:lnTo>
                    <a:lnTo>
                      <a:pt x="1395" y="196"/>
                    </a:lnTo>
                    <a:lnTo>
                      <a:pt x="1397" y="196"/>
                    </a:lnTo>
                    <a:lnTo>
                      <a:pt x="1398" y="195"/>
                    </a:lnTo>
                    <a:lnTo>
                      <a:pt x="1400" y="196"/>
                    </a:lnTo>
                    <a:lnTo>
                      <a:pt x="1402" y="196"/>
                    </a:lnTo>
                    <a:lnTo>
                      <a:pt x="1402" y="197"/>
                    </a:lnTo>
                    <a:lnTo>
                      <a:pt x="1403" y="199"/>
                    </a:lnTo>
                    <a:lnTo>
                      <a:pt x="1425" y="199"/>
                    </a:lnTo>
                    <a:lnTo>
                      <a:pt x="1425" y="197"/>
                    </a:lnTo>
                    <a:lnTo>
                      <a:pt x="1426" y="196"/>
                    </a:lnTo>
                    <a:lnTo>
                      <a:pt x="1427" y="196"/>
                    </a:lnTo>
                    <a:lnTo>
                      <a:pt x="1429" y="195"/>
                    </a:lnTo>
                    <a:lnTo>
                      <a:pt x="1431" y="196"/>
                    </a:lnTo>
                    <a:lnTo>
                      <a:pt x="1432" y="196"/>
                    </a:lnTo>
                    <a:lnTo>
                      <a:pt x="1433" y="197"/>
                    </a:lnTo>
                    <a:lnTo>
                      <a:pt x="1434" y="199"/>
                    </a:lnTo>
                    <a:lnTo>
                      <a:pt x="1729" y="199"/>
                    </a:lnTo>
                    <a:lnTo>
                      <a:pt x="1730" y="197"/>
                    </a:lnTo>
                    <a:lnTo>
                      <a:pt x="1731" y="196"/>
                    </a:lnTo>
                    <a:lnTo>
                      <a:pt x="1732" y="196"/>
                    </a:lnTo>
                    <a:lnTo>
                      <a:pt x="1734" y="195"/>
                    </a:lnTo>
                    <a:lnTo>
                      <a:pt x="1736" y="196"/>
                    </a:lnTo>
                    <a:lnTo>
                      <a:pt x="1737" y="196"/>
                    </a:lnTo>
                    <a:lnTo>
                      <a:pt x="1738" y="197"/>
                    </a:lnTo>
                    <a:lnTo>
                      <a:pt x="1738" y="199"/>
                    </a:lnTo>
                    <a:lnTo>
                      <a:pt x="1801" y="199"/>
                    </a:lnTo>
                    <a:lnTo>
                      <a:pt x="1802" y="197"/>
                    </a:lnTo>
                    <a:lnTo>
                      <a:pt x="1803" y="196"/>
                    </a:lnTo>
                    <a:lnTo>
                      <a:pt x="1804" y="196"/>
                    </a:lnTo>
                    <a:lnTo>
                      <a:pt x="1806" y="195"/>
                    </a:lnTo>
                    <a:lnTo>
                      <a:pt x="1808" y="196"/>
                    </a:lnTo>
                    <a:lnTo>
                      <a:pt x="1809" y="196"/>
                    </a:lnTo>
                    <a:lnTo>
                      <a:pt x="1810" y="197"/>
                    </a:lnTo>
                    <a:lnTo>
                      <a:pt x="1810" y="199"/>
                    </a:lnTo>
                    <a:lnTo>
                      <a:pt x="1819" y="199"/>
                    </a:lnTo>
                    <a:lnTo>
                      <a:pt x="1819" y="0"/>
                    </a:lnTo>
                    <a:lnTo>
                      <a:pt x="1828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0" name="Freeform 536"/>
              <p:cNvSpPr>
                <a:spLocks/>
              </p:cNvSpPr>
              <p:nvPr/>
            </p:nvSpPr>
            <p:spPr bwMode="auto">
              <a:xfrm>
                <a:off x="4280" y="2492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1" name="Freeform 537"/>
              <p:cNvSpPr>
                <a:spLocks/>
              </p:cNvSpPr>
              <p:nvPr/>
            </p:nvSpPr>
            <p:spPr bwMode="auto">
              <a:xfrm>
                <a:off x="1842" y="2383"/>
                <a:ext cx="474" cy="402"/>
              </a:xfrm>
              <a:custGeom>
                <a:avLst/>
                <a:gdLst>
                  <a:gd name="T0" fmla="*/ 474 w 474"/>
                  <a:gd name="T1" fmla="*/ 387 h 402"/>
                  <a:gd name="T2" fmla="*/ 428 w 474"/>
                  <a:gd name="T3" fmla="*/ 385 h 402"/>
                  <a:gd name="T4" fmla="*/ 425 w 474"/>
                  <a:gd name="T5" fmla="*/ 383 h 402"/>
                  <a:gd name="T6" fmla="*/ 422 w 474"/>
                  <a:gd name="T7" fmla="*/ 383 h 402"/>
                  <a:gd name="T8" fmla="*/ 419 w 474"/>
                  <a:gd name="T9" fmla="*/ 385 h 402"/>
                  <a:gd name="T10" fmla="*/ 400 w 474"/>
                  <a:gd name="T11" fmla="*/ 387 h 402"/>
                  <a:gd name="T12" fmla="*/ 399 w 474"/>
                  <a:gd name="T13" fmla="*/ 384 h 402"/>
                  <a:gd name="T14" fmla="*/ 396 w 474"/>
                  <a:gd name="T15" fmla="*/ 383 h 402"/>
                  <a:gd name="T16" fmla="*/ 393 w 474"/>
                  <a:gd name="T17" fmla="*/ 384 h 402"/>
                  <a:gd name="T18" fmla="*/ 391 w 474"/>
                  <a:gd name="T19" fmla="*/ 387 h 402"/>
                  <a:gd name="T20" fmla="*/ 379 w 474"/>
                  <a:gd name="T21" fmla="*/ 385 h 402"/>
                  <a:gd name="T22" fmla="*/ 377 w 474"/>
                  <a:gd name="T23" fmla="*/ 381 h 402"/>
                  <a:gd name="T24" fmla="*/ 372 w 474"/>
                  <a:gd name="T25" fmla="*/ 380 h 402"/>
                  <a:gd name="T26" fmla="*/ 367 w 474"/>
                  <a:gd name="T27" fmla="*/ 380 h 402"/>
                  <a:gd name="T28" fmla="*/ 364 w 474"/>
                  <a:gd name="T29" fmla="*/ 383 h 402"/>
                  <a:gd name="T30" fmla="*/ 362 w 474"/>
                  <a:gd name="T31" fmla="*/ 387 h 402"/>
                  <a:gd name="T32" fmla="*/ 351 w 474"/>
                  <a:gd name="T33" fmla="*/ 385 h 402"/>
                  <a:gd name="T34" fmla="*/ 348 w 474"/>
                  <a:gd name="T35" fmla="*/ 383 h 402"/>
                  <a:gd name="T36" fmla="*/ 345 w 474"/>
                  <a:gd name="T37" fmla="*/ 383 h 402"/>
                  <a:gd name="T38" fmla="*/ 342 w 474"/>
                  <a:gd name="T39" fmla="*/ 385 h 402"/>
                  <a:gd name="T40" fmla="*/ 308 w 474"/>
                  <a:gd name="T41" fmla="*/ 387 h 402"/>
                  <a:gd name="T42" fmla="*/ 307 w 474"/>
                  <a:gd name="T43" fmla="*/ 384 h 402"/>
                  <a:gd name="T44" fmla="*/ 304 w 474"/>
                  <a:gd name="T45" fmla="*/ 383 h 402"/>
                  <a:gd name="T46" fmla="*/ 300 w 474"/>
                  <a:gd name="T47" fmla="*/ 384 h 402"/>
                  <a:gd name="T48" fmla="*/ 299 w 474"/>
                  <a:gd name="T49" fmla="*/ 387 h 402"/>
                  <a:gd name="T50" fmla="*/ 294 w 474"/>
                  <a:gd name="T51" fmla="*/ 385 h 402"/>
                  <a:gd name="T52" fmla="*/ 292 w 474"/>
                  <a:gd name="T53" fmla="*/ 382 h 402"/>
                  <a:gd name="T54" fmla="*/ 288 w 474"/>
                  <a:gd name="T55" fmla="*/ 381 h 402"/>
                  <a:gd name="T56" fmla="*/ 284 w 474"/>
                  <a:gd name="T57" fmla="*/ 381 h 402"/>
                  <a:gd name="T58" fmla="*/ 280 w 474"/>
                  <a:gd name="T59" fmla="*/ 383 h 402"/>
                  <a:gd name="T60" fmla="*/ 279 w 474"/>
                  <a:gd name="T61" fmla="*/ 387 h 402"/>
                  <a:gd name="T62" fmla="*/ 254 w 474"/>
                  <a:gd name="T63" fmla="*/ 385 h 402"/>
                  <a:gd name="T64" fmla="*/ 251 w 474"/>
                  <a:gd name="T65" fmla="*/ 382 h 402"/>
                  <a:gd name="T66" fmla="*/ 248 w 474"/>
                  <a:gd name="T67" fmla="*/ 381 h 402"/>
                  <a:gd name="T68" fmla="*/ 244 w 474"/>
                  <a:gd name="T69" fmla="*/ 381 h 402"/>
                  <a:gd name="T70" fmla="*/ 240 w 474"/>
                  <a:gd name="T71" fmla="*/ 383 h 402"/>
                  <a:gd name="T72" fmla="*/ 239 w 474"/>
                  <a:gd name="T73" fmla="*/ 387 h 402"/>
                  <a:gd name="T74" fmla="*/ 177 w 474"/>
                  <a:gd name="T75" fmla="*/ 385 h 402"/>
                  <a:gd name="T76" fmla="*/ 174 w 474"/>
                  <a:gd name="T77" fmla="*/ 383 h 402"/>
                  <a:gd name="T78" fmla="*/ 171 w 474"/>
                  <a:gd name="T79" fmla="*/ 383 h 402"/>
                  <a:gd name="T80" fmla="*/ 168 w 474"/>
                  <a:gd name="T81" fmla="*/ 385 h 402"/>
                  <a:gd name="T82" fmla="*/ 166 w 474"/>
                  <a:gd name="T83" fmla="*/ 387 h 402"/>
                  <a:gd name="T84" fmla="*/ 165 w 474"/>
                  <a:gd name="T85" fmla="*/ 384 h 402"/>
                  <a:gd name="T86" fmla="*/ 162 w 474"/>
                  <a:gd name="T87" fmla="*/ 383 h 402"/>
                  <a:gd name="T88" fmla="*/ 158 w 474"/>
                  <a:gd name="T89" fmla="*/ 384 h 402"/>
                  <a:gd name="T90" fmla="*/ 157 w 474"/>
                  <a:gd name="T91" fmla="*/ 387 h 402"/>
                  <a:gd name="T92" fmla="*/ 137 w 474"/>
                  <a:gd name="T93" fmla="*/ 385 h 402"/>
                  <a:gd name="T94" fmla="*/ 134 w 474"/>
                  <a:gd name="T95" fmla="*/ 383 h 402"/>
                  <a:gd name="T96" fmla="*/ 131 w 474"/>
                  <a:gd name="T97" fmla="*/ 383 h 402"/>
                  <a:gd name="T98" fmla="*/ 129 w 474"/>
                  <a:gd name="T99" fmla="*/ 385 h 402"/>
                  <a:gd name="T100" fmla="*/ 119 w 474"/>
                  <a:gd name="T101" fmla="*/ 387 h 402"/>
                  <a:gd name="T102" fmla="*/ 118 w 474"/>
                  <a:gd name="T103" fmla="*/ 384 h 402"/>
                  <a:gd name="T104" fmla="*/ 115 w 474"/>
                  <a:gd name="T105" fmla="*/ 383 h 402"/>
                  <a:gd name="T106" fmla="*/ 111 w 474"/>
                  <a:gd name="T107" fmla="*/ 384 h 402"/>
                  <a:gd name="T108" fmla="*/ 110 w 474"/>
                  <a:gd name="T109" fmla="*/ 387 h 402"/>
                  <a:gd name="T110" fmla="*/ 57 w 474"/>
                  <a:gd name="T111" fmla="*/ 385 h 402"/>
                  <a:gd name="T112" fmla="*/ 55 w 474"/>
                  <a:gd name="T113" fmla="*/ 383 h 402"/>
                  <a:gd name="T114" fmla="*/ 51 w 474"/>
                  <a:gd name="T115" fmla="*/ 383 h 402"/>
                  <a:gd name="T116" fmla="*/ 49 w 474"/>
                  <a:gd name="T117" fmla="*/ 385 h 402"/>
                  <a:gd name="T118" fmla="*/ 0 w 474"/>
                  <a:gd name="T119" fmla="*/ 387 h 402"/>
                  <a:gd name="T120" fmla="*/ 46 w 474"/>
                  <a:gd name="T121" fmla="*/ 81 h 40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74"/>
                  <a:gd name="T184" fmla="*/ 0 h 402"/>
                  <a:gd name="T185" fmla="*/ 474 w 474"/>
                  <a:gd name="T186" fmla="*/ 402 h 40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74" h="402">
                    <a:moveTo>
                      <a:pt x="474" y="402"/>
                    </a:moveTo>
                    <a:lnTo>
                      <a:pt x="474" y="387"/>
                    </a:lnTo>
                    <a:lnTo>
                      <a:pt x="428" y="387"/>
                    </a:lnTo>
                    <a:lnTo>
                      <a:pt x="428" y="385"/>
                    </a:lnTo>
                    <a:lnTo>
                      <a:pt x="427" y="384"/>
                    </a:lnTo>
                    <a:lnTo>
                      <a:pt x="425" y="383"/>
                    </a:lnTo>
                    <a:lnTo>
                      <a:pt x="424" y="383"/>
                    </a:lnTo>
                    <a:lnTo>
                      <a:pt x="422" y="383"/>
                    </a:lnTo>
                    <a:lnTo>
                      <a:pt x="420" y="384"/>
                    </a:lnTo>
                    <a:lnTo>
                      <a:pt x="419" y="385"/>
                    </a:lnTo>
                    <a:lnTo>
                      <a:pt x="419" y="387"/>
                    </a:lnTo>
                    <a:lnTo>
                      <a:pt x="400" y="387"/>
                    </a:lnTo>
                    <a:lnTo>
                      <a:pt x="400" y="385"/>
                    </a:lnTo>
                    <a:lnTo>
                      <a:pt x="399" y="384"/>
                    </a:lnTo>
                    <a:lnTo>
                      <a:pt x="398" y="383"/>
                    </a:lnTo>
                    <a:lnTo>
                      <a:pt x="396" y="383"/>
                    </a:lnTo>
                    <a:lnTo>
                      <a:pt x="394" y="383"/>
                    </a:lnTo>
                    <a:lnTo>
                      <a:pt x="393" y="384"/>
                    </a:lnTo>
                    <a:lnTo>
                      <a:pt x="392" y="385"/>
                    </a:lnTo>
                    <a:lnTo>
                      <a:pt x="391" y="387"/>
                    </a:lnTo>
                    <a:lnTo>
                      <a:pt x="380" y="387"/>
                    </a:lnTo>
                    <a:lnTo>
                      <a:pt x="379" y="385"/>
                    </a:lnTo>
                    <a:lnTo>
                      <a:pt x="378" y="383"/>
                    </a:lnTo>
                    <a:lnTo>
                      <a:pt x="377" y="381"/>
                    </a:lnTo>
                    <a:lnTo>
                      <a:pt x="374" y="380"/>
                    </a:lnTo>
                    <a:lnTo>
                      <a:pt x="372" y="380"/>
                    </a:lnTo>
                    <a:lnTo>
                      <a:pt x="370" y="380"/>
                    </a:lnTo>
                    <a:lnTo>
                      <a:pt x="367" y="380"/>
                    </a:lnTo>
                    <a:lnTo>
                      <a:pt x="365" y="381"/>
                    </a:lnTo>
                    <a:lnTo>
                      <a:pt x="364" y="383"/>
                    </a:lnTo>
                    <a:lnTo>
                      <a:pt x="363" y="385"/>
                    </a:lnTo>
                    <a:lnTo>
                      <a:pt x="362" y="387"/>
                    </a:lnTo>
                    <a:lnTo>
                      <a:pt x="351" y="387"/>
                    </a:lnTo>
                    <a:lnTo>
                      <a:pt x="351" y="385"/>
                    </a:lnTo>
                    <a:lnTo>
                      <a:pt x="350" y="384"/>
                    </a:lnTo>
                    <a:lnTo>
                      <a:pt x="348" y="383"/>
                    </a:lnTo>
                    <a:lnTo>
                      <a:pt x="346" y="383"/>
                    </a:lnTo>
                    <a:lnTo>
                      <a:pt x="345" y="383"/>
                    </a:lnTo>
                    <a:lnTo>
                      <a:pt x="343" y="384"/>
                    </a:lnTo>
                    <a:lnTo>
                      <a:pt x="342" y="385"/>
                    </a:lnTo>
                    <a:lnTo>
                      <a:pt x="342" y="387"/>
                    </a:lnTo>
                    <a:lnTo>
                      <a:pt x="308" y="387"/>
                    </a:lnTo>
                    <a:lnTo>
                      <a:pt x="308" y="385"/>
                    </a:lnTo>
                    <a:lnTo>
                      <a:pt x="307" y="384"/>
                    </a:lnTo>
                    <a:lnTo>
                      <a:pt x="305" y="383"/>
                    </a:lnTo>
                    <a:lnTo>
                      <a:pt x="304" y="383"/>
                    </a:lnTo>
                    <a:lnTo>
                      <a:pt x="302" y="383"/>
                    </a:lnTo>
                    <a:lnTo>
                      <a:pt x="300" y="384"/>
                    </a:lnTo>
                    <a:lnTo>
                      <a:pt x="300" y="385"/>
                    </a:lnTo>
                    <a:lnTo>
                      <a:pt x="299" y="387"/>
                    </a:lnTo>
                    <a:lnTo>
                      <a:pt x="295" y="387"/>
                    </a:lnTo>
                    <a:lnTo>
                      <a:pt x="294" y="385"/>
                    </a:lnTo>
                    <a:lnTo>
                      <a:pt x="293" y="383"/>
                    </a:lnTo>
                    <a:lnTo>
                      <a:pt x="292" y="382"/>
                    </a:lnTo>
                    <a:lnTo>
                      <a:pt x="290" y="381"/>
                    </a:lnTo>
                    <a:lnTo>
                      <a:pt x="288" y="381"/>
                    </a:lnTo>
                    <a:lnTo>
                      <a:pt x="286" y="381"/>
                    </a:lnTo>
                    <a:lnTo>
                      <a:pt x="284" y="381"/>
                    </a:lnTo>
                    <a:lnTo>
                      <a:pt x="282" y="382"/>
                    </a:lnTo>
                    <a:lnTo>
                      <a:pt x="280" y="383"/>
                    </a:lnTo>
                    <a:lnTo>
                      <a:pt x="279" y="385"/>
                    </a:lnTo>
                    <a:lnTo>
                      <a:pt x="279" y="387"/>
                    </a:lnTo>
                    <a:lnTo>
                      <a:pt x="254" y="387"/>
                    </a:lnTo>
                    <a:lnTo>
                      <a:pt x="254" y="385"/>
                    </a:lnTo>
                    <a:lnTo>
                      <a:pt x="253" y="383"/>
                    </a:lnTo>
                    <a:lnTo>
                      <a:pt x="251" y="382"/>
                    </a:lnTo>
                    <a:lnTo>
                      <a:pt x="250" y="381"/>
                    </a:lnTo>
                    <a:lnTo>
                      <a:pt x="248" y="381"/>
                    </a:lnTo>
                    <a:lnTo>
                      <a:pt x="246" y="381"/>
                    </a:lnTo>
                    <a:lnTo>
                      <a:pt x="244" y="381"/>
                    </a:lnTo>
                    <a:lnTo>
                      <a:pt x="242" y="382"/>
                    </a:lnTo>
                    <a:lnTo>
                      <a:pt x="240" y="383"/>
                    </a:lnTo>
                    <a:lnTo>
                      <a:pt x="240" y="385"/>
                    </a:lnTo>
                    <a:lnTo>
                      <a:pt x="239" y="387"/>
                    </a:lnTo>
                    <a:lnTo>
                      <a:pt x="177" y="387"/>
                    </a:lnTo>
                    <a:lnTo>
                      <a:pt x="177" y="385"/>
                    </a:lnTo>
                    <a:lnTo>
                      <a:pt x="176" y="384"/>
                    </a:lnTo>
                    <a:lnTo>
                      <a:pt x="174" y="383"/>
                    </a:lnTo>
                    <a:lnTo>
                      <a:pt x="173" y="383"/>
                    </a:lnTo>
                    <a:lnTo>
                      <a:pt x="171" y="383"/>
                    </a:lnTo>
                    <a:lnTo>
                      <a:pt x="169" y="384"/>
                    </a:lnTo>
                    <a:lnTo>
                      <a:pt x="168" y="385"/>
                    </a:lnTo>
                    <a:lnTo>
                      <a:pt x="168" y="387"/>
                    </a:lnTo>
                    <a:lnTo>
                      <a:pt x="166" y="387"/>
                    </a:lnTo>
                    <a:lnTo>
                      <a:pt x="166" y="385"/>
                    </a:lnTo>
                    <a:lnTo>
                      <a:pt x="165" y="384"/>
                    </a:lnTo>
                    <a:lnTo>
                      <a:pt x="163" y="383"/>
                    </a:lnTo>
                    <a:lnTo>
                      <a:pt x="162" y="383"/>
                    </a:lnTo>
                    <a:lnTo>
                      <a:pt x="160" y="383"/>
                    </a:lnTo>
                    <a:lnTo>
                      <a:pt x="158" y="384"/>
                    </a:lnTo>
                    <a:lnTo>
                      <a:pt x="157" y="385"/>
                    </a:lnTo>
                    <a:lnTo>
                      <a:pt x="157" y="387"/>
                    </a:lnTo>
                    <a:lnTo>
                      <a:pt x="137" y="387"/>
                    </a:lnTo>
                    <a:lnTo>
                      <a:pt x="137" y="385"/>
                    </a:lnTo>
                    <a:lnTo>
                      <a:pt x="136" y="384"/>
                    </a:lnTo>
                    <a:lnTo>
                      <a:pt x="134" y="383"/>
                    </a:lnTo>
                    <a:lnTo>
                      <a:pt x="133" y="383"/>
                    </a:lnTo>
                    <a:lnTo>
                      <a:pt x="131" y="383"/>
                    </a:lnTo>
                    <a:lnTo>
                      <a:pt x="130" y="384"/>
                    </a:lnTo>
                    <a:lnTo>
                      <a:pt x="129" y="385"/>
                    </a:lnTo>
                    <a:lnTo>
                      <a:pt x="128" y="387"/>
                    </a:lnTo>
                    <a:lnTo>
                      <a:pt x="119" y="387"/>
                    </a:lnTo>
                    <a:lnTo>
                      <a:pt x="119" y="385"/>
                    </a:lnTo>
                    <a:lnTo>
                      <a:pt x="118" y="384"/>
                    </a:lnTo>
                    <a:lnTo>
                      <a:pt x="116" y="383"/>
                    </a:lnTo>
                    <a:lnTo>
                      <a:pt x="115" y="383"/>
                    </a:lnTo>
                    <a:lnTo>
                      <a:pt x="113" y="383"/>
                    </a:lnTo>
                    <a:lnTo>
                      <a:pt x="111" y="384"/>
                    </a:lnTo>
                    <a:lnTo>
                      <a:pt x="110" y="385"/>
                    </a:lnTo>
                    <a:lnTo>
                      <a:pt x="110" y="387"/>
                    </a:lnTo>
                    <a:lnTo>
                      <a:pt x="57" y="387"/>
                    </a:lnTo>
                    <a:lnTo>
                      <a:pt x="57" y="385"/>
                    </a:lnTo>
                    <a:lnTo>
                      <a:pt x="56" y="384"/>
                    </a:lnTo>
                    <a:lnTo>
                      <a:pt x="55" y="383"/>
                    </a:lnTo>
                    <a:lnTo>
                      <a:pt x="53" y="383"/>
                    </a:lnTo>
                    <a:lnTo>
                      <a:pt x="51" y="383"/>
                    </a:lnTo>
                    <a:lnTo>
                      <a:pt x="50" y="384"/>
                    </a:lnTo>
                    <a:lnTo>
                      <a:pt x="49" y="385"/>
                    </a:lnTo>
                    <a:lnTo>
                      <a:pt x="48" y="387"/>
                    </a:lnTo>
                    <a:lnTo>
                      <a:pt x="0" y="387"/>
                    </a:lnTo>
                    <a:lnTo>
                      <a:pt x="0" y="81"/>
                    </a:lnTo>
                    <a:lnTo>
                      <a:pt x="46" y="81"/>
                    </a:lnTo>
                    <a:lnTo>
                      <a:pt x="4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2" name="Freeform 538"/>
              <p:cNvSpPr>
                <a:spLocks/>
              </p:cNvSpPr>
              <p:nvPr/>
            </p:nvSpPr>
            <p:spPr bwMode="auto">
              <a:xfrm>
                <a:off x="1882" y="2374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3" name="Freeform 539"/>
              <p:cNvSpPr>
                <a:spLocks/>
              </p:cNvSpPr>
              <p:nvPr/>
            </p:nvSpPr>
            <p:spPr bwMode="auto">
              <a:xfrm>
                <a:off x="3218" y="1637"/>
                <a:ext cx="126" cy="1233"/>
              </a:xfrm>
              <a:custGeom>
                <a:avLst/>
                <a:gdLst>
                  <a:gd name="T0" fmla="*/ 21 w 126"/>
                  <a:gd name="T1" fmla="*/ 1233 h 1233"/>
                  <a:gd name="T2" fmla="*/ 21 w 126"/>
                  <a:gd name="T3" fmla="*/ 1147 h 1233"/>
                  <a:gd name="T4" fmla="*/ 45 w 126"/>
                  <a:gd name="T5" fmla="*/ 1147 h 1233"/>
                  <a:gd name="T6" fmla="*/ 45 w 126"/>
                  <a:gd name="T7" fmla="*/ 956 h 1233"/>
                  <a:gd name="T8" fmla="*/ 0 w 126"/>
                  <a:gd name="T9" fmla="*/ 956 h 1233"/>
                  <a:gd name="T10" fmla="*/ 0 w 126"/>
                  <a:gd name="T11" fmla="*/ 41 h 1233"/>
                  <a:gd name="T12" fmla="*/ 17 w 126"/>
                  <a:gd name="T13" fmla="*/ 41 h 1233"/>
                  <a:gd name="T14" fmla="*/ 18 w 126"/>
                  <a:gd name="T15" fmla="*/ 39 h 1233"/>
                  <a:gd name="T16" fmla="*/ 19 w 126"/>
                  <a:gd name="T17" fmla="*/ 38 h 1233"/>
                  <a:gd name="T18" fmla="*/ 20 w 126"/>
                  <a:gd name="T19" fmla="*/ 37 h 1233"/>
                  <a:gd name="T20" fmla="*/ 22 w 126"/>
                  <a:gd name="T21" fmla="*/ 37 h 1233"/>
                  <a:gd name="T22" fmla="*/ 24 w 126"/>
                  <a:gd name="T23" fmla="*/ 37 h 1233"/>
                  <a:gd name="T24" fmla="*/ 25 w 126"/>
                  <a:gd name="T25" fmla="*/ 38 h 1233"/>
                  <a:gd name="T26" fmla="*/ 26 w 126"/>
                  <a:gd name="T27" fmla="*/ 39 h 1233"/>
                  <a:gd name="T28" fmla="*/ 26 w 126"/>
                  <a:gd name="T29" fmla="*/ 41 h 1233"/>
                  <a:gd name="T30" fmla="*/ 78 w 126"/>
                  <a:gd name="T31" fmla="*/ 41 h 1233"/>
                  <a:gd name="T32" fmla="*/ 78 w 126"/>
                  <a:gd name="T33" fmla="*/ 39 h 1233"/>
                  <a:gd name="T34" fmla="*/ 79 w 126"/>
                  <a:gd name="T35" fmla="*/ 38 h 1233"/>
                  <a:gd name="T36" fmla="*/ 81 w 126"/>
                  <a:gd name="T37" fmla="*/ 37 h 1233"/>
                  <a:gd name="T38" fmla="*/ 82 w 126"/>
                  <a:gd name="T39" fmla="*/ 37 h 1233"/>
                  <a:gd name="T40" fmla="*/ 84 w 126"/>
                  <a:gd name="T41" fmla="*/ 37 h 1233"/>
                  <a:gd name="T42" fmla="*/ 85 w 126"/>
                  <a:gd name="T43" fmla="*/ 38 h 1233"/>
                  <a:gd name="T44" fmla="*/ 87 w 126"/>
                  <a:gd name="T45" fmla="*/ 39 h 1233"/>
                  <a:gd name="T46" fmla="*/ 87 w 126"/>
                  <a:gd name="T47" fmla="*/ 41 h 1233"/>
                  <a:gd name="T48" fmla="*/ 126 w 126"/>
                  <a:gd name="T49" fmla="*/ 41 h 1233"/>
                  <a:gd name="T50" fmla="*/ 126 w 126"/>
                  <a:gd name="T51" fmla="*/ 0 h 123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26"/>
                  <a:gd name="T79" fmla="*/ 0 h 1233"/>
                  <a:gd name="T80" fmla="*/ 126 w 126"/>
                  <a:gd name="T81" fmla="*/ 1233 h 123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26" h="1233">
                    <a:moveTo>
                      <a:pt x="21" y="1233"/>
                    </a:moveTo>
                    <a:lnTo>
                      <a:pt x="21" y="1147"/>
                    </a:lnTo>
                    <a:lnTo>
                      <a:pt x="45" y="1147"/>
                    </a:lnTo>
                    <a:lnTo>
                      <a:pt x="45" y="956"/>
                    </a:lnTo>
                    <a:lnTo>
                      <a:pt x="0" y="956"/>
                    </a:lnTo>
                    <a:lnTo>
                      <a:pt x="0" y="41"/>
                    </a:lnTo>
                    <a:lnTo>
                      <a:pt x="17" y="41"/>
                    </a:lnTo>
                    <a:lnTo>
                      <a:pt x="18" y="39"/>
                    </a:lnTo>
                    <a:lnTo>
                      <a:pt x="19" y="38"/>
                    </a:lnTo>
                    <a:lnTo>
                      <a:pt x="20" y="37"/>
                    </a:lnTo>
                    <a:lnTo>
                      <a:pt x="22" y="37"/>
                    </a:lnTo>
                    <a:lnTo>
                      <a:pt x="24" y="37"/>
                    </a:lnTo>
                    <a:lnTo>
                      <a:pt x="25" y="38"/>
                    </a:lnTo>
                    <a:lnTo>
                      <a:pt x="26" y="39"/>
                    </a:lnTo>
                    <a:lnTo>
                      <a:pt x="26" y="41"/>
                    </a:lnTo>
                    <a:lnTo>
                      <a:pt x="78" y="41"/>
                    </a:lnTo>
                    <a:lnTo>
                      <a:pt x="78" y="39"/>
                    </a:lnTo>
                    <a:lnTo>
                      <a:pt x="79" y="38"/>
                    </a:lnTo>
                    <a:lnTo>
                      <a:pt x="81" y="37"/>
                    </a:lnTo>
                    <a:lnTo>
                      <a:pt x="82" y="37"/>
                    </a:lnTo>
                    <a:lnTo>
                      <a:pt x="84" y="37"/>
                    </a:lnTo>
                    <a:lnTo>
                      <a:pt x="85" y="38"/>
                    </a:lnTo>
                    <a:lnTo>
                      <a:pt x="87" y="39"/>
                    </a:lnTo>
                    <a:lnTo>
                      <a:pt x="87" y="41"/>
                    </a:lnTo>
                    <a:lnTo>
                      <a:pt x="126" y="41"/>
                    </a:lnTo>
                    <a:lnTo>
                      <a:pt x="12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4" name="Freeform 540"/>
              <p:cNvSpPr>
                <a:spLocks/>
              </p:cNvSpPr>
              <p:nvPr/>
            </p:nvSpPr>
            <p:spPr bwMode="auto">
              <a:xfrm>
                <a:off x="3233" y="2869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5" name="Freeform 541"/>
              <p:cNvSpPr>
                <a:spLocks/>
              </p:cNvSpPr>
              <p:nvPr/>
            </p:nvSpPr>
            <p:spPr bwMode="auto">
              <a:xfrm>
                <a:off x="3338" y="162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6" name="Freeform 542"/>
              <p:cNvSpPr>
                <a:spLocks/>
              </p:cNvSpPr>
              <p:nvPr/>
            </p:nvSpPr>
            <p:spPr bwMode="auto">
              <a:xfrm>
                <a:off x="2946" y="1617"/>
                <a:ext cx="312" cy="894"/>
              </a:xfrm>
              <a:custGeom>
                <a:avLst/>
                <a:gdLst>
                  <a:gd name="T0" fmla="*/ 298 w 312"/>
                  <a:gd name="T1" fmla="*/ 5 h 894"/>
                  <a:gd name="T2" fmla="*/ 297 w 312"/>
                  <a:gd name="T3" fmla="*/ 2 h 894"/>
                  <a:gd name="T4" fmla="*/ 294 w 312"/>
                  <a:gd name="T5" fmla="*/ 1 h 894"/>
                  <a:gd name="T6" fmla="*/ 291 w 312"/>
                  <a:gd name="T7" fmla="*/ 2 h 894"/>
                  <a:gd name="T8" fmla="*/ 289 w 312"/>
                  <a:gd name="T9" fmla="*/ 5 h 894"/>
                  <a:gd name="T10" fmla="*/ 264 w 312"/>
                  <a:gd name="T11" fmla="*/ 3 h 894"/>
                  <a:gd name="T12" fmla="*/ 262 w 312"/>
                  <a:gd name="T13" fmla="*/ 2 h 894"/>
                  <a:gd name="T14" fmla="*/ 258 w 312"/>
                  <a:gd name="T15" fmla="*/ 2 h 894"/>
                  <a:gd name="T16" fmla="*/ 256 w 312"/>
                  <a:gd name="T17" fmla="*/ 3 h 894"/>
                  <a:gd name="T18" fmla="*/ 245 w 312"/>
                  <a:gd name="T19" fmla="*/ 5 h 894"/>
                  <a:gd name="T20" fmla="*/ 244 w 312"/>
                  <a:gd name="T21" fmla="*/ 2 h 894"/>
                  <a:gd name="T22" fmla="*/ 241 w 312"/>
                  <a:gd name="T23" fmla="*/ 1 h 894"/>
                  <a:gd name="T24" fmla="*/ 238 w 312"/>
                  <a:gd name="T25" fmla="*/ 2 h 894"/>
                  <a:gd name="T26" fmla="*/ 236 w 312"/>
                  <a:gd name="T27" fmla="*/ 5 h 894"/>
                  <a:gd name="T28" fmla="*/ 225 w 312"/>
                  <a:gd name="T29" fmla="*/ 3 h 894"/>
                  <a:gd name="T30" fmla="*/ 223 w 312"/>
                  <a:gd name="T31" fmla="*/ 2 h 894"/>
                  <a:gd name="T32" fmla="*/ 219 w 312"/>
                  <a:gd name="T33" fmla="*/ 2 h 894"/>
                  <a:gd name="T34" fmla="*/ 217 w 312"/>
                  <a:gd name="T35" fmla="*/ 3 h 894"/>
                  <a:gd name="T36" fmla="*/ 204 w 312"/>
                  <a:gd name="T37" fmla="*/ 5 h 894"/>
                  <a:gd name="T38" fmla="*/ 202 w 312"/>
                  <a:gd name="T39" fmla="*/ 2 h 894"/>
                  <a:gd name="T40" fmla="*/ 199 w 312"/>
                  <a:gd name="T41" fmla="*/ 1 h 894"/>
                  <a:gd name="T42" fmla="*/ 196 w 312"/>
                  <a:gd name="T43" fmla="*/ 2 h 894"/>
                  <a:gd name="T44" fmla="*/ 195 w 312"/>
                  <a:gd name="T45" fmla="*/ 5 h 894"/>
                  <a:gd name="T46" fmla="*/ 180 w 312"/>
                  <a:gd name="T47" fmla="*/ 3 h 894"/>
                  <a:gd name="T48" fmla="*/ 177 w 312"/>
                  <a:gd name="T49" fmla="*/ 2 h 894"/>
                  <a:gd name="T50" fmla="*/ 174 w 312"/>
                  <a:gd name="T51" fmla="*/ 2 h 894"/>
                  <a:gd name="T52" fmla="*/ 172 w 312"/>
                  <a:gd name="T53" fmla="*/ 3 h 894"/>
                  <a:gd name="T54" fmla="*/ 160 w 312"/>
                  <a:gd name="T55" fmla="*/ 5 h 894"/>
                  <a:gd name="T56" fmla="*/ 159 w 312"/>
                  <a:gd name="T57" fmla="*/ 2 h 894"/>
                  <a:gd name="T58" fmla="*/ 155 w 312"/>
                  <a:gd name="T59" fmla="*/ 1 h 894"/>
                  <a:gd name="T60" fmla="*/ 152 w 312"/>
                  <a:gd name="T61" fmla="*/ 2 h 894"/>
                  <a:gd name="T62" fmla="*/ 151 w 312"/>
                  <a:gd name="T63" fmla="*/ 5 h 894"/>
                  <a:gd name="T64" fmla="*/ 144 w 312"/>
                  <a:gd name="T65" fmla="*/ 3 h 894"/>
                  <a:gd name="T66" fmla="*/ 141 w 312"/>
                  <a:gd name="T67" fmla="*/ 1 h 894"/>
                  <a:gd name="T68" fmla="*/ 137 w 312"/>
                  <a:gd name="T69" fmla="*/ 0 h 894"/>
                  <a:gd name="T70" fmla="*/ 133 w 312"/>
                  <a:gd name="T71" fmla="*/ 1 h 894"/>
                  <a:gd name="T72" fmla="*/ 131 w 312"/>
                  <a:gd name="T73" fmla="*/ 3 h 894"/>
                  <a:gd name="T74" fmla="*/ 118 w 312"/>
                  <a:gd name="T75" fmla="*/ 5 h 894"/>
                  <a:gd name="T76" fmla="*/ 110 w 312"/>
                  <a:gd name="T77" fmla="*/ 835 h 894"/>
                  <a:gd name="T78" fmla="*/ 109 w 312"/>
                  <a:gd name="T79" fmla="*/ 833 h 894"/>
                  <a:gd name="T80" fmla="*/ 105 w 312"/>
                  <a:gd name="T81" fmla="*/ 832 h 894"/>
                  <a:gd name="T82" fmla="*/ 102 w 312"/>
                  <a:gd name="T83" fmla="*/ 833 h 894"/>
                  <a:gd name="T84" fmla="*/ 101 w 312"/>
                  <a:gd name="T85" fmla="*/ 835 h 894"/>
                  <a:gd name="T86" fmla="*/ 0 w 312"/>
                  <a:gd name="T87" fmla="*/ 894 h 89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12"/>
                  <a:gd name="T133" fmla="*/ 0 h 894"/>
                  <a:gd name="T134" fmla="*/ 312 w 312"/>
                  <a:gd name="T135" fmla="*/ 894 h 89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12" h="894">
                    <a:moveTo>
                      <a:pt x="312" y="5"/>
                    </a:moveTo>
                    <a:lnTo>
                      <a:pt x="298" y="5"/>
                    </a:lnTo>
                    <a:lnTo>
                      <a:pt x="298" y="3"/>
                    </a:lnTo>
                    <a:lnTo>
                      <a:pt x="297" y="2"/>
                    </a:lnTo>
                    <a:lnTo>
                      <a:pt x="296" y="2"/>
                    </a:lnTo>
                    <a:lnTo>
                      <a:pt x="294" y="1"/>
                    </a:lnTo>
                    <a:lnTo>
                      <a:pt x="292" y="2"/>
                    </a:lnTo>
                    <a:lnTo>
                      <a:pt x="291" y="2"/>
                    </a:lnTo>
                    <a:lnTo>
                      <a:pt x="290" y="3"/>
                    </a:lnTo>
                    <a:lnTo>
                      <a:pt x="289" y="5"/>
                    </a:lnTo>
                    <a:lnTo>
                      <a:pt x="265" y="5"/>
                    </a:lnTo>
                    <a:lnTo>
                      <a:pt x="264" y="3"/>
                    </a:lnTo>
                    <a:lnTo>
                      <a:pt x="263" y="2"/>
                    </a:lnTo>
                    <a:lnTo>
                      <a:pt x="262" y="2"/>
                    </a:lnTo>
                    <a:lnTo>
                      <a:pt x="260" y="1"/>
                    </a:lnTo>
                    <a:lnTo>
                      <a:pt x="258" y="2"/>
                    </a:lnTo>
                    <a:lnTo>
                      <a:pt x="257" y="2"/>
                    </a:lnTo>
                    <a:lnTo>
                      <a:pt x="256" y="3"/>
                    </a:lnTo>
                    <a:lnTo>
                      <a:pt x="256" y="5"/>
                    </a:lnTo>
                    <a:lnTo>
                      <a:pt x="245" y="5"/>
                    </a:lnTo>
                    <a:lnTo>
                      <a:pt x="245" y="3"/>
                    </a:lnTo>
                    <a:lnTo>
                      <a:pt x="244" y="2"/>
                    </a:lnTo>
                    <a:lnTo>
                      <a:pt x="242" y="2"/>
                    </a:lnTo>
                    <a:lnTo>
                      <a:pt x="241" y="1"/>
                    </a:lnTo>
                    <a:lnTo>
                      <a:pt x="239" y="2"/>
                    </a:lnTo>
                    <a:lnTo>
                      <a:pt x="238" y="2"/>
                    </a:lnTo>
                    <a:lnTo>
                      <a:pt x="236" y="3"/>
                    </a:lnTo>
                    <a:lnTo>
                      <a:pt x="236" y="5"/>
                    </a:lnTo>
                    <a:lnTo>
                      <a:pt x="225" y="5"/>
                    </a:lnTo>
                    <a:lnTo>
                      <a:pt x="225" y="3"/>
                    </a:lnTo>
                    <a:lnTo>
                      <a:pt x="224" y="2"/>
                    </a:lnTo>
                    <a:lnTo>
                      <a:pt x="223" y="2"/>
                    </a:lnTo>
                    <a:lnTo>
                      <a:pt x="221" y="1"/>
                    </a:lnTo>
                    <a:lnTo>
                      <a:pt x="219" y="2"/>
                    </a:lnTo>
                    <a:lnTo>
                      <a:pt x="218" y="2"/>
                    </a:lnTo>
                    <a:lnTo>
                      <a:pt x="217" y="3"/>
                    </a:lnTo>
                    <a:lnTo>
                      <a:pt x="216" y="5"/>
                    </a:lnTo>
                    <a:lnTo>
                      <a:pt x="204" y="5"/>
                    </a:lnTo>
                    <a:lnTo>
                      <a:pt x="203" y="3"/>
                    </a:lnTo>
                    <a:lnTo>
                      <a:pt x="202" y="2"/>
                    </a:lnTo>
                    <a:lnTo>
                      <a:pt x="201" y="2"/>
                    </a:lnTo>
                    <a:lnTo>
                      <a:pt x="199" y="1"/>
                    </a:lnTo>
                    <a:lnTo>
                      <a:pt x="198" y="2"/>
                    </a:lnTo>
                    <a:lnTo>
                      <a:pt x="196" y="2"/>
                    </a:lnTo>
                    <a:lnTo>
                      <a:pt x="195" y="3"/>
                    </a:lnTo>
                    <a:lnTo>
                      <a:pt x="195" y="5"/>
                    </a:lnTo>
                    <a:lnTo>
                      <a:pt x="180" y="5"/>
                    </a:lnTo>
                    <a:lnTo>
                      <a:pt x="180" y="3"/>
                    </a:lnTo>
                    <a:lnTo>
                      <a:pt x="179" y="2"/>
                    </a:lnTo>
                    <a:lnTo>
                      <a:pt x="177" y="2"/>
                    </a:lnTo>
                    <a:lnTo>
                      <a:pt x="176" y="1"/>
                    </a:lnTo>
                    <a:lnTo>
                      <a:pt x="174" y="2"/>
                    </a:lnTo>
                    <a:lnTo>
                      <a:pt x="172" y="2"/>
                    </a:lnTo>
                    <a:lnTo>
                      <a:pt x="172" y="3"/>
                    </a:lnTo>
                    <a:lnTo>
                      <a:pt x="171" y="5"/>
                    </a:lnTo>
                    <a:lnTo>
                      <a:pt x="160" y="5"/>
                    </a:lnTo>
                    <a:lnTo>
                      <a:pt x="160" y="3"/>
                    </a:lnTo>
                    <a:lnTo>
                      <a:pt x="159" y="2"/>
                    </a:lnTo>
                    <a:lnTo>
                      <a:pt x="157" y="2"/>
                    </a:lnTo>
                    <a:lnTo>
                      <a:pt x="155" y="1"/>
                    </a:lnTo>
                    <a:lnTo>
                      <a:pt x="154" y="2"/>
                    </a:lnTo>
                    <a:lnTo>
                      <a:pt x="152" y="2"/>
                    </a:lnTo>
                    <a:lnTo>
                      <a:pt x="151" y="3"/>
                    </a:lnTo>
                    <a:lnTo>
                      <a:pt x="151" y="5"/>
                    </a:lnTo>
                    <a:lnTo>
                      <a:pt x="144" y="5"/>
                    </a:lnTo>
                    <a:lnTo>
                      <a:pt x="144" y="3"/>
                    </a:lnTo>
                    <a:lnTo>
                      <a:pt x="143" y="2"/>
                    </a:lnTo>
                    <a:lnTo>
                      <a:pt x="141" y="1"/>
                    </a:lnTo>
                    <a:lnTo>
                      <a:pt x="140" y="0"/>
                    </a:lnTo>
                    <a:lnTo>
                      <a:pt x="137" y="0"/>
                    </a:lnTo>
                    <a:lnTo>
                      <a:pt x="135" y="0"/>
                    </a:lnTo>
                    <a:lnTo>
                      <a:pt x="133" y="1"/>
                    </a:lnTo>
                    <a:lnTo>
                      <a:pt x="132" y="2"/>
                    </a:lnTo>
                    <a:lnTo>
                      <a:pt x="131" y="3"/>
                    </a:lnTo>
                    <a:lnTo>
                      <a:pt x="131" y="5"/>
                    </a:lnTo>
                    <a:lnTo>
                      <a:pt x="118" y="5"/>
                    </a:lnTo>
                    <a:lnTo>
                      <a:pt x="118" y="835"/>
                    </a:lnTo>
                    <a:lnTo>
                      <a:pt x="110" y="835"/>
                    </a:lnTo>
                    <a:lnTo>
                      <a:pt x="110" y="834"/>
                    </a:lnTo>
                    <a:lnTo>
                      <a:pt x="109" y="833"/>
                    </a:lnTo>
                    <a:lnTo>
                      <a:pt x="107" y="832"/>
                    </a:lnTo>
                    <a:lnTo>
                      <a:pt x="105" y="832"/>
                    </a:lnTo>
                    <a:lnTo>
                      <a:pt x="104" y="832"/>
                    </a:lnTo>
                    <a:lnTo>
                      <a:pt x="102" y="833"/>
                    </a:lnTo>
                    <a:lnTo>
                      <a:pt x="101" y="834"/>
                    </a:lnTo>
                    <a:lnTo>
                      <a:pt x="101" y="835"/>
                    </a:lnTo>
                    <a:lnTo>
                      <a:pt x="0" y="835"/>
                    </a:lnTo>
                    <a:lnTo>
                      <a:pt x="0" y="89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7" name="Freeform 543"/>
              <p:cNvSpPr>
                <a:spLocks/>
              </p:cNvSpPr>
              <p:nvPr/>
            </p:nvSpPr>
            <p:spPr bwMode="auto">
              <a:xfrm>
                <a:off x="3257" y="1617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8" name="Freeform 544"/>
              <p:cNvSpPr>
                <a:spLocks/>
              </p:cNvSpPr>
              <p:nvPr/>
            </p:nvSpPr>
            <p:spPr bwMode="auto">
              <a:xfrm>
                <a:off x="2940" y="2509"/>
                <a:ext cx="12" cy="11"/>
              </a:xfrm>
              <a:custGeom>
                <a:avLst/>
                <a:gdLst>
                  <a:gd name="T0" fmla="*/ 12 w 12"/>
                  <a:gd name="T1" fmla="*/ 2 h 11"/>
                  <a:gd name="T2" fmla="*/ 6 w 12"/>
                  <a:gd name="T3" fmla="*/ 11 h 11"/>
                  <a:gd name="T4" fmla="*/ 0 w 12"/>
                  <a:gd name="T5" fmla="*/ 2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2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2"/>
                    </a:moveTo>
                    <a:lnTo>
                      <a:pt x="6" y="11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9" name="Freeform 545"/>
              <p:cNvSpPr>
                <a:spLocks/>
              </p:cNvSpPr>
              <p:nvPr/>
            </p:nvSpPr>
            <p:spPr bwMode="auto">
              <a:xfrm>
                <a:off x="1862" y="1637"/>
                <a:ext cx="1506" cy="643"/>
              </a:xfrm>
              <a:custGeom>
                <a:avLst/>
                <a:gdLst>
                  <a:gd name="T0" fmla="*/ 21 w 1506"/>
                  <a:gd name="T1" fmla="*/ 95 h 643"/>
                  <a:gd name="T2" fmla="*/ 36 w 1506"/>
                  <a:gd name="T3" fmla="*/ 98 h 643"/>
                  <a:gd name="T4" fmla="*/ 50 w 1506"/>
                  <a:gd name="T5" fmla="*/ 99 h 643"/>
                  <a:gd name="T6" fmla="*/ 64 w 1506"/>
                  <a:gd name="T7" fmla="*/ 97 h 643"/>
                  <a:gd name="T8" fmla="*/ 81 w 1506"/>
                  <a:gd name="T9" fmla="*/ 97 h 643"/>
                  <a:gd name="T10" fmla="*/ 95 w 1506"/>
                  <a:gd name="T11" fmla="*/ 97 h 643"/>
                  <a:gd name="T12" fmla="*/ 110 w 1506"/>
                  <a:gd name="T13" fmla="*/ 97 h 643"/>
                  <a:gd name="T14" fmla="*/ 138 w 1506"/>
                  <a:gd name="T15" fmla="*/ 98 h 643"/>
                  <a:gd name="T16" fmla="*/ 225 w 1506"/>
                  <a:gd name="T17" fmla="*/ 99 h 643"/>
                  <a:gd name="T18" fmla="*/ 253 w 1506"/>
                  <a:gd name="T19" fmla="*/ 100 h 643"/>
                  <a:gd name="T20" fmla="*/ 262 w 1506"/>
                  <a:gd name="T21" fmla="*/ 100 h 643"/>
                  <a:gd name="T22" fmla="*/ 300 w 1506"/>
                  <a:gd name="T23" fmla="*/ 99 h 643"/>
                  <a:gd name="T24" fmla="*/ 318 w 1506"/>
                  <a:gd name="T25" fmla="*/ 98 h 643"/>
                  <a:gd name="T26" fmla="*/ 328 w 1506"/>
                  <a:gd name="T27" fmla="*/ 97 h 643"/>
                  <a:gd name="T28" fmla="*/ 336 w 1506"/>
                  <a:gd name="T29" fmla="*/ 97 h 643"/>
                  <a:gd name="T30" fmla="*/ 345 w 1506"/>
                  <a:gd name="T31" fmla="*/ 95 h 643"/>
                  <a:gd name="T32" fmla="*/ 360 w 1506"/>
                  <a:gd name="T33" fmla="*/ 100 h 643"/>
                  <a:gd name="T34" fmla="*/ 376 w 1506"/>
                  <a:gd name="T35" fmla="*/ 95 h 643"/>
                  <a:gd name="T36" fmla="*/ 398 w 1506"/>
                  <a:gd name="T37" fmla="*/ 97 h 643"/>
                  <a:gd name="T38" fmla="*/ 412 w 1506"/>
                  <a:gd name="T39" fmla="*/ 98 h 643"/>
                  <a:gd name="T40" fmla="*/ 423 w 1506"/>
                  <a:gd name="T41" fmla="*/ 99 h 643"/>
                  <a:gd name="T42" fmla="*/ 488 w 1506"/>
                  <a:gd name="T43" fmla="*/ 100 h 643"/>
                  <a:gd name="T44" fmla="*/ 497 w 1506"/>
                  <a:gd name="T45" fmla="*/ 100 h 643"/>
                  <a:gd name="T46" fmla="*/ 543 w 1506"/>
                  <a:gd name="T47" fmla="*/ 99 h 643"/>
                  <a:gd name="T48" fmla="*/ 675 w 1506"/>
                  <a:gd name="T49" fmla="*/ 98 h 643"/>
                  <a:gd name="T50" fmla="*/ 688 w 1506"/>
                  <a:gd name="T51" fmla="*/ 95 h 643"/>
                  <a:gd name="T52" fmla="*/ 698 w 1506"/>
                  <a:gd name="T53" fmla="*/ 98 h 643"/>
                  <a:gd name="T54" fmla="*/ 729 w 1506"/>
                  <a:gd name="T55" fmla="*/ 99 h 643"/>
                  <a:gd name="T56" fmla="*/ 749 w 1506"/>
                  <a:gd name="T57" fmla="*/ 100 h 643"/>
                  <a:gd name="T58" fmla="*/ 758 w 1506"/>
                  <a:gd name="T59" fmla="*/ 100 h 643"/>
                  <a:gd name="T60" fmla="*/ 805 w 1506"/>
                  <a:gd name="T61" fmla="*/ 92 h 643"/>
                  <a:gd name="T62" fmla="*/ 824 w 1506"/>
                  <a:gd name="T63" fmla="*/ 99 h 643"/>
                  <a:gd name="T64" fmla="*/ 840 w 1506"/>
                  <a:gd name="T65" fmla="*/ 100 h 643"/>
                  <a:gd name="T66" fmla="*/ 849 w 1506"/>
                  <a:gd name="T67" fmla="*/ 100 h 643"/>
                  <a:gd name="T68" fmla="*/ 868 w 1506"/>
                  <a:gd name="T69" fmla="*/ 96 h 643"/>
                  <a:gd name="T70" fmla="*/ 899 w 1506"/>
                  <a:gd name="T71" fmla="*/ 97 h 643"/>
                  <a:gd name="T72" fmla="*/ 913 w 1506"/>
                  <a:gd name="T73" fmla="*/ 95 h 643"/>
                  <a:gd name="T74" fmla="*/ 928 w 1506"/>
                  <a:gd name="T75" fmla="*/ 100 h 643"/>
                  <a:gd name="T76" fmla="*/ 994 w 1506"/>
                  <a:gd name="T77" fmla="*/ 99 h 643"/>
                  <a:gd name="T78" fmla="*/ 1020 w 1506"/>
                  <a:gd name="T79" fmla="*/ 98 h 643"/>
                  <a:gd name="T80" fmla="*/ 1049 w 1506"/>
                  <a:gd name="T81" fmla="*/ 97 h 643"/>
                  <a:gd name="T82" fmla="*/ 1060 w 1506"/>
                  <a:gd name="T83" fmla="*/ 97 h 643"/>
                  <a:gd name="T84" fmla="*/ 1122 w 1506"/>
                  <a:gd name="T85" fmla="*/ 96 h 643"/>
                  <a:gd name="T86" fmla="*/ 1136 w 1506"/>
                  <a:gd name="T87" fmla="*/ 100 h 643"/>
                  <a:gd name="T88" fmla="*/ 1157 w 1506"/>
                  <a:gd name="T89" fmla="*/ 99 h 643"/>
                  <a:gd name="T90" fmla="*/ 1205 w 1506"/>
                  <a:gd name="T91" fmla="*/ 98 h 643"/>
                  <a:gd name="T92" fmla="*/ 1221 w 1506"/>
                  <a:gd name="T93" fmla="*/ 95 h 643"/>
                  <a:gd name="T94" fmla="*/ 1256 w 1506"/>
                  <a:gd name="T95" fmla="*/ 98 h 643"/>
                  <a:gd name="T96" fmla="*/ 1279 w 1506"/>
                  <a:gd name="T97" fmla="*/ 99 h 643"/>
                  <a:gd name="T98" fmla="*/ 1300 w 1506"/>
                  <a:gd name="T99" fmla="*/ 100 h 643"/>
                  <a:gd name="T100" fmla="*/ 1309 w 1506"/>
                  <a:gd name="T101" fmla="*/ 100 h 643"/>
                  <a:gd name="T102" fmla="*/ 1329 w 1506"/>
                  <a:gd name="T103" fmla="*/ 99 h 643"/>
                  <a:gd name="T104" fmla="*/ 1347 w 1506"/>
                  <a:gd name="T105" fmla="*/ 98 h 643"/>
                  <a:gd name="T106" fmla="*/ 1358 w 1506"/>
                  <a:gd name="T107" fmla="*/ 97 h 643"/>
                  <a:gd name="T108" fmla="*/ 1370 w 1506"/>
                  <a:gd name="T109" fmla="*/ 94 h 643"/>
                  <a:gd name="T110" fmla="*/ 1421 w 1506"/>
                  <a:gd name="T111" fmla="*/ 100 h 643"/>
                  <a:gd name="T112" fmla="*/ 1430 w 1506"/>
                  <a:gd name="T113" fmla="*/ 100 h 643"/>
                  <a:gd name="T114" fmla="*/ 1443 w 1506"/>
                  <a:gd name="T115" fmla="*/ 99 h 643"/>
                  <a:gd name="T116" fmla="*/ 1469 w 1506"/>
                  <a:gd name="T117" fmla="*/ 98 h 64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06"/>
                  <a:gd name="T178" fmla="*/ 0 h 643"/>
                  <a:gd name="T179" fmla="*/ 1506 w 1506"/>
                  <a:gd name="T180" fmla="*/ 643 h 643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06" h="643">
                    <a:moveTo>
                      <a:pt x="0" y="643"/>
                    </a:moveTo>
                    <a:lnTo>
                      <a:pt x="0" y="100"/>
                    </a:lnTo>
                    <a:lnTo>
                      <a:pt x="14" y="100"/>
                    </a:lnTo>
                    <a:lnTo>
                      <a:pt x="14" y="99"/>
                    </a:lnTo>
                    <a:lnTo>
                      <a:pt x="15" y="97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21" y="95"/>
                    </a:lnTo>
                    <a:lnTo>
                      <a:pt x="23" y="96"/>
                    </a:lnTo>
                    <a:lnTo>
                      <a:pt x="25" y="96"/>
                    </a:lnTo>
                    <a:lnTo>
                      <a:pt x="26" y="97"/>
                    </a:lnTo>
                    <a:lnTo>
                      <a:pt x="27" y="99"/>
                    </a:lnTo>
                    <a:lnTo>
                      <a:pt x="27" y="100"/>
                    </a:lnTo>
                    <a:lnTo>
                      <a:pt x="34" y="100"/>
                    </a:lnTo>
                    <a:lnTo>
                      <a:pt x="35" y="99"/>
                    </a:lnTo>
                    <a:lnTo>
                      <a:pt x="36" y="98"/>
                    </a:lnTo>
                    <a:lnTo>
                      <a:pt x="37" y="97"/>
                    </a:lnTo>
                    <a:lnTo>
                      <a:pt x="39" y="97"/>
                    </a:lnTo>
                    <a:lnTo>
                      <a:pt x="41" y="97"/>
                    </a:lnTo>
                    <a:lnTo>
                      <a:pt x="42" y="98"/>
                    </a:lnTo>
                    <a:lnTo>
                      <a:pt x="43" y="99"/>
                    </a:lnTo>
                    <a:lnTo>
                      <a:pt x="43" y="100"/>
                    </a:lnTo>
                    <a:lnTo>
                      <a:pt x="50" y="100"/>
                    </a:lnTo>
                    <a:lnTo>
                      <a:pt x="50" y="99"/>
                    </a:lnTo>
                    <a:lnTo>
                      <a:pt x="51" y="97"/>
                    </a:lnTo>
                    <a:lnTo>
                      <a:pt x="52" y="96"/>
                    </a:lnTo>
                    <a:lnTo>
                      <a:pt x="54" y="95"/>
                    </a:lnTo>
                    <a:lnTo>
                      <a:pt x="56" y="94"/>
                    </a:lnTo>
                    <a:lnTo>
                      <a:pt x="58" y="94"/>
                    </a:lnTo>
                    <a:lnTo>
                      <a:pt x="61" y="95"/>
                    </a:lnTo>
                    <a:lnTo>
                      <a:pt x="62" y="96"/>
                    </a:lnTo>
                    <a:lnTo>
                      <a:pt x="64" y="97"/>
                    </a:lnTo>
                    <a:lnTo>
                      <a:pt x="65" y="99"/>
                    </a:lnTo>
                    <a:lnTo>
                      <a:pt x="65" y="100"/>
                    </a:lnTo>
                    <a:lnTo>
                      <a:pt x="75" y="100"/>
                    </a:lnTo>
                    <a:lnTo>
                      <a:pt x="75" y="99"/>
                    </a:lnTo>
                    <a:lnTo>
                      <a:pt x="76" y="98"/>
                    </a:lnTo>
                    <a:lnTo>
                      <a:pt x="78" y="97"/>
                    </a:lnTo>
                    <a:lnTo>
                      <a:pt x="79" y="97"/>
                    </a:lnTo>
                    <a:lnTo>
                      <a:pt x="81" y="97"/>
                    </a:lnTo>
                    <a:lnTo>
                      <a:pt x="82" y="98"/>
                    </a:lnTo>
                    <a:lnTo>
                      <a:pt x="83" y="99"/>
                    </a:lnTo>
                    <a:lnTo>
                      <a:pt x="84" y="100"/>
                    </a:lnTo>
                    <a:lnTo>
                      <a:pt x="90" y="100"/>
                    </a:lnTo>
                    <a:lnTo>
                      <a:pt x="90" y="99"/>
                    </a:lnTo>
                    <a:lnTo>
                      <a:pt x="91" y="98"/>
                    </a:lnTo>
                    <a:lnTo>
                      <a:pt x="93" y="97"/>
                    </a:lnTo>
                    <a:lnTo>
                      <a:pt x="95" y="97"/>
                    </a:lnTo>
                    <a:lnTo>
                      <a:pt x="96" y="97"/>
                    </a:lnTo>
                    <a:lnTo>
                      <a:pt x="98" y="98"/>
                    </a:lnTo>
                    <a:lnTo>
                      <a:pt x="99" y="99"/>
                    </a:lnTo>
                    <a:lnTo>
                      <a:pt x="99" y="100"/>
                    </a:lnTo>
                    <a:lnTo>
                      <a:pt x="108" y="100"/>
                    </a:lnTo>
                    <a:lnTo>
                      <a:pt x="108" y="99"/>
                    </a:lnTo>
                    <a:lnTo>
                      <a:pt x="109" y="98"/>
                    </a:lnTo>
                    <a:lnTo>
                      <a:pt x="110" y="97"/>
                    </a:lnTo>
                    <a:lnTo>
                      <a:pt x="112" y="97"/>
                    </a:lnTo>
                    <a:lnTo>
                      <a:pt x="114" y="97"/>
                    </a:lnTo>
                    <a:lnTo>
                      <a:pt x="115" y="98"/>
                    </a:lnTo>
                    <a:lnTo>
                      <a:pt x="116" y="99"/>
                    </a:lnTo>
                    <a:lnTo>
                      <a:pt x="117" y="100"/>
                    </a:lnTo>
                    <a:lnTo>
                      <a:pt x="137" y="100"/>
                    </a:lnTo>
                    <a:lnTo>
                      <a:pt x="137" y="99"/>
                    </a:lnTo>
                    <a:lnTo>
                      <a:pt x="138" y="98"/>
                    </a:lnTo>
                    <a:lnTo>
                      <a:pt x="140" y="97"/>
                    </a:lnTo>
                    <a:lnTo>
                      <a:pt x="142" y="97"/>
                    </a:lnTo>
                    <a:lnTo>
                      <a:pt x="143" y="97"/>
                    </a:lnTo>
                    <a:lnTo>
                      <a:pt x="145" y="98"/>
                    </a:lnTo>
                    <a:lnTo>
                      <a:pt x="146" y="99"/>
                    </a:lnTo>
                    <a:lnTo>
                      <a:pt x="146" y="100"/>
                    </a:lnTo>
                    <a:lnTo>
                      <a:pt x="225" y="100"/>
                    </a:lnTo>
                    <a:lnTo>
                      <a:pt x="225" y="99"/>
                    </a:lnTo>
                    <a:lnTo>
                      <a:pt x="226" y="98"/>
                    </a:lnTo>
                    <a:lnTo>
                      <a:pt x="228" y="97"/>
                    </a:lnTo>
                    <a:lnTo>
                      <a:pt x="230" y="97"/>
                    </a:lnTo>
                    <a:lnTo>
                      <a:pt x="231" y="97"/>
                    </a:lnTo>
                    <a:lnTo>
                      <a:pt x="233" y="98"/>
                    </a:lnTo>
                    <a:lnTo>
                      <a:pt x="234" y="99"/>
                    </a:lnTo>
                    <a:lnTo>
                      <a:pt x="234" y="100"/>
                    </a:lnTo>
                    <a:lnTo>
                      <a:pt x="253" y="100"/>
                    </a:lnTo>
                    <a:lnTo>
                      <a:pt x="253" y="99"/>
                    </a:lnTo>
                    <a:lnTo>
                      <a:pt x="254" y="98"/>
                    </a:lnTo>
                    <a:lnTo>
                      <a:pt x="256" y="97"/>
                    </a:lnTo>
                    <a:lnTo>
                      <a:pt x="257" y="97"/>
                    </a:lnTo>
                    <a:lnTo>
                      <a:pt x="259" y="97"/>
                    </a:lnTo>
                    <a:lnTo>
                      <a:pt x="261" y="98"/>
                    </a:lnTo>
                    <a:lnTo>
                      <a:pt x="262" y="99"/>
                    </a:lnTo>
                    <a:lnTo>
                      <a:pt x="262" y="100"/>
                    </a:lnTo>
                    <a:lnTo>
                      <a:pt x="291" y="100"/>
                    </a:lnTo>
                    <a:lnTo>
                      <a:pt x="291" y="99"/>
                    </a:lnTo>
                    <a:lnTo>
                      <a:pt x="292" y="98"/>
                    </a:lnTo>
                    <a:lnTo>
                      <a:pt x="294" y="97"/>
                    </a:lnTo>
                    <a:lnTo>
                      <a:pt x="295" y="97"/>
                    </a:lnTo>
                    <a:lnTo>
                      <a:pt x="297" y="97"/>
                    </a:lnTo>
                    <a:lnTo>
                      <a:pt x="299" y="98"/>
                    </a:lnTo>
                    <a:lnTo>
                      <a:pt x="300" y="99"/>
                    </a:lnTo>
                    <a:lnTo>
                      <a:pt x="300" y="100"/>
                    </a:lnTo>
                    <a:lnTo>
                      <a:pt x="311" y="100"/>
                    </a:lnTo>
                    <a:lnTo>
                      <a:pt x="311" y="99"/>
                    </a:lnTo>
                    <a:lnTo>
                      <a:pt x="312" y="98"/>
                    </a:lnTo>
                    <a:lnTo>
                      <a:pt x="314" y="97"/>
                    </a:lnTo>
                    <a:lnTo>
                      <a:pt x="315" y="97"/>
                    </a:lnTo>
                    <a:lnTo>
                      <a:pt x="317" y="97"/>
                    </a:lnTo>
                    <a:lnTo>
                      <a:pt x="318" y="98"/>
                    </a:lnTo>
                    <a:lnTo>
                      <a:pt x="320" y="99"/>
                    </a:lnTo>
                    <a:lnTo>
                      <a:pt x="320" y="100"/>
                    </a:lnTo>
                    <a:lnTo>
                      <a:pt x="322" y="100"/>
                    </a:lnTo>
                    <a:lnTo>
                      <a:pt x="322" y="99"/>
                    </a:lnTo>
                    <a:lnTo>
                      <a:pt x="323" y="98"/>
                    </a:lnTo>
                    <a:lnTo>
                      <a:pt x="325" y="97"/>
                    </a:lnTo>
                    <a:lnTo>
                      <a:pt x="326" y="97"/>
                    </a:lnTo>
                    <a:lnTo>
                      <a:pt x="328" y="97"/>
                    </a:lnTo>
                    <a:lnTo>
                      <a:pt x="330" y="98"/>
                    </a:lnTo>
                    <a:lnTo>
                      <a:pt x="331" y="99"/>
                    </a:lnTo>
                    <a:lnTo>
                      <a:pt x="331" y="100"/>
                    </a:lnTo>
                    <a:lnTo>
                      <a:pt x="332" y="99"/>
                    </a:lnTo>
                    <a:lnTo>
                      <a:pt x="333" y="98"/>
                    </a:lnTo>
                    <a:lnTo>
                      <a:pt x="334" y="97"/>
                    </a:lnTo>
                    <a:lnTo>
                      <a:pt x="336" y="97"/>
                    </a:lnTo>
                    <a:lnTo>
                      <a:pt x="338" y="97"/>
                    </a:lnTo>
                    <a:lnTo>
                      <a:pt x="339" y="98"/>
                    </a:lnTo>
                    <a:lnTo>
                      <a:pt x="340" y="99"/>
                    </a:lnTo>
                    <a:lnTo>
                      <a:pt x="340" y="100"/>
                    </a:lnTo>
                    <a:lnTo>
                      <a:pt x="342" y="100"/>
                    </a:lnTo>
                    <a:lnTo>
                      <a:pt x="343" y="99"/>
                    </a:lnTo>
                    <a:lnTo>
                      <a:pt x="344" y="97"/>
                    </a:lnTo>
                    <a:lnTo>
                      <a:pt x="345" y="95"/>
                    </a:lnTo>
                    <a:lnTo>
                      <a:pt x="347" y="94"/>
                    </a:lnTo>
                    <a:lnTo>
                      <a:pt x="350" y="94"/>
                    </a:lnTo>
                    <a:lnTo>
                      <a:pt x="352" y="94"/>
                    </a:lnTo>
                    <a:lnTo>
                      <a:pt x="354" y="94"/>
                    </a:lnTo>
                    <a:lnTo>
                      <a:pt x="357" y="95"/>
                    </a:lnTo>
                    <a:lnTo>
                      <a:pt x="358" y="97"/>
                    </a:lnTo>
                    <a:lnTo>
                      <a:pt x="359" y="99"/>
                    </a:lnTo>
                    <a:lnTo>
                      <a:pt x="360" y="100"/>
                    </a:lnTo>
                    <a:lnTo>
                      <a:pt x="364" y="100"/>
                    </a:lnTo>
                    <a:lnTo>
                      <a:pt x="364" y="99"/>
                    </a:lnTo>
                    <a:lnTo>
                      <a:pt x="365" y="97"/>
                    </a:lnTo>
                    <a:lnTo>
                      <a:pt x="367" y="96"/>
                    </a:lnTo>
                    <a:lnTo>
                      <a:pt x="369" y="95"/>
                    </a:lnTo>
                    <a:lnTo>
                      <a:pt x="371" y="94"/>
                    </a:lnTo>
                    <a:lnTo>
                      <a:pt x="373" y="94"/>
                    </a:lnTo>
                    <a:lnTo>
                      <a:pt x="376" y="95"/>
                    </a:lnTo>
                    <a:lnTo>
                      <a:pt x="378" y="96"/>
                    </a:lnTo>
                    <a:lnTo>
                      <a:pt x="379" y="97"/>
                    </a:lnTo>
                    <a:lnTo>
                      <a:pt x="380" y="99"/>
                    </a:lnTo>
                    <a:lnTo>
                      <a:pt x="380" y="100"/>
                    </a:lnTo>
                    <a:lnTo>
                      <a:pt x="395" y="100"/>
                    </a:lnTo>
                    <a:lnTo>
                      <a:pt x="395" y="99"/>
                    </a:lnTo>
                    <a:lnTo>
                      <a:pt x="396" y="98"/>
                    </a:lnTo>
                    <a:lnTo>
                      <a:pt x="398" y="97"/>
                    </a:lnTo>
                    <a:lnTo>
                      <a:pt x="399" y="97"/>
                    </a:lnTo>
                    <a:lnTo>
                      <a:pt x="401" y="97"/>
                    </a:lnTo>
                    <a:lnTo>
                      <a:pt x="403" y="98"/>
                    </a:lnTo>
                    <a:lnTo>
                      <a:pt x="403" y="99"/>
                    </a:lnTo>
                    <a:lnTo>
                      <a:pt x="404" y="100"/>
                    </a:lnTo>
                    <a:lnTo>
                      <a:pt x="411" y="100"/>
                    </a:lnTo>
                    <a:lnTo>
                      <a:pt x="411" y="99"/>
                    </a:lnTo>
                    <a:lnTo>
                      <a:pt x="412" y="98"/>
                    </a:lnTo>
                    <a:lnTo>
                      <a:pt x="414" y="97"/>
                    </a:lnTo>
                    <a:lnTo>
                      <a:pt x="415" y="97"/>
                    </a:lnTo>
                    <a:lnTo>
                      <a:pt x="417" y="97"/>
                    </a:lnTo>
                    <a:lnTo>
                      <a:pt x="419" y="98"/>
                    </a:lnTo>
                    <a:lnTo>
                      <a:pt x="419" y="99"/>
                    </a:lnTo>
                    <a:lnTo>
                      <a:pt x="420" y="100"/>
                    </a:lnTo>
                    <a:lnTo>
                      <a:pt x="423" y="100"/>
                    </a:lnTo>
                    <a:lnTo>
                      <a:pt x="423" y="99"/>
                    </a:lnTo>
                    <a:lnTo>
                      <a:pt x="424" y="98"/>
                    </a:lnTo>
                    <a:lnTo>
                      <a:pt x="425" y="97"/>
                    </a:lnTo>
                    <a:lnTo>
                      <a:pt x="427" y="97"/>
                    </a:lnTo>
                    <a:lnTo>
                      <a:pt x="429" y="97"/>
                    </a:lnTo>
                    <a:lnTo>
                      <a:pt x="430" y="98"/>
                    </a:lnTo>
                    <a:lnTo>
                      <a:pt x="431" y="99"/>
                    </a:lnTo>
                    <a:lnTo>
                      <a:pt x="431" y="100"/>
                    </a:lnTo>
                    <a:lnTo>
                      <a:pt x="488" y="100"/>
                    </a:lnTo>
                    <a:lnTo>
                      <a:pt x="489" y="99"/>
                    </a:lnTo>
                    <a:lnTo>
                      <a:pt x="490" y="98"/>
                    </a:lnTo>
                    <a:lnTo>
                      <a:pt x="491" y="97"/>
                    </a:lnTo>
                    <a:lnTo>
                      <a:pt x="493" y="97"/>
                    </a:lnTo>
                    <a:lnTo>
                      <a:pt x="495" y="97"/>
                    </a:lnTo>
                    <a:lnTo>
                      <a:pt x="496" y="98"/>
                    </a:lnTo>
                    <a:lnTo>
                      <a:pt x="497" y="99"/>
                    </a:lnTo>
                    <a:lnTo>
                      <a:pt x="497" y="100"/>
                    </a:lnTo>
                    <a:lnTo>
                      <a:pt x="534" y="100"/>
                    </a:lnTo>
                    <a:lnTo>
                      <a:pt x="534" y="99"/>
                    </a:lnTo>
                    <a:lnTo>
                      <a:pt x="535" y="98"/>
                    </a:lnTo>
                    <a:lnTo>
                      <a:pt x="537" y="97"/>
                    </a:lnTo>
                    <a:lnTo>
                      <a:pt x="539" y="97"/>
                    </a:lnTo>
                    <a:lnTo>
                      <a:pt x="540" y="97"/>
                    </a:lnTo>
                    <a:lnTo>
                      <a:pt x="542" y="98"/>
                    </a:lnTo>
                    <a:lnTo>
                      <a:pt x="543" y="99"/>
                    </a:lnTo>
                    <a:lnTo>
                      <a:pt x="543" y="100"/>
                    </a:lnTo>
                    <a:lnTo>
                      <a:pt x="668" y="100"/>
                    </a:lnTo>
                    <a:lnTo>
                      <a:pt x="668" y="99"/>
                    </a:lnTo>
                    <a:lnTo>
                      <a:pt x="669" y="98"/>
                    </a:lnTo>
                    <a:lnTo>
                      <a:pt x="670" y="97"/>
                    </a:lnTo>
                    <a:lnTo>
                      <a:pt x="672" y="97"/>
                    </a:lnTo>
                    <a:lnTo>
                      <a:pt x="674" y="97"/>
                    </a:lnTo>
                    <a:lnTo>
                      <a:pt x="675" y="98"/>
                    </a:lnTo>
                    <a:lnTo>
                      <a:pt x="676" y="99"/>
                    </a:lnTo>
                    <a:lnTo>
                      <a:pt x="677" y="100"/>
                    </a:lnTo>
                    <a:lnTo>
                      <a:pt x="681" y="100"/>
                    </a:lnTo>
                    <a:lnTo>
                      <a:pt x="681" y="99"/>
                    </a:lnTo>
                    <a:lnTo>
                      <a:pt x="682" y="98"/>
                    </a:lnTo>
                    <a:lnTo>
                      <a:pt x="684" y="96"/>
                    </a:lnTo>
                    <a:lnTo>
                      <a:pt x="686" y="96"/>
                    </a:lnTo>
                    <a:lnTo>
                      <a:pt x="688" y="95"/>
                    </a:lnTo>
                    <a:lnTo>
                      <a:pt x="690" y="96"/>
                    </a:lnTo>
                    <a:lnTo>
                      <a:pt x="691" y="96"/>
                    </a:lnTo>
                    <a:lnTo>
                      <a:pt x="693" y="98"/>
                    </a:lnTo>
                    <a:lnTo>
                      <a:pt x="694" y="99"/>
                    </a:lnTo>
                    <a:lnTo>
                      <a:pt x="694" y="100"/>
                    </a:lnTo>
                    <a:lnTo>
                      <a:pt x="696" y="100"/>
                    </a:lnTo>
                    <a:lnTo>
                      <a:pt x="697" y="99"/>
                    </a:lnTo>
                    <a:lnTo>
                      <a:pt x="698" y="98"/>
                    </a:lnTo>
                    <a:lnTo>
                      <a:pt x="699" y="97"/>
                    </a:lnTo>
                    <a:lnTo>
                      <a:pt x="701" y="97"/>
                    </a:lnTo>
                    <a:lnTo>
                      <a:pt x="702" y="97"/>
                    </a:lnTo>
                    <a:lnTo>
                      <a:pt x="704" y="98"/>
                    </a:lnTo>
                    <a:lnTo>
                      <a:pt x="705" y="99"/>
                    </a:lnTo>
                    <a:lnTo>
                      <a:pt x="705" y="100"/>
                    </a:lnTo>
                    <a:lnTo>
                      <a:pt x="729" y="100"/>
                    </a:lnTo>
                    <a:lnTo>
                      <a:pt x="729" y="99"/>
                    </a:lnTo>
                    <a:lnTo>
                      <a:pt x="730" y="98"/>
                    </a:lnTo>
                    <a:lnTo>
                      <a:pt x="731" y="97"/>
                    </a:lnTo>
                    <a:lnTo>
                      <a:pt x="733" y="97"/>
                    </a:lnTo>
                    <a:lnTo>
                      <a:pt x="735" y="97"/>
                    </a:lnTo>
                    <a:lnTo>
                      <a:pt x="736" y="98"/>
                    </a:lnTo>
                    <a:lnTo>
                      <a:pt x="737" y="99"/>
                    </a:lnTo>
                    <a:lnTo>
                      <a:pt x="738" y="100"/>
                    </a:lnTo>
                    <a:lnTo>
                      <a:pt x="749" y="100"/>
                    </a:lnTo>
                    <a:lnTo>
                      <a:pt x="749" y="99"/>
                    </a:lnTo>
                    <a:lnTo>
                      <a:pt x="750" y="98"/>
                    </a:lnTo>
                    <a:lnTo>
                      <a:pt x="751" y="97"/>
                    </a:lnTo>
                    <a:lnTo>
                      <a:pt x="753" y="97"/>
                    </a:lnTo>
                    <a:lnTo>
                      <a:pt x="755" y="97"/>
                    </a:lnTo>
                    <a:lnTo>
                      <a:pt x="756" y="98"/>
                    </a:lnTo>
                    <a:lnTo>
                      <a:pt x="757" y="99"/>
                    </a:lnTo>
                    <a:lnTo>
                      <a:pt x="758" y="100"/>
                    </a:lnTo>
                    <a:lnTo>
                      <a:pt x="793" y="100"/>
                    </a:lnTo>
                    <a:lnTo>
                      <a:pt x="793" y="98"/>
                    </a:lnTo>
                    <a:lnTo>
                      <a:pt x="794" y="96"/>
                    </a:lnTo>
                    <a:lnTo>
                      <a:pt x="795" y="95"/>
                    </a:lnTo>
                    <a:lnTo>
                      <a:pt x="797" y="93"/>
                    </a:lnTo>
                    <a:lnTo>
                      <a:pt x="800" y="92"/>
                    </a:lnTo>
                    <a:lnTo>
                      <a:pt x="802" y="92"/>
                    </a:lnTo>
                    <a:lnTo>
                      <a:pt x="805" y="92"/>
                    </a:lnTo>
                    <a:lnTo>
                      <a:pt x="808" y="92"/>
                    </a:lnTo>
                    <a:lnTo>
                      <a:pt x="810" y="93"/>
                    </a:lnTo>
                    <a:lnTo>
                      <a:pt x="812" y="95"/>
                    </a:lnTo>
                    <a:lnTo>
                      <a:pt x="814" y="96"/>
                    </a:lnTo>
                    <a:lnTo>
                      <a:pt x="815" y="98"/>
                    </a:lnTo>
                    <a:lnTo>
                      <a:pt x="815" y="100"/>
                    </a:lnTo>
                    <a:lnTo>
                      <a:pt x="824" y="100"/>
                    </a:lnTo>
                    <a:lnTo>
                      <a:pt x="824" y="99"/>
                    </a:lnTo>
                    <a:lnTo>
                      <a:pt x="825" y="98"/>
                    </a:lnTo>
                    <a:lnTo>
                      <a:pt x="827" y="97"/>
                    </a:lnTo>
                    <a:lnTo>
                      <a:pt x="829" y="97"/>
                    </a:lnTo>
                    <a:lnTo>
                      <a:pt x="830" y="97"/>
                    </a:lnTo>
                    <a:lnTo>
                      <a:pt x="832" y="98"/>
                    </a:lnTo>
                    <a:lnTo>
                      <a:pt x="833" y="99"/>
                    </a:lnTo>
                    <a:lnTo>
                      <a:pt x="833" y="100"/>
                    </a:lnTo>
                    <a:lnTo>
                      <a:pt x="840" y="100"/>
                    </a:lnTo>
                    <a:lnTo>
                      <a:pt x="840" y="99"/>
                    </a:lnTo>
                    <a:lnTo>
                      <a:pt x="841" y="98"/>
                    </a:lnTo>
                    <a:lnTo>
                      <a:pt x="843" y="97"/>
                    </a:lnTo>
                    <a:lnTo>
                      <a:pt x="844" y="97"/>
                    </a:lnTo>
                    <a:lnTo>
                      <a:pt x="846" y="97"/>
                    </a:lnTo>
                    <a:lnTo>
                      <a:pt x="848" y="98"/>
                    </a:lnTo>
                    <a:lnTo>
                      <a:pt x="849" y="99"/>
                    </a:lnTo>
                    <a:lnTo>
                      <a:pt x="849" y="100"/>
                    </a:lnTo>
                    <a:lnTo>
                      <a:pt x="857" y="100"/>
                    </a:lnTo>
                    <a:lnTo>
                      <a:pt x="858" y="99"/>
                    </a:lnTo>
                    <a:lnTo>
                      <a:pt x="859" y="97"/>
                    </a:lnTo>
                    <a:lnTo>
                      <a:pt x="860" y="96"/>
                    </a:lnTo>
                    <a:lnTo>
                      <a:pt x="862" y="96"/>
                    </a:lnTo>
                    <a:lnTo>
                      <a:pt x="864" y="95"/>
                    </a:lnTo>
                    <a:lnTo>
                      <a:pt x="866" y="96"/>
                    </a:lnTo>
                    <a:lnTo>
                      <a:pt x="868" y="96"/>
                    </a:lnTo>
                    <a:lnTo>
                      <a:pt x="870" y="97"/>
                    </a:lnTo>
                    <a:lnTo>
                      <a:pt x="870" y="99"/>
                    </a:lnTo>
                    <a:lnTo>
                      <a:pt x="871" y="100"/>
                    </a:lnTo>
                    <a:lnTo>
                      <a:pt x="894" y="100"/>
                    </a:lnTo>
                    <a:lnTo>
                      <a:pt x="895" y="99"/>
                    </a:lnTo>
                    <a:lnTo>
                      <a:pt x="896" y="98"/>
                    </a:lnTo>
                    <a:lnTo>
                      <a:pt x="897" y="97"/>
                    </a:lnTo>
                    <a:lnTo>
                      <a:pt x="899" y="97"/>
                    </a:lnTo>
                    <a:lnTo>
                      <a:pt x="901" y="97"/>
                    </a:lnTo>
                    <a:lnTo>
                      <a:pt x="902" y="98"/>
                    </a:lnTo>
                    <a:lnTo>
                      <a:pt x="903" y="99"/>
                    </a:lnTo>
                    <a:lnTo>
                      <a:pt x="903" y="100"/>
                    </a:lnTo>
                    <a:lnTo>
                      <a:pt x="910" y="100"/>
                    </a:lnTo>
                    <a:lnTo>
                      <a:pt x="910" y="99"/>
                    </a:lnTo>
                    <a:lnTo>
                      <a:pt x="911" y="97"/>
                    </a:lnTo>
                    <a:lnTo>
                      <a:pt x="913" y="95"/>
                    </a:lnTo>
                    <a:lnTo>
                      <a:pt x="915" y="94"/>
                    </a:lnTo>
                    <a:lnTo>
                      <a:pt x="918" y="94"/>
                    </a:lnTo>
                    <a:lnTo>
                      <a:pt x="920" y="94"/>
                    </a:lnTo>
                    <a:lnTo>
                      <a:pt x="922" y="94"/>
                    </a:lnTo>
                    <a:lnTo>
                      <a:pt x="925" y="95"/>
                    </a:lnTo>
                    <a:lnTo>
                      <a:pt x="926" y="97"/>
                    </a:lnTo>
                    <a:lnTo>
                      <a:pt x="927" y="99"/>
                    </a:lnTo>
                    <a:lnTo>
                      <a:pt x="928" y="100"/>
                    </a:lnTo>
                    <a:lnTo>
                      <a:pt x="985" y="100"/>
                    </a:lnTo>
                    <a:lnTo>
                      <a:pt x="985" y="99"/>
                    </a:lnTo>
                    <a:lnTo>
                      <a:pt x="986" y="98"/>
                    </a:lnTo>
                    <a:lnTo>
                      <a:pt x="988" y="97"/>
                    </a:lnTo>
                    <a:lnTo>
                      <a:pt x="990" y="97"/>
                    </a:lnTo>
                    <a:lnTo>
                      <a:pt x="991" y="97"/>
                    </a:lnTo>
                    <a:lnTo>
                      <a:pt x="993" y="98"/>
                    </a:lnTo>
                    <a:lnTo>
                      <a:pt x="994" y="99"/>
                    </a:lnTo>
                    <a:lnTo>
                      <a:pt x="994" y="100"/>
                    </a:lnTo>
                    <a:lnTo>
                      <a:pt x="1012" y="100"/>
                    </a:lnTo>
                    <a:lnTo>
                      <a:pt x="1012" y="99"/>
                    </a:lnTo>
                    <a:lnTo>
                      <a:pt x="1013" y="98"/>
                    </a:lnTo>
                    <a:lnTo>
                      <a:pt x="1015" y="97"/>
                    </a:lnTo>
                    <a:lnTo>
                      <a:pt x="1017" y="97"/>
                    </a:lnTo>
                    <a:lnTo>
                      <a:pt x="1018" y="97"/>
                    </a:lnTo>
                    <a:lnTo>
                      <a:pt x="1020" y="98"/>
                    </a:lnTo>
                    <a:lnTo>
                      <a:pt x="1021" y="99"/>
                    </a:lnTo>
                    <a:lnTo>
                      <a:pt x="1021" y="100"/>
                    </a:lnTo>
                    <a:lnTo>
                      <a:pt x="1042" y="100"/>
                    </a:lnTo>
                    <a:lnTo>
                      <a:pt x="1043" y="99"/>
                    </a:lnTo>
                    <a:lnTo>
                      <a:pt x="1044" y="98"/>
                    </a:lnTo>
                    <a:lnTo>
                      <a:pt x="1045" y="97"/>
                    </a:lnTo>
                    <a:lnTo>
                      <a:pt x="1047" y="97"/>
                    </a:lnTo>
                    <a:lnTo>
                      <a:pt x="1049" y="97"/>
                    </a:lnTo>
                    <a:lnTo>
                      <a:pt x="1050" y="98"/>
                    </a:lnTo>
                    <a:lnTo>
                      <a:pt x="1051" y="99"/>
                    </a:lnTo>
                    <a:lnTo>
                      <a:pt x="1051" y="100"/>
                    </a:lnTo>
                    <a:lnTo>
                      <a:pt x="1056" y="100"/>
                    </a:lnTo>
                    <a:lnTo>
                      <a:pt x="1056" y="99"/>
                    </a:lnTo>
                    <a:lnTo>
                      <a:pt x="1057" y="98"/>
                    </a:lnTo>
                    <a:lnTo>
                      <a:pt x="1059" y="97"/>
                    </a:lnTo>
                    <a:lnTo>
                      <a:pt x="1060" y="97"/>
                    </a:lnTo>
                    <a:lnTo>
                      <a:pt x="1062" y="97"/>
                    </a:lnTo>
                    <a:lnTo>
                      <a:pt x="1064" y="98"/>
                    </a:lnTo>
                    <a:lnTo>
                      <a:pt x="1064" y="99"/>
                    </a:lnTo>
                    <a:lnTo>
                      <a:pt x="1065" y="100"/>
                    </a:lnTo>
                    <a:lnTo>
                      <a:pt x="1120" y="100"/>
                    </a:lnTo>
                    <a:lnTo>
                      <a:pt x="1120" y="99"/>
                    </a:lnTo>
                    <a:lnTo>
                      <a:pt x="1121" y="97"/>
                    </a:lnTo>
                    <a:lnTo>
                      <a:pt x="1122" y="96"/>
                    </a:lnTo>
                    <a:lnTo>
                      <a:pt x="1124" y="95"/>
                    </a:lnTo>
                    <a:lnTo>
                      <a:pt x="1127" y="94"/>
                    </a:lnTo>
                    <a:lnTo>
                      <a:pt x="1129" y="94"/>
                    </a:lnTo>
                    <a:lnTo>
                      <a:pt x="1131" y="95"/>
                    </a:lnTo>
                    <a:lnTo>
                      <a:pt x="1133" y="96"/>
                    </a:lnTo>
                    <a:lnTo>
                      <a:pt x="1135" y="97"/>
                    </a:lnTo>
                    <a:lnTo>
                      <a:pt x="1135" y="99"/>
                    </a:lnTo>
                    <a:lnTo>
                      <a:pt x="1136" y="100"/>
                    </a:lnTo>
                    <a:lnTo>
                      <a:pt x="1149" y="100"/>
                    </a:lnTo>
                    <a:lnTo>
                      <a:pt x="1149" y="99"/>
                    </a:lnTo>
                    <a:lnTo>
                      <a:pt x="1150" y="98"/>
                    </a:lnTo>
                    <a:lnTo>
                      <a:pt x="1151" y="97"/>
                    </a:lnTo>
                    <a:lnTo>
                      <a:pt x="1153" y="97"/>
                    </a:lnTo>
                    <a:lnTo>
                      <a:pt x="1155" y="97"/>
                    </a:lnTo>
                    <a:lnTo>
                      <a:pt x="1157" y="98"/>
                    </a:lnTo>
                    <a:lnTo>
                      <a:pt x="1157" y="99"/>
                    </a:lnTo>
                    <a:lnTo>
                      <a:pt x="1158" y="100"/>
                    </a:lnTo>
                    <a:lnTo>
                      <a:pt x="1198" y="100"/>
                    </a:lnTo>
                    <a:lnTo>
                      <a:pt x="1198" y="99"/>
                    </a:lnTo>
                    <a:lnTo>
                      <a:pt x="1199" y="98"/>
                    </a:lnTo>
                    <a:lnTo>
                      <a:pt x="1200" y="97"/>
                    </a:lnTo>
                    <a:lnTo>
                      <a:pt x="1202" y="97"/>
                    </a:lnTo>
                    <a:lnTo>
                      <a:pt x="1204" y="97"/>
                    </a:lnTo>
                    <a:lnTo>
                      <a:pt x="1205" y="98"/>
                    </a:lnTo>
                    <a:lnTo>
                      <a:pt x="1206" y="99"/>
                    </a:lnTo>
                    <a:lnTo>
                      <a:pt x="1207" y="100"/>
                    </a:lnTo>
                    <a:lnTo>
                      <a:pt x="1215" y="100"/>
                    </a:lnTo>
                    <a:lnTo>
                      <a:pt x="1215" y="99"/>
                    </a:lnTo>
                    <a:lnTo>
                      <a:pt x="1216" y="97"/>
                    </a:lnTo>
                    <a:lnTo>
                      <a:pt x="1217" y="96"/>
                    </a:lnTo>
                    <a:lnTo>
                      <a:pt x="1219" y="96"/>
                    </a:lnTo>
                    <a:lnTo>
                      <a:pt x="1221" y="95"/>
                    </a:lnTo>
                    <a:lnTo>
                      <a:pt x="1223" y="96"/>
                    </a:lnTo>
                    <a:lnTo>
                      <a:pt x="1225" y="96"/>
                    </a:lnTo>
                    <a:lnTo>
                      <a:pt x="1227" y="97"/>
                    </a:lnTo>
                    <a:lnTo>
                      <a:pt x="1228" y="99"/>
                    </a:lnTo>
                    <a:lnTo>
                      <a:pt x="1228" y="100"/>
                    </a:lnTo>
                    <a:lnTo>
                      <a:pt x="1255" y="100"/>
                    </a:lnTo>
                    <a:lnTo>
                      <a:pt x="1256" y="99"/>
                    </a:lnTo>
                    <a:lnTo>
                      <a:pt x="1256" y="98"/>
                    </a:lnTo>
                    <a:lnTo>
                      <a:pt x="1258" y="97"/>
                    </a:lnTo>
                    <a:lnTo>
                      <a:pt x="1260" y="97"/>
                    </a:lnTo>
                    <a:lnTo>
                      <a:pt x="1261" y="97"/>
                    </a:lnTo>
                    <a:lnTo>
                      <a:pt x="1263" y="98"/>
                    </a:lnTo>
                    <a:lnTo>
                      <a:pt x="1264" y="99"/>
                    </a:lnTo>
                    <a:lnTo>
                      <a:pt x="1264" y="100"/>
                    </a:lnTo>
                    <a:lnTo>
                      <a:pt x="1279" y="100"/>
                    </a:lnTo>
                    <a:lnTo>
                      <a:pt x="1279" y="99"/>
                    </a:lnTo>
                    <a:lnTo>
                      <a:pt x="1280" y="98"/>
                    </a:lnTo>
                    <a:lnTo>
                      <a:pt x="1282" y="97"/>
                    </a:lnTo>
                    <a:lnTo>
                      <a:pt x="1283" y="97"/>
                    </a:lnTo>
                    <a:lnTo>
                      <a:pt x="1285" y="97"/>
                    </a:lnTo>
                    <a:lnTo>
                      <a:pt x="1286" y="98"/>
                    </a:lnTo>
                    <a:lnTo>
                      <a:pt x="1287" y="99"/>
                    </a:lnTo>
                    <a:lnTo>
                      <a:pt x="1288" y="100"/>
                    </a:lnTo>
                    <a:lnTo>
                      <a:pt x="1300" y="100"/>
                    </a:lnTo>
                    <a:lnTo>
                      <a:pt x="1301" y="99"/>
                    </a:lnTo>
                    <a:lnTo>
                      <a:pt x="1302" y="98"/>
                    </a:lnTo>
                    <a:lnTo>
                      <a:pt x="1303" y="97"/>
                    </a:lnTo>
                    <a:lnTo>
                      <a:pt x="1305" y="97"/>
                    </a:lnTo>
                    <a:lnTo>
                      <a:pt x="1307" y="97"/>
                    </a:lnTo>
                    <a:lnTo>
                      <a:pt x="1308" y="98"/>
                    </a:lnTo>
                    <a:lnTo>
                      <a:pt x="1309" y="99"/>
                    </a:lnTo>
                    <a:lnTo>
                      <a:pt x="1309" y="100"/>
                    </a:lnTo>
                    <a:lnTo>
                      <a:pt x="1320" y="100"/>
                    </a:lnTo>
                    <a:lnTo>
                      <a:pt x="1321" y="99"/>
                    </a:lnTo>
                    <a:lnTo>
                      <a:pt x="1322" y="98"/>
                    </a:lnTo>
                    <a:lnTo>
                      <a:pt x="1323" y="97"/>
                    </a:lnTo>
                    <a:lnTo>
                      <a:pt x="1325" y="97"/>
                    </a:lnTo>
                    <a:lnTo>
                      <a:pt x="1326" y="97"/>
                    </a:lnTo>
                    <a:lnTo>
                      <a:pt x="1328" y="98"/>
                    </a:lnTo>
                    <a:lnTo>
                      <a:pt x="1329" y="99"/>
                    </a:lnTo>
                    <a:lnTo>
                      <a:pt x="1329" y="100"/>
                    </a:lnTo>
                    <a:lnTo>
                      <a:pt x="1340" y="100"/>
                    </a:lnTo>
                    <a:lnTo>
                      <a:pt x="1340" y="99"/>
                    </a:lnTo>
                    <a:lnTo>
                      <a:pt x="1341" y="98"/>
                    </a:lnTo>
                    <a:lnTo>
                      <a:pt x="1342" y="97"/>
                    </a:lnTo>
                    <a:lnTo>
                      <a:pt x="1344" y="97"/>
                    </a:lnTo>
                    <a:lnTo>
                      <a:pt x="1346" y="97"/>
                    </a:lnTo>
                    <a:lnTo>
                      <a:pt x="1347" y="98"/>
                    </a:lnTo>
                    <a:lnTo>
                      <a:pt x="1348" y="99"/>
                    </a:lnTo>
                    <a:lnTo>
                      <a:pt x="1349" y="100"/>
                    </a:lnTo>
                    <a:lnTo>
                      <a:pt x="1351" y="100"/>
                    </a:lnTo>
                    <a:lnTo>
                      <a:pt x="1352" y="99"/>
                    </a:lnTo>
                    <a:lnTo>
                      <a:pt x="1353" y="98"/>
                    </a:lnTo>
                    <a:lnTo>
                      <a:pt x="1354" y="97"/>
                    </a:lnTo>
                    <a:lnTo>
                      <a:pt x="1356" y="97"/>
                    </a:lnTo>
                    <a:lnTo>
                      <a:pt x="1358" y="97"/>
                    </a:lnTo>
                    <a:lnTo>
                      <a:pt x="1359" y="98"/>
                    </a:lnTo>
                    <a:lnTo>
                      <a:pt x="1360" y="99"/>
                    </a:lnTo>
                    <a:lnTo>
                      <a:pt x="1360" y="100"/>
                    </a:lnTo>
                    <a:lnTo>
                      <a:pt x="1365" y="100"/>
                    </a:lnTo>
                    <a:lnTo>
                      <a:pt x="1365" y="99"/>
                    </a:lnTo>
                    <a:lnTo>
                      <a:pt x="1366" y="97"/>
                    </a:lnTo>
                    <a:lnTo>
                      <a:pt x="1368" y="95"/>
                    </a:lnTo>
                    <a:lnTo>
                      <a:pt x="1370" y="94"/>
                    </a:lnTo>
                    <a:lnTo>
                      <a:pt x="1372" y="94"/>
                    </a:lnTo>
                    <a:lnTo>
                      <a:pt x="1375" y="94"/>
                    </a:lnTo>
                    <a:lnTo>
                      <a:pt x="1377" y="94"/>
                    </a:lnTo>
                    <a:lnTo>
                      <a:pt x="1379" y="95"/>
                    </a:lnTo>
                    <a:lnTo>
                      <a:pt x="1381" y="97"/>
                    </a:lnTo>
                    <a:lnTo>
                      <a:pt x="1382" y="99"/>
                    </a:lnTo>
                    <a:lnTo>
                      <a:pt x="1382" y="100"/>
                    </a:lnTo>
                    <a:lnTo>
                      <a:pt x="1421" y="100"/>
                    </a:lnTo>
                    <a:lnTo>
                      <a:pt x="1421" y="99"/>
                    </a:lnTo>
                    <a:lnTo>
                      <a:pt x="1422" y="98"/>
                    </a:lnTo>
                    <a:lnTo>
                      <a:pt x="1423" y="97"/>
                    </a:lnTo>
                    <a:lnTo>
                      <a:pt x="1425" y="97"/>
                    </a:lnTo>
                    <a:lnTo>
                      <a:pt x="1427" y="97"/>
                    </a:lnTo>
                    <a:lnTo>
                      <a:pt x="1428" y="98"/>
                    </a:lnTo>
                    <a:lnTo>
                      <a:pt x="1429" y="99"/>
                    </a:lnTo>
                    <a:lnTo>
                      <a:pt x="1430" y="100"/>
                    </a:lnTo>
                    <a:lnTo>
                      <a:pt x="1434" y="100"/>
                    </a:lnTo>
                    <a:lnTo>
                      <a:pt x="1434" y="99"/>
                    </a:lnTo>
                    <a:lnTo>
                      <a:pt x="1435" y="98"/>
                    </a:lnTo>
                    <a:lnTo>
                      <a:pt x="1437" y="97"/>
                    </a:lnTo>
                    <a:lnTo>
                      <a:pt x="1438" y="97"/>
                    </a:lnTo>
                    <a:lnTo>
                      <a:pt x="1440" y="97"/>
                    </a:lnTo>
                    <a:lnTo>
                      <a:pt x="1441" y="98"/>
                    </a:lnTo>
                    <a:lnTo>
                      <a:pt x="1443" y="99"/>
                    </a:lnTo>
                    <a:lnTo>
                      <a:pt x="1443" y="100"/>
                    </a:lnTo>
                    <a:lnTo>
                      <a:pt x="1461" y="100"/>
                    </a:lnTo>
                    <a:lnTo>
                      <a:pt x="1461" y="99"/>
                    </a:lnTo>
                    <a:lnTo>
                      <a:pt x="1463" y="98"/>
                    </a:lnTo>
                    <a:lnTo>
                      <a:pt x="1464" y="97"/>
                    </a:lnTo>
                    <a:lnTo>
                      <a:pt x="1466" y="97"/>
                    </a:lnTo>
                    <a:lnTo>
                      <a:pt x="1467" y="97"/>
                    </a:lnTo>
                    <a:lnTo>
                      <a:pt x="1469" y="98"/>
                    </a:lnTo>
                    <a:lnTo>
                      <a:pt x="1470" y="99"/>
                    </a:lnTo>
                    <a:lnTo>
                      <a:pt x="1470" y="100"/>
                    </a:lnTo>
                    <a:lnTo>
                      <a:pt x="1506" y="100"/>
                    </a:lnTo>
                    <a:lnTo>
                      <a:pt x="150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0" name="Freeform 546"/>
              <p:cNvSpPr>
                <a:spLocks/>
              </p:cNvSpPr>
              <p:nvPr/>
            </p:nvSpPr>
            <p:spPr bwMode="auto">
              <a:xfrm>
                <a:off x="3362" y="162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1" name="Rectangle 547"/>
              <p:cNvSpPr>
                <a:spLocks noChangeArrowheads="1"/>
              </p:cNvSpPr>
              <p:nvPr/>
            </p:nvSpPr>
            <p:spPr bwMode="auto">
              <a:xfrm>
                <a:off x="3318" y="934"/>
                <a:ext cx="229" cy="63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2" name="Rectangle 548"/>
              <p:cNvSpPr>
                <a:spLocks noChangeArrowheads="1"/>
              </p:cNvSpPr>
              <p:nvPr/>
            </p:nvSpPr>
            <p:spPr bwMode="auto">
              <a:xfrm>
                <a:off x="3332" y="942"/>
                <a:ext cx="104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 VAN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913" name="Rectangle 549"/>
              <p:cNvSpPr>
                <a:spLocks noChangeArrowheads="1"/>
              </p:cNvSpPr>
              <p:nvPr/>
            </p:nvSpPr>
            <p:spPr bwMode="auto">
              <a:xfrm>
                <a:off x="3335" y="966"/>
                <a:ext cx="1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914" name="Freeform 550"/>
              <p:cNvSpPr>
                <a:spLocks/>
              </p:cNvSpPr>
              <p:nvPr/>
            </p:nvSpPr>
            <p:spPr bwMode="auto">
              <a:xfrm>
                <a:off x="3344" y="1006"/>
                <a:ext cx="88" cy="523"/>
              </a:xfrm>
              <a:custGeom>
                <a:avLst/>
                <a:gdLst>
                  <a:gd name="T0" fmla="*/ 0 w 88"/>
                  <a:gd name="T1" fmla="*/ 523 h 523"/>
                  <a:gd name="T2" fmla="*/ 0 w 88"/>
                  <a:gd name="T3" fmla="*/ 497 h 523"/>
                  <a:gd name="T4" fmla="*/ 62 w 88"/>
                  <a:gd name="T5" fmla="*/ 497 h 523"/>
                  <a:gd name="T6" fmla="*/ 63 w 88"/>
                  <a:gd name="T7" fmla="*/ 495 h 523"/>
                  <a:gd name="T8" fmla="*/ 64 w 88"/>
                  <a:gd name="T9" fmla="*/ 494 h 523"/>
                  <a:gd name="T10" fmla="*/ 65 w 88"/>
                  <a:gd name="T11" fmla="*/ 493 h 523"/>
                  <a:gd name="T12" fmla="*/ 67 w 88"/>
                  <a:gd name="T13" fmla="*/ 493 h 523"/>
                  <a:gd name="T14" fmla="*/ 69 w 88"/>
                  <a:gd name="T15" fmla="*/ 493 h 523"/>
                  <a:gd name="T16" fmla="*/ 70 w 88"/>
                  <a:gd name="T17" fmla="*/ 494 h 523"/>
                  <a:gd name="T18" fmla="*/ 71 w 88"/>
                  <a:gd name="T19" fmla="*/ 495 h 523"/>
                  <a:gd name="T20" fmla="*/ 72 w 88"/>
                  <a:gd name="T21" fmla="*/ 497 h 523"/>
                  <a:gd name="T22" fmla="*/ 88 w 88"/>
                  <a:gd name="T23" fmla="*/ 497 h 523"/>
                  <a:gd name="T24" fmla="*/ 88 w 88"/>
                  <a:gd name="T25" fmla="*/ 0 h 52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8"/>
                  <a:gd name="T40" fmla="*/ 0 h 523"/>
                  <a:gd name="T41" fmla="*/ 88 w 88"/>
                  <a:gd name="T42" fmla="*/ 523 h 52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8" h="523">
                    <a:moveTo>
                      <a:pt x="0" y="523"/>
                    </a:moveTo>
                    <a:lnTo>
                      <a:pt x="0" y="497"/>
                    </a:lnTo>
                    <a:lnTo>
                      <a:pt x="62" y="497"/>
                    </a:lnTo>
                    <a:lnTo>
                      <a:pt x="63" y="495"/>
                    </a:lnTo>
                    <a:lnTo>
                      <a:pt x="64" y="494"/>
                    </a:lnTo>
                    <a:lnTo>
                      <a:pt x="65" y="493"/>
                    </a:lnTo>
                    <a:lnTo>
                      <a:pt x="67" y="493"/>
                    </a:lnTo>
                    <a:lnTo>
                      <a:pt x="69" y="493"/>
                    </a:lnTo>
                    <a:lnTo>
                      <a:pt x="70" y="494"/>
                    </a:lnTo>
                    <a:lnTo>
                      <a:pt x="71" y="495"/>
                    </a:lnTo>
                    <a:lnTo>
                      <a:pt x="72" y="497"/>
                    </a:lnTo>
                    <a:lnTo>
                      <a:pt x="88" y="497"/>
                    </a:lnTo>
                    <a:lnTo>
                      <a:pt x="88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5" name="Freeform 551"/>
              <p:cNvSpPr>
                <a:spLocks/>
              </p:cNvSpPr>
              <p:nvPr/>
            </p:nvSpPr>
            <p:spPr bwMode="auto">
              <a:xfrm>
                <a:off x="3426" y="9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6" name="Freeform 552"/>
              <p:cNvSpPr>
                <a:spLocks/>
              </p:cNvSpPr>
              <p:nvPr/>
            </p:nvSpPr>
            <p:spPr bwMode="auto">
              <a:xfrm>
                <a:off x="2112" y="985"/>
                <a:ext cx="2891" cy="2106"/>
              </a:xfrm>
              <a:custGeom>
                <a:avLst/>
                <a:gdLst>
                  <a:gd name="T0" fmla="*/ 30 w 2891"/>
                  <a:gd name="T1" fmla="*/ 2105 h 2106"/>
                  <a:gd name="T2" fmla="*/ 34 w 2891"/>
                  <a:gd name="T3" fmla="*/ 2102 h 2106"/>
                  <a:gd name="T4" fmla="*/ 38 w 2891"/>
                  <a:gd name="T5" fmla="*/ 2105 h 2106"/>
                  <a:gd name="T6" fmla="*/ 101 w 2891"/>
                  <a:gd name="T7" fmla="*/ 2105 h 2106"/>
                  <a:gd name="T8" fmla="*/ 105 w 2891"/>
                  <a:gd name="T9" fmla="*/ 2102 h 2106"/>
                  <a:gd name="T10" fmla="*/ 109 w 2891"/>
                  <a:gd name="T11" fmla="*/ 2105 h 2106"/>
                  <a:gd name="T12" fmla="*/ 252 w 2891"/>
                  <a:gd name="T13" fmla="*/ 2105 h 2106"/>
                  <a:gd name="T14" fmla="*/ 256 w 2891"/>
                  <a:gd name="T15" fmla="*/ 2102 h 2106"/>
                  <a:gd name="T16" fmla="*/ 261 w 2891"/>
                  <a:gd name="T17" fmla="*/ 2105 h 2106"/>
                  <a:gd name="T18" fmla="*/ 430 w 2891"/>
                  <a:gd name="T19" fmla="*/ 2105 h 2106"/>
                  <a:gd name="T20" fmla="*/ 434 w 2891"/>
                  <a:gd name="T21" fmla="*/ 2102 h 2106"/>
                  <a:gd name="T22" fmla="*/ 438 w 2891"/>
                  <a:gd name="T23" fmla="*/ 2105 h 2106"/>
                  <a:gd name="T24" fmla="*/ 477 w 2891"/>
                  <a:gd name="T25" fmla="*/ 2105 h 2106"/>
                  <a:gd name="T26" fmla="*/ 481 w 2891"/>
                  <a:gd name="T27" fmla="*/ 2102 h 2106"/>
                  <a:gd name="T28" fmla="*/ 485 w 2891"/>
                  <a:gd name="T29" fmla="*/ 2105 h 2106"/>
                  <a:gd name="T30" fmla="*/ 523 w 2891"/>
                  <a:gd name="T31" fmla="*/ 2105 h 2106"/>
                  <a:gd name="T32" fmla="*/ 527 w 2891"/>
                  <a:gd name="T33" fmla="*/ 2102 h 2106"/>
                  <a:gd name="T34" fmla="*/ 531 w 2891"/>
                  <a:gd name="T35" fmla="*/ 2105 h 2106"/>
                  <a:gd name="T36" fmla="*/ 574 w 2891"/>
                  <a:gd name="T37" fmla="*/ 2105 h 2106"/>
                  <a:gd name="T38" fmla="*/ 579 w 2891"/>
                  <a:gd name="T39" fmla="*/ 2102 h 2106"/>
                  <a:gd name="T40" fmla="*/ 583 w 2891"/>
                  <a:gd name="T41" fmla="*/ 2105 h 2106"/>
                  <a:gd name="T42" fmla="*/ 628 w 2891"/>
                  <a:gd name="T43" fmla="*/ 2105 h 2106"/>
                  <a:gd name="T44" fmla="*/ 633 w 2891"/>
                  <a:gd name="T45" fmla="*/ 2102 h 2106"/>
                  <a:gd name="T46" fmla="*/ 637 w 2891"/>
                  <a:gd name="T47" fmla="*/ 2105 h 2106"/>
                  <a:gd name="T48" fmla="*/ 881 w 2891"/>
                  <a:gd name="T49" fmla="*/ 2105 h 2106"/>
                  <a:gd name="T50" fmla="*/ 885 w 2891"/>
                  <a:gd name="T51" fmla="*/ 2102 h 2106"/>
                  <a:gd name="T52" fmla="*/ 889 w 2891"/>
                  <a:gd name="T53" fmla="*/ 2105 h 2106"/>
                  <a:gd name="T54" fmla="*/ 1006 w 2891"/>
                  <a:gd name="T55" fmla="*/ 2046 h 2106"/>
                  <a:gd name="T56" fmla="*/ 1253 w 2891"/>
                  <a:gd name="T57" fmla="*/ 2043 h 2106"/>
                  <a:gd name="T58" fmla="*/ 1258 w 2891"/>
                  <a:gd name="T59" fmla="*/ 2043 h 2106"/>
                  <a:gd name="T60" fmla="*/ 1261 w 2891"/>
                  <a:gd name="T61" fmla="*/ 2046 h 2106"/>
                  <a:gd name="T62" fmla="*/ 1273 w 2891"/>
                  <a:gd name="T63" fmla="*/ 2043 h 2106"/>
                  <a:gd name="T64" fmla="*/ 1278 w 2891"/>
                  <a:gd name="T65" fmla="*/ 2043 h 2106"/>
                  <a:gd name="T66" fmla="*/ 1281 w 2891"/>
                  <a:gd name="T67" fmla="*/ 2046 h 2106"/>
                  <a:gd name="T68" fmla="*/ 1410 w 2891"/>
                  <a:gd name="T69" fmla="*/ 2043 h 2106"/>
                  <a:gd name="T70" fmla="*/ 1416 w 2891"/>
                  <a:gd name="T71" fmla="*/ 2040 h 2106"/>
                  <a:gd name="T72" fmla="*/ 1421 w 2891"/>
                  <a:gd name="T73" fmla="*/ 2043 h 2106"/>
                  <a:gd name="T74" fmla="*/ 1800 w 2891"/>
                  <a:gd name="T75" fmla="*/ 2046 h 2106"/>
                  <a:gd name="T76" fmla="*/ 1803 w 2891"/>
                  <a:gd name="T77" fmla="*/ 2043 h 2106"/>
                  <a:gd name="T78" fmla="*/ 1808 w 2891"/>
                  <a:gd name="T79" fmla="*/ 2043 h 2106"/>
                  <a:gd name="T80" fmla="*/ 1991 w 2891"/>
                  <a:gd name="T81" fmla="*/ 2046 h 2106"/>
                  <a:gd name="T82" fmla="*/ 1994 w 2891"/>
                  <a:gd name="T83" fmla="*/ 2043 h 2106"/>
                  <a:gd name="T84" fmla="*/ 1999 w 2891"/>
                  <a:gd name="T85" fmla="*/ 2043 h 2106"/>
                  <a:gd name="T86" fmla="*/ 2008 w 2891"/>
                  <a:gd name="T87" fmla="*/ 2046 h 2106"/>
                  <a:gd name="T88" fmla="*/ 2011 w 2891"/>
                  <a:gd name="T89" fmla="*/ 2043 h 2106"/>
                  <a:gd name="T90" fmla="*/ 2016 w 2891"/>
                  <a:gd name="T91" fmla="*/ 2043 h 2106"/>
                  <a:gd name="T92" fmla="*/ 2165 w 2891"/>
                  <a:gd name="T93" fmla="*/ 2046 h 2106"/>
                  <a:gd name="T94" fmla="*/ 2168 w 2891"/>
                  <a:gd name="T95" fmla="*/ 2043 h 2106"/>
                  <a:gd name="T96" fmla="*/ 2173 w 2891"/>
                  <a:gd name="T97" fmla="*/ 2043 h 2106"/>
                  <a:gd name="T98" fmla="*/ 2647 w 2891"/>
                  <a:gd name="T99" fmla="*/ 2046 h 2106"/>
                  <a:gd name="T100" fmla="*/ 2650 w 2891"/>
                  <a:gd name="T101" fmla="*/ 2043 h 2106"/>
                  <a:gd name="T102" fmla="*/ 2654 w 2891"/>
                  <a:gd name="T103" fmla="*/ 2043 h 2106"/>
                  <a:gd name="T104" fmla="*/ 2891 w 2891"/>
                  <a:gd name="T105" fmla="*/ 2046 h 2106"/>
                  <a:gd name="T106" fmla="*/ 2629 w 2891"/>
                  <a:gd name="T107" fmla="*/ 7 h 2106"/>
                  <a:gd name="T108" fmla="*/ 2679 w 2891"/>
                  <a:gd name="T109" fmla="*/ 4 h 2106"/>
                  <a:gd name="T110" fmla="*/ 2684 w 2891"/>
                  <a:gd name="T111" fmla="*/ 3 h 2106"/>
                  <a:gd name="T112" fmla="*/ 2686 w 2891"/>
                  <a:gd name="T113" fmla="*/ 7 h 21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91"/>
                  <a:gd name="T172" fmla="*/ 0 h 2106"/>
                  <a:gd name="T173" fmla="*/ 2891 w 2891"/>
                  <a:gd name="T174" fmla="*/ 2106 h 21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91" h="2106">
                    <a:moveTo>
                      <a:pt x="0" y="2106"/>
                    </a:moveTo>
                    <a:lnTo>
                      <a:pt x="29" y="2106"/>
                    </a:lnTo>
                    <a:lnTo>
                      <a:pt x="30" y="2105"/>
                    </a:lnTo>
                    <a:lnTo>
                      <a:pt x="30" y="2103"/>
                    </a:lnTo>
                    <a:lnTo>
                      <a:pt x="32" y="2103"/>
                    </a:lnTo>
                    <a:lnTo>
                      <a:pt x="34" y="2102"/>
                    </a:lnTo>
                    <a:lnTo>
                      <a:pt x="35" y="2103"/>
                    </a:lnTo>
                    <a:lnTo>
                      <a:pt x="37" y="2103"/>
                    </a:lnTo>
                    <a:lnTo>
                      <a:pt x="38" y="2105"/>
                    </a:lnTo>
                    <a:lnTo>
                      <a:pt x="38" y="2106"/>
                    </a:lnTo>
                    <a:lnTo>
                      <a:pt x="101" y="2106"/>
                    </a:lnTo>
                    <a:lnTo>
                      <a:pt x="101" y="2105"/>
                    </a:lnTo>
                    <a:lnTo>
                      <a:pt x="102" y="2103"/>
                    </a:lnTo>
                    <a:lnTo>
                      <a:pt x="103" y="2103"/>
                    </a:lnTo>
                    <a:lnTo>
                      <a:pt x="105" y="2102"/>
                    </a:lnTo>
                    <a:lnTo>
                      <a:pt x="107" y="2103"/>
                    </a:lnTo>
                    <a:lnTo>
                      <a:pt x="108" y="2103"/>
                    </a:lnTo>
                    <a:lnTo>
                      <a:pt x="109" y="2105"/>
                    </a:lnTo>
                    <a:lnTo>
                      <a:pt x="110" y="2106"/>
                    </a:lnTo>
                    <a:lnTo>
                      <a:pt x="252" y="2106"/>
                    </a:lnTo>
                    <a:lnTo>
                      <a:pt x="252" y="2105"/>
                    </a:lnTo>
                    <a:lnTo>
                      <a:pt x="253" y="2103"/>
                    </a:lnTo>
                    <a:lnTo>
                      <a:pt x="255" y="2103"/>
                    </a:lnTo>
                    <a:lnTo>
                      <a:pt x="256" y="2102"/>
                    </a:lnTo>
                    <a:lnTo>
                      <a:pt x="258" y="2103"/>
                    </a:lnTo>
                    <a:lnTo>
                      <a:pt x="260" y="2103"/>
                    </a:lnTo>
                    <a:lnTo>
                      <a:pt x="261" y="2105"/>
                    </a:lnTo>
                    <a:lnTo>
                      <a:pt x="261" y="2106"/>
                    </a:lnTo>
                    <a:lnTo>
                      <a:pt x="429" y="2106"/>
                    </a:lnTo>
                    <a:lnTo>
                      <a:pt x="430" y="2105"/>
                    </a:lnTo>
                    <a:lnTo>
                      <a:pt x="431" y="2103"/>
                    </a:lnTo>
                    <a:lnTo>
                      <a:pt x="432" y="2103"/>
                    </a:lnTo>
                    <a:lnTo>
                      <a:pt x="434" y="2102"/>
                    </a:lnTo>
                    <a:lnTo>
                      <a:pt x="436" y="2103"/>
                    </a:lnTo>
                    <a:lnTo>
                      <a:pt x="437" y="2103"/>
                    </a:lnTo>
                    <a:lnTo>
                      <a:pt x="438" y="2105"/>
                    </a:lnTo>
                    <a:lnTo>
                      <a:pt x="438" y="2106"/>
                    </a:lnTo>
                    <a:lnTo>
                      <a:pt x="477" y="2106"/>
                    </a:lnTo>
                    <a:lnTo>
                      <a:pt x="477" y="2105"/>
                    </a:lnTo>
                    <a:lnTo>
                      <a:pt x="478" y="2103"/>
                    </a:lnTo>
                    <a:lnTo>
                      <a:pt x="479" y="2103"/>
                    </a:lnTo>
                    <a:lnTo>
                      <a:pt x="481" y="2102"/>
                    </a:lnTo>
                    <a:lnTo>
                      <a:pt x="483" y="2103"/>
                    </a:lnTo>
                    <a:lnTo>
                      <a:pt x="484" y="2103"/>
                    </a:lnTo>
                    <a:lnTo>
                      <a:pt x="485" y="2105"/>
                    </a:lnTo>
                    <a:lnTo>
                      <a:pt x="486" y="2106"/>
                    </a:lnTo>
                    <a:lnTo>
                      <a:pt x="522" y="2106"/>
                    </a:lnTo>
                    <a:lnTo>
                      <a:pt x="523" y="2105"/>
                    </a:lnTo>
                    <a:lnTo>
                      <a:pt x="524" y="2103"/>
                    </a:lnTo>
                    <a:lnTo>
                      <a:pt x="525" y="2103"/>
                    </a:lnTo>
                    <a:lnTo>
                      <a:pt x="527" y="2102"/>
                    </a:lnTo>
                    <a:lnTo>
                      <a:pt x="528" y="2103"/>
                    </a:lnTo>
                    <a:lnTo>
                      <a:pt x="530" y="2103"/>
                    </a:lnTo>
                    <a:lnTo>
                      <a:pt x="531" y="2105"/>
                    </a:lnTo>
                    <a:lnTo>
                      <a:pt x="531" y="2106"/>
                    </a:lnTo>
                    <a:lnTo>
                      <a:pt x="574" y="2106"/>
                    </a:lnTo>
                    <a:lnTo>
                      <a:pt x="574" y="2105"/>
                    </a:lnTo>
                    <a:lnTo>
                      <a:pt x="575" y="2103"/>
                    </a:lnTo>
                    <a:lnTo>
                      <a:pt x="577" y="2103"/>
                    </a:lnTo>
                    <a:lnTo>
                      <a:pt x="579" y="2102"/>
                    </a:lnTo>
                    <a:lnTo>
                      <a:pt x="580" y="2103"/>
                    </a:lnTo>
                    <a:lnTo>
                      <a:pt x="582" y="2103"/>
                    </a:lnTo>
                    <a:lnTo>
                      <a:pt x="583" y="2105"/>
                    </a:lnTo>
                    <a:lnTo>
                      <a:pt x="583" y="2106"/>
                    </a:lnTo>
                    <a:lnTo>
                      <a:pt x="628" y="2106"/>
                    </a:lnTo>
                    <a:lnTo>
                      <a:pt x="628" y="2105"/>
                    </a:lnTo>
                    <a:lnTo>
                      <a:pt x="629" y="2103"/>
                    </a:lnTo>
                    <a:lnTo>
                      <a:pt x="631" y="2103"/>
                    </a:lnTo>
                    <a:lnTo>
                      <a:pt x="633" y="2102"/>
                    </a:lnTo>
                    <a:lnTo>
                      <a:pt x="634" y="2103"/>
                    </a:lnTo>
                    <a:lnTo>
                      <a:pt x="636" y="2103"/>
                    </a:lnTo>
                    <a:lnTo>
                      <a:pt x="637" y="2105"/>
                    </a:lnTo>
                    <a:lnTo>
                      <a:pt x="637" y="2106"/>
                    </a:lnTo>
                    <a:lnTo>
                      <a:pt x="880" y="2106"/>
                    </a:lnTo>
                    <a:lnTo>
                      <a:pt x="881" y="2105"/>
                    </a:lnTo>
                    <a:lnTo>
                      <a:pt x="881" y="2103"/>
                    </a:lnTo>
                    <a:lnTo>
                      <a:pt x="883" y="2103"/>
                    </a:lnTo>
                    <a:lnTo>
                      <a:pt x="885" y="2102"/>
                    </a:lnTo>
                    <a:lnTo>
                      <a:pt x="886" y="2103"/>
                    </a:lnTo>
                    <a:lnTo>
                      <a:pt x="888" y="2103"/>
                    </a:lnTo>
                    <a:lnTo>
                      <a:pt x="889" y="2105"/>
                    </a:lnTo>
                    <a:lnTo>
                      <a:pt x="889" y="2106"/>
                    </a:lnTo>
                    <a:lnTo>
                      <a:pt x="1006" y="2106"/>
                    </a:lnTo>
                    <a:lnTo>
                      <a:pt x="1006" y="2046"/>
                    </a:lnTo>
                    <a:lnTo>
                      <a:pt x="1252" y="2046"/>
                    </a:lnTo>
                    <a:lnTo>
                      <a:pt x="1252" y="2044"/>
                    </a:lnTo>
                    <a:lnTo>
                      <a:pt x="1253" y="2043"/>
                    </a:lnTo>
                    <a:lnTo>
                      <a:pt x="1255" y="2043"/>
                    </a:lnTo>
                    <a:lnTo>
                      <a:pt x="1256" y="2042"/>
                    </a:lnTo>
                    <a:lnTo>
                      <a:pt x="1258" y="2043"/>
                    </a:lnTo>
                    <a:lnTo>
                      <a:pt x="1259" y="2043"/>
                    </a:lnTo>
                    <a:lnTo>
                      <a:pt x="1260" y="2044"/>
                    </a:lnTo>
                    <a:lnTo>
                      <a:pt x="1261" y="2046"/>
                    </a:lnTo>
                    <a:lnTo>
                      <a:pt x="1272" y="2046"/>
                    </a:lnTo>
                    <a:lnTo>
                      <a:pt x="1272" y="2044"/>
                    </a:lnTo>
                    <a:lnTo>
                      <a:pt x="1273" y="2043"/>
                    </a:lnTo>
                    <a:lnTo>
                      <a:pt x="1275" y="2043"/>
                    </a:lnTo>
                    <a:lnTo>
                      <a:pt x="1276" y="2042"/>
                    </a:lnTo>
                    <a:lnTo>
                      <a:pt x="1278" y="2043"/>
                    </a:lnTo>
                    <a:lnTo>
                      <a:pt x="1280" y="2043"/>
                    </a:lnTo>
                    <a:lnTo>
                      <a:pt x="1281" y="2044"/>
                    </a:lnTo>
                    <a:lnTo>
                      <a:pt x="1281" y="2046"/>
                    </a:lnTo>
                    <a:lnTo>
                      <a:pt x="1409" y="2046"/>
                    </a:lnTo>
                    <a:lnTo>
                      <a:pt x="1409" y="2044"/>
                    </a:lnTo>
                    <a:lnTo>
                      <a:pt x="1410" y="2043"/>
                    </a:lnTo>
                    <a:lnTo>
                      <a:pt x="1412" y="2041"/>
                    </a:lnTo>
                    <a:lnTo>
                      <a:pt x="1414" y="2041"/>
                    </a:lnTo>
                    <a:lnTo>
                      <a:pt x="1416" y="2040"/>
                    </a:lnTo>
                    <a:lnTo>
                      <a:pt x="1418" y="2041"/>
                    </a:lnTo>
                    <a:lnTo>
                      <a:pt x="1420" y="2041"/>
                    </a:lnTo>
                    <a:lnTo>
                      <a:pt x="1421" y="2043"/>
                    </a:lnTo>
                    <a:lnTo>
                      <a:pt x="1422" y="2044"/>
                    </a:lnTo>
                    <a:lnTo>
                      <a:pt x="1423" y="2046"/>
                    </a:lnTo>
                    <a:lnTo>
                      <a:pt x="1800" y="2046"/>
                    </a:lnTo>
                    <a:lnTo>
                      <a:pt x="1801" y="2044"/>
                    </a:lnTo>
                    <a:lnTo>
                      <a:pt x="1802" y="2043"/>
                    </a:lnTo>
                    <a:lnTo>
                      <a:pt x="1803" y="2043"/>
                    </a:lnTo>
                    <a:lnTo>
                      <a:pt x="1805" y="2042"/>
                    </a:lnTo>
                    <a:lnTo>
                      <a:pt x="1807" y="2043"/>
                    </a:lnTo>
                    <a:lnTo>
                      <a:pt x="1808" y="2043"/>
                    </a:lnTo>
                    <a:lnTo>
                      <a:pt x="1809" y="2044"/>
                    </a:lnTo>
                    <a:lnTo>
                      <a:pt x="1809" y="2046"/>
                    </a:lnTo>
                    <a:lnTo>
                      <a:pt x="1991" y="2046"/>
                    </a:lnTo>
                    <a:lnTo>
                      <a:pt x="1992" y="2044"/>
                    </a:lnTo>
                    <a:lnTo>
                      <a:pt x="1993" y="2043"/>
                    </a:lnTo>
                    <a:lnTo>
                      <a:pt x="1994" y="2043"/>
                    </a:lnTo>
                    <a:lnTo>
                      <a:pt x="1996" y="2042"/>
                    </a:lnTo>
                    <a:lnTo>
                      <a:pt x="1997" y="2043"/>
                    </a:lnTo>
                    <a:lnTo>
                      <a:pt x="1999" y="2043"/>
                    </a:lnTo>
                    <a:lnTo>
                      <a:pt x="2000" y="2044"/>
                    </a:lnTo>
                    <a:lnTo>
                      <a:pt x="2000" y="2046"/>
                    </a:lnTo>
                    <a:lnTo>
                      <a:pt x="2008" y="2046"/>
                    </a:lnTo>
                    <a:lnTo>
                      <a:pt x="2008" y="2044"/>
                    </a:lnTo>
                    <a:lnTo>
                      <a:pt x="2010" y="2043"/>
                    </a:lnTo>
                    <a:lnTo>
                      <a:pt x="2011" y="2043"/>
                    </a:lnTo>
                    <a:lnTo>
                      <a:pt x="2013" y="2042"/>
                    </a:lnTo>
                    <a:lnTo>
                      <a:pt x="2014" y="2043"/>
                    </a:lnTo>
                    <a:lnTo>
                      <a:pt x="2016" y="2043"/>
                    </a:lnTo>
                    <a:lnTo>
                      <a:pt x="2017" y="2044"/>
                    </a:lnTo>
                    <a:lnTo>
                      <a:pt x="2017" y="2046"/>
                    </a:lnTo>
                    <a:lnTo>
                      <a:pt x="2165" y="2046"/>
                    </a:lnTo>
                    <a:lnTo>
                      <a:pt x="2165" y="2044"/>
                    </a:lnTo>
                    <a:lnTo>
                      <a:pt x="2166" y="2043"/>
                    </a:lnTo>
                    <a:lnTo>
                      <a:pt x="2168" y="2043"/>
                    </a:lnTo>
                    <a:lnTo>
                      <a:pt x="2170" y="2042"/>
                    </a:lnTo>
                    <a:lnTo>
                      <a:pt x="2171" y="2043"/>
                    </a:lnTo>
                    <a:lnTo>
                      <a:pt x="2173" y="2043"/>
                    </a:lnTo>
                    <a:lnTo>
                      <a:pt x="2174" y="2044"/>
                    </a:lnTo>
                    <a:lnTo>
                      <a:pt x="2174" y="2046"/>
                    </a:lnTo>
                    <a:lnTo>
                      <a:pt x="2647" y="2046"/>
                    </a:lnTo>
                    <a:lnTo>
                      <a:pt x="2647" y="2044"/>
                    </a:lnTo>
                    <a:lnTo>
                      <a:pt x="2648" y="2043"/>
                    </a:lnTo>
                    <a:lnTo>
                      <a:pt x="2650" y="2043"/>
                    </a:lnTo>
                    <a:lnTo>
                      <a:pt x="2651" y="2042"/>
                    </a:lnTo>
                    <a:lnTo>
                      <a:pt x="2653" y="2043"/>
                    </a:lnTo>
                    <a:lnTo>
                      <a:pt x="2654" y="2043"/>
                    </a:lnTo>
                    <a:lnTo>
                      <a:pt x="2655" y="2044"/>
                    </a:lnTo>
                    <a:lnTo>
                      <a:pt x="2656" y="2046"/>
                    </a:lnTo>
                    <a:lnTo>
                      <a:pt x="2891" y="2046"/>
                    </a:lnTo>
                    <a:lnTo>
                      <a:pt x="2891" y="1936"/>
                    </a:lnTo>
                    <a:lnTo>
                      <a:pt x="2629" y="1936"/>
                    </a:lnTo>
                    <a:lnTo>
                      <a:pt x="2629" y="7"/>
                    </a:lnTo>
                    <a:lnTo>
                      <a:pt x="2677" y="7"/>
                    </a:lnTo>
                    <a:lnTo>
                      <a:pt x="2678" y="5"/>
                    </a:lnTo>
                    <a:lnTo>
                      <a:pt x="2679" y="4"/>
                    </a:lnTo>
                    <a:lnTo>
                      <a:pt x="2680" y="3"/>
                    </a:lnTo>
                    <a:lnTo>
                      <a:pt x="2682" y="3"/>
                    </a:lnTo>
                    <a:lnTo>
                      <a:pt x="2684" y="3"/>
                    </a:lnTo>
                    <a:lnTo>
                      <a:pt x="2685" y="4"/>
                    </a:lnTo>
                    <a:lnTo>
                      <a:pt x="2686" y="5"/>
                    </a:lnTo>
                    <a:lnTo>
                      <a:pt x="2686" y="7"/>
                    </a:lnTo>
                    <a:lnTo>
                      <a:pt x="2737" y="7"/>
                    </a:lnTo>
                    <a:lnTo>
                      <a:pt x="2737" y="0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7" name="Freeform 553"/>
              <p:cNvSpPr>
                <a:spLocks/>
              </p:cNvSpPr>
              <p:nvPr/>
            </p:nvSpPr>
            <p:spPr bwMode="auto">
              <a:xfrm>
                <a:off x="4843" y="97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8" name="Freeform 554"/>
              <p:cNvSpPr>
                <a:spLocks/>
              </p:cNvSpPr>
              <p:nvPr/>
            </p:nvSpPr>
            <p:spPr bwMode="auto">
              <a:xfrm>
                <a:off x="4034" y="937"/>
                <a:ext cx="721" cy="89"/>
              </a:xfrm>
              <a:custGeom>
                <a:avLst/>
                <a:gdLst>
                  <a:gd name="T0" fmla="*/ 721 w 721"/>
                  <a:gd name="T1" fmla="*/ 0 h 89"/>
                  <a:gd name="T2" fmla="*/ 624 w 721"/>
                  <a:gd name="T3" fmla="*/ 0 h 89"/>
                  <a:gd name="T4" fmla="*/ 624 w 721"/>
                  <a:gd name="T5" fmla="*/ 89 h 89"/>
                  <a:gd name="T6" fmla="*/ 385 w 721"/>
                  <a:gd name="T7" fmla="*/ 89 h 89"/>
                  <a:gd name="T8" fmla="*/ 384 w 721"/>
                  <a:gd name="T9" fmla="*/ 87 h 89"/>
                  <a:gd name="T10" fmla="*/ 383 w 721"/>
                  <a:gd name="T11" fmla="*/ 86 h 89"/>
                  <a:gd name="T12" fmla="*/ 382 w 721"/>
                  <a:gd name="T13" fmla="*/ 85 h 89"/>
                  <a:gd name="T14" fmla="*/ 380 w 721"/>
                  <a:gd name="T15" fmla="*/ 85 h 89"/>
                  <a:gd name="T16" fmla="*/ 378 w 721"/>
                  <a:gd name="T17" fmla="*/ 85 h 89"/>
                  <a:gd name="T18" fmla="*/ 377 w 721"/>
                  <a:gd name="T19" fmla="*/ 86 h 89"/>
                  <a:gd name="T20" fmla="*/ 376 w 721"/>
                  <a:gd name="T21" fmla="*/ 87 h 89"/>
                  <a:gd name="T22" fmla="*/ 376 w 721"/>
                  <a:gd name="T23" fmla="*/ 89 h 89"/>
                  <a:gd name="T24" fmla="*/ 151 w 721"/>
                  <a:gd name="T25" fmla="*/ 89 h 89"/>
                  <a:gd name="T26" fmla="*/ 151 w 721"/>
                  <a:gd name="T27" fmla="*/ 87 h 89"/>
                  <a:gd name="T28" fmla="*/ 150 w 721"/>
                  <a:gd name="T29" fmla="*/ 86 h 89"/>
                  <a:gd name="T30" fmla="*/ 148 w 721"/>
                  <a:gd name="T31" fmla="*/ 85 h 89"/>
                  <a:gd name="T32" fmla="*/ 146 w 721"/>
                  <a:gd name="T33" fmla="*/ 85 h 89"/>
                  <a:gd name="T34" fmla="*/ 145 w 721"/>
                  <a:gd name="T35" fmla="*/ 85 h 89"/>
                  <a:gd name="T36" fmla="*/ 143 w 721"/>
                  <a:gd name="T37" fmla="*/ 86 h 89"/>
                  <a:gd name="T38" fmla="*/ 142 w 721"/>
                  <a:gd name="T39" fmla="*/ 87 h 89"/>
                  <a:gd name="T40" fmla="*/ 142 w 721"/>
                  <a:gd name="T41" fmla="*/ 89 h 89"/>
                  <a:gd name="T42" fmla="*/ 20 w 721"/>
                  <a:gd name="T43" fmla="*/ 89 h 89"/>
                  <a:gd name="T44" fmla="*/ 20 w 721"/>
                  <a:gd name="T45" fmla="*/ 44 h 89"/>
                  <a:gd name="T46" fmla="*/ 0 w 721"/>
                  <a:gd name="T47" fmla="*/ 44 h 8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21"/>
                  <a:gd name="T73" fmla="*/ 0 h 89"/>
                  <a:gd name="T74" fmla="*/ 721 w 721"/>
                  <a:gd name="T75" fmla="*/ 89 h 8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21" h="89">
                    <a:moveTo>
                      <a:pt x="721" y="0"/>
                    </a:moveTo>
                    <a:lnTo>
                      <a:pt x="624" y="0"/>
                    </a:lnTo>
                    <a:lnTo>
                      <a:pt x="624" y="89"/>
                    </a:lnTo>
                    <a:lnTo>
                      <a:pt x="385" y="89"/>
                    </a:lnTo>
                    <a:lnTo>
                      <a:pt x="384" y="87"/>
                    </a:lnTo>
                    <a:lnTo>
                      <a:pt x="383" y="86"/>
                    </a:lnTo>
                    <a:lnTo>
                      <a:pt x="382" y="85"/>
                    </a:lnTo>
                    <a:lnTo>
                      <a:pt x="380" y="85"/>
                    </a:lnTo>
                    <a:lnTo>
                      <a:pt x="378" y="85"/>
                    </a:lnTo>
                    <a:lnTo>
                      <a:pt x="377" y="86"/>
                    </a:lnTo>
                    <a:lnTo>
                      <a:pt x="376" y="87"/>
                    </a:lnTo>
                    <a:lnTo>
                      <a:pt x="376" y="89"/>
                    </a:lnTo>
                    <a:lnTo>
                      <a:pt x="151" y="89"/>
                    </a:lnTo>
                    <a:lnTo>
                      <a:pt x="151" y="87"/>
                    </a:lnTo>
                    <a:lnTo>
                      <a:pt x="150" y="86"/>
                    </a:lnTo>
                    <a:lnTo>
                      <a:pt x="148" y="85"/>
                    </a:lnTo>
                    <a:lnTo>
                      <a:pt x="146" y="85"/>
                    </a:lnTo>
                    <a:lnTo>
                      <a:pt x="145" y="85"/>
                    </a:lnTo>
                    <a:lnTo>
                      <a:pt x="143" y="86"/>
                    </a:lnTo>
                    <a:lnTo>
                      <a:pt x="142" y="87"/>
                    </a:lnTo>
                    <a:lnTo>
                      <a:pt x="142" y="89"/>
                    </a:lnTo>
                    <a:lnTo>
                      <a:pt x="20" y="89"/>
                    </a:lnTo>
                    <a:lnTo>
                      <a:pt x="20" y="44"/>
                    </a:lnTo>
                    <a:lnTo>
                      <a:pt x="0" y="4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9" name="Freeform 555"/>
              <p:cNvSpPr>
                <a:spLocks/>
              </p:cNvSpPr>
              <p:nvPr/>
            </p:nvSpPr>
            <p:spPr bwMode="auto">
              <a:xfrm>
                <a:off x="4753" y="932"/>
                <a:ext cx="13" cy="10"/>
              </a:xfrm>
              <a:custGeom>
                <a:avLst/>
                <a:gdLst>
                  <a:gd name="T0" fmla="*/ 2 w 13"/>
                  <a:gd name="T1" fmla="*/ 0 h 10"/>
                  <a:gd name="T2" fmla="*/ 13 w 13"/>
                  <a:gd name="T3" fmla="*/ 5 h 10"/>
                  <a:gd name="T4" fmla="*/ 2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2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2" y="0"/>
                    </a:moveTo>
                    <a:lnTo>
                      <a:pt x="13" y="5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20" name="Freeform 556"/>
              <p:cNvSpPr>
                <a:spLocks/>
              </p:cNvSpPr>
              <p:nvPr/>
            </p:nvSpPr>
            <p:spPr bwMode="auto">
              <a:xfrm>
                <a:off x="3328" y="985"/>
                <a:ext cx="1466" cy="302"/>
              </a:xfrm>
              <a:custGeom>
                <a:avLst/>
                <a:gdLst>
                  <a:gd name="T0" fmla="*/ 37 w 1466"/>
                  <a:gd name="T1" fmla="*/ 300 h 302"/>
                  <a:gd name="T2" fmla="*/ 43 w 1466"/>
                  <a:gd name="T3" fmla="*/ 300 h 302"/>
                  <a:gd name="T4" fmla="*/ 79 w 1466"/>
                  <a:gd name="T5" fmla="*/ 301 h 302"/>
                  <a:gd name="T6" fmla="*/ 85 w 1466"/>
                  <a:gd name="T7" fmla="*/ 299 h 302"/>
                  <a:gd name="T8" fmla="*/ 100 w 1466"/>
                  <a:gd name="T9" fmla="*/ 302 h 302"/>
                  <a:gd name="T10" fmla="*/ 104 w 1466"/>
                  <a:gd name="T11" fmla="*/ 299 h 302"/>
                  <a:gd name="T12" fmla="*/ 109 w 1466"/>
                  <a:gd name="T13" fmla="*/ 302 h 302"/>
                  <a:gd name="T14" fmla="*/ 133 w 1466"/>
                  <a:gd name="T15" fmla="*/ 299 h 302"/>
                  <a:gd name="T16" fmla="*/ 139 w 1466"/>
                  <a:gd name="T17" fmla="*/ 301 h 302"/>
                  <a:gd name="T18" fmla="*/ 154 w 1466"/>
                  <a:gd name="T19" fmla="*/ 300 h 302"/>
                  <a:gd name="T20" fmla="*/ 160 w 1466"/>
                  <a:gd name="T21" fmla="*/ 300 h 302"/>
                  <a:gd name="T22" fmla="*/ 400 w 1466"/>
                  <a:gd name="T23" fmla="*/ 301 h 302"/>
                  <a:gd name="T24" fmla="*/ 406 w 1466"/>
                  <a:gd name="T25" fmla="*/ 299 h 302"/>
                  <a:gd name="T26" fmla="*/ 442 w 1466"/>
                  <a:gd name="T27" fmla="*/ 302 h 302"/>
                  <a:gd name="T28" fmla="*/ 447 w 1466"/>
                  <a:gd name="T29" fmla="*/ 299 h 302"/>
                  <a:gd name="T30" fmla="*/ 451 w 1466"/>
                  <a:gd name="T31" fmla="*/ 302 h 302"/>
                  <a:gd name="T32" fmla="*/ 477 w 1466"/>
                  <a:gd name="T33" fmla="*/ 299 h 302"/>
                  <a:gd name="T34" fmla="*/ 483 w 1466"/>
                  <a:gd name="T35" fmla="*/ 301 h 302"/>
                  <a:gd name="T36" fmla="*/ 495 w 1466"/>
                  <a:gd name="T37" fmla="*/ 300 h 302"/>
                  <a:gd name="T38" fmla="*/ 502 w 1466"/>
                  <a:gd name="T39" fmla="*/ 300 h 302"/>
                  <a:gd name="T40" fmla="*/ 520 w 1466"/>
                  <a:gd name="T41" fmla="*/ 301 h 302"/>
                  <a:gd name="T42" fmla="*/ 526 w 1466"/>
                  <a:gd name="T43" fmla="*/ 299 h 302"/>
                  <a:gd name="T44" fmla="*/ 542 w 1466"/>
                  <a:gd name="T45" fmla="*/ 302 h 302"/>
                  <a:gd name="T46" fmla="*/ 546 w 1466"/>
                  <a:gd name="T47" fmla="*/ 299 h 302"/>
                  <a:gd name="T48" fmla="*/ 551 w 1466"/>
                  <a:gd name="T49" fmla="*/ 302 h 302"/>
                  <a:gd name="T50" fmla="*/ 565 w 1466"/>
                  <a:gd name="T51" fmla="*/ 299 h 302"/>
                  <a:gd name="T52" fmla="*/ 571 w 1466"/>
                  <a:gd name="T53" fmla="*/ 301 h 302"/>
                  <a:gd name="T54" fmla="*/ 591 w 1466"/>
                  <a:gd name="T55" fmla="*/ 300 h 302"/>
                  <a:gd name="T56" fmla="*/ 597 w 1466"/>
                  <a:gd name="T57" fmla="*/ 300 h 302"/>
                  <a:gd name="T58" fmla="*/ 631 w 1466"/>
                  <a:gd name="T59" fmla="*/ 301 h 302"/>
                  <a:gd name="T60" fmla="*/ 636 w 1466"/>
                  <a:gd name="T61" fmla="*/ 299 h 302"/>
                  <a:gd name="T62" fmla="*/ 664 w 1466"/>
                  <a:gd name="T63" fmla="*/ 302 h 302"/>
                  <a:gd name="T64" fmla="*/ 668 w 1466"/>
                  <a:gd name="T65" fmla="*/ 299 h 302"/>
                  <a:gd name="T66" fmla="*/ 673 w 1466"/>
                  <a:gd name="T67" fmla="*/ 302 h 302"/>
                  <a:gd name="T68" fmla="*/ 694 w 1466"/>
                  <a:gd name="T69" fmla="*/ 299 h 302"/>
                  <a:gd name="T70" fmla="*/ 700 w 1466"/>
                  <a:gd name="T71" fmla="*/ 301 h 302"/>
                  <a:gd name="T72" fmla="*/ 726 w 1466"/>
                  <a:gd name="T73" fmla="*/ 300 h 302"/>
                  <a:gd name="T74" fmla="*/ 732 w 1466"/>
                  <a:gd name="T75" fmla="*/ 300 h 302"/>
                  <a:gd name="T76" fmla="*/ 848 w 1466"/>
                  <a:gd name="T77" fmla="*/ 301 h 302"/>
                  <a:gd name="T78" fmla="*/ 854 w 1466"/>
                  <a:gd name="T79" fmla="*/ 299 h 302"/>
                  <a:gd name="T80" fmla="*/ 1224 w 1466"/>
                  <a:gd name="T81" fmla="*/ 302 h 302"/>
                  <a:gd name="T82" fmla="*/ 1229 w 1466"/>
                  <a:gd name="T83" fmla="*/ 299 h 302"/>
                  <a:gd name="T84" fmla="*/ 1233 w 1466"/>
                  <a:gd name="T85" fmla="*/ 302 h 302"/>
                  <a:gd name="T86" fmla="*/ 1302 w 1466"/>
                  <a:gd name="T87" fmla="*/ 299 h 302"/>
                  <a:gd name="T88" fmla="*/ 1307 w 1466"/>
                  <a:gd name="T89" fmla="*/ 301 h 302"/>
                  <a:gd name="T90" fmla="*/ 1314 w 1466"/>
                  <a:gd name="T91" fmla="*/ 300 h 302"/>
                  <a:gd name="T92" fmla="*/ 1320 w 1466"/>
                  <a:gd name="T93" fmla="*/ 300 h 302"/>
                  <a:gd name="T94" fmla="*/ 1409 w 1466"/>
                  <a:gd name="T95" fmla="*/ 301 h 302"/>
                  <a:gd name="T96" fmla="*/ 1415 w 1466"/>
                  <a:gd name="T97" fmla="*/ 299 h 302"/>
                  <a:gd name="T98" fmla="*/ 1436 w 1466"/>
                  <a:gd name="T99" fmla="*/ 302 h 302"/>
                  <a:gd name="T100" fmla="*/ 1440 w 1466"/>
                  <a:gd name="T101" fmla="*/ 299 h 302"/>
                  <a:gd name="T102" fmla="*/ 1445 w 1466"/>
                  <a:gd name="T103" fmla="*/ 302 h 30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466"/>
                  <a:gd name="T157" fmla="*/ 0 h 302"/>
                  <a:gd name="T158" fmla="*/ 1466 w 1466"/>
                  <a:gd name="T159" fmla="*/ 302 h 30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466" h="302">
                    <a:moveTo>
                      <a:pt x="0" y="302"/>
                    </a:moveTo>
                    <a:lnTo>
                      <a:pt x="35" y="302"/>
                    </a:lnTo>
                    <a:lnTo>
                      <a:pt x="36" y="301"/>
                    </a:lnTo>
                    <a:lnTo>
                      <a:pt x="37" y="300"/>
                    </a:lnTo>
                    <a:lnTo>
                      <a:pt x="38" y="299"/>
                    </a:lnTo>
                    <a:lnTo>
                      <a:pt x="40" y="299"/>
                    </a:lnTo>
                    <a:lnTo>
                      <a:pt x="42" y="299"/>
                    </a:lnTo>
                    <a:lnTo>
                      <a:pt x="43" y="300"/>
                    </a:lnTo>
                    <a:lnTo>
                      <a:pt x="44" y="301"/>
                    </a:lnTo>
                    <a:lnTo>
                      <a:pt x="44" y="302"/>
                    </a:lnTo>
                    <a:lnTo>
                      <a:pt x="78" y="302"/>
                    </a:lnTo>
                    <a:lnTo>
                      <a:pt x="79" y="301"/>
                    </a:lnTo>
                    <a:lnTo>
                      <a:pt x="80" y="300"/>
                    </a:lnTo>
                    <a:lnTo>
                      <a:pt x="81" y="299"/>
                    </a:lnTo>
                    <a:lnTo>
                      <a:pt x="83" y="299"/>
                    </a:lnTo>
                    <a:lnTo>
                      <a:pt x="85" y="299"/>
                    </a:lnTo>
                    <a:lnTo>
                      <a:pt x="86" y="300"/>
                    </a:lnTo>
                    <a:lnTo>
                      <a:pt x="87" y="301"/>
                    </a:lnTo>
                    <a:lnTo>
                      <a:pt x="88" y="302"/>
                    </a:lnTo>
                    <a:lnTo>
                      <a:pt x="100" y="302"/>
                    </a:lnTo>
                    <a:lnTo>
                      <a:pt x="100" y="301"/>
                    </a:lnTo>
                    <a:lnTo>
                      <a:pt x="101" y="300"/>
                    </a:lnTo>
                    <a:lnTo>
                      <a:pt x="103" y="299"/>
                    </a:lnTo>
                    <a:lnTo>
                      <a:pt x="104" y="299"/>
                    </a:lnTo>
                    <a:lnTo>
                      <a:pt x="106" y="299"/>
                    </a:lnTo>
                    <a:lnTo>
                      <a:pt x="107" y="300"/>
                    </a:lnTo>
                    <a:lnTo>
                      <a:pt x="109" y="301"/>
                    </a:lnTo>
                    <a:lnTo>
                      <a:pt x="109" y="302"/>
                    </a:lnTo>
                    <a:lnTo>
                      <a:pt x="130" y="302"/>
                    </a:lnTo>
                    <a:lnTo>
                      <a:pt x="131" y="301"/>
                    </a:lnTo>
                    <a:lnTo>
                      <a:pt x="132" y="300"/>
                    </a:lnTo>
                    <a:lnTo>
                      <a:pt x="133" y="299"/>
                    </a:lnTo>
                    <a:lnTo>
                      <a:pt x="135" y="299"/>
                    </a:lnTo>
                    <a:lnTo>
                      <a:pt x="136" y="299"/>
                    </a:lnTo>
                    <a:lnTo>
                      <a:pt x="138" y="300"/>
                    </a:lnTo>
                    <a:lnTo>
                      <a:pt x="139" y="301"/>
                    </a:lnTo>
                    <a:lnTo>
                      <a:pt x="139" y="302"/>
                    </a:lnTo>
                    <a:lnTo>
                      <a:pt x="153" y="302"/>
                    </a:lnTo>
                    <a:lnTo>
                      <a:pt x="153" y="301"/>
                    </a:lnTo>
                    <a:lnTo>
                      <a:pt x="154" y="300"/>
                    </a:lnTo>
                    <a:lnTo>
                      <a:pt x="156" y="299"/>
                    </a:lnTo>
                    <a:lnTo>
                      <a:pt x="157" y="299"/>
                    </a:lnTo>
                    <a:lnTo>
                      <a:pt x="159" y="299"/>
                    </a:lnTo>
                    <a:lnTo>
                      <a:pt x="160" y="300"/>
                    </a:lnTo>
                    <a:lnTo>
                      <a:pt x="161" y="301"/>
                    </a:lnTo>
                    <a:lnTo>
                      <a:pt x="162" y="302"/>
                    </a:lnTo>
                    <a:lnTo>
                      <a:pt x="400" y="302"/>
                    </a:lnTo>
                    <a:lnTo>
                      <a:pt x="400" y="301"/>
                    </a:lnTo>
                    <a:lnTo>
                      <a:pt x="401" y="300"/>
                    </a:lnTo>
                    <a:lnTo>
                      <a:pt x="403" y="299"/>
                    </a:lnTo>
                    <a:lnTo>
                      <a:pt x="405" y="299"/>
                    </a:lnTo>
                    <a:lnTo>
                      <a:pt x="406" y="299"/>
                    </a:lnTo>
                    <a:lnTo>
                      <a:pt x="408" y="300"/>
                    </a:lnTo>
                    <a:lnTo>
                      <a:pt x="409" y="301"/>
                    </a:lnTo>
                    <a:lnTo>
                      <a:pt x="409" y="302"/>
                    </a:lnTo>
                    <a:lnTo>
                      <a:pt x="442" y="302"/>
                    </a:lnTo>
                    <a:lnTo>
                      <a:pt x="443" y="301"/>
                    </a:lnTo>
                    <a:lnTo>
                      <a:pt x="443" y="300"/>
                    </a:lnTo>
                    <a:lnTo>
                      <a:pt x="445" y="299"/>
                    </a:lnTo>
                    <a:lnTo>
                      <a:pt x="447" y="299"/>
                    </a:lnTo>
                    <a:lnTo>
                      <a:pt x="448" y="299"/>
                    </a:lnTo>
                    <a:lnTo>
                      <a:pt x="450" y="300"/>
                    </a:lnTo>
                    <a:lnTo>
                      <a:pt x="451" y="301"/>
                    </a:lnTo>
                    <a:lnTo>
                      <a:pt x="451" y="302"/>
                    </a:lnTo>
                    <a:lnTo>
                      <a:pt x="475" y="302"/>
                    </a:lnTo>
                    <a:lnTo>
                      <a:pt x="475" y="301"/>
                    </a:lnTo>
                    <a:lnTo>
                      <a:pt x="476" y="300"/>
                    </a:lnTo>
                    <a:lnTo>
                      <a:pt x="477" y="299"/>
                    </a:lnTo>
                    <a:lnTo>
                      <a:pt x="479" y="299"/>
                    </a:lnTo>
                    <a:lnTo>
                      <a:pt x="481" y="299"/>
                    </a:lnTo>
                    <a:lnTo>
                      <a:pt x="482" y="300"/>
                    </a:lnTo>
                    <a:lnTo>
                      <a:pt x="483" y="301"/>
                    </a:lnTo>
                    <a:lnTo>
                      <a:pt x="484" y="302"/>
                    </a:lnTo>
                    <a:lnTo>
                      <a:pt x="494" y="302"/>
                    </a:lnTo>
                    <a:lnTo>
                      <a:pt x="494" y="301"/>
                    </a:lnTo>
                    <a:lnTo>
                      <a:pt x="495" y="300"/>
                    </a:lnTo>
                    <a:lnTo>
                      <a:pt x="497" y="299"/>
                    </a:lnTo>
                    <a:lnTo>
                      <a:pt x="499" y="299"/>
                    </a:lnTo>
                    <a:lnTo>
                      <a:pt x="500" y="299"/>
                    </a:lnTo>
                    <a:lnTo>
                      <a:pt x="502" y="300"/>
                    </a:lnTo>
                    <a:lnTo>
                      <a:pt x="503" y="301"/>
                    </a:lnTo>
                    <a:lnTo>
                      <a:pt x="503" y="302"/>
                    </a:lnTo>
                    <a:lnTo>
                      <a:pt x="520" y="302"/>
                    </a:lnTo>
                    <a:lnTo>
                      <a:pt x="520" y="301"/>
                    </a:lnTo>
                    <a:lnTo>
                      <a:pt x="521" y="300"/>
                    </a:lnTo>
                    <a:lnTo>
                      <a:pt x="523" y="299"/>
                    </a:lnTo>
                    <a:lnTo>
                      <a:pt x="524" y="299"/>
                    </a:lnTo>
                    <a:lnTo>
                      <a:pt x="526" y="299"/>
                    </a:lnTo>
                    <a:lnTo>
                      <a:pt x="528" y="300"/>
                    </a:lnTo>
                    <a:lnTo>
                      <a:pt x="528" y="301"/>
                    </a:lnTo>
                    <a:lnTo>
                      <a:pt x="529" y="302"/>
                    </a:lnTo>
                    <a:lnTo>
                      <a:pt x="542" y="302"/>
                    </a:lnTo>
                    <a:lnTo>
                      <a:pt x="542" y="301"/>
                    </a:lnTo>
                    <a:lnTo>
                      <a:pt x="543" y="300"/>
                    </a:lnTo>
                    <a:lnTo>
                      <a:pt x="545" y="299"/>
                    </a:lnTo>
                    <a:lnTo>
                      <a:pt x="546" y="299"/>
                    </a:lnTo>
                    <a:lnTo>
                      <a:pt x="548" y="299"/>
                    </a:lnTo>
                    <a:lnTo>
                      <a:pt x="550" y="300"/>
                    </a:lnTo>
                    <a:lnTo>
                      <a:pt x="550" y="301"/>
                    </a:lnTo>
                    <a:lnTo>
                      <a:pt x="551" y="302"/>
                    </a:lnTo>
                    <a:lnTo>
                      <a:pt x="562" y="302"/>
                    </a:lnTo>
                    <a:lnTo>
                      <a:pt x="563" y="301"/>
                    </a:lnTo>
                    <a:lnTo>
                      <a:pt x="564" y="300"/>
                    </a:lnTo>
                    <a:lnTo>
                      <a:pt x="565" y="299"/>
                    </a:lnTo>
                    <a:lnTo>
                      <a:pt x="567" y="299"/>
                    </a:lnTo>
                    <a:lnTo>
                      <a:pt x="569" y="299"/>
                    </a:lnTo>
                    <a:lnTo>
                      <a:pt x="570" y="300"/>
                    </a:lnTo>
                    <a:lnTo>
                      <a:pt x="571" y="301"/>
                    </a:lnTo>
                    <a:lnTo>
                      <a:pt x="571" y="302"/>
                    </a:lnTo>
                    <a:lnTo>
                      <a:pt x="589" y="302"/>
                    </a:lnTo>
                    <a:lnTo>
                      <a:pt x="590" y="301"/>
                    </a:lnTo>
                    <a:lnTo>
                      <a:pt x="591" y="300"/>
                    </a:lnTo>
                    <a:lnTo>
                      <a:pt x="592" y="299"/>
                    </a:lnTo>
                    <a:lnTo>
                      <a:pt x="594" y="299"/>
                    </a:lnTo>
                    <a:lnTo>
                      <a:pt x="596" y="299"/>
                    </a:lnTo>
                    <a:lnTo>
                      <a:pt x="597" y="300"/>
                    </a:lnTo>
                    <a:lnTo>
                      <a:pt x="598" y="301"/>
                    </a:lnTo>
                    <a:lnTo>
                      <a:pt x="599" y="302"/>
                    </a:lnTo>
                    <a:lnTo>
                      <a:pt x="630" y="302"/>
                    </a:lnTo>
                    <a:lnTo>
                      <a:pt x="631" y="301"/>
                    </a:lnTo>
                    <a:lnTo>
                      <a:pt x="631" y="300"/>
                    </a:lnTo>
                    <a:lnTo>
                      <a:pt x="633" y="299"/>
                    </a:lnTo>
                    <a:lnTo>
                      <a:pt x="635" y="299"/>
                    </a:lnTo>
                    <a:lnTo>
                      <a:pt x="636" y="299"/>
                    </a:lnTo>
                    <a:lnTo>
                      <a:pt x="638" y="300"/>
                    </a:lnTo>
                    <a:lnTo>
                      <a:pt x="639" y="301"/>
                    </a:lnTo>
                    <a:lnTo>
                      <a:pt x="639" y="302"/>
                    </a:lnTo>
                    <a:lnTo>
                      <a:pt x="664" y="302"/>
                    </a:lnTo>
                    <a:lnTo>
                      <a:pt x="664" y="301"/>
                    </a:lnTo>
                    <a:lnTo>
                      <a:pt x="665" y="300"/>
                    </a:lnTo>
                    <a:lnTo>
                      <a:pt x="667" y="299"/>
                    </a:lnTo>
                    <a:lnTo>
                      <a:pt x="668" y="299"/>
                    </a:lnTo>
                    <a:lnTo>
                      <a:pt x="670" y="299"/>
                    </a:lnTo>
                    <a:lnTo>
                      <a:pt x="671" y="300"/>
                    </a:lnTo>
                    <a:lnTo>
                      <a:pt x="673" y="301"/>
                    </a:lnTo>
                    <a:lnTo>
                      <a:pt x="673" y="302"/>
                    </a:lnTo>
                    <a:lnTo>
                      <a:pt x="691" y="302"/>
                    </a:lnTo>
                    <a:lnTo>
                      <a:pt x="691" y="301"/>
                    </a:lnTo>
                    <a:lnTo>
                      <a:pt x="692" y="300"/>
                    </a:lnTo>
                    <a:lnTo>
                      <a:pt x="694" y="299"/>
                    </a:lnTo>
                    <a:lnTo>
                      <a:pt x="695" y="299"/>
                    </a:lnTo>
                    <a:lnTo>
                      <a:pt x="697" y="299"/>
                    </a:lnTo>
                    <a:lnTo>
                      <a:pt x="698" y="300"/>
                    </a:lnTo>
                    <a:lnTo>
                      <a:pt x="700" y="301"/>
                    </a:lnTo>
                    <a:lnTo>
                      <a:pt x="700" y="302"/>
                    </a:lnTo>
                    <a:lnTo>
                      <a:pt x="725" y="302"/>
                    </a:lnTo>
                    <a:lnTo>
                      <a:pt x="725" y="301"/>
                    </a:lnTo>
                    <a:lnTo>
                      <a:pt x="726" y="300"/>
                    </a:lnTo>
                    <a:lnTo>
                      <a:pt x="727" y="299"/>
                    </a:lnTo>
                    <a:lnTo>
                      <a:pt x="729" y="299"/>
                    </a:lnTo>
                    <a:lnTo>
                      <a:pt x="731" y="299"/>
                    </a:lnTo>
                    <a:lnTo>
                      <a:pt x="732" y="300"/>
                    </a:lnTo>
                    <a:lnTo>
                      <a:pt x="733" y="301"/>
                    </a:lnTo>
                    <a:lnTo>
                      <a:pt x="734" y="302"/>
                    </a:lnTo>
                    <a:lnTo>
                      <a:pt x="848" y="302"/>
                    </a:lnTo>
                    <a:lnTo>
                      <a:pt x="848" y="301"/>
                    </a:lnTo>
                    <a:lnTo>
                      <a:pt x="849" y="300"/>
                    </a:lnTo>
                    <a:lnTo>
                      <a:pt x="851" y="299"/>
                    </a:lnTo>
                    <a:lnTo>
                      <a:pt x="852" y="299"/>
                    </a:lnTo>
                    <a:lnTo>
                      <a:pt x="854" y="299"/>
                    </a:lnTo>
                    <a:lnTo>
                      <a:pt x="856" y="300"/>
                    </a:lnTo>
                    <a:lnTo>
                      <a:pt x="857" y="301"/>
                    </a:lnTo>
                    <a:lnTo>
                      <a:pt x="857" y="302"/>
                    </a:lnTo>
                    <a:lnTo>
                      <a:pt x="1224" y="302"/>
                    </a:lnTo>
                    <a:lnTo>
                      <a:pt x="1225" y="301"/>
                    </a:lnTo>
                    <a:lnTo>
                      <a:pt x="1226" y="300"/>
                    </a:lnTo>
                    <a:lnTo>
                      <a:pt x="1227" y="299"/>
                    </a:lnTo>
                    <a:lnTo>
                      <a:pt x="1229" y="299"/>
                    </a:lnTo>
                    <a:lnTo>
                      <a:pt x="1231" y="299"/>
                    </a:lnTo>
                    <a:lnTo>
                      <a:pt x="1232" y="300"/>
                    </a:lnTo>
                    <a:lnTo>
                      <a:pt x="1233" y="301"/>
                    </a:lnTo>
                    <a:lnTo>
                      <a:pt x="1233" y="302"/>
                    </a:lnTo>
                    <a:lnTo>
                      <a:pt x="1299" y="302"/>
                    </a:lnTo>
                    <a:lnTo>
                      <a:pt x="1299" y="301"/>
                    </a:lnTo>
                    <a:lnTo>
                      <a:pt x="1300" y="300"/>
                    </a:lnTo>
                    <a:lnTo>
                      <a:pt x="1302" y="299"/>
                    </a:lnTo>
                    <a:lnTo>
                      <a:pt x="1303" y="299"/>
                    </a:lnTo>
                    <a:lnTo>
                      <a:pt x="1305" y="299"/>
                    </a:lnTo>
                    <a:lnTo>
                      <a:pt x="1306" y="300"/>
                    </a:lnTo>
                    <a:lnTo>
                      <a:pt x="1307" y="301"/>
                    </a:lnTo>
                    <a:lnTo>
                      <a:pt x="1308" y="302"/>
                    </a:lnTo>
                    <a:lnTo>
                      <a:pt x="1312" y="302"/>
                    </a:lnTo>
                    <a:lnTo>
                      <a:pt x="1313" y="301"/>
                    </a:lnTo>
                    <a:lnTo>
                      <a:pt x="1314" y="300"/>
                    </a:lnTo>
                    <a:lnTo>
                      <a:pt x="1315" y="299"/>
                    </a:lnTo>
                    <a:lnTo>
                      <a:pt x="1317" y="299"/>
                    </a:lnTo>
                    <a:lnTo>
                      <a:pt x="1318" y="299"/>
                    </a:lnTo>
                    <a:lnTo>
                      <a:pt x="1320" y="300"/>
                    </a:lnTo>
                    <a:lnTo>
                      <a:pt x="1321" y="301"/>
                    </a:lnTo>
                    <a:lnTo>
                      <a:pt x="1321" y="302"/>
                    </a:lnTo>
                    <a:lnTo>
                      <a:pt x="1409" y="302"/>
                    </a:lnTo>
                    <a:lnTo>
                      <a:pt x="1409" y="301"/>
                    </a:lnTo>
                    <a:lnTo>
                      <a:pt x="1410" y="300"/>
                    </a:lnTo>
                    <a:lnTo>
                      <a:pt x="1411" y="299"/>
                    </a:lnTo>
                    <a:lnTo>
                      <a:pt x="1413" y="299"/>
                    </a:lnTo>
                    <a:lnTo>
                      <a:pt x="1415" y="299"/>
                    </a:lnTo>
                    <a:lnTo>
                      <a:pt x="1416" y="300"/>
                    </a:lnTo>
                    <a:lnTo>
                      <a:pt x="1417" y="301"/>
                    </a:lnTo>
                    <a:lnTo>
                      <a:pt x="1417" y="302"/>
                    </a:lnTo>
                    <a:lnTo>
                      <a:pt x="1436" y="302"/>
                    </a:lnTo>
                    <a:lnTo>
                      <a:pt x="1436" y="301"/>
                    </a:lnTo>
                    <a:lnTo>
                      <a:pt x="1437" y="300"/>
                    </a:lnTo>
                    <a:lnTo>
                      <a:pt x="1438" y="299"/>
                    </a:lnTo>
                    <a:lnTo>
                      <a:pt x="1440" y="299"/>
                    </a:lnTo>
                    <a:lnTo>
                      <a:pt x="1442" y="299"/>
                    </a:lnTo>
                    <a:lnTo>
                      <a:pt x="1443" y="300"/>
                    </a:lnTo>
                    <a:lnTo>
                      <a:pt x="1444" y="301"/>
                    </a:lnTo>
                    <a:lnTo>
                      <a:pt x="1445" y="302"/>
                    </a:lnTo>
                    <a:lnTo>
                      <a:pt x="1466" y="302"/>
                    </a:lnTo>
                    <a:lnTo>
                      <a:pt x="1466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21" name="Freeform 557"/>
              <p:cNvSpPr>
                <a:spLocks/>
              </p:cNvSpPr>
              <p:nvPr/>
            </p:nvSpPr>
            <p:spPr bwMode="auto">
              <a:xfrm>
                <a:off x="4788" y="97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22" name="Rectangle 558"/>
              <p:cNvSpPr>
                <a:spLocks noChangeArrowheads="1"/>
              </p:cNvSpPr>
              <p:nvPr/>
            </p:nvSpPr>
            <p:spPr bwMode="auto">
              <a:xfrm>
                <a:off x="1625" y="2455"/>
                <a:ext cx="164" cy="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949" name="Rectangle 559"/>
            <p:cNvSpPr>
              <a:spLocks noChangeArrowheads="1"/>
            </p:cNvSpPr>
            <p:nvPr/>
          </p:nvSpPr>
          <p:spPr bwMode="auto">
            <a:xfrm>
              <a:off x="1528" y="2528"/>
              <a:ext cx="18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SKU Rep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50" name="Freeform 560"/>
            <p:cNvSpPr>
              <a:spLocks/>
            </p:cNvSpPr>
            <p:nvPr/>
          </p:nvSpPr>
          <p:spPr bwMode="auto">
            <a:xfrm>
              <a:off x="1621" y="2405"/>
              <a:ext cx="3" cy="71"/>
            </a:xfrm>
            <a:custGeom>
              <a:avLst/>
              <a:gdLst>
                <a:gd name="T0" fmla="*/ 3 w 3"/>
                <a:gd name="T1" fmla="*/ 0 h 71"/>
                <a:gd name="T2" fmla="*/ 3 w 3"/>
                <a:gd name="T3" fmla="*/ 15 h 71"/>
                <a:gd name="T4" fmla="*/ 0 w 3"/>
                <a:gd name="T5" fmla="*/ 15 h 71"/>
                <a:gd name="T6" fmla="*/ 0 w 3"/>
                <a:gd name="T7" fmla="*/ 71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71"/>
                <a:gd name="T14" fmla="*/ 3 w 3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71">
                  <a:moveTo>
                    <a:pt x="3" y="0"/>
                  </a:moveTo>
                  <a:lnTo>
                    <a:pt x="3" y="15"/>
                  </a:lnTo>
                  <a:lnTo>
                    <a:pt x="0" y="15"/>
                  </a:lnTo>
                  <a:lnTo>
                    <a:pt x="0" y="7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1" name="Freeform 561"/>
            <p:cNvSpPr>
              <a:spLocks/>
            </p:cNvSpPr>
            <p:nvPr/>
          </p:nvSpPr>
          <p:spPr bwMode="auto">
            <a:xfrm>
              <a:off x="1615" y="2475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2" name="Freeform 562"/>
            <p:cNvSpPr>
              <a:spLocks/>
            </p:cNvSpPr>
            <p:nvPr/>
          </p:nvSpPr>
          <p:spPr bwMode="auto">
            <a:xfrm>
              <a:off x="3426" y="1956"/>
              <a:ext cx="74" cy="495"/>
            </a:xfrm>
            <a:custGeom>
              <a:avLst/>
              <a:gdLst>
                <a:gd name="T0" fmla="*/ 0 w 74"/>
                <a:gd name="T1" fmla="*/ 495 h 495"/>
                <a:gd name="T2" fmla="*/ 26 w 74"/>
                <a:gd name="T3" fmla="*/ 495 h 495"/>
                <a:gd name="T4" fmla="*/ 26 w 74"/>
                <a:gd name="T5" fmla="*/ 494 h 495"/>
                <a:gd name="T6" fmla="*/ 27 w 74"/>
                <a:gd name="T7" fmla="*/ 492 h 495"/>
                <a:gd name="T8" fmla="*/ 28 w 74"/>
                <a:gd name="T9" fmla="*/ 492 h 495"/>
                <a:gd name="T10" fmla="*/ 30 w 74"/>
                <a:gd name="T11" fmla="*/ 491 h 495"/>
                <a:gd name="T12" fmla="*/ 32 w 74"/>
                <a:gd name="T13" fmla="*/ 492 h 495"/>
                <a:gd name="T14" fmla="*/ 33 w 74"/>
                <a:gd name="T15" fmla="*/ 492 h 495"/>
                <a:gd name="T16" fmla="*/ 34 w 74"/>
                <a:gd name="T17" fmla="*/ 494 h 495"/>
                <a:gd name="T18" fmla="*/ 34 w 74"/>
                <a:gd name="T19" fmla="*/ 495 h 495"/>
                <a:gd name="T20" fmla="*/ 54 w 74"/>
                <a:gd name="T21" fmla="*/ 495 h 495"/>
                <a:gd name="T22" fmla="*/ 55 w 74"/>
                <a:gd name="T23" fmla="*/ 494 h 495"/>
                <a:gd name="T24" fmla="*/ 56 w 74"/>
                <a:gd name="T25" fmla="*/ 492 h 495"/>
                <a:gd name="T26" fmla="*/ 57 w 74"/>
                <a:gd name="T27" fmla="*/ 492 h 495"/>
                <a:gd name="T28" fmla="*/ 59 w 74"/>
                <a:gd name="T29" fmla="*/ 491 h 495"/>
                <a:gd name="T30" fmla="*/ 61 w 74"/>
                <a:gd name="T31" fmla="*/ 492 h 495"/>
                <a:gd name="T32" fmla="*/ 62 w 74"/>
                <a:gd name="T33" fmla="*/ 492 h 495"/>
                <a:gd name="T34" fmla="*/ 63 w 74"/>
                <a:gd name="T35" fmla="*/ 494 h 495"/>
                <a:gd name="T36" fmla="*/ 63 w 74"/>
                <a:gd name="T37" fmla="*/ 495 h 495"/>
                <a:gd name="T38" fmla="*/ 74 w 74"/>
                <a:gd name="T39" fmla="*/ 495 h 495"/>
                <a:gd name="T40" fmla="*/ 74 w 74"/>
                <a:gd name="T41" fmla="*/ 0 h 49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4"/>
                <a:gd name="T64" fmla="*/ 0 h 495"/>
                <a:gd name="T65" fmla="*/ 74 w 74"/>
                <a:gd name="T66" fmla="*/ 495 h 49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4" h="495">
                  <a:moveTo>
                    <a:pt x="0" y="495"/>
                  </a:moveTo>
                  <a:lnTo>
                    <a:pt x="26" y="495"/>
                  </a:lnTo>
                  <a:lnTo>
                    <a:pt x="26" y="494"/>
                  </a:lnTo>
                  <a:lnTo>
                    <a:pt x="27" y="492"/>
                  </a:lnTo>
                  <a:lnTo>
                    <a:pt x="28" y="492"/>
                  </a:lnTo>
                  <a:lnTo>
                    <a:pt x="30" y="491"/>
                  </a:lnTo>
                  <a:lnTo>
                    <a:pt x="32" y="492"/>
                  </a:lnTo>
                  <a:lnTo>
                    <a:pt x="33" y="492"/>
                  </a:lnTo>
                  <a:lnTo>
                    <a:pt x="34" y="494"/>
                  </a:lnTo>
                  <a:lnTo>
                    <a:pt x="34" y="495"/>
                  </a:lnTo>
                  <a:lnTo>
                    <a:pt x="54" y="495"/>
                  </a:lnTo>
                  <a:lnTo>
                    <a:pt x="55" y="494"/>
                  </a:lnTo>
                  <a:lnTo>
                    <a:pt x="56" y="492"/>
                  </a:lnTo>
                  <a:lnTo>
                    <a:pt x="57" y="492"/>
                  </a:lnTo>
                  <a:lnTo>
                    <a:pt x="59" y="491"/>
                  </a:lnTo>
                  <a:lnTo>
                    <a:pt x="61" y="492"/>
                  </a:lnTo>
                  <a:lnTo>
                    <a:pt x="62" y="492"/>
                  </a:lnTo>
                  <a:lnTo>
                    <a:pt x="63" y="494"/>
                  </a:lnTo>
                  <a:lnTo>
                    <a:pt x="63" y="495"/>
                  </a:lnTo>
                  <a:lnTo>
                    <a:pt x="74" y="495"/>
                  </a:lnTo>
                  <a:lnTo>
                    <a:pt x="74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3" name="Freeform 563"/>
            <p:cNvSpPr>
              <a:spLocks/>
            </p:cNvSpPr>
            <p:nvPr/>
          </p:nvSpPr>
          <p:spPr bwMode="auto">
            <a:xfrm>
              <a:off x="3414" y="244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" name="Freeform 564"/>
            <p:cNvSpPr>
              <a:spLocks/>
            </p:cNvSpPr>
            <p:nvPr/>
          </p:nvSpPr>
          <p:spPr bwMode="auto">
            <a:xfrm>
              <a:off x="3494" y="194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" name="Rectangle 565"/>
            <p:cNvSpPr>
              <a:spLocks noChangeArrowheads="1"/>
            </p:cNvSpPr>
            <p:nvPr/>
          </p:nvSpPr>
          <p:spPr bwMode="auto">
            <a:xfrm>
              <a:off x="4669" y="1939"/>
              <a:ext cx="309" cy="11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56" name="Rectangle 566"/>
            <p:cNvSpPr>
              <a:spLocks noChangeArrowheads="1"/>
            </p:cNvSpPr>
            <p:nvPr/>
          </p:nvSpPr>
          <p:spPr bwMode="auto">
            <a:xfrm>
              <a:off x="4674" y="1986"/>
              <a:ext cx="29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Host to AS400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57" name="Rectangle 567"/>
            <p:cNvSpPr>
              <a:spLocks noChangeArrowheads="1"/>
            </p:cNvSpPr>
            <p:nvPr/>
          </p:nvSpPr>
          <p:spPr bwMode="auto">
            <a:xfrm>
              <a:off x="4658" y="2010"/>
              <a:ext cx="33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Communication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58" name="Freeform 568"/>
            <p:cNvSpPr>
              <a:spLocks/>
            </p:cNvSpPr>
            <p:nvPr/>
          </p:nvSpPr>
          <p:spPr bwMode="auto">
            <a:xfrm>
              <a:off x="3392" y="1619"/>
              <a:ext cx="1619" cy="311"/>
            </a:xfrm>
            <a:custGeom>
              <a:avLst/>
              <a:gdLst>
                <a:gd name="T0" fmla="*/ 6 w 1619"/>
                <a:gd name="T1" fmla="*/ 3 h 311"/>
                <a:gd name="T2" fmla="*/ 12 w 1619"/>
                <a:gd name="T3" fmla="*/ 6 h 311"/>
                <a:gd name="T4" fmla="*/ 34 w 1619"/>
                <a:gd name="T5" fmla="*/ 3 h 311"/>
                <a:gd name="T6" fmla="*/ 102 w 1619"/>
                <a:gd name="T7" fmla="*/ 6 h 311"/>
                <a:gd name="T8" fmla="*/ 108 w 1619"/>
                <a:gd name="T9" fmla="*/ 3 h 311"/>
                <a:gd name="T10" fmla="*/ 163 w 1619"/>
                <a:gd name="T11" fmla="*/ 5 h 311"/>
                <a:gd name="T12" fmla="*/ 170 w 1619"/>
                <a:gd name="T13" fmla="*/ 4 h 311"/>
                <a:gd name="T14" fmla="*/ 192 w 1619"/>
                <a:gd name="T15" fmla="*/ 4 h 311"/>
                <a:gd name="T16" fmla="*/ 200 w 1619"/>
                <a:gd name="T17" fmla="*/ 5 h 311"/>
                <a:gd name="T18" fmla="*/ 228 w 1619"/>
                <a:gd name="T19" fmla="*/ 3 h 311"/>
                <a:gd name="T20" fmla="*/ 235 w 1619"/>
                <a:gd name="T21" fmla="*/ 6 h 311"/>
                <a:gd name="T22" fmla="*/ 248 w 1619"/>
                <a:gd name="T23" fmla="*/ 3 h 311"/>
                <a:gd name="T24" fmla="*/ 257 w 1619"/>
                <a:gd name="T25" fmla="*/ 6 h 311"/>
                <a:gd name="T26" fmla="*/ 263 w 1619"/>
                <a:gd name="T27" fmla="*/ 3 h 311"/>
                <a:gd name="T28" fmla="*/ 293 w 1619"/>
                <a:gd name="T29" fmla="*/ 5 h 311"/>
                <a:gd name="T30" fmla="*/ 300 w 1619"/>
                <a:gd name="T31" fmla="*/ 4 h 311"/>
                <a:gd name="T32" fmla="*/ 304 w 1619"/>
                <a:gd name="T33" fmla="*/ 3 h 311"/>
                <a:gd name="T34" fmla="*/ 314 w 1619"/>
                <a:gd name="T35" fmla="*/ 1 h 311"/>
                <a:gd name="T36" fmla="*/ 344 w 1619"/>
                <a:gd name="T37" fmla="*/ 6 h 311"/>
                <a:gd name="T38" fmla="*/ 350 w 1619"/>
                <a:gd name="T39" fmla="*/ 3 h 311"/>
                <a:gd name="T40" fmla="*/ 362 w 1619"/>
                <a:gd name="T41" fmla="*/ 4 h 311"/>
                <a:gd name="T42" fmla="*/ 372 w 1619"/>
                <a:gd name="T43" fmla="*/ 0 h 311"/>
                <a:gd name="T44" fmla="*/ 379 w 1619"/>
                <a:gd name="T45" fmla="*/ 6 h 311"/>
                <a:gd name="T46" fmla="*/ 387 w 1619"/>
                <a:gd name="T47" fmla="*/ 3 h 311"/>
                <a:gd name="T48" fmla="*/ 392 w 1619"/>
                <a:gd name="T49" fmla="*/ 6 h 311"/>
                <a:gd name="T50" fmla="*/ 398 w 1619"/>
                <a:gd name="T51" fmla="*/ 3 h 311"/>
                <a:gd name="T52" fmla="*/ 413 w 1619"/>
                <a:gd name="T53" fmla="*/ 5 h 311"/>
                <a:gd name="T54" fmla="*/ 420 w 1619"/>
                <a:gd name="T55" fmla="*/ 4 h 311"/>
                <a:gd name="T56" fmla="*/ 427 w 1619"/>
                <a:gd name="T57" fmla="*/ 4 h 311"/>
                <a:gd name="T58" fmla="*/ 435 w 1619"/>
                <a:gd name="T59" fmla="*/ 5 h 311"/>
                <a:gd name="T60" fmla="*/ 442 w 1619"/>
                <a:gd name="T61" fmla="*/ 3 h 311"/>
                <a:gd name="T62" fmla="*/ 449 w 1619"/>
                <a:gd name="T63" fmla="*/ 6 h 311"/>
                <a:gd name="T64" fmla="*/ 558 w 1619"/>
                <a:gd name="T65" fmla="*/ 3 h 311"/>
                <a:gd name="T66" fmla="*/ 592 w 1619"/>
                <a:gd name="T67" fmla="*/ 6 h 311"/>
                <a:gd name="T68" fmla="*/ 598 w 1619"/>
                <a:gd name="T69" fmla="*/ 3 h 311"/>
                <a:gd name="T70" fmla="*/ 710 w 1619"/>
                <a:gd name="T71" fmla="*/ 5 h 311"/>
                <a:gd name="T72" fmla="*/ 717 w 1619"/>
                <a:gd name="T73" fmla="*/ 4 h 311"/>
                <a:gd name="T74" fmla="*/ 725 w 1619"/>
                <a:gd name="T75" fmla="*/ 4 h 311"/>
                <a:gd name="T76" fmla="*/ 732 w 1619"/>
                <a:gd name="T77" fmla="*/ 5 h 311"/>
                <a:gd name="T78" fmla="*/ 740 w 1619"/>
                <a:gd name="T79" fmla="*/ 3 h 311"/>
                <a:gd name="T80" fmla="*/ 746 w 1619"/>
                <a:gd name="T81" fmla="*/ 6 h 311"/>
                <a:gd name="T82" fmla="*/ 853 w 1619"/>
                <a:gd name="T83" fmla="*/ 35 h 311"/>
                <a:gd name="T84" fmla="*/ 860 w 1619"/>
                <a:gd name="T85" fmla="*/ 36 h 311"/>
                <a:gd name="T86" fmla="*/ 900 w 1619"/>
                <a:gd name="T87" fmla="*/ 31 h 311"/>
                <a:gd name="T88" fmla="*/ 914 w 1619"/>
                <a:gd name="T89" fmla="*/ 29 h 311"/>
                <a:gd name="T90" fmla="*/ 921 w 1619"/>
                <a:gd name="T91" fmla="*/ 37 h 311"/>
                <a:gd name="T92" fmla="*/ 1022 w 1619"/>
                <a:gd name="T93" fmla="*/ 34 h 311"/>
                <a:gd name="T94" fmla="*/ 1149 w 1619"/>
                <a:gd name="T95" fmla="*/ 37 h 311"/>
                <a:gd name="T96" fmla="*/ 1155 w 1619"/>
                <a:gd name="T97" fmla="*/ 34 h 311"/>
                <a:gd name="T98" fmla="*/ 1163 w 1619"/>
                <a:gd name="T99" fmla="*/ 36 h 311"/>
                <a:gd name="T100" fmla="*/ 1170 w 1619"/>
                <a:gd name="T101" fmla="*/ 35 h 311"/>
                <a:gd name="T102" fmla="*/ 1204 w 1619"/>
                <a:gd name="T103" fmla="*/ 35 h 311"/>
                <a:gd name="T104" fmla="*/ 1211 w 1619"/>
                <a:gd name="T105" fmla="*/ 36 h 311"/>
                <a:gd name="T106" fmla="*/ 1261 w 1619"/>
                <a:gd name="T107" fmla="*/ 34 h 311"/>
                <a:gd name="T108" fmla="*/ 1267 w 1619"/>
                <a:gd name="T109" fmla="*/ 37 h 311"/>
                <a:gd name="T110" fmla="*/ 1290 w 1619"/>
                <a:gd name="T111" fmla="*/ 34 h 311"/>
                <a:gd name="T112" fmla="*/ 1310 w 1619"/>
                <a:gd name="T113" fmla="*/ 37 h 311"/>
                <a:gd name="T114" fmla="*/ 1316 w 1619"/>
                <a:gd name="T115" fmla="*/ 34 h 311"/>
                <a:gd name="T116" fmla="*/ 1325 w 1619"/>
                <a:gd name="T117" fmla="*/ 36 h 311"/>
                <a:gd name="T118" fmla="*/ 1332 w 1619"/>
                <a:gd name="T119" fmla="*/ 35 h 311"/>
                <a:gd name="T120" fmla="*/ 1396 w 1619"/>
                <a:gd name="T121" fmla="*/ 35 h 311"/>
                <a:gd name="T122" fmla="*/ 1403 w 1619"/>
                <a:gd name="T123" fmla="*/ 36 h 311"/>
                <a:gd name="T124" fmla="*/ 1480 w 1619"/>
                <a:gd name="T125" fmla="*/ 311 h 31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19"/>
                <a:gd name="T190" fmla="*/ 0 h 311"/>
                <a:gd name="T191" fmla="*/ 1619 w 1619"/>
                <a:gd name="T192" fmla="*/ 311 h 31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19" h="311">
                  <a:moveTo>
                    <a:pt x="0" y="6"/>
                  </a:moveTo>
                  <a:lnTo>
                    <a:pt x="3" y="6"/>
                  </a:lnTo>
                  <a:lnTo>
                    <a:pt x="3" y="5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9" y="3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2" y="6"/>
                  </a:lnTo>
                  <a:lnTo>
                    <a:pt x="30" y="6"/>
                  </a:lnTo>
                  <a:lnTo>
                    <a:pt x="30" y="5"/>
                  </a:lnTo>
                  <a:lnTo>
                    <a:pt x="31" y="4"/>
                  </a:lnTo>
                  <a:lnTo>
                    <a:pt x="32" y="3"/>
                  </a:lnTo>
                  <a:lnTo>
                    <a:pt x="34" y="3"/>
                  </a:lnTo>
                  <a:lnTo>
                    <a:pt x="36" y="3"/>
                  </a:lnTo>
                  <a:lnTo>
                    <a:pt x="37" y="4"/>
                  </a:lnTo>
                  <a:lnTo>
                    <a:pt x="38" y="5"/>
                  </a:lnTo>
                  <a:lnTo>
                    <a:pt x="39" y="6"/>
                  </a:lnTo>
                  <a:lnTo>
                    <a:pt x="102" y="6"/>
                  </a:lnTo>
                  <a:lnTo>
                    <a:pt x="102" y="5"/>
                  </a:lnTo>
                  <a:lnTo>
                    <a:pt x="103" y="4"/>
                  </a:lnTo>
                  <a:lnTo>
                    <a:pt x="105" y="3"/>
                  </a:lnTo>
                  <a:lnTo>
                    <a:pt x="106" y="3"/>
                  </a:lnTo>
                  <a:lnTo>
                    <a:pt x="108" y="3"/>
                  </a:lnTo>
                  <a:lnTo>
                    <a:pt x="110" y="4"/>
                  </a:lnTo>
                  <a:lnTo>
                    <a:pt x="110" y="5"/>
                  </a:lnTo>
                  <a:lnTo>
                    <a:pt x="111" y="6"/>
                  </a:lnTo>
                  <a:lnTo>
                    <a:pt x="163" y="6"/>
                  </a:lnTo>
                  <a:lnTo>
                    <a:pt x="163" y="5"/>
                  </a:lnTo>
                  <a:lnTo>
                    <a:pt x="164" y="4"/>
                  </a:lnTo>
                  <a:lnTo>
                    <a:pt x="166" y="3"/>
                  </a:lnTo>
                  <a:lnTo>
                    <a:pt x="167" y="3"/>
                  </a:lnTo>
                  <a:lnTo>
                    <a:pt x="169" y="3"/>
                  </a:lnTo>
                  <a:lnTo>
                    <a:pt x="170" y="4"/>
                  </a:lnTo>
                  <a:lnTo>
                    <a:pt x="171" y="5"/>
                  </a:lnTo>
                  <a:lnTo>
                    <a:pt x="172" y="6"/>
                  </a:lnTo>
                  <a:lnTo>
                    <a:pt x="191" y="6"/>
                  </a:lnTo>
                  <a:lnTo>
                    <a:pt x="191" y="5"/>
                  </a:lnTo>
                  <a:lnTo>
                    <a:pt x="192" y="4"/>
                  </a:lnTo>
                  <a:lnTo>
                    <a:pt x="194" y="3"/>
                  </a:lnTo>
                  <a:lnTo>
                    <a:pt x="196" y="3"/>
                  </a:lnTo>
                  <a:lnTo>
                    <a:pt x="197" y="3"/>
                  </a:lnTo>
                  <a:lnTo>
                    <a:pt x="199" y="4"/>
                  </a:lnTo>
                  <a:lnTo>
                    <a:pt x="200" y="5"/>
                  </a:lnTo>
                  <a:lnTo>
                    <a:pt x="200" y="6"/>
                  </a:lnTo>
                  <a:lnTo>
                    <a:pt x="226" y="6"/>
                  </a:lnTo>
                  <a:lnTo>
                    <a:pt x="226" y="5"/>
                  </a:lnTo>
                  <a:lnTo>
                    <a:pt x="227" y="4"/>
                  </a:lnTo>
                  <a:lnTo>
                    <a:pt x="228" y="3"/>
                  </a:lnTo>
                  <a:lnTo>
                    <a:pt x="230" y="3"/>
                  </a:lnTo>
                  <a:lnTo>
                    <a:pt x="232" y="3"/>
                  </a:lnTo>
                  <a:lnTo>
                    <a:pt x="233" y="4"/>
                  </a:lnTo>
                  <a:lnTo>
                    <a:pt x="234" y="5"/>
                  </a:lnTo>
                  <a:lnTo>
                    <a:pt x="235" y="6"/>
                  </a:lnTo>
                  <a:lnTo>
                    <a:pt x="244" y="6"/>
                  </a:lnTo>
                  <a:lnTo>
                    <a:pt x="244" y="5"/>
                  </a:lnTo>
                  <a:lnTo>
                    <a:pt x="245" y="4"/>
                  </a:lnTo>
                  <a:lnTo>
                    <a:pt x="246" y="3"/>
                  </a:lnTo>
                  <a:lnTo>
                    <a:pt x="248" y="3"/>
                  </a:lnTo>
                  <a:lnTo>
                    <a:pt x="250" y="3"/>
                  </a:lnTo>
                  <a:lnTo>
                    <a:pt x="251" y="4"/>
                  </a:lnTo>
                  <a:lnTo>
                    <a:pt x="252" y="5"/>
                  </a:lnTo>
                  <a:lnTo>
                    <a:pt x="253" y="6"/>
                  </a:lnTo>
                  <a:lnTo>
                    <a:pt x="257" y="6"/>
                  </a:lnTo>
                  <a:lnTo>
                    <a:pt x="258" y="5"/>
                  </a:lnTo>
                  <a:lnTo>
                    <a:pt x="258" y="4"/>
                  </a:lnTo>
                  <a:lnTo>
                    <a:pt x="260" y="3"/>
                  </a:lnTo>
                  <a:lnTo>
                    <a:pt x="262" y="3"/>
                  </a:lnTo>
                  <a:lnTo>
                    <a:pt x="263" y="3"/>
                  </a:lnTo>
                  <a:lnTo>
                    <a:pt x="265" y="4"/>
                  </a:lnTo>
                  <a:lnTo>
                    <a:pt x="266" y="5"/>
                  </a:lnTo>
                  <a:lnTo>
                    <a:pt x="266" y="6"/>
                  </a:lnTo>
                  <a:lnTo>
                    <a:pt x="292" y="6"/>
                  </a:lnTo>
                  <a:lnTo>
                    <a:pt x="293" y="5"/>
                  </a:lnTo>
                  <a:lnTo>
                    <a:pt x="293" y="4"/>
                  </a:lnTo>
                  <a:lnTo>
                    <a:pt x="295" y="3"/>
                  </a:lnTo>
                  <a:lnTo>
                    <a:pt x="297" y="3"/>
                  </a:lnTo>
                  <a:lnTo>
                    <a:pt x="298" y="3"/>
                  </a:lnTo>
                  <a:lnTo>
                    <a:pt x="300" y="4"/>
                  </a:lnTo>
                  <a:lnTo>
                    <a:pt x="301" y="5"/>
                  </a:lnTo>
                  <a:lnTo>
                    <a:pt x="301" y="6"/>
                  </a:lnTo>
                  <a:lnTo>
                    <a:pt x="303" y="6"/>
                  </a:lnTo>
                  <a:lnTo>
                    <a:pt x="303" y="4"/>
                  </a:lnTo>
                  <a:lnTo>
                    <a:pt x="304" y="3"/>
                  </a:lnTo>
                  <a:lnTo>
                    <a:pt x="305" y="1"/>
                  </a:lnTo>
                  <a:lnTo>
                    <a:pt x="307" y="1"/>
                  </a:lnTo>
                  <a:lnTo>
                    <a:pt x="309" y="0"/>
                  </a:lnTo>
                  <a:lnTo>
                    <a:pt x="312" y="0"/>
                  </a:lnTo>
                  <a:lnTo>
                    <a:pt x="314" y="1"/>
                  </a:lnTo>
                  <a:lnTo>
                    <a:pt x="316" y="1"/>
                  </a:lnTo>
                  <a:lnTo>
                    <a:pt x="317" y="3"/>
                  </a:lnTo>
                  <a:lnTo>
                    <a:pt x="318" y="4"/>
                  </a:lnTo>
                  <a:lnTo>
                    <a:pt x="318" y="6"/>
                  </a:lnTo>
                  <a:lnTo>
                    <a:pt x="344" y="6"/>
                  </a:lnTo>
                  <a:lnTo>
                    <a:pt x="344" y="5"/>
                  </a:lnTo>
                  <a:lnTo>
                    <a:pt x="345" y="4"/>
                  </a:lnTo>
                  <a:lnTo>
                    <a:pt x="347" y="3"/>
                  </a:lnTo>
                  <a:lnTo>
                    <a:pt x="348" y="3"/>
                  </a:lnTo>
                  <a:lnTo>
                    <a:pt x="350" y="3"/>
                  </a:lnTo>
                  <a:lnTo>
                    <a:pt x="352" y="4"/>
                  </a:lnTo>
                  <a:lnTo>
                    <a:pt x="352" y="5"/>
                  </a:lnTo>
                  <a:lnTo>
                    <a:pt x="353" y="6"/>
                  </a:lnTo>
                  <a:lnTo>
                    <a:pt x="362" y="6"/>
                  </a:lnTo>
                  <a:lnTo>
                    <a:pt x="362" y="4"/>
                  </a:lnTo>
                  <a:lnTo>
                    <a:pt x="363" y="3"/>
                  </a:lnTo>
                  <a:lnTo>
                    <a:pt x="365" y="1"/>
                  </a:lnTo>
                  <a:lnTo>
                    <a:pt x="367" y="0"/>
                  </a:lnTo>
                  <a:lnTo>
                    <a:pt x="369" y="0"/>
                  </a:lnTo>
                  <a:lnTo>
                    <a:pt x="372" y="0"/>
                  </a:lnTo>
                  <a:lnTo>
                    <a:pt x="374" y="0"/>
                  </a:lnTo>
                  <a:lnTo>
                    <a:pt x="376" y="1"/>
                  </a:lnTo>
                  <a:lnTo>
                    <a:pt x="377" y="3"/>
                  </a:lnTo>
                  <a:lnTo>
                    <a:pt x="378" y="4"/>
                  </a:lnTo>
                  <a:lnTo>
                    <a:pt x="379" y="6"/>
                  </a:lnTo>
                  <a:lnTo>
                    <a:pt x="382" y="6"/>
                  </a:lnTo>
                  <a:lnTo>
                    <a:pt x="383" y="5"/>
                  </a:lnTo>
                  <a:lnTo>
                    <a:pt x="383" y="4"/>
                  </a:lnTo>
                  <a:lnTo>
                    <a:pt x="385" y="3"/>
                  </a:lnTo>
                  <a:lnTo>
                    <a:pt x="387" y="3"/>
                  </a:lnTo>
                  <a:lnTo>
                    <a:pt x="388" y="3"/>
                  </a:lnTo>
                  <a:lnTo>
                    <a:pt x="390" y="4"/>
                  </a:lnTo>
                  <a:lnTo>
                    <a:pt x="391" y="5"/>
                  </a:lnTo>
                  <a:lnTo>
                    <a:pt x="391" y="6"/>
                  </a:lnTo>
                  <a:lnTo>
                    <a:pt x="392" y="6"/>
                  </a:lnTo>
                  <a:lnTo>
                    <a:pt x="392" y="5"/>
                  </a:lnTo>
                  <a:lnTo>
                    <a:pt x="393" y="4"/>
                  </a:lnTo>
                  <a:lnTo>
                    <a:pt x="394" y="3"/>
                  </a:lnTo>
                  <a:lnTo>
                    <a:pt x="396" y="3"/>
                  </a:lnTo>
                  <a:lnTo>
                    <a:pt x="398" y="3"/>
                  </a:lnTo>
                  <a:lnTo>
                    <a:pt x="400" y="4"/>
                  </a:lnTo>
                  <a:lnTo>
                    <a:pt x="400" y="5"/>
                  </a:lnTo>
                  <a:lnTo>
                    <a:pt x="401" y="6"/>
                  </a:lnTo>
                  <a:lnTo>
                    <a:pt x="412" y="6"/>
                  </a:lnTo>
                  <a:lnTo>
                    <a:pt x="413" y="5"/>
                  </a:lnTo>
                  <a:lnTo>
                    <a:pt x="414" y="4"/>
                  </a:lnTo>
                  <a:lnTo>
                    <a:pt x="415" y="3"/>
                  </a:lnTo>
                  <a:lnTo>
                    <a:pt x="417" y="3"/>
                  </a:lnTo>
                  <a:lnTo>
                    <a:pt x="419" y="3"/>
                  </a:lnTo>
                  <a:lnTo>
                    <a:pt x="420" y="4"/>
                  </a:lnTo>
                  <a:lnTo>
                    <a:pt x="421" y="5"/>
                  </a:lnTo>
                  <a:lnTo>
                    <a:pt x="421" y="6"/>
                  </a:lnTo>
                  <a:lnTo>
                    <a:pt x="426" y="6"/>
                  </a:lnTo>
                  <a:lnTo>
                    <a:pt x="426" y="5"/>
                  </a:lnTo>
                  <a:lnTo>
                    <a:pt x="427" y="4"/>
                  </a:lnTo>
                  <a:lnTo>
                    <a:pt x="429" y="3"/>
                  </a:lnTo>
                  <a:lnTo>
                    <a:pt x="430" y="3"/>
                  </a:lnTo>
                  <a:lnTo>
                    <a:pt x="432" y="3"/>
                  </a:lnTo>
                  <a:lnTo>
                    <a:pt x="434" y="4"/>
                  </a:lnTo>
                  <a:lnTo>
                    <a:pt x="435" y="5"/>
                  </a:lnTo>
                  <a:lnTo>
                    <a:pt x="435" y="6"/>
                  </a:lnTo>
                  <a:lnTo>
                    <a:pt x="439" y="6"/>
                  </a:lnTo>
                  <a:lnTo>
                    <a:pt x="440" y="5"/>
                  </a:lnTo>
                  <a:lnTo>
                    <a:pt x="441" y="4"/>
                  </a:lnTo>
                  <a:lnTo>
                    <a:pt x="442" y="3"/>
                  </a:lnTo>
                  <a:lnTo>
                    <a:pt x="444" y="3"/>
                  </a:lnTo>
                  <a:lnTo>
                    <a:pt x="446" y="3"/>
                  </a:lnTo>
                  <a:lnTo>
                    <a:pt x="447" y="4"/>
                  </a:lnTo>
                  <a:lnTo>
                    <a:pt x="448" y="5"/>
                  </a:lnTo>
                  <a:lnTo>
                    <a:pt x="449" y="6"/>
                  </a:lnTo>
                  <a:lnTo>
                    <a:pt x="554" y="6"/>
                  </a:lnTo>
                  <a:lnTo>
                    <a:pt x="554" y="5"/>
                  </a:lnTo>
                  <a:lnTo>
                    <a:pt x="555" y="4"/>
                  </a:lnTo>
                  <a:lnTo>
                    <a:pt x="556" y="3"/>
                  </a:lnTo>
                  <a:lnTo>
                    <a:pt x="558" y="3"/>
                  </a:lnTo>
                  <a:lnTo>
                    <a:pt x="560" y="3"/>
                  </a:lnTo>
                  <a:lnTo>
                    <a:pt x="561" y="4"/>
                  </a:lnTo>
                  <a:lnTo>
                    <a:pt x="562" y="5"/>
                  </a:lnTo>
                  <a:lnTo>
                    <a:pt x="563" y="6"/>
                  </a:lnTo>
                  <a:lnTo>
                    <a:pt x="592" y="6"/>
                  </a:lnTo>
                  <a:lnTo>
                    <a:pt x="592" y="5"/>
                  </a:lnTo>
                  <a:lnTo>
                    <a:pt x="593" y="4"/>
                  </a:lnTo>
                  <a:lnTo>
                    <a:pt x="594" y="3"/>
                  </a:lnTo>
                  <a:lnTo>
                    <a:pt x="596" y="3"/>
                  </a:lnTo>
                  <a:lnTo>
                    <a:pt x="598" y="3"/>
                  </a:lnTo>
                  <a:lnTo>
                    <a:pt x="599" y="4"/>
                  </a:lnTo>
                  <a:lnTo>
                    <a:pt x="600" y="5"/>
                  </a:lnTo>
                  <a:lnTo>
                    <a:pt x="601" y="6"/>
                  </a:lnTo>
                  <a:lnTo>
                    <a:pt x="710" y="6"/>
                  </a:lnTo>
                  <a:lnTo>
                    <a:pt x="710" y="5"/>
                  </a:lnTo>
                  <a:lnTo>
                    <a:pt x="711" y="4"/>
                  </a:lnTo>
                  <a:lnTo>
                    <a:pt x="713" y="3"/>
                  </a:lnTo>
                  <a:lnTo>
                    <a:pt x="714" y="3"/>
                  </a:lnTo>
                  <a:lnTo>
                    <a:pt x="716" y="3"/>
                  </a:lnTo>
                  <a:lnTo>
                    <a:pt x="717" y="4"/>
                  </a:lnTo>
                  <a:lnTo>
                    <a:pt x="718" y="5"/>
                  </a:lnTo>
                  <a:lnTo>
                    <a:pt x="719" y="6"/>
                  </a:lnTo>
                  <a:lnTo>
                    <a:pt x="723" y="6"/>
                  </a:lnTo>
                  <a:lnTo>
                    <a:pt x="724" y="5"/>
                  </a:lnTo>
                  <a:lnTo>
                    <a:pt x="725" y="4"/>
                  </a:lnTo>
                  <a:lnTo>
                    <a:pt x="726" y="3"/>
                  </a:lnTo>
                  <a:lnTo>
                    <a:pt x="728" y="3"/>
                  </a:lnTo>
                  <a:lnTo>
                    <a:pt x="729" y="3"/>
                  </a:lnTo>
                  <a:lnTo>
                    <a:pt x="731" y="4"/>
                  </a:lnTo>
                  <a:lnTo>
                    <a:pt x="732" y="5"/>
                  </a:lnTo>
                  <a:lnTo>
                    <a:pt x="732" y="6"/>
                  </a:lnTo>
                  <a:lnTo>
                    <a:pt x="737" y="6"/>
                  </a:lnTo>
                  <a:lnTo>
                    <a:pt x="737" y="5"/>
                  </a:lnTo>
                  <a:lnTo>
                    <a:pt x="738" y="4"/>
                  </a:lnTo>
                  <a:lnTo>
                    <a:pt x="740" y="3"/>
                  </a:lnTo>
                  <a:lnTo>
                    <a:pt x="741" y="3"/>
                  </a:lnTo>
                  <a:lnTo>
                    <a:pt x="743" y="3"/>
                  </a:lnTo>
                  <a:lnTo>
                    <a:pt x="744" y="4"/>
                  </a:lnTo>
                  <a:lnTo>
                    <a:pt x="746" y="5"/>
                  </a:lnTo>
                  <a:lnTo>
                    <a:pt x="746" y="6"/>
                  </a:lnTo>
                  <a:lnTo>
                    <a:pt x="836" y="6"/>
                  </a:lnTo>
                  <a:lnTo>
                    <a:pt x="836" y="37"/>
                  </a:lnTo>
                  <a:lnTo>
                    <a:pt x="852" y="37"/>
                  </a:lnTo>
                  <a:lnTo>
                    <a:pt x="852" y="36"/>
                  </a:lnTo>
                  <a:lnTo>
                    <a:pt x="853" y="35"/>
                  </a:lnTo>
                  <a:lnTo>
                    <a:pt x="854" y="34"/>
                  </a:lnTo>
                  <a:lnTo>
                    <a:pt x="856" y="34"/>
                  </a:lnTo>
                  <a:lnTo>
                    <a:pt x="858" y="34"/>
                  </a:lnTo>
                  <a:lnTo>
                    <a:pt x="859" y="35"/>
                  </a:lnTo>
                  <a:lnTo>
                    <a:pt x="860" y="36"/>
                  </a:lnTo>
                  <a:lnTo>
                    <a:pt x="861" y="37"/>
                  </a:lnTo>
                  <a:lnTo>
                    <a:pt x="897" y="37"/>
                  </a:lnTo>
                  <a:lnTo>
                    <a:pt x="898" y="35"/>
                  </a:lnTo>
                  <a:lnTo>
                    <a:pt x="899" y="33"/>
                  </a:lnTo>
                  <a:lnTo>
                    <a:pt x="900" y="31"/>
                  </a:lnTo>
                  <a:lnTo>
                    <a:pt x="903" y="30"/>
                  </a:lnTo>
                  <a:lnTo>
                    <a:pt x="905" y="29"/>
                  </a:lnTo>
                  <a:lnTo>
                    <a:pt x="908" y="28"/>
                  </a:lnTo>
                  <a:lnTo>
                    <a:pt x="911" y="28"/>
                  </a:lnTo>
                  <a:lnTo>
                    <a:pt x="914" y="29"/>
                  </a:lnTo>
                  <a:lnTo>
                    <a:pt x="916" y="30"/>
                  </a:lnTo>
                  <a:lnTo>
                    <a:pt x="918" y="31"/>
                  </a:lnTo>
                  <a:lnTo>
                    <a:pt x="920" y="33"/>
                  </a:lnTo>
                  <a:lnTo>
                    <a:pt x="921" y="35"/>
                  </a:lnTo>
                  <a:lnTo>
                    <a:pt x="921" y="37"/>
                  </a:lnTo>
                  <a:lnTo>
                    <a:pt x="1017" y="37"/>
                  </a:lnTo>
                  <a:lnTo>
                    <a:pt x="1017" y="36"/>
                  </a:lnTo>
                  <a:lnTo>
                    <a:pt x="1018" y="35"/>
                  </a:lnTo>
                  <a:lnTo>
                    <a:pt x="1020" y="34"/>
                  </a:lnTo>
                  <a:lnTo>
                    <a:pt x="1022" y="34"/>
                  </a:lnTo>
                  <a:lnTo>
                    <a:pt x="1023" y="34"/>
                  </a:lnTo>
                  <a:lnTo>
                    <a:pt x="1025" y="35"/>
                  </a:lnTo>
                  <a:lnTo>
                    <a:pt x="1026" y="36"/>
                  </a:lnTo>
                  <a:lnTo>
                    <a:pt x="1026" y="37"/>
                  </a:lnTo>
                  <a:lnTo>
                    <a:pt x="1149" y="37"/>
                  </a:lnTo>
                  <a:lnTo>
                    <a:pt x="1149" y="36"/>
                  </a:lnTo>
                  <a:lnTo>
                    <a:pt x="1150" y="35"/>
                  </a:lnTo>
                  <a:lnTo>
                    <a:pt x="1152" y="34"/>
                  </a:lnTo>
                  <a:lnTo>
                    <a:pt x="1153" y="34"/>
                  </a:lnTo>
                  <a:lnTo>
                    <a:pt x="1155" y="34"/>
                  </a:lnTo>
                  <a:lnTo>
                    <a:pt x="1156" y="35"/>
                  </a:lnTo>
                  <a:lnTo>
                    <a:pt x="1157" y="36"/>
                  </a:lnTo>
                  <a:lnTo>
                    <a:pt x="1158" y="37"/>
                  </a:lnTo>
                  <a:lnTo>
                    <a:pt x="1162" y="37"/>
                  </a:lnTo>
                  <a:lnTo>
                    <a:pt x="1163" y="36"/>
                  </a:lnTo>
                  <a:lnTo>
                    <a:pt x="1164" y="35"/>
                  </a:lnTo>
                  <a:lnTo>
                    <a:pt x="1165" y="34"/>
                  </a:lnTo>
                  <a:lnTo>
                    <a:pt x="1167" y="34"/>
                  </a:lnTo>
                  <a:lnTo>
                    <a:pt x="1168" y="34"/>
                  </a:lnTo>
                  <a:lnTo>
                    <a:pt x="1170" y="35"/>
                  </a:lnTo>
                  <a:lnTo>
                    <a:pt x="1171" y="36"/>
                  </a:lnTo>
                  <a:lnTo>
                    <a:pt x="1171" y="37"/>
                  </a:lnTo>
                  <a:lnTo>
                    <a:pt x="1203" y="37"/>
                  </a:lnTo>
                  <a:lnTo>
                    <a:pt x="1203" y="36"/>
                  </a:lnTo>
                  <a:lnTo>
                    <a:pt x="1204" y="35"/>
                  </a:lnTo>
                  <a:lnTo>
                    <a:pt x="1206" y="34"/>
                  </a:lnTo>
                  <a:lnTo>
                    <a:pt x="1207" y="34"/>
                  </a:lnTo>
                  <a:lnTo>
                    <a:pt x="1209" y="34"/>
                  </a:lnTo>
                  <a:lnTo>
                    <a:pt x="1210" y="35"/>
                  </a:lnTo>
                  <a:lnTo>
                    <a:pt x="1211" y="36"/>
                  </a:lnTo>
                  <a:lnTo>
                    <a:pt x="1212" y="37"/>
                  </a:lnTo>
                  <a:lnTo>
                    <a:pt x="1258" y="37"/>
                  </a:lnTo>
                  <a:lnTo>
                    <a:pt x="1259" y="36"/>
                  </a:lnTo>
                  <a:lnTo>
                    <a:pt x="1260" y="35"/>
                  </a:lnTo>
                  <a:lnTo>
                    <a:pt x="1261" y="34"/>
                  </a:lnTo>
                  <a:lnTo>
                    <a:pt x="1263" y="34"/>
                  </a:lnTo>
                  <a:lnTo>
                    <a:pt x="1265" y="34"/>
                  </a:lnTo>
                  <a:lnTo>
                    <a:pt x="1266" y="35"/>
                  </a:lnTo>
                  <a:lnTo>
                    <a:pt x="1267" y="36"/>
                  </a:lnTo>
                  <a:lnTo>
                    <a:pt x="1267" y="37"/>
                  </a:lnTo>
                  <a:lnTo>
                    <a:pt x="1286" y="37"/>
                  </a:lnTo>
                  <a:lnTo>
                    <a:pt x="1286" y="36"/>
                  </a:lnTo>
                  <a:lnTo>
                    <a:pt x="1287" y="35"/>
                  </a:lnTo>
                  <a:lnTo>
                    <a:pt x="1288" y="34"/>
                  </a:lnTo>
                  <a:lnTo>
                    <a:pt x="1290" y="34"/>
                  </a:lnTo>
                  <a:lnTo>
                    <a:pt x="1292" y="34"/>
                  </a:lnTo>
                  <a:lnTo>
                    <a:pt x="1293" y="35"/>
                  </a:lnTo>
                  <a:lnTo>
                    <a:pt x="1294" y="36"/>
                  </a:lnTo>
                  <a:lnTo>
                    <a:pt x="1295" y="37"/>
                  </a:lnTo>
                  <a:lnTo>
                    <a:pt x="1310" y="37"/>
                  </a:lnTo>
                  <a:lnTo>
                    <a:pt x="1311" y="36"/>
                  </a:lnTo>
                  <a:lnTo>
                    <a:pt x="1312" y="35"/>
                  </a:lnTo>
                  <a:lnTo>
                    <a:pt x="1313" y="34"/>
                  </a:lnTo>
                  <a:lnTo>
                    <a:pt x="1315" y="34"/>
                  </a:lnTo>
                  <a:lnTo>
                    <a:pt x="1316" y="34"/>
                  </a:lnTo>
                  <a:lnTo>
                    <a:pt x="1318" y="35"/>
                  </a:lnTo>
                  <a:lnTo>
                    <a:pt x="1319" y="36"/>
                  </a:lnTo>
                  <a:lnTo>
                    <a:pt x="1319" y="37"/>
                  </a:lnTo>
                  <a:lnTo>
                    <a:pt x="1324" y="37"/>
                  </a:lnTo>
                  <a:lnTo>
                    <a:pt x="1325" y="36"/>
                  </a:lnTo>
                  <a:lnTo>
                    <a:pt x="1326" y="35"/>
                  </a:lnTo>
                  <a:lnTo>
                    <a:pt x="1327" y="34"/>
                  </a:lnTo>
                  <a:lnTo>
                    <a:pt x="1329" y="34"/>
                  </a:lnTo>
                  <a:lnTo>
                    <a:pt x="1331" y="34"/>
                  </a:lnTo>
                  <a:lnTo>
                    <a:pt x="1332" y="35"/>
                  </a:lnTo>
                  <a:lnTo>
                    <a:pt x="1333" y="36"/>
                  </a:lnTo>
                  <a:lnTo>
                    <a:pt x="1333" y="37"/>
                  </a:lnTo>
                  <a:lnTo>
                    <a:pt x="1395" y="37"/>
                  </a:lnTo>
                  <a:lnTo>
                    <a:pt x="1395" y="36"/>
                  </a:lnTo>
                  <a:lnTo>
                    <a:pt x="1396" y="35"/>
                  </a:lnTo>
                  <a:lnTo>
                    <a:pt x="1398" y="34"/>
                  </a:lnTo>
                  <a:lnTo>
                    <a:pt x="1399" y="34"/>
                  </a:lnTo>
                  <a:lnTo>
                    <a:pt x="1401" y="34"/>
                  </a:lnTo>
                  <a:lnTo>
                    <a:pt x="1402" y="35"/>
                  </a:lnTo>
                  <a:lnTo>
                    <a:pt x="1403" y="36"/>
                  </a:lnTo>
                  <a:lnTo>
                    <a:pt x="1404" y="37"/>
                  </a:lnTo>
                  <a:lnTo>
                    <a:pt x="1619" y="37"/>
                  </a:lnTo>
                  <a:lnTo>
                    <a:pt x="1619" y="304"/>
                  </a:lnTo>
                  <a:lnTo>
                    <a:pt x="1480" y="304"/>
                  </a:lnTo>
                  <a:lnTo>
                    <a:pt x="1480" y="3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9" name="Freeform 569"/>
            <p:cNvSpPr>
              <a:spLocks/>
            </p:cNvSpPr>
            <p:nvPr/>
          </p:nvSpPr>
          <p:spPr bwMode="auto">
            <a:xfrm>
              <a:off x="3380" y="1620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0" name="Freeform 570"/>
            <p:cNvSpPr>
              <a:spLocks/>
            </p:cNvSpPr>
            <p:nvPr/>
          </p:nvSpPr>
          <p:spPr bwMode="auto">
            <a:xfrm>
              <a:off x="4866" y="1928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1" name="Freeform 571"/>
            <p:cNvSpPr>
              <a:spLocks/>
            </p:cNvSpPr>
            <p:nvPr/>
          </p:nvSpPr>
          <p:spPr bwMode="auto">
            <a:xfrm>
              <a:off x="4989" y="1214"/>
              <a:ext cx="67" cy="783"/>
            </a:xfrm>
            <a:custGeom>
              <a:avLst/>
              <a:gdLst>
                <a:gd name="T0" fmla="*/ 57 w 67"/>
                <a:gd name="T1" fmla="*/ 0 h 783"/>
                <a:gd name="T2" fmla="*/ 67 w 67"/>
                <a:gd name="T3" fmla="*/ 0 h 783"/>
                <a:gd name="T4" fmla="*/ 67 w 67"/>
                <a:gd name="T5" fmla="*/ 783 h 783"/>
                <a:gd name="T6" fmla="*/ 55 w 67"/>
                <a:gd name="T7" fmla="*/ 783 h 783"/>
                <a:gd name="T8" fmla="*/ 54 w 67"/>
                <a:gd name="T9" fmla="*/ 782 h 783"/>
                <a:gd name="T10" fmla="*/ 53 w 67"/>
                <a:gd name="T11" fmla="*/ 780 h 783"/>
                <a:gd name="T12" fmla="*/ 52 w 67"/>
                <a:gd name="T13" fmla="*/ 780 h 783"/>
                <a:gd name="T14" fmla="*/ 50 w 67"/>
                <a:gd name="T15" fmla="*/ 779 h 783"/>
                <a:gd name="T16" fmla="*/ 49 w 67"/>
                <a:gd name="T17" fmla="*/ 780 h 783"/>
                <a:gd name="T18" fmla="*/ 47 w 67"/>
                <a:gd name="T19" fmla="*/ 780 h 783"/>
                <a:gd name="T20" fmla="*/ 46 w 67"/>
                <a:gd name="T21" fmla="*/ 782 h 783"/>
                <a:gd name="T22" fmla="*/ 46 w 67"/>
                <a:gd name="T23" fmla="*/ 783 h 783"/>
                <a:gd name="T24" fmla="*/ 0 w 67"/>
                <a:gd name="T25" fmla="*/ 783 h 7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"/>
                <a:gd name="T40" fmla="*/ 0 h 783"/>
                <a:gd name="T41" fmla="*/ 67 w 67"/>
                <a:gd name="T42" fmla="*/ 783 h 7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" h="783">
                  <a:moveTo>
                    <a:pt x="57" y="0"/>
                  </a:moveTo>
                  <a:lnTo>
                    <a:pt x="67" y="0"/>
                  </a:lnTo>
                  <a:lnTo>
                    <a:pt x="67" y="783"/>
                  </a:lnTo>
                  <a:lnTo>
                    <a:pt x="55" y="783"/>
                  </a:lnTo>
                  <a:lnTo>
                    <a:pt x="54" y="782"/>
                  </a:lnTo>
                  <a:lnTo>
                    <a:pt x="53" y="780"/>
                  </a:lnTo>
                  <a:lnTo>
                    <a:pt x="52" y="780"/>
                  </a:lnTo>
                  <a:lnTo>
                    <a:pt x="50" y="779"/>
                  </a:lnTo>
                  <a:lnTo>
                    <a:pt x="49" y="780"/>
                  </a:lnTo>
                  <a:lnTo>
                    <a:pt x="47" y="780"/>
                  </a:lnTo>
                  <a:lnTo>
                    <a:pt x="46" y="782"/>
                  </a:lnTo>
                  <a:lnTo>
                    <a:pt x="46" y="783"/>
                  </a:lnTo>
                  <a:lnTo>
                    <a:pt x="0" y="78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2" name="Freeform 572"/>
            <p:cNvSpPr>
              <a:spLocks/>
            </p:cNvSpPr>
            <p:nvPr/>
          </p:nvSpPr>
          <p:spPr bwMode="auto">
            <a:xfrm>
              <a:off x="5034" y="1209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3" name="Freeform 573"/>
            <p:cNvSpPr>
              <a:spLocks/>
            </p:cNvSpPr>
            <p:nvPr/>
          </p:nvSpPr>
          <p:spPr bwMode="auto">
            <a:xfrm>
              <a:off x="4978" y="1992"/>
              <a:ext cx="13" cy="10"/>
            </a:xfrm>
            <a:custGeom>
              <a:avLst/>
              <a:gdLst>
                <a:gd name="T0" fmla="*/ 11 w 13"/>
                <a:gd name="T1" fmla="*/ 10 h 10"/>
                <a:gd name="T2" fmla="*/ 0 w 13"/>
                <a:gd name="T3" fmla="*/ 5 h 10"/>
                <a:gd name="T4" fmla="*/ 11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1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1" y="10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4" name="Freeform 574"/>
            <p:cNvSpPr>
              <a:spLocks/>
            </p:cNvSpPr>
            <p:nvPr/>
          </p:nvSpPr>
          <p:spPr bwMode="auto">
            <a:xfrm>
              <a:off x="4388" y="2067"/>
              <a:ext cx="563" cy="148"/>
            </a:xfrm>
            <a:custGeom>
              <a:avLst/>
              <a:gdLst>
                <a:gd name="T0" fmla="*/ 112 w 563"/>
                <a:gd name="T1" fmla="*/ 148 h 148"/>
                <a:gd name="T2" fmla="*/ 114 w 563"/>
                <a:gd name="T3" fmla="*/ 146 h 148"/>
                <a:gd name="T4" fmla="*/ 117 w 563"/>
                <a:gd name="T5" fmla="*/ 145 h 148"/>
                <a:gd name="T6" fmla="*/ 120 w 563"/>
                <a:gd name="T7" fmla="*/ 146 h 148"/>
                <a:gd name="T8" fmla="*/ 121 w 563"/>
                <a:gd name="T9" fmla="*/ 148 h 148"/>
                <a:gd name="T10" fmla="*/ 134 w 563"/>
                <a:gd name="T11" fmla="*/ 147 h 148"/>
                <a:gd name="T12" fmla="*/ 137 w 563"/>
                <a:gd name="T13" fmla="*/ 145 h 148"/>
                <a:gd name="T14" fmla="*/ 140 w 563"/>
                <a:gd name="T15" fmla="*/ 145 h 148"/>
                <a:gd name="T16" fmla="*/ 143 w 563"/>
                <a:gd name="T17" fmla="*/ 147 h 148"/>
                <a:gd name="T18" fmla="*/ 153 w 563"/>
                <a:gd name="T19" fmla="*/ 148 h 148"/>
                <a:gd name="T20" fmla="*/ 154 w 563"/>
                <a:gd name="T21" fmla="*/ 146 h 148"/>
                <a:gd name="T22" fmla="*/ 157 w 563"/>
                <a:gd name="T23" fmla="*/ 145 h 148"/>
                <a:gd name="T24" fmla="*/ 160 w 563"/>
                <a:gd name="T25" fmla="*/ 146 h 148"/>
                <a:gd name="T26" fmla="*/ 162 w 563"/>
                <a:gd name="T27" fmla="*/ 148 h 148"/>
                <a:gd name="T28" fmla="*/ 167 w 563"/>
                <a:gd name="T29" fmla="*/ 147 h 148"/>
                <a:gd name="T30" fmla="*/ 169 w 563"/>
                <a:gd name="T31" fmla="*/ 145 h 148"/>
                <a:gd name="T32" fmla="*/ 172 w 563"/>
                <a:gd name="T33" fmla="*/ 145 h 148"/>
                <a:gd name="T34" fmla="*/ 175 w 563"/>
                <a:gd name="T35" fmla="*/ 147 h 148"/>
                <a:gd name="T36" fmla="*/ 193 w 563"/>
                <a:gd name="T37" fmla="*/ 148 h 148"/>
                <a:gd name="T38" fmla="*/ 195 w 563"/>
                <a:gd name="T39" fmla="*/ 146 h 148"/>
                <a:gd name="T40" fmla="*/ 198 w 563"/>
                <a:gd name="T41" fmla="*/ 145 h 148"/>
                <a:gd name="T42" fmla="*/ 201 w 563"/>
                <a:gd name="T43" fmla="*/ 146 h 148"/>
                <a:gd name="T44" fmla="*/ 202 w 563"/>
                <a:gd name="T45" fmla="*/ 148 h 148"/>
                <a:gd name="T46" fmla="*/ 221 w 563"/>
                <a:gd name="T47" fmla="*/ 147 h 148"/>
                <a:gd name="T48" fmla="*/ 224 w 563"/>
                <a:gd name="T49" fmla="*/ 145 h 148"/>
                <a:gd name="T50" fmla="*/ 227 w 563"/>
                <a:gd name="T51" fmla="*/ 145 h 148"/>
                <a:gd name="T52" fmla="*/ 230 w 563"/>
                <a:gd name="T53" fmla="*/ 147 h 148"/>
                <a:gd name="T54" fmla="*/ 248 w 563"/>
                <a:gd name="T55" fmla="*/ 148 h 148"/>
                <a:gd name="T56" fmla="*/ 249 w 563"/>
                <a:gd name="T57" fmla="*/ 146 h 148"/>
                <a:gd name="T58" fmla="*/ 253 w 563"/>
                <a:gd name="T59" fmla="*/ 145 h 148"/>
                <a:gd name="T60" fmla="*/ 256 w 563"/>
                <a:gd name="T61" fmla="*/ 146 h 148"/>
                <a:gd name="T62" fmla="*/ 257 w 563"/>
                <a:gd name="T63" fmla="*/ 148 h 148"/>
                <a:gd name="T64" fmla="*/ 263 w 563"/>
                <a:gd name="T65" fmla="*/ 147 h 148"/>
                <a:gd name="T66" fmla="*/ 265 w 563"/>
                <a:gd name="T67" fmla="*/ 145 h 148"/>
                <a:gd name="T68" fmla="*/ 269 w 563"/>
                <a:gd name="T69" fmla="*/ 145 h 148"/>
                <a:gd name="T70" fmla="*/ 271 w 563"/>
                <a:gd name="T71" fmla="*/ 147 h 148"/>
                <a:gd name="T72" fmla="*/ 563 w 563"/>
                <a:gd name="T73" fmla="*/ 148 h 1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63"/>
                <a:gd name="T112" fmla="*/ 0 h 148"/>
                <a:gd name="T113" fmla="*/ 563 w 563"/>
                <a:gd name="T114" fmla="*/ 148 h 1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63" h="148">
                  <a:moveTo>
                    <a:pt x="0" y="148"/>
                  </a:moveTo>
                  <a:lnTo>
                    <a:pt x="112" y="148"/>
                  </a:lnTo>
                  <a:lnTo>
                    <a:pt x="113" y="147"/>
                  </a:lnTo>
                  <a:lnTo>
                    <a:pt x="114" y="146"/>
                  </a:lnTo>
                  <a:lnTo>
                    <a:pt x="115" y="145"/>
                  </a:lnTo>
                  <a:lnTo>
                    <a:pt x="117" y="145"/>
                  </a:lnTo>
                  <a:lnTo>
                    <a:pt x="119" y="145"/>
                  </a:lnTo>
                  <a:lnTo>
                    <a:pt x="120" y="146"/>
                  </a:lnTo>
                  <a:lnTo>
                    <a:pt x="121" y="147"/>
                  </a:lnTo>
                  <a:lnTo>
                    <a:pt x="121" y="148"/>
                  </a:lnTo>
                  <a:lnTo>
                    <a:pt x="134" y="148"/>
                  </a:lnTo>
                  <a:lnTo>
                    <a:pt x="134" y="147"/>
                  </a:lnTo>
                  <a:lnTo>
                    <a:pt x="136" y="146"/>
                  </a:lnTo>
                  <a:lnTo>
                    <a:pt x="137" y="145"/>
                  </a:lnTo>
                  <a:lnTo>
                    <a:pt x="139" y="145"/>
                  </a:lnTo>
                  <a:lnTo>
                    <a:pt x="140" y="145"/>
                  </a:lnTo>
                  <a:lnTo>
                    <a:pt x="142" y="146"/>
                  </a:lnTo>
                  <a:lnTo>
                    <a:pt x="143" y="147"/>
                  </a:lnTo>
                  <a:lnTo>
                    <a:pt x="143" y="148"/>
                  </a:lnTo>
                  <a:lnTo>
                    <a:pt x="153" y="148"/>
                  </a:lnTo>
                  <a:lnTo>
                    <a:pt x="153" y="147"/>
                  </a:lnTo>
                  <a:lnTo>
                    <a:pt x="154" y="146"/>
                  </a:lnTo>
                  <a:lnTo>
                    <a:pt x="156" y="145"/>
                  </a:lnTo>
                  <a:lnTo>
                    <a:pt x="157" y="145"/>
                  </a:lnTo>
                  <a:lnTo>
                    <a:pt x="159" y="145"/>
                  </a:lnTo>
                  <a:lnTo>
                    <a:pt x="160" y="146"/>
                  </a:lnTo>
                  <a:lnTo>
                    <a:pt x="161" y="147"/>
                  </a:lnTo>
                  <a:lnTo>
                    <a:pt x="162" y="148"/>
                  </a:lnTo>
                  <a:lnTo>
                    <a:pt x="166" y="148"/>
                  </a:lnTo>
                  <a:lnTo>
                    <a:pt x="167" y="147"/>
                  </a:lnTo>
                  <a:lnTo>
                    <a:pt x="168" y="146"/>
                  </a:lnTo>
                  <a:lnTo>
                    <a:pt x="169" y="145"/>
                  </a:lnTo>
                  <a:lnTo>
                    <a:pt x="171" y="145"/>
                  </a:lnTo>
                  <a:lnTo>
                    <a:pt x="172" y="145"/>
                  </a:lnTo>
                  <a:lnTo>
                    <a:pt x="174" y="146"/>
                  </a:lnTo>
                  <a:lnTo>
                    <a:pt x="175" y="147"/>
                  </a:lnTo>
                  <a:lnTo>
                    <a:pt x="175" y="148"/>
                  </a:lnTo>
                  <a:lnTo>
                    <a:pt x="193" y="148"/>
                  </a:lnTo>
                  <a:lnTo>
                    <a:pt x="194" y="147"/>
                  </a:lnTo>
                  <a:lnTo>
                    <a:pt x="195" y="146"/>
                  </a:lnTo>
                  <a:lnTo>
                    <a:pt x="196" y="145"/>
                  </a:lnTo>
                  <a:lnTo>
                    <a:pt x="198" y="145"/>
                  </a:lnTo>
                  <a:lnTo>
                    <a:pt x="199" y="145"/>
                  </a:lnTo>
                  <a:lnTo>
                    <a:pt x="201" y="146"/>
                  </a:lnTo>
                  <a:lnTo>
                    <a:pt x="202" y="147"/>
                  </a:lnTo>
                  <a:lnTo>
                    <a:pt x="202" y="148"/>
                  </a:lnTo>
                  <a:lnTo>
                    <a:pt x="221" y="148"/>
                  </a:lnTo>
                  <a:lnTo>
                    <a:pt x="221" y="147"/>
                  </a:lnTo>
                  <a:lnTo>
                    <a:pt x="222" y="146"/>
                  </a:lnTo>
                  <a:lnTo>
                    <a:pt x="224" y="145"/>
                  </a:lnTo>
                  <a:lnTo>
                    <a:pt x="225" y="145"/>
                  </a:lnTo>
                  <a:lnTo>
                    <a:pt x="227" y="145"/>
                  </a:lnTo>
                  <a:lnTo>
                    <a:pt x="229" y="146"/>
                  </a:lnTo>
                  <a:lnTo>
                    <a:pt x="230" y="147"/>
                  </a:lnTo>
                  <a:lnTo>
                    <a:pt x="230" y="148"/>
                  </a:lnTo>
                  <a:lnTo>
                    <a:pt x="248" y="148"/>
                  </a:lnTo>
                  <a:lnTo>
                    <a:pt x="248" y="147"/>
                  </a:lnTo>
                  <a:lnTo>
                    <a:pt x="249" y="146"/>
                  </a:lnTo>
                  <a:lnTo>
                    <a:pt x="251" y="145"/>
                  </a:lnTo>
                  <a:lnTo>
                    <a:pt x="253" y="145"/>
                  </a:lnTo>
                  <a:lnTo>
                    <a:pt x="254" y="145"/>
                  </a:lnTo>
                  <a:lnTo>
                    <a:pt x="256" y="146"/>
                  </a:lnTo>
                  <a:lnTo>
                    <a:pt x="257" y="147"/>
                  </a:lnTo>
                  <a:lnTo>
                    <a:pt x="257" y="148"/>
                  </a:lnTo>
                  <a:lnTo>
                    <a:pt x="262" y="148"/>
                  </a:lnTo>
                  <a:lnTo>
                    <a:pt x="263" y="147"/>
                  </a:lnTo>
                  <a:lnTo>
                    <a:pt x="264" y="146"/>
                  </a:lnTo>
                  <a:lnTo>
                    <a:pt x="265" y="145"/>
                  </a:lnTo>
                  <a:lnTo>
                    <a:pt x="267" y="145"/>
                  </a:lnTo>
                  <a:lnTo>
                    <a:pt x="269" y="145"/>
                  </a:lnTo>
                  <a:lnTo>
                    <a:pt x="270" y="146"/>
                  </a:lnTo>
                  <a:lnTo>
                    <a:pt x="271" y="147"/>
                  </a:lnTo>
                  <a:lnTo>
                    <a:pt x="271" y="148"/>
                  </a:lnTo>
                  <a:lnTo>
                    <a:pt x="563" y="148"/>
                  </a:lnTo>
                  <a:lnTo>
                    <a:pt x="563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" name="Freeform 575"/>
            <p:cNvSpPr>
              <a:spLocks/>
            </p:cNvSpPr>
            <p:nvPr/>
          </p:nvSpPr>
          <p:spPr bwMode="auto">
            <a:xfrm>
              <a:off x="4377" y="2211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4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6" name="Freeform 576"/>
            <p:cNvSpPr>
              <a:spLocks/>
            </p:cNvSpPr>
            <p:nvPr/>
          </p:nvSpPr>
          <p:spPr bwMode="auto">
            <a:xfrm>
              <a:off x="4946" y="2058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5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5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5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7" name="Freeform 577"/>
            <p:cNvSpPr>
              <a:spLocks/>
            </p:cNvSpPr>
            <p:nvPr/>
          </p:nvSpPr>
          <p:spPr bwMode="auto">
            <a:xfrm>
              <a:off x="4079" y="2066"/>
              <a:ext cx="689" cy="487"/>
            </a:xfrm>
            <a:custGeom>
              <a:avLst/>
              <a:gdLst>
                <a:gd name="T0" fmla="*/ 12 w 689"/>
                <a:gd name="T1" fmla="*/ 487 h 487"/>
                <a:gd name="T2" fmla="*/ 18 w 689"/>
                <a:gd name="T3" fmla="*/ 5 h 487"/>
                <a:gd name="T4" fmla="*/ 20 w 689"/>
                <a:gd name="T5" fmla="*/ 2 h 487"/>
                <a:gd name="T6" fmla="*/ 23 w 689"/>
                <a:gd name="T7" fmla="*/ 0 h 487"/>
                <a:gd name="T8" fmla="*/ 27 w 689"/>
                <a:gd name="T9" fmla="*/ 0 h 487"/>
                <a:gd name="T10" fmla="*/ 31 w 689"/>
                <a:gd name="T11" fmla="*/ 2 h 487"/>
                <a:gd name="T12" fmla="*/ 32 w 689"/>
                <a:gd name="T13" fmla="*/ 5 h 487"/>
                <a:gd name="T14" fmla="*/ 114 w 689"/>
                <a:gd name="T15" fmla="*/ 4 h 487"/>
                <a:gd name="T16" fmla="*/ 117 w 689"/>
                <a:gd name="T17" fmla="*/ 2 h 487"/>
                <a:gd name="T18" fmla="*/ 120 w 689"/>
                <a:gd name="T19" fmla="*/ 2 h 487"/>
                <a:gd name="T20" fmla="*/ 123 w 689"/>
                <a:gd name="T21" fmla="*/ 4 h 487"/>
                <a:gd name="T22" fmla="*/ 141 w 689"/>
                <a:gd name="T23" fmla="*/ 5 h 487"/>
                <a:gd name="T24" fmla="*/ 142 w 689"/>
                <a:gd name="T25" fmla="*/ 3 h 487"/>
                <a:gd name="T26" fmla="*/ 146 w 689"/>
                <a:gd name="T27" fmla="*/ 1 h 487"/>
                <a:gd name="T28" fmla="*/ 149 w 689"/>
                <a:gd name="T29" fmla="*/ 3 h 487"/>
                <a:gd name="T30" fmla="*/ 150 w 689"/>
                <a:gd name="T31" fmla="*/ 5 h 487"/>
                <a:gd name="T32" fmla="*/ 153 w 689"/>
                <a:gd name="T33" fmla="*/ 4 h 487"/>
                <a:gd name="T34" fmla="*/ 156 w 689"/>
                <a:gd name="T35" fmla="*/ 2 h 487"/>
                <a:gd name="T36" fmla="*/ 159 w 689"/>
                <a:gd name="T37" fmla="*/ 2 h 487"/>
                <a:gd name="T38" fmla="*/ 161 w 689"/>
                <a:gd name="T39" fmla="*/ 4 h 487"/>
                <a:gd name="T40" fmla="*/ 165 w 689"/>
                <a:gd name="T41" fmla="*/ 5 h 487"/>
                <a:gd name="T42" fmla="*/ 166 w 689"/>
                <a:gd name="T43" fmla="*/ 3 h 487"/>
                <a:gd name="T44" fmla="*/ 169 w 689"/>
                <a:gd name="T45" fmla="*/ 1 h 487"/>
                <a:gd name="T46" fmla="*/ 172 w 689"/>
                <a:gd name="T47" fmla="*/ 3 h 487"/>
                <a:gd name="T48" fmla="*/ 174 w 689"/>
                <a:gd name="T49" fmla="*/ 5 h 487"/>
                <a:gd name="T50" fmla="*/ 284 w 689"/>
                <a:gd name="T51" fmla="*/ 4 h 487"/>
                <a:gd name="T52" fmla="*/ 287 w 689"/>
                <a:gd name="T53" fmla="*/ 2 h 487"/>
                <a:gd name="T54" fmla="*/ 290 w 689"/>
                <a:gd name="T55" fmla="*/ 2 h 487"/>
                <a:gd name="T56" fmla="*/ 292 w 689"/>
                <a:gd name="T57" fmla="*/ 4 h 487"/>
                <a:gd name="T58" fmla="*/ 421 w 689"/>
                <a:gd name="T59" fmla="*/ 5 h 487"/>
                <a:gd name="T60" fmla="*/ 423 w 689"/>
                <a:gd name="T61" fmla="*/ 3 h 487"/>
                <a:gd name="T62" fmla="*/ 426 w 689"/>
                <a:gd name="T63" fmla="*/ 1 h 487"/>
                <a:gd name="T64" fmla="*/ 429 w 689"/>
                <a:gd name="T65" fmla="*/ 3 h 487"/>
                <a:gd name="T66" fmla="*/ 430 w 689"/>
                <a:gd name="T67" fmla="*/ 5 h 487"/>
                <a:gd name="T68" fmla="*/ 444 w 689"/>
                <a:gd name="T69" fmla="*/ 4 h 487"/>
                <a:gd name="T70" fmla="*/ 446 w 689"/>
                <a:gd name="T71" fmla="*/ 2 h 487"/>
                <a:gd name="T72" fmla="*/ 449 w 689"/>
                <a:gd name="T73" fmla="*/ 2 h 487"/>
                <a:gd name="T74" fmla="*/ 452 w 689"/>
                <a:gd name="T75" fmla="*/ 4 h 487"/>
                <a:gd name="T76" fmla="*/ 462 w 689"/>
                <a:gd name="T77" fmla="*/ 5 h 487"/>
                <a:gd name="T78" fmla="*/ 463 w 689"/>
                <a:gd name="T79" fmla="*/ 3 h 487"/>
                <a:gd name="T80" fmla="*/ 466 w 689"/>
                <a:gd name="T81" fmla="*/ 1 h 487"/>
                <a:gd name="T82" fmla="*/ 469 w 689"/>
                <a:gd name="T83" fmla="*/ 3 h 487"/>
                <a:gd name="T84" fmla="*/ 471 w 689"/>
                <a:gd name="T85" fmla="*/ 5 h 487"/>
                <a:gd name="T86" fmla="*/ 476 w 689"/>
                <a:gd name="T87" fmla="*/ 4 h 487"/>
                <a:gd name="T88" fmla="*/ 478 w 689"/>
                <a:gd name="T89" fmla="*/ 2 h 487"/>
                <a:gd name="T90" fmla="*/ 481 w 689"/>
                <a:gd name="T91" fmla="*/ 2 h 487"/>
                <a:gd name="T92" fmla="*/ 484 w 689"/>
                <a:gd name="T93" fmla="*/ 4 h 487"/>
                <a:gd name="T94" fmla="*/ 530 w 689"/>
                <a:gd name="T95" fmla="*/ 5 h 487"/>
                <a:gd name="T96" fmla="*/ 531 w 689"/>
                <a:gd name="T97" fmla="*/ 3 h 487"/>
                <a:gd name="T98" fmla="*/ 534 w 689"/>
                <a:gd name="T99" fmla="*/ 1 h 487"/>
                <a:gd name="T100" fmla="*/ 538 w 689"/>
                <a:gd name="T101" fmla="*/ 3 h 487"/>
                <a:gd name="T102" fmla="*/ 539 w 689"/>
                <a:gd name="T103" fmla="*/ 5 h 487"/>
                <a:gd name="T104" fmla="*/ 557 w 689"/>
                <a:gd name="T105" fmla="*/ 4 h 487"/>
                <a:gd name="T106" fmla="*/ 560 w 689"/>
                <a:gd name="T107" fmla="*/ 2 h 487"/>
                <a:gd name="T108" fmla="*/ 563 w 689"/>
                <a:gd name="T109" fmla="*/ 2 h 487"/>
                <a:gd name="T110" fmla="*/ 566 w 689"/>
                <a:gd name="T111" fmla="*/ 4 h 487"/>
                <a:gd name="T112" fmla="*/ 572 w 689"/>
                <a:gd name="T113" fmla="*/ 5 h 487"/>
                <a:gd name="T114" fmla="*/ 573 w 689"/>
                <a:gd name="T115" fmla="*/ 3 h 487"/>
                <a:gd name="T116" fmla="*/ 576 w 689"/>
                <a:gd name="T117" fmla="*/ 1 h 487"/>
                <a:gd name="T118" fmla="*/ 579 w 689"/>
                <a:gd name="T119" fmla="*/ 3 h 487"/>
                <a:gd name="T120" fmla="*/ 580 w 689"/>
                <a:gd name="T121" fmla="*/ 5 h 487"/>
                <a:gd name="T122" fmla="*/ 689 w 689"/>
                <a:gd name="T123" fmla="*/ 1 h 48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89"/>
                <a:gd name="T187" fmla="*/ 0 h 487"/>
                <a:gd name="T188" fmla="*/ 689 w 689"/>
                <a:gd name="T189" fmla="*/ 487 h 48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89" h="487">
                  <a:moveTo>
                    <a:pt x="0" y="487"/>
                  </a:moveTo>
                  <a:lnTo>
                    <a:pt x="12" y="487"/>
                  </a:lnTo>
                  <a:lnTo>
                    <a:pt x="12" y="5"/>
                  </a:lnTo>
                  <a:lnTo>
                    <a:pt x="18" y="5"/>
                  </a:lnTo>
                  <a:lnTo>
                    <a:pt x="19" y="3"/>
                  </a:lnTo>
                  <a:lnTo>
                    <a:pt x="20" y="2"/>
                  </a:lnTo>
                  <a:lnTo>
                    <a:pt x="21" y="1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114" y="5"/>
                  </a:lnTo>
                  <a:lnTo>
                    <a:pt x="114" y="4"/>
                  </a:lnTo>
                  <a:lnTo>
                    <a:pt x="115" y="3"/>
                  </a:lnTo>
                  <a:lnTo>
                    <a:pt x="117" y="2"/>
                  </a:lnTo>
                  <a:lnTo>
                    <a:pt x="118" y="1"/>
                  </a:lnTo>
                  <a:lnTo>
                    <a:pt x="120" y="2"/>
                  </a:lnTo>
                  <a:lnTo>
                    <a:pt x="122" y="3"/>
                  </a:lnTo>
                  <a:lnTo>
                    <a:pt x="123" y="4"/>
                  </a:lnTo>
                  <a:lnTo>
                    <a:pt x="123" y="5"/>
                  </a:lnTo>
                  <a:lnTo>
                    <a:pt x="141" y="5"/>
                  </a:lnTo>
                  <a:lnTo>
                    <a:pt x="141" y="4"/>
                  </a:lnTo>
                  <a:lnTo>
                    <a:pt x="142" y="3"/>
                  </a:lnTo>
                  <a:lnTo>
                    <a:pt x="144" y="2"/>
                  </a:lnTo>
                  <a:lnTo>
                    <a:pt x="146" y="1"/>
                  </a:lnTo>
                  <a:lnTo>
                    <a:pt x="147" y="2"/>
                  </a:lnTo>
                  <a:lnTo>
                    <a:pt x="149" y="3"/>
                  </a:lnTo>
                  <a:lnTo>
                    <a:pt x="150" y="4"/>
                  </a:lnTo>
                  <a:lnTo>
                    <a:pt x="150" y="5"/>
                  </a:lnTo>
                  <a:lnTo>
                    <a:pt x="153" y="5"/>
                  </a:lnTo>
                  <a:lnTo>
                    <a:pt x="153" y="4"/>
                  </a:lnTo>
                  <a:lnTo>
                    <a:pt x="154" y="3"/>
                  </a:lnTo>
                  <a:lnTo>
                    <a:pt x="156" y="2"/>
                  </a:lnTo>
                  <a:lnTo>
                    <a:pt x="157" y="1"/>
                  </a:lnTo>
                  <a:lnTo>
                    <a:pt x="159" y="2"/>
                  </a:lnTo>
                  <a:lnTo>
                    <a:pt x="160" y="3"/>
                  </a:lnTo>
                  <a:lnTo>
                    <a:pt x="161" y="4"/>
                  </a:lnTo>
                  <a:lnTo>
                    <a:pt x="162" y="5"/>
                  </a:lnTo>
                  <a:lnTo>
                    <a:pt x="165" y="5"/>
                  </a:lnTo>
                  <a:lnTo>
                    <a:pt x="165" y="4"/>
                  </a:lnTo>
                  <a:lnTo>
                    <a:pt x="166" y="3"/>
                  </a:lnTo>
                  <a:lnTo>
                    <a:pt x="167" y="2"/>
                  </a:lnTo>
                  <a:lnTo>
                    <a:pt x="169" y="1"/>
                  </a:lnTo>
                  <a:lnTo>
                    <a:pt x="171" y="2"/>
                  </a:lnTo>
                  <a:lnTo>
                    <a:pt x="172" y="3"/>
                  </a:lnTo>
                  <a:lnTo>
                    <a:pt x="173" y="4"/>
                  </a:lnTo>
                  <a:lnTo>
                    <a:pt x="174" y="5"/>
                  </a:lnTo>
                  <a:lnTo>
                    <a:pt x="284" y="5"/>
                  </a:lnTo>
                  <a:lnTo>
                    <a:pt x="284" y="4"/>
                  </a:lnTo>
                  <a:lnTo>
                    <a:pt x="285" y="3"/>
                  </a:lnTo>
                  <a:lnTo>
                    <a:pt x="287" y="2"/>
                  </a:lnTo>
                  <a:lnTo>
                    <a:pt x="288" y="1"/>
                  </a:lnTo>
                  <a:lnTo>
                    <a:pt x="290" y="2"/>
                  </a:lnTo>
                  <a:lnTo>
                    <a:pt x="292" y="3"/>
                  </a:lnTo>
                  <a:lnTo>
                    <a:pt x="292" y="4"/>
                  </a:lnTo>
                  <a:lnTo>
                    <a:pt x="293" y="5"/>
                  </a:lnTo>
                  <a:lnTo>
                    <a:pt x="421" y="5"/>
                  </a:lnTo>
                  <a:lnTo>
                    <a:pt x="422" y="4"/>
                  </a:lnTo>
                  <a:lnTo>
                    <a:pt x="423" y="3"/>
                  </a:lnTo>
                  <a:lnTo>
                    <a:pt x="424" y="2"/>
                  </a:lnTo>
                  <a:lnTo>
                    <a:pt x="426" y="1"/>
                  </a:lnTo>
                  <a:lnTo>
                    <a:pt x="428" y="2"/>
                  </a:lnTo>
                  <a:lnTo>
                    <a:pt x="429" y="3"/>
                  </a:lnTo>
                  <a:lnTo>
                    <a:pt x="430" y="4"/>
                  </a:lnTo>
                  <a:lnTo>
                    <a:pt x="430" y="5"/>
                  </a:lnTo>
                  <a:lnTo>
                    <a:pt x="443" y="5"/>
                  </a:lnTo>
                  <a:lnTo>
                    <a:pt x="444" y="4"/>
                  </a:lnTo>
                  <a:lnTo>
                    <a:pt x="445" y="3"/>
                  </a:lnTo>
                  <a:lnTo>
                    <a:pt x="446" y="2"/>
                  </a:lnTo>
                  <a:lnTo>
                    <a:pt x="448" y="1"/>
                  </a:lnTo>
                  <a:lnTo>
                    <a:pt x="449" y="2"/>
                  </a:lnTo>
                  <a:lnTo>
                    <a:pt x="451" y="3"/>
                  </a:lnTo>
                  <a:lnTo>
                    <a:pt x="452" y="4"/>
                  </a:lnTo>
                  <a:lnTo>
                    <a:pt x="452" y="5"/>
                  </a:lnTo>
                  <a:lnTo>
                    <a:pt x="462" y="5"/>
                  </a:lnTo>
                  <a:lnTo>
                    <a:pt x="462" y="4"/>
                  </a:lnTo>
                  <a:lnTo>
                    <a:pt x="463" y="3"/>
                  </a:lnTo>
                  <a:lnTo>
                    <a:pt x="465" y="2"/>
                  </a:lnTo>
                  <a:lnTo>
                    <a:pt x="466" y="1"/>
                  </a:lnTo>
                  <a:lnTo>
                    <a:pt x="468" y="2"/>
                  </a:lnTo>
                  <a:lnTo>
                    <a:pt x="469" y="3"/>
                  </a:lnTo>
                  <a:lnTo>
                    <a:pt x="470" y="4"/>
                  </a:lnTo>
                  <a:lnTo>
                    <a:pt x="471" y="5"/>
                  </a:lnTo>
                  <a:lnTo>
                    <a:pt x="475" y="5"/>
                  </a:lnTo>
                  <a:lnTo>
                    <a:pt x="476" y="4"/>
                  </a:lnTo>
                  <a:lnTo>
                    <a:pt x="477" y="3"/>
                  </a:lnTo>
                  <a:lnTo>
                    <a:pt x="478" y="2"/>
                  </a:lnTo>
                  <a:lnTo>
                    <a:pt x="480" y="1"/>
                  </a:lnTo>
                  <a:lnTo>
                    <a:pt x="481" y="2"/>
                  </a:lnTo>
                  <a:lnTo>
                    <a:pt x="483" y="3"/>
                  </a:lnTo>
                  <a:lnTo>
                    <a:pt x="484" y="4"/>
                  </a:lnTo>
                  <a:lnTo>
                    <a:pt x="484" y="5"/>
                  </a:lnTo>
                  <a:lnTo>
                    <a:pt x="530" y="5"/>
                  </a:lnTo>
                  <a:lnTo>
                    <a:pt x="530" y="4"/>
                  </a:lnTo>
                  <a:lnTo>
                    <a:pt x="531" y="3"/>
                  </a:lnTo>
                  <a:lnTo>
                    <a:pt x="533" y="2"/>
                  </a:lnTo>
                  <a:lnTo>
                    <a:pt x="534" y="1"/>
                  </a:lnTo>
                  <a:lnTo>
                    <a:pt x="536" y="2"/>
                  </a:lnTo>
                  <a:lnTo>
                    <a:pt x="538" y="3"/>
                  </a:lnTo>
                  <a:lnTo>
                    <a:pt x="539" y="4"/>
                  </a:lnTo>
                  <a:lnTo>
                    <a:pt x="539" y="5"/>
                  </a:lnTo>
                  <a:lnTo>
                    <a:pt x="557" y="5"/>
                  </a:lnTo>
                  <a:lnTo>
                    <a:pt x="557" y="4"/>
                  </a:lnTo>
                  <a:lnTo>
                    <a:pt x="558" y="3"/>
                  </a:lnTo>
                  <a:lnTo>
                    <a:pt x="560" y="2"/>
                  </a:lnTo>
                  <a:lnTo>
                    <a:pt x="562" y="1"/>
                  </a:lnTo>
                  <a:lnTo>
                    <a:pt x="563" y="2"/>
                  </a:lnTo>
                  <a:lnTo>
                    <a:pt x="565" y="3"/>
                  </a:lnTo>
                  <a:lnTo>
                    <a:pt x="566" y="4"/>
                  </a:lnTo>
                  <a:lnTo>
                    <a:pt x="566" y="5"/>
                  </a:lnTo>
                  <a:lnTo>
                    <a:pt x="572" y="5"/>
                  </a:lnTo>
                  <a:lnTo>
                    <a:pt x="572" y="4"/>
                  </a:lnTo>
                  <a:lnTo>
                    <a:pt x="573" y="3"/>
                  </a:lnTo>
                  <a:lnTo>
                    <a:pt x="574" y="2"/>
                  </a:lnTo>
                  <a:lnTo>
                    <a:pt x="576" y="1"/>
                  </a:lnTo>
                  <a:lnTo>
                    <a:pt x="578" y="2"/>
                  </a:lnTo>
                  <a:lnTo>
                    <a:pt x="579" y="3"/>
                  </a:lnTo>
                  <a:lnTo>
                    <a:pt x="580" y="4"/>
                  </a:lnTo>
                  <a:lnTo>
                    <a:pt x="580" y="5"/>
                  </a:lnTo>
                  <a:lnTo>
                    <a:pt x="689" y="5"/>
                  </a:lnTo>
                  <a:lnTo>
                    <a:pt x="689" y="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8" name="Freeform 578"/>
            <p:cNvSpPr>
              <a:spLocks/>
            </p:cNvSpPr>
            <p:nvPr/>
          </p:nvSpPr>
          <p:spPr bwMode="auto">
            <a:xfrm>
              <a:off x="4079" y="254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9" name="Freeform 579"/>
            <p:cNvSpPr>
              <a:spLocks/>
            </p:cNvSpPr>
            <p:nvPr/>
          </p:nvSpPr>
          <p:spPr bwMode="auto">
            <a:xfrm>
              <a:off x="4762" y="205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0" name="Freeform 580"/>
            <p:cNvSpPr>
              <a:spLocks/>
            </p:cNvSpPr>
            <p:nvPr/>
          </p:nvSpPr>
          <p:spPr bwMode="auto">
            <a:xfrm>
              <a:off x="4496" y="1967"/>
              <a:ext cx="173" cy="30"/>
            </a:xfrm>
            <a:custGeom>
              <a:avLst/>
              <a:gdLst>
                <a:gd name="T0" fmla="*/ 0 w 173"/>
                <a:gd name="T1" fmla="*/ 0 h 30"/>
                <a:gd name="T2" fmla="*/ 22 w 173"/>
                <a:gd name="T3" fmla="*/ 0 h 30"/>
                <a:gd name="T4" fmla="*/ 22 w 173"/>
                <a:gd name="T5" fmla="*/ 30 h 30"/>
                <a:gd name="T6" fmla="*/ 45 w 173"/>
                <a:gd name="T7" fmla="*/ 30 h 30"/>
                <a:gd name="T8" fmla="*/ 45 w 173"/>
                <a:gd name="T9" fmla="*/ 29 h 30"/>
                <a:gd name="T10" fmla="*/ 46 w 173"/>
                <a:gd name="T11" fmla="*/ 27 h 30"/>
                <a:gd name="T12" fmla="*/ 48 w 173"/>
                <a:gd name="T13" fmla="*/ 27 h 30"/>
                <a:gd name="T14" fmla="*/ 49 w 173"/>
                <a:gd name="T15" fmla="*/ 26 h 30"/>
                <a:gd name="T16" fmla="*/ 51 w 173"/>
                <a:gd name="T17" fmla="*/ 27 h 30"/>
                <a:gd name="T18" fmla="*/ 52 w 173"/>
                <a:gd name="T19" fmla="*/ 27 h 30"/>
                <a:gd name="T20" fmla="*/ 53 w 173"/>
                <a:gd name="T21" fmla="*/ 29 h 30"/>
                <a:gd name="T22" fmla="*/ 54 w 173"/>
                <a:gd name="T23" fmla="*/ 30 h 30"/>
                <a:gd name="T24" fmla="*/ 58 w 173"/>
                <a:gd name="T25" fmla="*/ 30 h 30"/>
                <a:gd name="T26" fmla="*/ 59 w 173"/>
                <a:gd name="T27" fmla="*/ 29 h 30"/>
                <a:gd name="T28" fmla="*/ 60 w 173"/>
                <a:gd name="T29" fmla="*/ 27 h 30"/>
                <a:gd name="T30" fmla="*/ 61 w 173"/>
                <a:gd name="T31" fmla="*/ 27 h 30"/>
                <a:gd name="T32" fmla="*/ 63 w 173"/>
                <a:gd name="T33" fmla="*/ 26 h 30"/>
                <a:gd name="T34" fmla="*/ 64 w 173"/>
                <a:gd name="T35" fmla="*/ 27 h 30"/>
                <a:gd name="T36" fmla="*/ 66 w 173"/>
                <a:gd name="T37" fmla="*/ 27 h 30"/>
                <a:gd name="T38" fmla="*/ 67 w 173"/>
                <a:gd name="T39" fmla="*/ 29 h 30"/>
                <a:gd name="T40" fmla="*/ 67 w 173"/>
                <a:gd name="T41" fmla="*/ 30 h 30"/>
                <a:gd name="T42" fmla="*/ 140 w 173"/>
                <a:gd name="T43" fmla="*/ 30 h 30"/>
                <a:gd name="T44" fmla="*/ 140 w 173"/>
                <a:gd name="T45" fmla="*/ 29 h 30"/>
                <a:gd name="T46" fmla="*/ 141 w 173"/>
                <a:gd name="T47" fmla="*/ 27 h 30"/>
                <a:gd name="T48" fmla="*/ 143 w 173"/>
                <a:gd name="T49" fmla="*/ 27 h 30"/>
                <a:gd name="T50" fmla="*/ 145 w 173"/>
                <a:gd name="T51" fmla="*/ 26 h 30"/>
                <a:gd name="T52" fmla="*/ 146 w 173"/>
                <a:gd name="T53" fmla="*/ 27 h 30"/>
                <a:gd name="T54" fmla="*/ 148 w 173"/>
                <a:gd name="T55" fmla="*/ 27 h 30"/>
                <a:gd name="T56" fmla="*/ 149 w 173"/>
                <a:gd name="T57" fmla="*/ 29 h 30"/>
                <a:gd name="T58" fmla="*/ 149 w 173"/>
                <a:gd name="T59" fmla="*/ 30 h 30"/>
                <a:gd name="T60" fmla="*/ 155 w 173"/>
                <a:gd name="T61" fmla="*/ 30 h 30"/>
                <a:gd name="T62" fmla="*/ 155 w 173"/>
                <a:gd name="T63" fmla="*/ 29 h 30"/>
                <a:gd name="T64" fmla="*/ 156 w 173"/>
                <a:gd name="T65" fmla="*/ 27 h 30"/>
                <a:gd name="T66" fmla="*/ 157 w 173"/>
                <a:gd name="T67" fmla="*/ 27 h 30"/>
                <a:gd name="T68" fmla="*/ 159 w 173"/>
                <a:gd name="T69" fmla="*/ 26 h 30"/>
                <a:gd name="T70" fmla="*/ 161 w 173"/>
                <a:gd name="T71" fmla="*/ 27 h 30"/>
                <a:gd name="T72" fmla="*/ 162 w 173"/>
                <a:gd name="T73" fmla="*/ 27 h 30"/>
                <a:gd name="T74" fmla="*/ 163 w 173"/>
                <a:gd name="T75" fmla="*/ 29 h 30"/>
                <a:gd name="T76" fmla="*/ 163 w 173"/>
                <a:gd name="T77" fmla="*/ 30 h 30"/>
                <a:gd name="T78" fmla="*/ 173 w 173"/>
                <a:gd name="T79" fmla="*/ 30 h 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73"/>
                <a:gd name="T121" fmla="*/ 0 h 30"/>
                <a:gd name="T122" fmla="*/ 173 w 173"/>
                <a:gd name="T123" fmla="*/ 30 h 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73" h="30">
                  <a:moveTo>
                    <a:pt x="0" y="0"/>
                  </a:moveTo>
                  <a:lnTo>
                    <a:pt x="22" y="0"/>
                  </a:lnTo>
                  <a:lnTo>
                    <a:pt x="22" y="30"/>
                  </a:lnTo>
                  <a:lnTo>
                    <a:pt x="45" y="30"/>
                  </a:lnTo>
                  <a:lnTo>
                    <a:pt x="45" y="29"/>
                  </a:lnTo>
                  <a:lnTo>
                    <a:pt x="46" y="27"/>
                  </a:lnTo>
                  <a:lnTo>
                    <a:pt x="48" y="27"/>
                  </a:lnTo>
                  <a:lnTo>
                    <a:pt x="49" y="26"/>
                  </a:lnTo>
                  <a:lnTo>
                    <a:pt x="51" y="27"/>
                  </a:lnTo>
                  <a:lnTo>
                    <a:pt x="52" y="27"/>
                  </a:lnTo>
                  <a:lnTo>
                    <a:pt x="53" y="29"/>
                  </a:lnTo>
                  <a:lnTo>
                    <a:pt x="54" y="30"/>
                  </a:lnTo>
                  <a:lnTo>
                    <a:pt x="58" y="30"/>
                  </a:lnTo>
                  <a:lnTo>
                    <a:pt x="59" y="29"/>
                  </a:lnTo>
                  <a:lnTo>
                    <a:pt x="60" y="27"/>
                  </a:lnTo>
                  <a:lnTo>
                    <a:pt x="61" y="27"/>
                  </a:lnTo>
                  <a:lnTo>
                    <a:pt x="63" y="26"/>
                  </a:lnTo>
                  <a:lnTo>
                    <a:pt x="64" y="27"/>
                  </a:lnTo>
                  <a:lnTo>
                    <a:pt x="66" y="27"/>
                  </a:lnTo>
                  <a:lnTo>
                    <a:pt x="67" y="29"/>
                  </a:lnTo>
                  <a:lnTo>
                    <a:pt x="67" y="30"/>
                  </a:lnTo>
                  <a:lnTo>
                    <a:pt x="140" y="30"/>
                  </a:lnTo>
                  <a:lnTo>
                    <a:pt x="140" y="29"/>
                  </a:lnTo>
                  <a:lnTo>
                    <a:pt x="141" y="27"/>
                  </a:lnTo>
                  <a:lnTo>
                    <a:pt x="143" y="27"/>
                  </a:lnTo>
                  <a:lnTo>
                    <a:pt x="145" y="26"/>
                  </a:lnTo>
                  <a:lnTo>
                    <a:pt x="146" y="27"/>
                  </a:lnTo>
                  <a:lnTo>
                    <a:pt x="148" y="27"/>
                  </a:lnTo>
                  <a:lnTo>
                    <a:pt x="149" y="29"/>
                  </a:lnTo>
                  <a:lnTo>
                    <a:pt x="149" y="30"/>
                  </a:lnTo>
                  <a:lnTo>
                    <a:pt x="155" y="30"/>
                  </a:lnTo>
                  <a:lnTo>
                    <a:pt x="155" y="29"/>
                  </a:lnTo>
                  <a:lnTo>
                    <a:pt x="156" y="27"/>
                  </a:lnTo>
                  <a:lnTo>
                    <a:pt x="157" y="27"/>
                  </a:lnTo>
                  <a:lnTo>
                    <a:pt x="159" y="26"/>
                  </a:lnTo>
                  <a:lnTo>
                    <a:pt x="161" y="27"/>
                  </a:lnTo>
                  <a:lnTo>
                    <a:pt x="162" y="27"/>
                  </a:lnTo>
                  <a:lnTo>
                    <a:pt x="163" y="29"/>
                  </a:lnTo>
                  <a:lnTo>
                    <a:pt x="163" y="30"/>
                  </a:lnTo>
                  <a:lnTo>
                    <a:pt x="173" y="3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1" name="Freeform 581"/>
            <p:cNvSpPr>
              <a:spLocks/>
            </p:cNvSpPr>
            <p:nvPr/>
          </p:nvSpPr>
          <p:spPr bwMode="auto">
            <a:xfrm>
              <a:off x="4484" y="1962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2" name="Freeform 582"/>
            <p:cNvSpPr>
              <a:spLocks/>
            </p:cNvSpPr>
            <p:nvPr/>
          </p:nvSpPr>
          <p:spPr bwMode="auto">
            <a:xfrm>
              <a:off x="4655" y="1992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3" name="Freeform 583"/>
            <p:cNvSpPr>
              <a:spLocks/>
            </p:cNvSpPr>
            <p:nvPr/>
          </p:nvSpPr>
          <p:spPr bwMode="auto">
            <a:xfrm>
              <a:off x="3948" y="1042"/>
              <a:ext cx="759" cy="888"/>
            </a:xfrm>
            <a:custGeom>
              <a:avLst/>
              <a:gdLst>
                <a:gd name="T0" fmla="*/ 0 w 759"/>
                <a:gd name="T1" fmla="*/ 3 h 888"/>
                <a:gd name="T2" fmla="*/ 16 w 759"/>
                <a:gd name="T3" fmla="*/ 3 h 888"/>
                <a:gd name="T4" fmla="*/ 16 w 759"/>
                <a:gd name="T5" fmla="*/ 2 h 888"/>
                <a:gd name="T6" fmla="*/ 17 w 759"/>
                <a:gd name="T7" fmla="*/ 1 h 888"/>
                <a:gd name="T8" fmla="*/ 18 w 759"/>
                <a:gd name="T9" fmla="*/ 0 h 888"/>
                <a:gd name="T10" fmla="*/ 20 w 759"/>
                <a:gd name="T11" fmla="*/ 0 h 888"/>
                <a:gd name="T12" fmla="*/ 22 w 759"/>
                <a:gd name="T13" fmla="*/ 0 h 888"/>
                <a:gd name="T14" fmla="*/ 23 w 759"/>
                <a:gd name="T15" fmla="*/ 1 h 888"/>
                <a:gd name="T16" fmla="*/ 24 w 759"/>
                <a:gd name="T17" fmla="*/ 2 h 888"/>
                <a:gd name="T18" fmla="*/ 25 w 759"/>
                <a:gd name="T19" fmla="*/ 3 h 888"/>
                <a:gd name="T20" fmla="*/ 142 w 759"/>
                <a:gd name="T21" fmla="*/ 3 h 888"/>
                <a:gd name="T22" fmla="*/ 142 w 759"/>
                <a:gd name="T23" fmla="*/ 2 h 888"/>
                <a:gd name="T24" fmla="*/ 143 w 759"/>
                <a:gd name="T25" fmla="*/ 1 h 888"/>
                <a:gd name="T26" fmla="*/ 145 w 759"/>
                <a:gd name="T27" fmla="*/ 0 h 888"/>
                <a:gd name="T28" fmla="*/ 146 w 759"/>
                <a:gd name="T29" fmla="*/ 0 h 888"/>
                <a:gd name="T30" fmla="*/ 148 w 759"/>
                <a:gd name="T31" fmla="*/ 0 h 888"/>
                <a:gd name="T32" fmla="*/ 150 w 759"/>
                <a:gd name="T33" fmla="*/ 1 h 888"/>
                <a:gd name="T34" fmla="*/ 151 w 759"/>
                <a:gd name="T35" fmla="*/ 2 h 888"/>
                <a:gd name="T36" fmla="*/ 151 w 759"/>
                <a:gd name="T37" fmla="*/ 3 h 888"/>
                <a:gd name="T38" fmla="*/ 179 w 759"/>
                <a:gd name="T39" fmla="*/ 3 h 888"/>
                <a:gd name="T40" fmla="*/ 179 w 759"/>
                <a:gd name="T41" fmla="*/ 9 h 888"/>
                <a:gd name="T42" fmla="*/ 376 w 759"/>
                <a:gd name="T43" fmla="*/ 9 h 888"/>
                <a:gd name="T44" fmla="*/ 376 w 759"/>
                <a:gd name="T45" fmla="*/ 8 h 888"/>
                <a:gd name="T46" fmla="*/ 377 w 759"/>
                <a:gd name="T47" fmla="*/ 7 h 888"/>
                <a:gd name="T48" fmla="*/ 378 w 759"/>
                <a:gd name="T49" fmla="*/ 6 h 888"/>
                <a:gd name="T50" fmla="*/ 380 w 759"/>
                <a:gd name="T51" fmla="*/ 6 h 888"/>
                <a:gd name="T52" fmla="*/ 382 w 759"/>
                <a:gd name="T53" fmla="*/ 6 h 888"/>
                <a:gd name="T54" fmla="*/ 383 w 759"/>
                <a:gd name="T55" fmla="*/ 7 h 888"/>
                <a:gd name="T56" fmla="*/ 384 w 759"/>
                <a:gd name="T57" fmla="*/ 8 h 888"/>
                <a:gd name="T58" fmla="*/ 385 w 759"/>
                <a:gd name="T59" fmla="*/ 9 h 888"/>
                <a:gd name="T60" fmla="*/ 620 w 759"/>
                <a:gd name="T61" fmla="*/ 9 h 888"/>
                <a:gd name="T62" fmla="*/ 620 w 759"/>
                <a:gd name="T63" fmla="*/ 8 h 888"/>
                <a:gd name="T64" fmla="*/ 621 w 759"/>
                <a:gd name="T65" fmla="*/ 7 h 888"/>
                <a:gd name="T66" fmla="*/ 623 w 759"/>
                <a:gd name="T67" fmla="*/ 6 h 888"/>
                <a:gd name="T68" fmla="*/ 624 w 759"/>
                <a:gd name="T69" fmla="*/ 6 h 888"/>
                <a:gd name="T70" fmla="*/ 626 w 759"/>
                <a:gd name="T71" fmla="*/ 6 h 888"/>
                <a:gd name="T72" fmla="*/ 627 w 759"/>
                <a:gd name="T73" fmla="*/ 7 h 888"/>
                <a:gd name="T74" fmla="*/ 628 w 759"/>
                <a:gd name="T75" fmla="*/ 8 h 888"/>
                <a:gd name="T76" fmla="*/ 629 w 759"/>
                <a:gd name="T77" fmla="*/ 9 h 888"/>
                <a:gd name="T78" fmla="*/ 647 w 759"/>
                <a:gd name="T79" fmla="*/ 9 h 888"/>
                <a:gd name="T80" fmla="*/ 647 w 759"/>
                <a:gd name="T81" fmla="*/ 8 h 888"/>
                <a:gd name="T82" fmla="*/ 648 w 759"/>
                <a:gd name="T83" fmla="*/ 7 h 888"/>
                <a:gd name="T84" fmla="*/ 650 w 759"/>
                <a:gd name="T85" fmla="*/ 6 h 888"/>
                <a:gd name="T86" fmla="*/ 651 w 759"/>
                <a:gd name="T87" fmla="*/ 6 h 888"/>
                <a:gd name="T88" fmla="*/ 653 w 759"/>
                <a:gd name="T89" fmla="*/ 6 h 888"/>
                <a:gd name="T90" fmla="*/ 654 w 759"/>
                <a:gd name="T91" fmla="*/ 7 h 888"/>
                <a:gd name="T92" fmla="*/ 655 w 759"/>
                <a:gd name="T93" fmla="*/ 8 h 888"/>
                <a:gd name="T94" fmla="*/ 656 w 759"/>
                <a:gd name="T95" fmla="*/ 9 h 888"/>
                <a:gd name="T96" fmla="*/ 702 w 759"/>
                <a:gd name="T97" fmla="*/ 9 h 888"/>
                <a:gd name="T98" fmla="*/ 703 w 759"/>
                <a:gd name="T99" fmla="*/ 8 h 888"/>
                <a:gd name="T100" fmla="*/ 704 w 759"/>
                <a:gd name="T101" fmla="*/ 7 h 888"/>
                <a:gd name="T102" fmla="*/ 705 w 759"/>
                <a:gd name="T103" fmla="*/ 6 h 888"/>
                <a:gd name="T104" fmla="*/ 707 w 759"/>
                <a:gd name="T105" fmla="*/ 6 h 888"/>
                <a:gd name="T106" fmla="*/ 709 w 759"/>
                <a:gd name="T107" fmla="*/ 6 h 888"/>
                <a:gd name="T108" fmla="*/ 710 w 759"/>
                <a:gd name="T109" fmla="*/ 7 h 888"/>
                <a:gd name="T110" fmla="*/ 711 w 759"/>
                <a:gd name="T111" fmla="*/ 8 h 888"/>
                <a:gd name="T112" fmla="*/ 711 w 759"/>
                <a:gd name="T113" fmla="*/ 9 h 888"/>
                <a:gd name="T114" fmla="*/ 759 w 759"/>
                <a:gd name="T115" fmla="*/ 9 h 888"/>
                <a:gd name="T116" fmla="*/ 759 w 759"/>
                <a:gd name="T117" fmla="*/ 888 h 8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59"/>
                <a:gd name="T178" fmla="*/ 0 h 888"/>
                <a:gd name="T179" fmla="*/ 759 w 759"/>
                <a:gd name="T180" fmla="*/ 888 h 8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59" h="888">
                  <a:moveTo>
                    <a:pt x="0" y="3"/>
                  </a:moveTo>
                  <a:lnTo>
                    <a:pt x="16" y="3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142" y="3"/>
                  </a:lnTo>
                  <a:lnTo>
                    <a:pt x="142" y="2"/>
                  </a:lnTo>
                  <a:lnTo>
                    <a:pt x="143" y="1"/>
                  </a:lnTo>
                  <a:lnTo>
                    <a:pt x="145" y="0"/>
                  </a:lnTo>
                  <a:lnTo>
                    <a:pt x="146" y="0"/>
                  </a:lnTo>
                  <a:lnTo>
                    <a:pt x="148" y="0"/>
                  </a:lnTo>
                  <a:lnTo>
                    <a:pt x="150" y="1"/>
                  </a:lnTo>
                  <a:lnTo>
                    <a:pt x="151" y="2"/>
                  </a:lnTo>
                  <a:lnTo>
                    <a:pt x="151" y="3"/>
                  </a:lnTo>
                  <a:lnTo>
                    <a:pt x="179" y="3"/>
                  </a:lnTo>
                  <a:lnTo>
                    <a:pt x="179" y="9"/>
                  </a:lnTo>
                  <a:lnTo>
                    <a:pt x="376" y="9"/>
                  </a:lnTo>
                  <a:lnTo>
                    <a:pt x="376" y="8"/>
                  </a:lnTo>
                  <a:lnTo>
                    <a:pt x="377" y="7"/>
                  </a:lnTo>
                  <a:lnTo>
                    <a:pt x="378" y="6"/>
                  </a:lnTo>
                  <a:lnTo>
                    <a:pt x="380" y="6"/>
                  </a:lnTo>
                  <a:lnTo>
                    <a:pt x="382" y="6"/>
                  </a:lnTo>
                  <a:lnTo>
                    <a:pt x="383" y="7"/>
                  </a:lnTo>
                  <a:lnTo>
                    <a:pt x="384" y="8"/>
                  </a:lnTo>
                  <a:lnTo>
                    <a:pt x="385" y="9"/>
                  </a:lnTo>
                  <a:lnTo>
                    <a:pt x="620" y="9"/>
                  </a:lnTo>
                  <a:lnTo>
                    <a:pt x="620" y="8"/>
                  </a:lnTo>
                  <a:lnTo>
                    <a:pt x="621" y="7"/>
                  </a:lnTo>
                  <a:lnTo>
                    <a:pt x="623" y="6"/>
                  </a:lnTo>
                  <a:lnTo>
                    <a:pt x="624" y="6"/>
                  </a:lnTo>
                  <a:lnTo>
                    <a:pt x="626" y="6"/>
                  </a:lnTo>
                  <a:lnTo>
                    <a:pt x="627" y="7"/>
                  </a:lnTo>
                  <a:lnTo>
                    <a:pt x="628" y="8"/>
                  </a:lnTo>
                  <a:lnTo>
                    <a:pt x="629" y="9"/>
                  </a:lnTo>
                  <a:lnTo>
                    <a:pt x="647" y="9"/>
                  </a:lnTo>
                  <a:lnTo>
                    <a:pt x="647" y="8"/>
                  </a:lnTo>
                  <a:lnTo>
                    <a:pt x="648" y="7"/>
                  </a:lnTo>
                  <a:lnTo>
                    <a:pt x="650" y="6"/>
                  </a:lnTo>
                  <a:lnTo>
                    <a:pt x="651" y="6"/>
                  </a:lnTo>
                  <a:lnTo>
                    <a:pt x="653" y="6"/>
                  </a:lnTo>
                  <a:lnTo>
                    <a:pt x="654" y="7"/>
                  </a:lnTo>
                  <a:lnTo>
                    <a:pt x="655" y="8"/>
                  </a:lnTo>
                  <a:lnTo>
                    <a:pt x="656" y="9"/>
                  </a:lnTo>
                  <a:lnTo>
                    <a:pt x="702" y="9"/>
                  </a:lnTo>
                  <a:lnTo>
                    <a:pt x="703" y="8"/>
                  </a:lnTo>
                  <a:lnTo>
                    <a:pt x="704" y="7"/>
                  </a:lnTo>
                  <a:lnTo>
                    <a:pt x="705" y="6"/>
                  </a:lnTo>
                  <a:lnTo>
                    <a:pt x="707" y="6"/>
                  </a:lnTo>
                  <a:lnTo>
                    <a:pt x="709" y="6"/>
                  </a:lnTo>
                  <a:lnTo>
                    <a:pt x="710" y="7"/>
                  </a:lnTo>
                  <a:lnTo>
                    <a:pt x="711" y="8"/>
                  </a:lnTo>
                  <a:lnTo>
                    <a:pt x="711" y="9"/>
                  </a:lnTo>
                  <a:lnTo>
                    <a:pt x="759" y="9"/>
                  </a:lnTo>
                  <a:lnTo>
                    <a:pt x="759" y="888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4" name="Freeform 584"/>
            <p:cNvSpPr>
              <a:spLocks/>
            </p:cNvSpPr>
            <p:nvPr/>
          </p:nvSpPr>
          <p:spPr bwMode="auto">
            <a:xfrm>
              <a:off x="4701" y="1928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5" name="Freeform 585"/>
            <p:cNvSpPr>
              <a:spLocks/>
            </p:cNvSpPr>
            <p:nvPr/>
          </p:nvSpPr>
          <p:spPr bwMode="auto">
            <a:xfrm>
              <a:off x="3680" y="1429"/>
              <a:ext cx="989" cy="538"/>
            </a:xfrm>
            <a:custGeom>
              <a:avLst/>
              <a:gdLst>
                <a:gd name="T0" fmla="*/ 978 w 989"/>
                <a:gd name="T1" fmla="*/ 535 h 538"/>
                <a:gd name="T2" fmla="*/ 972 w 989"/>
                <a:gd name="T3" fmla="*/ 535 h 538"/>
                <a:gd name="T4" fmla="*/ 965 w 989"/>
                <a:gd name="T5" fmla="*/ 536 h 538"/>
                <a:gd name="T6" fmla="*/ 959 w 989"/>
                <a:gd name="T7" fmla="*/ 534 h 538"/>
                <a:gd name="T8" fmla="*/ 926 w 989"/>
                <a:gd name="T9" fmla="*/ 538 h 538"/>
                <a:gd name="T10" fmla="*/ 882 w 989"/>
                <a:gd name="T11" fmla="*/ 452 h 538"/>
                <a:gd name="T12" fmla="*/ 876 w 989"/>
                <a:gd name="T13" fmla="*/ 452 h 538"/>
                <a:gd name="T14" fmla="*/ 869 w 989"/>
                <a:gd name="T15" fmla="*/ 453 h 538"/>
                <a:gd name="T16" fmla="*/ 864 w 989"/>
                <a:gd name="T17" fmla="*/ 451 h 538"/>
                <a:gd name="T18" fmla="*/ 829 w 989"/>
                <a:gd name="T19" fmla="*/ 454 h 538"/>
                <a:gd name="T20" fmla="*/ 825 w 989"/>
                <a:gd name="T21" fmla="*/ 451 h 538"/>
                <a:gd name="T22" fmla="*/ 820 w 989"/>
                <a:gd name="T23" fmla="*/ 454 h 538"/>
                <a:gd name="T24" fmla="*/ 694 w 989"/>
                <a:gd name="T25" fmla="*/ 451 h 538"/>
                <a:gd name="T26" fmla="*/ 688 w 989"/>
                <a:gd name="T27" fmla="*/ 453 h 538"/>
                <a:gd name="T28" fmla="*/ 571 w 989"/>
                <a:gd name="T29" fmla="*/ 452 h 538"/>
                <a:gd name="T30" fmla="*/ 565 w 989"/>
                <a:gd name="T31" fmla="*/ 452 h 538"/>
                <a:gd name="T32" fmla="*/ 560 w 989"/>
                <a:gd name="T33" fmla="*/ 453 h 538"/>
                <a:gd name="T34" fmla="*/ 555 w 989"/>
                <a:gd name="T35" fmla="*/ 451 h 538"/>
                <a:gd name="T36" fmla="*/ 522 w 989"/>
                <a:gd name="T37" fmla="*/ 454 h 538"/>
                <a:gd name="T38" fmla="*/ 517 w 989"/>
                <a:gd name="T39" fmla="*/ 451 h 538"/>
                <a:gd name="T40" fmla="*/ 513 w 989"/>
                <a:gd name="T41" fmla="*/ 454 h 538"/>
                <a:gd name="T42" fmla="*/ 482 w 989"/>
                <a:gd name="T43" fmla="*/ 451 h 538"/>
                <a:gd name="T44" fmla="*/ 476 w 989"/>
                <a:gd name="T45" fmla="*/ 453 h 538"/>
                <a:gd name="T46" fmla="*/ 457 w 989"/>
                <a:gd name="T47" fmla="*/ 452 h 538"/>
                <a:gd name="T48" fmla="*/ 450 w 989"/>
                <a:gd name="T49" fmla="*/ 452 h 538"/>
                <a:gd name="T50" fmla="*/ 444 w 989"/>
                <a:gd name="T51" fmla="*/ 453 h 538"/>
                <a:gd name="T52" fmla="*/ 438 w 989"/>
                <a:gd name="T53" fmla="*/ 451 h 538"/>
                <a:gd name="T54" fmla="*/ 431 w 989"/>
                <a:gd name="T55" fmla="*/ 454 h 538"/>
                <a:gd name="T56" fmla="*/ 426 w 989"/>
                <a:gd name="T57" fmla="*/ 451 h 538"/>
                <a:gd name="T58" fmla="*/ 422 w 989"/>
                <a:gd name="T59" fmla="*/ 454 h 538"/>
                <a:gd name="T60" fmla="*/ 364 w 989"/>
                <a:gd name="T61" fmla="*/ 451 h 538"/>
                <a:gd name="T62" fmla="*/ 358 w 989"/>
                <a:gd name="T63" fmla="*/ 453 h 538"/>
                <a:gd name="T64" fmla="*/ 159 w 989"/>
                <a:gd name="T65" fmla="*/ 452 h 538"/>
                <a:gd name="T66" fmla="*/ 153 w 989"/>
                <a:gd name="T67" fmla="*/ 452 h 538"/>
                <a:gd name="T68" fmla="*/ 147 w 989"/>
                <a:gd name="T69" fmla="*/ 453 h 538"/>
                <a:gd name="T70" fmla="*/ 141 w 989"/>
                <a:gd name="T71" fmla="*/ 451 h 538"/>
                <a:gd name="T72" fmla="*/ 133 w 989"/>
                <a:gd name="T73" fmla="*/ 454 h 538"/>
                <a:gd name="T74" fmla="*/ 129 w 989"/>
                <a:gd name="T75" fmla="*/ 451 h 538"/>
                <a:gd name="T76" fmla="*/ 124 w 989"/>
                <a:gd name="T77" fmla="*/ 454 h 538"/>
                <a:gd name="T78" fmla="*/ 115 w 989"/>
                <a:gd name="T79" fmla="*/ 451 h 538"/>
                <a:gd name="T80" fmla="*/ 109 w 989"/>
                <a:gd name="T81" fmla="*/ 453 h 538"/>
                <a:gd name="T82" fmla="*/ 102 w 989"/>
                <a:gd name="T83" fmla="*/ 452 h 538"/>
                <a:gd name="T84" fmla="*/ 95 w 989"/>
                <a:gd name="T85" fmla="*/ 452 h 538"/>
                <a:gd name="T86" fmla="*/ 90 w 989"/>
                <a:gd name="T87" fmla="*/ 452 h 538"/>
                <a:gd name="T88" fmla="*/ 84 w 989"/>
                <a:gd name="T89" fmla="*/ 448 h 538"/>
                <a:gd name="T90" fmla="*/ 75 w 989"/>
                <a:gd name="T91" fmla="*/ 451 h 538"/>
                <a:gd name="T92" fmla="*/ 65 w 989"/>
                <a:gd name="T93" fmla="*/ 453 h 538"/>
                <a:gd name="T94" fmla="*/ 59 w 989"/>
                <a:gd name="T95" fmla="*/ 451 h 538"/>
                <a:gd name="T96" fmla="*/ 30 w 989"/>
                <a:gd name="T97" fmla="*/ 454 h 538"/>
                <a:gd name="T98" fmla="*/ 26 w 989"/>
                <a:gd name="T99" fmla="*/ 451 h 538"/>
                <a:gd name="T100" fmla="*/ 21 w 989"/>
                <a:gd name="T101" fmla="*/ 454 h 538"/>
                <a:gd name="T102" fmla="*/ 13 w 989"/>
                <a:gd name="T103" fmla="*/ 2 h 538"/>
                <a:gd name="T104" fmla="*/ 7 w 989"/>
                <a:gd name="T105" fmla="*/ 0 h 538"/>
                <a:gd name="T106" fmla="*/ 0 w 989"/>
                <a:gd name="T107" fmla="*/ 3 h 5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89"/>
                <a:gd name="T163" fmla="*/ 0 h 538"/>
                <a:gd name="T164" fmla="*/ 989 w 989"/>
                <a:gd name="T165" fmla="*/ 538 h 5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89" h="538">
                  <a:moveTo>
                    <a:pt x="989" y="538"/>
                  </a:moveTo>
                  <a:lnTo>
                    <a:pt x="979" y="538"/>
                  </a:lnTo>
                  <a:lnTo>
                    <a:pt x="979" y="536"/>
                  </a:lnTo>
                  <a:lnTo>
                    <a:pt x="978" y="535"/>
                  </a:lnTo>
                  <a:lnTo>
                    <a:pt x="977" y="534"/>
                  </a:lnTo>
                  <a:lnTo>
                    <a:pt x="975" y="534"/>
                  </a:lnTo>
                  <a:lnTo>
                    <a:pt x="973" y="534"/>
                  </a:lnTo>
                  <a:lnTo>
                    <a:pt x="972" y="535"/>
                  </a:lnTo>
                  <a:lnTo>
                    <a:pt x="971" y="536"/>
                  </a:lnTo>
                  <a:lnTo>
                    <a:pt x="971" y="538"/>
                  </a:lnTo>
                  <a:lnTo>
                    <a:pt x="965" y="538"/>
                  </a:lnTo>
                  <a:lnTo>
                    <a:pt x="965" y="536"/>
                  </a:lnTo>
                  <a:lnTo>
                    <a:pt x="964" y="535"/>
                  </a:lnTo>
                  <a:lnTo>
                    <a:pt x="962" y="534"/>
                  </a:lnTo>
                  <a:lnTo>
                    <a:pt x="961" y="534"/>
                  </a:lnTo>
                  <a:lnTo>
                    <a:pt x="959" y="534"/>
                  </a:lnTo>
                  <a:lnTo>
                    <a:pt x="957" y="535"/>
                  </a:lnTo>
                  <a:lnTo>
                    <a:pt x="956" y="536"/>
                  </a:lnTo>
                  <a:lnTo>
                    <a:pt x="956" y="538"/>
                  </a:lnTo>
                  <a:lnTo>
                    <a:pt x="926" y="538"/>
                  </a:lnTo>
                  <a:lnTo>
                    <a:pt x="926" y="454"/>
                  </a:lnTo>
                  <a:lnTo>
                    <a:pt x="883" y="454"/>
                  </a:lnTo>
                  <a:lnTo>
                    <a:pt x="883" y="453"/>
                  </a:lnTo>
                  <a:lnTo>
                    <a:pt x="882" y="452"/>
                  </a:lnTo>
                  <a:lnTo>
                    <a:pt x="880" y="451"/>
                  </a:lnTo>
                  <a:lnTo>
                    <a:pt x="879" y="451"/>
                  </a:lnTo>
                  <a:lnTo>
                    <a:pt x="877" y="451"/>
                  </a:lnTo>
                  <a:lnTo>
                    <a:pt x="876" y="452"/>
                  </a:lnTo>
                  <a:lnTo>
                    <a:pt x="875" y="453"/>
                  </a:lnTo>
                  <a:lnTo>
                    <a:pt x="874" y="454"/>
                  </a:lnTo>
                  <a:lnTo>
                    <a:pt x="870" y="454"/>
                  </a:lnTo>
                  <a:lnTo>
                    <a:pt x="869" y="453"/>
                  </a:lnTo>
                  <a:lnTo>
                    <a:pt x="868" y="452"/>
                  </a:lnTo>
                  <a:lnTo>
                    <a:pt x="867" y="451"/>
                  </a:lnTo>
                  <a:lnTo>
                    <a:pt x="865" y="451"/>
                  </a:lnTo>
                  <a:lnTo>
                    <a:pt x="864" y="451"/>
                  </a:lnTo>
                  <a:lnTo>
                    <a:pt x="862" y="452"/>
                  </a:lnTo>
                  <a:lnTo>
                    <a:pt x="861" y="453"/>
                  </a:lnTo>
                  <a:lnTo>
                    <a:pt x="861" y="454"/>
                  </a:lnTo>
                  <a:lnTo>
                    <a:pt x="829" y="454"/>
                  </a:lnTo>
                  <a:lnTo>
                    <a:pt x="829" y="453"/>
                  </a:lnTo>
                  <a:lnTo>
                    <a:pt x="828" y="452"/>
                  </a:lnTo>
                  <a:lnTo>
                    <a:pt x="826" y="451"/>
                  </a:lnTo>
                  <a:lnTo>
                    <a:pt x="825" y="451"/>
                  </a:lnTo>
                  <a:lnTo>
                    <a:pt x="823" y="451"/>
                  </a:lnTo>
                  <a:lnTo>
                    <a:pt x="822" y="452"/>
                  </a:lnTo>
                  <a:lnTo>
                    <a:pt x="821" y="453"/>
                  </a:lnTo>
                  <a:lnTo>
                    <a:pt x="820" y="454"/>
                  </a:lnTo>
                  <a:lnTo>
                    <a:pt x="696" y="454"/>
                  </a:lnTo>
                  <a:lnTo>
                    <a:pt x="696" y="453"/>
                  </a:lnTo>
                  <a:lnTo>
                    <a:pt x="695" y="452"/>
                  </a:lnTo>
                  <a:lnTo>
                    <a:pt x="694" y="451"/>
                  </a:lnTo>
                  <a:lnTo>
                    <a:pt x="692" y="451"/>
                  </a:lnTo>
                  <a:lnTo>
                    <a:pt x="690" y="451"/>
                  </a:lnTo>
                  <a:lnTo>
                    <a:pt x="689" y="452"/>
                  </a:lnTo>
                  <a:lnTo>
                    <a:pt x="688" y="453"/>
                  </a:lnTo>
                  <a:lnTo>
                    <a:pt x="688" y="454"/>
                  </a:lnTo>
                  <a:lnTo>
                    <a:pt x="573" y="454"/>
                  </a:lnTo>
                  <a:lnTo>
                    <a:pt x="572" y="453"/>
                  </a:lnTo>
                  <a:lnTo>
                    <a:pt x="571" y="452"/>
                  </a:lnTo>
                  <a:lnTo>
                    <a:pt x="570" y="451"/>
                  </a:lnTo>
                  <a:lnTo>
                    <a:pt x="568" y="451"/>
                  </a:lnTo>
                  <a:lnTo>
                    <a:pt x="566" y="451"/>
                  </a:lnTo>
                  <a:lnTo>
                    <a:pt x="565" y="452"/>
                  </a:lnTo>
                  <a:lnTo>
                    <a:pt x="564" y="453"/>
                  </a:lnTo>
                  <a:lnTo>
                    <a:pt x="564" y="454"/>
                  </a:lnTo>
                  <a:lnTo>
                    <a:pt x="561" y="454"/>
                  </a:lnTo>
                  <a:lnTo>
                    <a:pt x="560" y="453"/>
                  </a:lnTo>
                  <a:lnTo>
                    <a:pt x="559" y="452"/>
                  </a:lnTo>
                  <a:lnTo>
                    <a:pt x="558" y="451"/>
                  </a:lnTo>
                  <a:lnTo>
                    <a:pt x="556" y="451"/>
                  </a:lnTo>
                  <a:lnTo>
                    <a:pt x="555" y="451"/>
                  </a:lnTo>
                  <a:lnTo>
                    <a:pt x="553" y="452"/>
                  </a:lnTo>
                  <a:lnTo>
                    <a:pt x="552" y="453"/>
                  </a:lnTo>
                  <a:lnTo>
                    <a:pt x="552" y="454"/>
                  </a:lnTo>
                  <a:lnTo>
                    <a:pt x="522" y="454"/>
                  </a:lnTo>
                  <a:lnTo>
                    <a:pt x="522" y="453"/>
                  </a:lnTo>
                  <a:lnTo>
                    <a:pt x="521" y="452"/>
                  </a:lnTo>
                  <a:lnTo>
                    <a:pt x="519" y="451"/>
                  </a:lnTo>
                  <a:lnTo>
                    <a:pt x="517" y="451"/>
                  </a:lnTo>
                  <a:lnTo>
                    <a:pt x="516" y="451"/>
                  </a:lnTo>
                  <a:lnTo>
                    <a:pt x="514" y="452"/>
                  </a:lnTo>
                  <a:lnTo>
                    <a:pt x="513" y="453"/>
                  </a:lnTo>
                  <a:lnTo>
                    <a:pt x="513" y="454"/>
                  </a:lnTo>
                  <a:lnTo>
                    <a:pt x="485" y="454"/>
                  </a:lnTo>
                  <a:lnTo>
                    <a:pt x="484" y="453"/>
                  </a:lnTo>
                  <a:lnTo>
                    <a:pt x="483" y="452"/>
                  </a:lnTo>
                  <a:lnTo>
                    <a:pt x="482" y="451"/>
                  </a:lnTo>
                  <a:lnTo>
                    <a:pt x="480" y="451"/>
                  </a:lnTo>
                  <a:lnTo>
                    <a:pt x="479" y="451"/>
                  </a:lnTo>
                  <a:lnTo>
                    <a:pt x="477" y="452"/>
                  </a:lnTo>
                  <a:lnTo>
                    <a:pt x="476" y="453"/>
                  </a:lnTo>
                  <a:lnTo>
                    <a:pt x="476" y="454"/>
                  </a:lnTo>
                  <a:lnTo>
                    <a:pt x="458" y="454"/>
                  </a:lnTo>
                  <a:lnTo>
                    <a:pt x="458" y="453"/>
                  </a:lnTo>
                  <a:lnTo>
                    <a:pt x="457" y="452"/>
                  </a:lnTo>
                  <a:lnTo>
                    <a:pt x="455" y="451"/>
                  </a:lnTo>
                  <a:lnTo>
                    <a:pt x="453" y="451"/>
                  </a:lnTo>
                  <a:lnTo>
                    <a:pt x="452" y="451"/>
                  </a:lnTo>
                  <a:lnTo>
                    <a:pt x="450" y="452"/>
                  </a:lnTo>
                  <a:lnTo>
                    <a:pt x="449" y="453"/>
                  </a:lnTo>
                  <a:lnTo>
                    <a:pt x="449" y="454"/>
                  </a:lnTo>
                  <a:lnTo>
                    <a:pt x="444" y="454"/>
                  </a:lnTo>
                  <a:lnTo>
                    <a:pt x="444" y="453"/>
                  </a:lnTo>
                  <a:lnTo>
                    <a:pt x="443" y="452"/>
                  </a:lnTo>
                  <a:lnTo>
                    <a:pt x="441" y="451"/>
                  </a:lnTo>
                  <a:lnTo>
                    <a:pt x="440" y="451"/>
                  </a:lnTo>
                  <a:lnTo>
                    <a:pt x="438" y="451"/>
                  </a:lnTo>
                  <a:lnTo>
                    <a:pt x="437" y="452"/>
                  </a:lnTo>
                  <a:lnTo>
                    <a:pt x="436" y="453"/>
                  </a:lnTo>
                  <a:lnTo>
                    <a:pt x="435" y="454"/>
                  </a:lnTo>
                  <a:lnTo>
                    <a:pt x="431" y="454"/>
                  </a:lnTo>
                  <a:lnTo>
                    <a:pt x="430" y="453"/>
                  </a:lnTo>
                  <a:lnTo>
                    <a:pt x="430" y="452"/>
                  </a:lnTo>
                  <a:lnTo>
                    <a:pt x="428" y="451"/>
                  </a:lnTo>
                  <a:lnTo>
                    <a:pt x="426" y="451"/>
                  </a:lnTo>
                  <a:lnTo>
                    <a:pt x="425" y="451"/>
                  </a:lnTo>
                  <a:lnTo>
                    <a:pt x="423" y="452"/>
                  </a:lnTo>
                  <a:lnTo>
                    <a:pt x="422" y="453"/>
                  </a:lnTo>
                  <a:lnTo>
                    <a:pt x="422" y="454"/>
                  </a:lnTo>
                  <a:lnTo>
                    <a:pt x="367" y="454"/>
                  </a:lnTo>
                  <a:lnTo>
                    <a:pt x="366" y="453"/>
                  </a:lnTo>
                  <a:lnTo>
                    <a:pt x="365" y="452"/>
                  </a:lnTo>
                  <a:lnTo>
                    <a:pt x="364" y="451"/>
                  </a:lnTo>
                  <a:lnTo>
                    <a:pt x="362" y="451"/>
                  </a:lnTo>
                  <a:lnTo>
                    <a:pt x="360" y="451"/>
                  </a:lnTo>
                  <a:lnTo>
                    <a:pt x="359" y="452"/>
                  </a:lnTo>
                  <a:lnTo>
                    <a:pt x="358" y="453"/>
                  </a:lnTo>
                  <a:lnTo>
                    <a:pt x="358" y="454"/>
                  </a:lnTo>
                  <a:lnTo>
                    <a:pt x="161" y="454"/>
                  </a:lnTo>
                  <a:lnTo>
                    <a:pt x="160" y="453"/>
                  </a:lnTo>
                  <a:lnTo>
                    <a:pt x="159" y="452"/>
                  </a:lnTo>
                  <a:lnTo>
                    <a:pt x="158" y="451"/>
                  </a:lnTo>
                  <a:lnTo>
                    <a:pt x="156" y="451"/>
                  </a:lnTo>
                  <a:lnTo>
                    <a:pt x="154" y="451"/>
                  </a:lnTo>
                  <a:lnTo>
                    <a:pt x="153" y="452"/>
                  </a:lnTo>
                  <a:lnTo>
                    <a:pt x="152" y="453"/>
                  </a:lnTo>
                  <a:lnTo>
                    <a:pt x="151" y="454"/>
                  </a:lnTo>
                  <a:lnTo>
                    <a:pt x="147" y="454"/>
                  </a:lnTo>
                  <a:lnTo>
                    <a:pt x="147" y="453"/>
                  </a:lnTo>
                  <a:lnTo>
                    <a:pt x="146" y="452"/>
                  </a:lnTo>
                  <a:lnTo>
                    <a:pt x="144" y="451"/>
                  </a:lnTo>
                  <a:lnTo>
                    <a:pt x="142" y="451"/>
                  </a:lnTo>
                  <a:lnTo>
                    <a:pt x="141" y="451"/>
                  </a:lnTo>
                  <a:lnTo>
                    <a:pt x="139" y="452"/>
                  </a:lnTo>
                  <a:lnTo>
                    <a:pt x="138" y="453"/>
                  </a:lnTo>
                  <a:lnTo>
                    <a:pt x="138" y="454"/>
                  </a:lnTo>
                  <a:lnTo>
                    <a:pt x="133" y="454"/>
                  </a:lnTo>
                  <a:lnTo>
                    <a:pt x="133" y="453"/>
                  </a:lnTo>
                  <a:lnTo>
                    <a:pt x="132" y="452"/>
                  </a:lnTo>
                  <a:lnTo>
                    <a:pt x="131" y="451"/>
                  </a:lnTo>
                  <a:lnTo>
                    <a:pt x="129" y="451"/>
                  </a:lnTo>
                  <a:lnTo>
                    <a:pt x="127" y="451"/>
                  </a:lnTo>
                  <a:lnTo>
                    <a:pt x="126" y="452"/>
                  </a:lnTo>
                  <a:lnTo>
                    <a:pt x="125" y="453"/>
                  </a:lnTo>
                  <a:lnTo>
                    <a:pt x="124" y="454"/>
                  </a:lnTo>
                  <a:lnTo>
                    <a:pt x="117" y="454"/>
                  </a:lnTo>
                  <a:lnTo>
                    <a:pt x="117" y="453"/>
                  </a:lnTo>
                  <a:lnTo>
                    <a:pt x="116" y="452"/>
                  </a:lnTo>
                  <a:lnTo>
                    <a:pt x="115" y="451"/>
                  </a:lnTo>
                  <a:lnTo>
                    <a:pt x="113" y="451"/>
                  </a:lnTo>
                  <a:lnTo>
                    <a:pt x="111" y="451"/>
                  </a:lnTo>
                  <a:lnTo>
                    <a:pt x="110" y="452"/>
                  </a:lnTo>
                  <a:lnTo>
                    <a:pt x="109" y="453"/>
                  </a:lnTo>
                  <a:lnTo>
                    <a:pt x="108" y="454"/>
                  </a:lnTo>
                  <a:lnTo>
                    <a:pt x="103" y="454"/>
                  </a:lnTo>
                  <a:lnTo>
                    <a:pt x="103" y="453"/>
                  </a:lnTo>
                  <a:lnTo>
                    <a:pt x="102" y="452"/>
                  </a:lnTo>
                  <a:lnTo>
                    <a:pt x="100" y="451"/>
                  </a:lnTo>
                  <a:lnTo>
                    <a:pt x="99" y="451"/>
                  </a:lnTo>
                  <a:lnTo>
                    <a:pt x="97" y="451"/>
                  </a:lnTo>
                  <a:lnTo>
                    <a:pt x="95" y="452"/>
                  </a:lnTo>
                  <a:lnTo>
                    <a:pt x="95" y="453"/>
                  </a:lnTo>
                  <a:lnTo>
                    <a:pt x="94" y="454"/>
                  </a:lnTo>
                  <a:lnTo>
                    <a:pt x="91" y="454"/>
                  </a:lnTo>
                  <a:lnTo>
                    <a:pt x="90" y="452"/>
                  </a:lnTo>
                  <a:lnTo>
                    <a:pt x="90" y="451"/>
                  </a:lnTo>
                  <a:lnTo>
                    <a:pt x="88" y="449"/>
                  </a:lnTo>
                  <a:lnTo>
                    <a:pt x="86" y="448"/>
                  </a:lnTo>
                  <a:lnTo>
                    <a:pt x="84" y="448"/>
                  </a:lnTo>
                  <a:lnTo>
                    <a:pt x="81" y="448"/>
                  </a:lnTo>
                  <a:lnTo>
                    <a:pt x="79" y="448"/>
                  </a:lnTo>
                  <a:lnTo>
                    <a:pt x="77" y="449"/>
                  </a:lnTo>
                  <a:lnTo>
                    <a:pt x="75" y="451"/>
                  </a:lnTo>
                  <a:lnTo>
                    <a:pt x="74" y="452"/>
                  </a:lnTo>
                  <a:lnTo>
                    <a:pt x="74" y="454"/>
                  </a:lnTo>
                  <a:lnTo>
                    <a:pt x="65" y="454"/>
                  </a:lnTo>
                  <a:lnTo>
                    <a:pt x="65" y="453"/>
                  </a:lnTo>
                  <a:lnTo>
                    <a:pt x="64" y="452"/>
                  </a:lnTo>
                  <a:lnTo>
                    <a:pt x="62" y="451"/>
                  </a:lnTo>
                  <a:lnTo>
                    <a:pt x="61" y="451"/>
                  </a:lnTo>
                  <a:lnTo>
                    <a:pt x="59" y="451"/>
                  </a:lnTo>
                  <a:lnTo>
                    <a:pt x="57" y="452"/>
                  </a:lnTo>
                  <a:lnTo>
                    <a:pt x="56" y="453"/>
                  </a:lnTo>
                  <a:lnTo>
                    <a:pt x="56" y="454"/>
                  </a:lnTo>
                  <a:lnTo>
                    <a:pt x="30" y="454"/>
                  </a:lnTo>
                  <a:lnTo>
                    <a:pt x="30" y="453"/>
                  </a:lnTo>
                  <a:lnTo>
                    <a:pt x="29" y="452"/>
                  </a:lnTo>
                  <a:lnTo>
                    <a:pt x="28" y="451"/>
                  </a:lnTo>
                  <a:lnTo>
                    <a:pt x="26" y="451"/>
                  </a:lnTo>
                  <a:lnTo>
                    <a:pt x="24" y="451"/>
                  </a:lnTo>
                  <a:lnTo>
                    <a:pt x="23" y="452"/>
                  </a:lnTo>
                  <a:lnTo>
                    <a:pt x="22" y="453"/>
                  </a:lnTo>
                  <a:lnTo>
                    <a:pt x="21" y="454"/>
                  </a:lnTo>
                  <a:lnTo>
                    <a:pt x="19" y="454"/>
                  </a:lnTo>
                  <a:lnTo>
                    <a:pt x="19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4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6" name="Freeform 586"/>
            <p:cNvSpPr>
              <a:spLocks/>
            </p:cNvSpPr>
            <p:nvPr/>
          </p:nvSpPr>
          <p:spPr bwMode="auto">
            <a:xfrm>
              <a:off x="3668" y="142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7" name="Rectangle 587"/>
            <p:cNvSpPr>
              <a:spLocks noChangeArrowheads="1"/>
            </p:cNvSpPr>
            <p:nvPr/>
          </p:nvSpPr>
          <p:spPr bwMode="auto">
            <a:xfrm>
              <a:off x="3242" y="2126"/>
              <a:ext cx="201" cy="5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78" name="Rectangle 588"/>
            <p:cNvSpPr>
              <a:spLocks noChangeArrowheads="1"/>
            </p:cNvSpPr>
            <p:nvPr/>
          </p:nvSpPr>
          <p:spPr bwMode="auto">
            <a:xfrm>
              <a:off x="3239" y="2152"/>
              <a:ext cx="20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Layaways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79" name="Freeform 589"/>
            <p:cNvSpPr>
              <a:spLocks/>
            </p:cNvSpPr>
            <p:nvPr/>
          </p:nvSpPr>
          <p:spPr bwMode="auto">
            <a:xfrm>
              <a:off x="3342" y="1956"/>
              <a:ext cx="95" cy="170"/>
            </a:xfrm>
            <a:custGeom>
              <a:avLst/>
              <a:gdLst>
                <a:gd name="T0" fmla="*/ 0 w 95"/>
                <a:gd name="T1" fmla="*/ 170 h 170"/>
                <a:gd name="T2" fmla="*/ 0 w 95"/>
                <a:gd name="T3" fmla="*/ 123 h 170"/>
                <a:gd name="T4" fmla="*/ 95 w 95"/>
                <a:gd name="T5" fmla="*/ 123 h 170"/>
                <a:gd name="T6" fmla="*/ 95 w 95"/>
                <a:gd name="T7" fmla="*/ 0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170"/>
                <a:gd name="T14" fmla="*/ 95 w 95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170">
                  <a:moveTo>
                    <a:pt x="0" y="170"/>
                  </a:moveTo>
                  <a:lnTo>
                    <a:pt x="0" y="123"/>
                  </a:lnTo>
                  <a:lnTo>
                    <a:pt x="95" y="123"/>
                  </a:lnTo>
                  <a:lnTo>
                    <a:pt x="95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0" name="Freeform 590"/>
            <p:cNvSpPr>
              <a:spLocks/>
            </p:cNvSpPr>
            <p:nvPr/>
          </p:nvSpPr>
          <p:spPr bwMode="auto">
            <a:xfrm>
              <a:off x="3431" y="194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1" name="Rectangle 591"/>
            <p:cNvSpPr>
              <a:spLocks noChangeArrowheads="1"/>
            </p:cNvSpPr>
            <p:nvPr/>
          </p:nvSpPr>
          <p:spPr bwMode="auto">
            <a:xfrm>
              <a:off x="4751" y="1716"/>
              <a:ext cx="237" cy="89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82" name="Rectangle 592"/>
            <p:cNvSpPr>
              <a:spLocks noChangeArrowheads="1"/>
            </p:cNvSpPr>
            <p:nvPr/>
          </p:nvSpPr>
          <p:spPr bwMode="auto">
            <a:xfrm>
              <a:off x="4733" y="1757"/>
              <a:ext cx="28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Bus Systems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83" name="Freeform 593"/>
            <p:cNvSpPr>
              <a:spLocks/>
            </p:cNvSpPr>
            <p:nvPr/>
          </p:nvSpPr>
          <p:spPr bwMode="auto">
            <a:xfrm>
              <a:off x="3632" y="1742"/>
              <a:ext cx="1107" cy="95"/>
            </a:xfrm>
            <a:custGeom>
              <a:avLst/>
              <a:gdLst>
                <a:gd name="T0" fmla="*/ 1091 w 1107"/>
                <a:gd name="T1" fmla="*/ 1 h 95"/>
                <a:gd name="T2" fmla="*/ 1084 w 1107"/>
                <a:gd name="T3" fmla="*/ 4 h 95"/>
                <a:gd name="T4" fmla="*/ 1075 w 1107"/>
                <a:gd name="T5" fmla="*/ 0 h 95"/>
                <a:gd name="T6" fmla="*/ 1055 w 1107"/>
                <a:gd name="T7" fmla="*/ 4 h 95"/>
                <a:gd name="T8" fmla="*/ 1048 w 1107"/>
                <a:gd name="T9" fmla="*/ 1 h 95"/>
                <a:gd name="T10" fmla="*/ 1027 w 1107"/>
                <a:gd name="T11" fmla="*/ 3 h 95"/>
                <a:gd name="T12" fmla="*/ 1020 w 1107"/>
                <a:gd name="T13" fmla="*/ 1 h 95"/>
                <a:gd name="T14" fmla="*/ 1012 w 1107"/>
                <a:gd name="T15" fmla="*/ 1 h 95"/>
                <a:gd name="T16" fmla="*/ 1004 w 1107"/>
                <a:gd name="T17" fmla="*/ 3 h 95"/>
                <a:gd name="T18" fmla="*/ 969 w 1107"/>
                <a:gd name="T19" fmla="*/ 1 h 95"/>
                <a:gd name="T20" fmla="*/ 963 w 1107"/>
                <a:gd name="T21" fmla="*/ 4 h 95"/>
                <a:gd name="T22" fmla="*/ 927 w 1107"/>
                <a:gd name="T23" fmla="*/ 0 h 95"/>
                <a:gd name="T24" fmla="*/ 918 w 1107"/>
                <a:gd name="T25" fmla="*/ 4 h 95"/>
                <a:gd name="T26" fmla="*/ 912 w 1107"/>
                <a:gd name="T27" fmla="*/ 1 h 95"/>
                <a:gd name="T28" fmla="*/ 893 w 1107"/>
                <a:gd name="T29" fmla="*/ 37 h 95"/>
                <a:gd name="T30" fmla="*/ 670 w 1107"/>
                <a:gd name="T31" fmla="*/ 31 h 95"/>
                <a:gd name="T32" fmla="*/ 659 w 1107"/>
                <a:gd name="T33" fmla="*/ 33 h 95"/>
                <a:gd name="T34" fmla="*/ 619 w 1107"/>
                <a:gd name="T35" fmla="*/ 34 h 95"/>
                <a:gd name="T36" fmla="*/ 612 w 1107"/>
                <a:gd name="T37" fmla="*/ 35 h 95"/>
                <a:gd name="T38" fmla="*/ 606 w 1107"/>
                <a:gd name="T39" fmla="*/ 34 h 95"/>
                <a:gd name="T40" fmla="*/ 600 w 1107"/>
                <a:gd name="T41" fmla="*/ 37 h 95"/>
                <a:gd name="T42" fmla="*/ 565 w 1107"/>
                <a:gd name="T43" fmla="*/ 33 h 95"/>
                <a:gd name="T44" fmla="*/ 506 w 1107"/>
                <a:gd name="T45" fmla="*/ 37 h 95"/>
                <a:gd name="T46" fmla="*/ 500 w 1107"/>
                <a:gd name="T47" fmla="*/ 34 h 95"/>
                <a:gd name="T48" fmla="*/ 492 w 1107"/>
                <a:gd name="T49" fmla="*/ 35 h 95"/>
                <a:gd name="T50" fmla="*/ 485 w 1107"/>
                <a:gd name="T51" fmla="*/ 34 h 95"/>
                <a:gd name="T52" fmla="*/ 477 w 1107"/>
                <a:gd name="T53" fmla="*/ 34 h 95"/>
                <a:gd name="T54" fmla="*/ 470 w 1107"/>
                <a:gd name="T55" fmla="*/ 35 h 95"/>
                <a:gd name="T56" fmla="*/ 451 w 1107"/>
                <a:gd name="T57" fmla="*/ 34 h 95"/>
                <a:gd name="T58" fmla="*/ 444 w 1107"/>
                <a:gd name="T59" fmla="*/ 37 h 95"/>
                <a:gd name="T60" fmla="*/ 318 w 1107"/>
                <a:gd name="T61" fmla="*/ 33 h 95"/>
                <a:gd name="T62" fmla="*/ 209 w 1107"/>
                <a:gd name="T63" fmla="*/ 37 h 95"/>
                <a:gd name="T64" fmla="*/ 202 w 1107"/>
                <a:gd name="T65" fmla="*/ 34 h 95"/>
                <a:gd name="T66" fmla="*/ 195 w 1107"/>
                <a:gd name="T67" fmla="*/ 35 h 95"/>
                <a:gd name="T68" fmla="*/ 187 w 1107"/>
                <a:gd name="T69" fmla="*/ 34 h 95"/>
                <a:gd name="T70" fmla="*/ 180 w 1107"/>
                <a:gd name="T71" fmla="*/ 34 h 95"/>
                <a:gd name="T72" fmla="*/ 173 w 1107"/>
                <a:gd name="T73" fmla="*/ 35 h 95"/>
                <a:gd name="T74" fmla="*/ 163 w 1107"/>
                <a:gd name="T75" fmla="*/ 34 h 95"/>
                <a:gd name="T76" fmla="*/ 156 w 1107"/>
                <a:gd name="T77" fmla="*/ 37 h 95"/>
                <a:gd name="T78" fmla="*/ 147 w 1107"/>
                <a:gd name="T79" fmla="*/ 33 h 95"/>
                <a:gd name="T80" fmla="*/ 139 w 1107"/>
                <a:gd name="T81" fmla="*/ 37 h 95"/>
                <a:gd name="T82" fmla="*/ 132 w 1107"/>
                <a:gd name="T83" fmla="*/ 30 h 95"/>
                <a:gd name="T84" fmla="*/ 122 w 1107"/>
                <a:gd name="T85" fmla="*/ 35 h 95"/>
                <a:gd name="T86" fmla="*/ 110 w 1107"/>
                <a:gd name="T87" fmla="*/ 34 h 95"/>
                <a:gd name="T88" fmla="*/ 104 w 1107"/>
                <a:gd name="T89" fmla="*/ 37 h 95"/>
                <a:gd name="T90" fmla="*/ 74 w 1107"/>
                <a:gd name="T91" fmla="*/ 31 h 95"/>
                <a:gd name="T92" fmla="*/ 64 w 1107"/>
                <a:gd name="T93" fmla="*/ 34 h 95"/>
                <a:gd name="T94" fmla="*/ 60 w 1107"/>
                <a:gd name="T95" fmla="*/ 34 h 95"/>
                <a:gd name="T96" fmla="*/ 53 w 1107"/>
                <a:gd name="T97" fmla="*/ 35 h 95"/>
                <a:gd name="T98" fmla="*/ 26 w 1107"/>
                <a:gd name="T99" fmla="*/ 94 h 95"/>
                <a:gd name="T100" fmla="*/ 18 w 1107"/>
                <a:gd name="T101" fmla="*/ 93 h 95"/>
                <a:gd name="T102" fmla="*/ 11 w 1107"/>
                <a:gd name="T103" fmla="*/ 93 h 95"/>
                <a:gd name="T104" fmla="*/ 4 w 1107"/>
                <a:gd name="T105" fmla="*/ 94 h 9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107"/>
                <a:gd name="T160" fmla="*/ 0 h 95"/>
                <a:gd name="T161" fmla="*/ 1107 w 1107"/>
                <a:gd name="T162" fmla="*/ 95 h 9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107" h="95">
                  <a:moveTo>
                    <a:pt x="1107" y="4"/>
                  </a:moveTo>
                  <a:lnTo>
                    <a:pt x="1093" y="4"/>
                  </a:lnTo>
                  <a:lnTo>
                    <a:pt x="1093" y="3"/>
                  </a:lnTo>
                  <a:lnTo>
                    <a:pt x="1092" y="1"/>
                  </a:lnTo>
                  <a:lnTo>
                    <a:pt x="1091" y="1"/>
                  </a:lnTo>
                  <a:lnTo>
                    <a:pt x="1089" y="0"/>
                  </a:lnTo>
                  <a:lnTo>
                    <a:pt x="1087" y="1"/>
                  </a:lnTo>
                  <a:lnTo>
                    <a:pt x="1086" y="1"/>
                  </a:lnTo>
                  <a:lnTo>
                    <a:pt x="1085" y="3"/>
                  </a:lnTo>
                  <a:lnTo>
                    <a:pt x="1084" y="4"/>
                  </a:lnTo>
                  <a:lnTo>
                    <a:pt x="1079" y="4"/>
                  </a:lnTo>
                  <a:lnTo>
                    <a:pt x="1079" y="3"/>
                  </a:lnTo>
                  <a:lnTo>
                    <a:pt x="1078" y="1"/>
                  </a:lnTo>
                  <a:lnTo>
                    <a:pt x="1076" y="1"/>
                  </a:lnTo>
                  <a:lnTo>
                    <a:pt x="1075" y="0"/>
                  </a:lnTo>
                  <a:lnTo>
                    <a:pt x="1073" y="1"/>
                  </a:lnTo>
                  <a:lnTo>
                    <a:pt x="1072" y="1"/>
                  </a:lnTo>
                  <a:lnTo>
                    <a:pt x="1071" y="3"/>
                  </a:lnTo>
                  <a:lnTo>
                    <a:pt x="1070" y="4"/>
                  </a:lnTo>
                  <a:lnTo>
                    <a:pt x="1055" y="4"/>
                  </a:lnTo>
                  <a:lnTo>
                    <a:pt x="1054" y="3"/>
                  </a:lnTo>
                  <a:lnTo>
                    <a:pt x="1053" y="1"/>
                  </a:lnTo>
                  <a:lnTo>
                    <a:pt x="1052" y="1"/>
                  </a:lnTo>
                  <a:lnTo>
                    <a:pt x="1050" y="0"/>
                  </a:lnTo>
                  <a:lnTo>
                    <a:pt x="1048" y="1"/>
                  </a:lnTo>
                  <a:lnTo>
                    <a:pt x="1047" y="1"/>
                  </a:lnTo>
                  <a:lnTo>
                    <a:pt x="1046" y="3"/>
                  </a:lnTo>
                  <a:lnTo>
                    <a:pt x="1046" y="4"/>
                  </a:lnTo>
                  <a:lnTo>
                    <a:pt x="1027" y="4"/>
                  </a:lnTo>
                  <a:lnTo>
                    <a:pt x="1027" y="3"/>
                  </a:lnTo>
                  <a:lnTo>
                    <a:pt x="1026" y="1"/>
                  </a:lnTo>
                  <a:lnTo>
                    <a:pt x="1025" y="1"/>
                  </a:lnTo>
                  <a:lnTo>
                    <a:pt x="1023" y="0"/>
                  </a:lnTo>
                  <a:lnTo>
                    <a:pt x="1021" y="1"/>
                  </a:lnTo>
                  <a:lnTo>
                    <a:pt x="1020" y="1"/>
                  </a:lnTo>
                  <a:lnTo>
                    <a:pt x="1019" y="3"/>
                  </a:lnTo>
                  <a:lnTo>
                    <a:pt x="1018" y="4"/>
                  </a:lnTo>
                  <a:lnTo>
                    <a:pt x="1013" y="4"/>
                  </a:lnTo>
                  <a:lnTo>
                    <a:pt x="1013" y="3"/>
                  </a:lnTo>
                  <a:lnTo>
                    <a:pt x="1012" y="1"/>
                  </a:lnTo>
                  <a:lnTo>
                    <a:pt x="1010" y="1"/>
                  </a:lnTo>
                  <a:lnTo>
                    <a:pt x="1009" y="0"/>
                  </a:lnTo>
                  <a:lnTo>
                    <a:pt x="1007" y="1"/>
                  </a:lnTo>
                  <a:lnTo>
                    <a:pt x="1005" y="1"/>
                  </a:lnTo>
                  <a:lnTo>
                    <a:pt x="1004" y="3"/>
                  </a:lnTo>
                  <a:lnTo>
                    <a:pt x="1004" y="4"/>
                  </a:lnTo>
                  <a:lnTo>
                    <a:pt x="972" y="4"/>
                  </a:lnTo>
                  <a:lnTo>
                    <a:pt x="971" y="3"/>
                  </a:lnTo>
                  <a:lnTo>
                    <a:pt x="970" y="1"/>
                  </a:lnTo>
                  <a:lnTo>
                    <a:pt x="969" y="1"/>
                  </a:lnTo>
                  <a:lnTo>
                    <a:pt x="967" y="0"/>
                  </a:lnTo>
                  <a:lnTo>
                    <a:pt x="966" y="1"/>
                  </a:lnTo>
                  <a:lnTo>
                    <a:pt x="964" y="1"/>
                  </a:lnTo>
                  <a:lnTo>
                    <a:pt x="963" y="3"/>
                  </a:lnTo>
                  <a:lnTo>
                    <a:pt x="963" y="4"/>
                  </a:lnTo>
                  <a:lnTo>
                    <a:pt x="931" y="4"/>
                  </a:lnTo>
                  <a:lnTo>
                    <a:pt x="931" y="3"/>
                  </a:lnTo>
                  <a:lnTo>
                    <a:pt x="930" y="1"/>
                  </a:lnTo>
                  <a:lnTo>
                    <a:pt x="928" y="1"/>
                  </a:lnTo>
                  <a:lnTo>
                    <a:pt x="927" y="0"/>
                  </a:lnTo>
                  <a:lnTo>
                    <a:pt x="925" y="1"/>
                  </a:lnTo>
                  <a:lnTo>
                    <a:pt x="924" y="1"/>
                  </a:lnTo>
                  <a:lnTo>
                    <a:pt x="923" y="3"/>
                  </a:lnTo>
                  <a:lnTo>
                    <a:pt x="922" y="4"/>
                  </a:lnTo>
                  <a:lnTo>
                    <a:pt x="918" y="4"/>
                  </a:lnTo>
                  <a:lnTo>
                    <a:pt x="917" y="3"/>
                  </a:lnTo>
                  <a:lnTo>
                    <a:pt x="916" y="1"/>
                  </a:lnTo>
                  <a:lnTo>
                    <a:pt x="915" y="1"/>
                  </a:lnTo>
                  <a:lnTo>
                    <a:pt x="913" y="0"/>
                  </a:lnTo>
                  <a:lnTo>
                    <a:pt x="912" y="1"/>
                  </a:lnTo>
                  <a:lnTo>
                    <a:pt x="910" y="1"/>
                  </a:lnTo>
                  <a:lnTo>
                    <a:pt x="909" y="3"/>
                  </a:lnTo>
                  <a:lnTo>
                    <a:pt x="909" y="4"/>
                  </a:lnTo>
                  <a:lnTo>
                    <a:pt x="893" y="4"/>
                  </a:lnTo>
                  <a:lnTo>
                    <a:pt x="893" y="37"/>
                  </a:lnTo>
                  <a:lnTo>
                    <a:pt x="675" y="37"/>
                  </a:lnTo>
                  <a:lnTo>
                    <a:pt x="674" y="35"/>
                  </a:lnTo>
                  <a:lnTo>
                    <a:pt x="673" y="33"/>
                  </a:lnTo>
                  <a:lnTo>
                    <a:pt x="672" y="32"/>
                  </a:lnTo>
                  <a:lnTo>
                    <a:pt x="670" y="31"/>
                  </a:lnTo>
                  <a:lnTo>
                    <a:pt x="667" y="30"/>
                  </a:lnTo>
                  <a:lnTo>
                    <a:pt x="665" y="30"/>
                  </a:lnTo>
                  <a:lnTo>
                    <a:pt x="662" y="31"/>
                  </a:lnTo>
                  <a:lnTo>
                    <a:pt x="660" y="32"/>
                  </a:lnTo>
                  <a:lnTo>
                    <a:pt x="659" y="33"/>
                  </a:lnTo>
                  <a:lnTo>
                    <a:pt x="658" y="35"/>
                  </a:lnTo>
                  <a:lnTo>
                    <a:pt x="657" y="37"/>
                  </a:lnTo>
                  <a:lnTo>
                    <a:pt x="621" y="37"/>
                  </a:lnTo>
                  <a:lnTo>
                    <a:pt x="620" y="35"/>
                  </a:lnTo>
                  <a:lnTo>
                    <a:pt x="619" y="34"/>
                  </a:lnTo>
                  <a:lnTo>
                    <a:pt x="618" y="34"/>
                  </a:lnTo>
                  <a:lnTo>
                    <a:pt x="616" y="33"/>
                  </a:lnTo>
                  <a:lnTo>
                    <a:pt x="614" y="34"/>
                  </a:lnTo>
                  <a:lnTo>
                    <a:pt x="613" y="34"/>
                  </a:lnTo>
                  <a:lnTo>
                    <a:pt x="612" y="35"/>
                  </a:lnTo>
                  <a:lnTo>
                    <a:pt x="612" y="37"/>
                  </a:lnTo>
                  <a:lnTo>
                    <a:pt x="609" y="37"/>
                  </a:lnTo>
                  <a:lnTo>
                    <a:pt x="608" y="35"/>
                  </a:lnTo>
                  <a:lnTo>
                    <a:pt x="607" y="34"/>
                  </a:lnTo>
                  <a:lnTo>
                    <a:pt x="606" y="34"/>
                  </a:lnTo>
                  <a:lnTo>
                    <a:pt x="604" y="33"/>
                  </a:lnTo>
                  <a:lnTo>
                    <a:pt x="603" y="34"/>
                  </a:lnTo>
                  <a:lnTo>
                    <a:pt x="601" y="34"/>
                  </a:lnTo>
                  <a:lnTo>
                    <a:pt x="600" y="35"/>
                  </a:lnTo>
                  <a:lnTo>
                    <a:pt x="600" y="37"/>
                  </a:lnTo>
                  <a:lnTo>
                    <a:pt x="570" y="37"/>
                  </a:lnTo>
                  <a:lnTo>
                    <a:pt x="570" y="35"/>
                  </a:lnTo>
                  <a:lnTo>
                    <a:pt x="569" y="34"/>
                  </a:lnTo>
                  <a:lnTo>
                    <a:pt x="567" y="34"/>
                  </a:lnTo>
                  <a:lnTo>
                    <a:pt x="565" y="33"/>
                  </a:lnTo>
                  <a:lnTo>
                    <a:pt x="564" y="34"/>
                  </a:lnTo>
                  <a:lnTo>
                    <a:pt x="562" y="34"/>
                  </a:lnTo>
                  <a:lnTo>
                    <a:pt x="561" y="35"/>
                  </a:lnTo>
                  <a:lnTo>
                    <a:pt x="561" y="37"/>
                  </a:lnTo>
                  <a:lnTo>
                    <a:pt x="506" y="37"/>
                  </a:lnTo>
                  <a:lnTo>
                    <a:pt x="506" y="35"/>
                  </a:lnTo>
                  <a:lnTo>
                    <a:pt x="504" y="34"/>
                  </a:lnTo>
                  <a:lnTo>
                    <a:pt x="503" y="34"/>
                  </a:lnTo>
                  <a:lnTo>
                    <a:pt x="501" y="33"/>
                  </a:lnTo>
                  <a:lnTo>
                    <a:pt x="500" y="34"/>
                  </a:lnTo>
                  <a:lnTo>
                    <a:pt x="498" y="34"/>
                  </a:lnTo>
                  <a:lnTo>
                    <a:pt x="497" y="35"/>
                  </a:lnTo>
                  <a:lnTo>
                    <a:pt x="497" y="37"/>
                  </a:lnTo>
                  <a:lnTo>
                    <a:pt x="492" y="37"/>
                  </a:lnTo>
                  <a:lnTo>
                    <a:pt x="492" y="35"/>
                  </a:lnTo>
                  <a:lnTo>
                    <a:pt x="491" y="34"/>
                  </a:lnTo>
                  <a:lnTo>
                    <a:pt x="489" y="34"/>
                  </a:lnTo>
                  <a:lnTo>
                    <a:pt x="488" y="33"/>
                  </a:lnTo>
                  <a:lnTo>
                    <a:pt x="486" y="34"/>
                  </a:lnTo>
                  <a:lnTo>
                    <a:pt x="485" y="34"/>
                  </a:lnTo>
                  <a:lnTo>
                    <a:pt x="484" y="35"/>
                  </a:lnTo>
                  <a:lnTo>
                    <a:pt x="483" y="37"/>
                  </a:lnTo>
                  <a:lnTo>
                    <a:pt x="479" y="37"/>
                  </a:lnTo>
                  <a:lnTo>
                    <a:pt x="478" y="35"/>
                  </a:lnTo>
                  <a:lnTo>
                    <a:pt x="477" y="34"/>
                  </a:lnTo>
                  <a:lnTo>
                    <a:pt x="476" y="34"/>
                  </a:lnTo>
                  <a:lnTo>
                    <a:pt x="474" y="33"/>
                  </a:lnTo>
                  <a:lnTo>
                    <a:pt x="473" y="34"/>
                  </a:lnTo>
                  <a:lnTo>
                    <a:pt x="471" y="34"/>
                  </a:lnTo>
                  <a:lnTo>
                    <a:pt x="470" y="35"/>
                  </a:lnTo>
                  <a:lnTo>
                    <a:pt x="470" y="37"/>
                  </a:lnTo>
                  <a:lnTo>
                    <a:pt x="453" y="37"/>
                  </a:lnTo>
                  <a:lnTo>
                    <a:pt x="453" y="35"/>
                  </a:lnTo>
                  <a:lnTo>
                    <a:pt x="452" y="34"/>
                  </a:lnTo>
                  <a:lnTo>
                    <a:pt x="451" y="34"/>
                  </a:lnTo>
                  <a:lnTo>
                    <a:pt x="449" y="33"/>
                  </a:lnTo>
                  <a:lnTo>
                    <a:pt x="447" y="34"/>
                  </a:lnTo>
                  <a:lnTo>
                    <a:pt x="446" y="34"/>
                  </a:lnTo>
                  <a:lnTo>
                    <a:pt x="445" y="35"/>
                  </a:lnTo>
                  <a:lnTo>
                    <a:pt x="444" y="37"/>
                  </a:lnTo>
                  <a:lnTo>
                    <a:pt x="323" y="37"/>
                  </a:lnTo>
                  <a:lnTo>
                    <a:pt x="322" y="35"/>
                  </a:lnTo>
                  <a:lnTo>
                    <a:pt x="321" y="34"/>
                  </a:lnTo>
                  <a:lnTo>
                    <a:pt x="320" y="34"/>
                  </a:lnTo>
                  <a:lnTo>
                    <a:pt x="318" y="33"/>
                  </a:lnTo>
                  <a:lnTo>
                    <a:pt x="316" y="34"/>
                  </a:lnTo>
                  <a:lnTo>
                    <a:pt x="315" y="34"/>
                  </a:lnTo>
                  <a:lnTo>
                    <a:pt x="314" y="35"/>
                  </a:lnTo>
                  <a:lnTo>
                    <a:pt x="314" y="37"/>
                  </a:lnTo>
                  <a:lnTo>
                    <a:pt x="209" y="37"/>
                  </a:lnTo>
                  <a:lnTo>
                    <a:pt x="208" y="35"/>
                  </a:lnTo>
                  <a:lnTo>
                    <a:pt x="207" y="34"/>
                  </a:lnTo>
                  <a:lnTo>
                    <a:pt x="206" y="34"/>
                  </a:lnTo>
                  <a:lnTo>
                    <a:pt x="204" y="33"/>
                  </a:lnTo>
                  <a:lnTo>
                    <a:pt x="202" y="34"/>
                  </a:lnTo>
                  <a:lnTo>
                    <a:pt x="201" y="34"/>
                  </a:lnTo>
                  <a:lnTo>
                    <a:pt x="200" y="35"/>
                  </a:lnTo>
                  <a:lnTo>
                    <a:pt x="199" y="37"/>
                  </a:lnTo>
                  <a:lnTo>
                    <a:pt x="195" y="37"/>
                  </a:lnTo>
                  <a:lnTo>
                    <a:pt x="195" y="35"/>
                  </a:lnTo>
                  <a:lnTo>
                    <a:pt x="194" y="34"/>
                  </a:lnTo>
                  <a:lnTo>
                    <a:pt x="192" y="34"/>
                  </a:lnTo>
                  <a:lnTo>
                    <a:pt x="190" y="33"/>
                  </a:lnTo>
                  <a:lnTo>
                    <a:pt x="189" y="34"/>
                  </a:lnTo>
                  <a:lnTo>
                    <a:pt x="187" y="34"/>
                  </a:lnTo>
                  <a:lnTo>
                    <a:pt x="186" y="35"/>
                  </a:lnTo>
                  <a:lnTo>
                    <a:pt x="186" y="37"/>
                  </a:lnTo>
                  <a:lnTo>
                    <a:pt x="181" y="37"/>
                  </a:lnTo>
                  <a:lnTo>
                    <a:pt x="181" y="35"/>
                  </a:lnTo>
                  <a:lnTo>
                    <a:pt x="180" y="34"/>
                  </a:lnTo>
                  <a:lnTo>
                    <a:pt x="179" y="34"/>
                  </a:lnTo>
                  <a:lnTo>
                    <a:pt x="177" y="33"/>
                  </a:lnTo>
                  <a:lnTo>
                    <a:pt x="175" y="34"/>
                  </a:lnTo>
                  <a:lnTo>
                    <a:pt x="174" y="34"/>
                  </a:lnTo>
                  <a:lnTo>
                    <a:pt x="173" y="35"/>
                  </a:lnTo>
                  <a:lnTo>
                    <a:pt x="172" y="37"/>
                  </a:lnTo>
                  <a:lnTo>
                    <a:pt x="165" y="37"/>
                  </a:lnTo>
                  <a:lnTo>
                    <a:pt x="165" y="35"/>
                  </a:lnTo>
                  <a:lnTo>
                    <a:pt x="164" y="34"/>
                  </a:lnTo>
                  <a:lnTo>
                    <a:pt x="163" y="34"/>
                  </a:lnTo>
                  <a:lnTo>
                    <a:pt x="161" y="33"/>
                  </a:lnTo>
                  <a:lnTo>
                    <a:pt x="159" y="34"/>
                  </a:lnTo>
                  <a:lnTo>
                    <a:pt x="158" y="34"/>
                  </a:lnTo>
                  <a:lnTo>
                    <a:pt x="157" y="35"/>
                  </a:lnTo>
                  <a:lnTo>
                    <a:pt x="156" y="37"/>
                  </a:lnTo>
                  <a:lnTo>
                    <a:pt x="151" y="37"/>
                  </a:lnTo>
                  <a:lnTo>
                    <a:pt x="151" y="35"/>
                  </a:lnTo>
                  <a:lnTo>
                    <a:pt x="150" y="34"/>
                  </a:lnTo>
                  <a:lnTo>
                    <a:pt x="148" y="34"/>
                  </a:lnTo>
                  <a:lnTo>
                    <a:pt x="147" y="33"/>
                  </a:lnTo>
                  <a:lnTo>
                    <a:pt x="145" y="34"/>
                  </a:lnTo>
                  <a:lnTo>
                    <a:pt x="143" y="34"/>
                  </a:lnTo>
                  <a:lnTo>
                    <a:pt x="143" y="35"/>
                  </a:lnTo>
                  <a:lnTo>
                    <a:pt x="142" y="37"/>
                  </a:lnTo>
                  <a:lnTo>
                    <a:pt x="139" y="37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36" y="32"/>
                  </a:lnTo>
                  <a:lnTo>
                    <a:pt x="134" y="31"/>
                  </a:lnTo>
                  <a:lnTo>
                    <a:pt x="132" y="30"/>
                  </a:lnTo>
                  <a:lnTo>
                    <a:pt x="129" y="30"/>
                  </a:lnTo>
                  <a:lnTo>
                    <a:pt x="127" y="31"/>
                  </a:lnTo>
                  <a:lnTo>
                    <a:pt x="125" y="32"/>
                  </a:lnTo>
                  <a:lnTo>
                    <a:pt x="123" y="33"/>
                  </a:lnTo>
                  <a:lnTo>
                    <a:pt x="122" y="35"/>
                  </a:lnTo>
                  <a:lnTo>
                    <a:pt x="122" y="37"/>
                  </a:lnTo>
                  <a:lnTo>
                    <a:pt x="113" y="37"/>
                  </a:lnTo>
                  <a:lnTo>
                    <a:pt x="113" y="35"/>
                  </a:lnTo>
                  <a:lnTo>
                    <a:pt x="112" y="34"/>
                  </a:lnTo>
                  <a:lnTo>
                    <a:pt x="110" y="34"/>
                  </a:lnTo>
                  <a:lnTo>
                    <a:pt x="109" y="33"/>
                  </a:lnTo>
                  <a:lnTo>
                    <a:pt x="107" y="34"/>
                  </a:lnTo>
                  <a:lnTo>
                    <a:pt x="105" y="34"/>
                  </a:lnTo>
                  <a:lnTo>
                    <a:pt x="104" y="35"/>
                  </a:lnTo>
                  <a:lnTo>
                    <a:pt x="104" y="37"/>
                  </a:lnTo>
                  <a:lnTo>
                    <a:pt x="78" y="37"/>
                  </a:lnTo>
                  <a:lnTo>
                    <a:pt x="78" y="35"/>
                  </a:lnTo>
                  <a:lnTo>
                    <a:pt x="77" y="34"/>
                  </a:lnTo>
                  <a:lnTo>
                    <a:pt x="76" y="32"/>
                  </a:lnTo>
                  <a:lnTo>
                    <a:pt x="74" y="31"/>
                  </a:lnTo>
                  <a:lnTo>
                    <a:pt x="72" y="31"/>
                  </a:lnTo>
                  <a:lnTo>
                    <a:pt x="69" y="31"/>
                  </a:lnTo>
                  <a:lnTo>
                    <a:pt x="67" y="31"/>
                  </a:lnTo>
                  <a:lnTo>
                    <a:pt x="65" y="32"/>
                  </a:lnTo>
                  <a:lnTo>
                    <a:pt x="64" y="34"/>
                  </a:lnTo>
                  <a:lnTo>
                    <a:pt x="63" y="35"/>
                  </a:lnTo>
                  <a:lnTo>
                    <a:pt x="63" y="37"/>
                  </a:lnTo>
                  <a:lnTo>
                    <a:pt x="61" y="37"/>
                  </a:lnTo>
                  <a:lnTo>
                    <a:pt x="61" y="35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7" y="33"/>
                  </a:lnTo>
                  <a:lnTo>
                    <a:pt x="55" y="34"/>
                  </a:lnTo>
                  <a:lnTo>
                    <a:pt x="53" y="34"/>
                  </a:lnTo>
                  <a:lnTo>
                    <a:pt x="53" y="35"/>
                  </a:lnTo>
                  <a:lnTo>
                    <a:pt x="52" y="37"/>
                  </a:lnTo>
                  <a:lnTo>
                    <a:pt x="35" y="37"/>
                  </a:lnTo>
                  <a:lnTo>
                    <a:pt x="35" y="95"/>
                  </a:lnTo>
                  <a:lnTo>
                    <a:pt x="26" y="95"/>
                  </a:lnTo>
                  <a:lnTo>
                    <a:pt x="26" y="94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2" y="91"/>
                  </a:lnTo>
                  <a:lnTo>
                    <a:pt x="20" y="92"/>
                  </a:lnTo>
                  <a:lnTo>
                    <a:pt x="18" y="93"/>
                  </a:lnTo>
                  <a:lnTo>
                    <a:pt x="18" y="94"/>
                  </a:lnTo>
                  <a:lnTo>
                    <a:pt x="17" y="95"/>
                  </a:lnTo>
                  <a:lnTo>
                    <a:pt x="13" y="95"/>
                  </a:lnTo>
                  <a:lnTo>
                    <a:pt x="12" y="94"/>
                  </a:lnTo>
                  <a:lnTo>
                    <a:pt x="11" y="93"/>
                  </a:lnTo>
                  <a:lnTo>
                    <a:pt x="10" y="92"/>
                  </a:lnTo>
                  <a:lnTo>
                    <a:pt x="8" y="91"/>
                  </a:lnTo>
                  <a:lnTo>
                    <a:pt x="6" y="92"/>
                  </a:lnTo>
                  <a:lnTo>
                    <a:pt x="5" y="93"/>
                  </a:lnTo>
                  <a:lnTo>
                    <a:pt x="4" y="94"/>
                  </a:lnTo>
                  <a:lnTo>
                    <a:pt x="4" y="95"/>
                  </a:lnTo>
                  <a:lnTo>
                    <a:pt x="0" y="95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4" name="Freeform 594"/>
            <p:cNvSpPr>
              <a:spLocks/>
            </p:cNvSpPr>
            <p:nvPr/>
          </p:nvSpPr>
          <p:spPr bwMode="auto">
            <a:xfrm>
              <a:off x="4738" y="1741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5" name="Freeform 595"/>
            <p:cNvSpPr>
              <a:spLocks/>
            </p:cNvSpPr>
            <p:nvPr/>
          </p:nvSpPr>
          <p:spPr bwMode="auto">
            <a:xfrm>
              <a:off x="3620" y="1832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6" name="Rectangle 596"/>
            <p:cNvSpPr>
              <a:spLocks noChangeArrowheads="1"/>
            </p:cNvSpPr>
            <p:nvPr/>
          </p:nvSpPr>
          <p:spPr bwMode="auto">
            <a:xfrm>
              <a:off x="1539" y="1868"/>
              <a:ext cx="223" cy="9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87" name="Rectangle 597"/>
            <p:cNvSpPr>
              <a:spLocks noChangeArrowheads="1"/>
            </p:cNvSpPr>
            <p:nvPr/>
          </p:nvSpPr>
          <p:spPr bwMode="auto">
            <a:xfrm>
              <a:off x="1560" y="1890"/>
              <a:ext cx="18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V04-Sign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88" name="Rectangle 598"/>
            <p:cNvSpPr>
              <a:spLocks noChangeArrowheads="1"/>
            </p:cNvSpPr>
            <p:nvPr/>
          </p:nvSpPr>
          <p:spPr bwMode="auto">
            <a:xfrm>
              <a:off x="1572" y="1914"/>
              <a:ext cx="15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System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89" name="Freeform 599"/>
            <p:cNvSpPr>
              <a:spLocks/>
            </p:cNvSpPr>
            <p:nvPr/>
          </p:nvSpPr>
          <p:spPr bwMode="auto">
            <a:xfrm>
              <a:off x="1556" y="1941"/>
              <a:ext cx="283" cy="361"/>
            </a:xfrm>
            <a:custGeom>
              <a:avLst/>
              <a:gdLst>
                <a:gd name="T0" fmla="*/ 0 w 283"/>
                <a:gd name="T1" fmla="*/ 347 h 361"/>
                <a:gd name="T2" fmla="*/ 127 w 283"/>
                <a:gd name="T3" fmla="*/ 346 h 361"/>
                <a:gd name="T4" fmla="*/ 129 w 283"/>
                <a:gd name="T5" fmla="*/ 344 h 361"/>
                <a:gd name="T6" fmla="*/ 133 w 283"/>
                <a:gd name="T7" fmla="*/ 344 h 361"/>
                <a:gd name="T8" fmla="*/ 135 w 283"/>
                <a:gd name="T9" fmla="*/ 346 h 361"/>
                <a:gd name="T10" fmla="*/ 153 w 283"/>
                <a:gd name="T11" fmla="*/ 347 h 361"/>
                <a:gd name="T12" fmla="*/ 154 w 283"/>
                <a:gd name="T13" fmla="*/ 345 h 361"/>
                <a:gd name="T14" fmla="*/ 157 w 283"/>
                <a:gd name="T15" fmla="*/ 344 h 361"/>
                <a:gd name="T16" fmla="*/ 160 w 283"/>
                <a:gd name="T17" fmla="*/ 345 h 361"/>
                <a:gd name="T18" fmla="*/ 162 w 283"/>
                <a:gd name="T19" fmla="*/ 347 h 361"/>
                <a:gd name="T20" fmla="*/ 184 w 283"/>
                <a:gd name="T21" fmla="*/ 346 h 361"/>
                <a:gd name="T22" fmla="*/ 187 w 283"/>
                <a:gd name="T23" fmla="*/ 344 h 361"/>
                <a:gd name="T24" fmla="*/ 190 w 283"/>
                <a:gd name="T25" fmla="*/ 344 h 361"/>
                <a:gd name="T26" fmla="*/ 193 w 283"/>
                <a:gd name="T27" fmla="*/ 346 h 361"/>
                <a:gd name="T28" fmla="*/ 215 w 283"/>
                <a:gd name="T29" fmla="*/ 347 h 361"/>
                <a:gd name="T30" fmla="*/ 217 w 283"/>
                <a:gd name="T31" fmla="*/ 345 h 361"/>
                <a:gd name="T32" fmla="*/ 220 w 283"/>
                <a:gd name="T33" fmla="*/ 344 h 361"/>
                <a:gd name="T34" fmla="*/ 223 w 283"/>
                <a:gd name="T35" fmla="*/ 345 h 361"/>
                <a:gd name="T36" fmla="*/ 224 w 283"/>
                <a:gd name="T37" fmla="*/ 347 h 361"/>
                <a:gd name="T38" fmla="*/ 242 w 283"/>
                <a:gd name="T39" fmla="*/ 346 h 361"/>
                <a:gd name="T40" fmla="*/ 244 w 283"/>
                <a:gd name="T41" fmla="*/ 344 h 361"/>
                <a:gd name="T42" fmla="*/ 248 w 283"/>
                <a:gd name="T43" fmla="*/ 344 h 361"/>
                <a:gd name="T44" fmla="*/ 250 w 283"/>
                <a:gd name="T45" fmla="*/ 346 h 361"/>
                <a:gd name="T46" fmla="*/ 270 w 283"/>
                <a:gd name="T47" fmla="*/ 347 h 361"/>
                <a:gd name="T48" fmla="*/ 271 w 283"/>
                <a:gd name="T49" fmla="*/ 345 h 361"/>
                <a:gd name="T50" fmla="*/ 274 w 283"/>
                <a:gd name="T51" fmla="*/ 344 h 361"/>
                <a:gd name="T52" fmla="*/ 277 w 283"/>
                <a:gd name="T53" fmla="*/ 345 h 361"/>
                <a:gd name="T54" fmla="*/ 279 w 283"/>
                <a:gd name="T55" fmla="*/ 347 h 361"/>
                <a:gd name="T56" fmla="*/ 283 w 283"/>
                <a:gd name="T57" fmla="*/ 5 h 361"/>
                <a:gd name="T58" fmla="*/ 278 w 283"/>
                <a:gd name="T59" fmla="*/ 4 h 361"/>
                <a:gd name="T60" fmla="*/ 276 w 283"/>
                <a:gd name="T61" fmla="*/ 2 h 361"/>
                <a:gd name="T62" fmla="*/ 272 w 283"/>
                <a:gd name="T63" fmla="*/ 2 h 361"/>
                <a:gd name="T64" fmla="*/ 270 w 283"/>
                <a:gd name="T65" fmla="*/ 4 h 361"/>
                <a:gd name="T66" fmla="*/ 248 w 283"/>
                <a:gd name="T67" fmla="*/ 5 h 361"/>
                <a:gd name="T68" fmla="*/ 246 w 283"/>
                <a:gd name="T69" fmla="*/ 2 h 361"/>
                <a:gd name="T70" fmla="*/ 243 w 283"/>
                <a:gd name="T71" fmla="*/ 0 h 361"/>
                <a:gd name="T72" fmla="*/ 239 w 283"/>
                <a:gd name="T73" fmla="*/ 0 h 361"/>
                <a:gd name="T74" fmla="*/ 235 w 283"/>
                <a:gd name="T75" fmla="*/ 2 h 361"/>
                <a:gd name="T76" fmla="*/ 234 w 283"/>
                <a:gd name="T77" fmla="*/ 5 h 361"/>
                <a:gd name="T78" fmla="*/ 224 w 283"/>
                <a:gd name="T79" fmla="*/ 4 h 361"/>
                <a:gd name="T80" fmla="*/ 222 w 283"/>
                <a:gd name="T81" fmla="*/ 2 h 361"/>
                <a:gd name="T82" fmla="*/ 218 w 283"/>
                <a:gd name="T83" fmla="*/ 2 h 361"/>
                <a:gd name="T84" fmla="*/ 216 w 283"/>
                <a:gd name="T85" fmla="*/ 4 h 361"/>
                <a:gd name="T86" fmla="*/ 206 w 283"/>
                <a:gd name="T87" fmla="*/ 5 h 36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3"/>
                <a:gd name="T133" fmla="*/ 0 h 361"/>
                <a:gd name="T134" fmla="*/ 283 w 283"/>
                <a:gd name="T135" fmla="*/ 361 h 36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3" h="361">
                  <a:moveTo>
                    <a:pt x="0" y="361"/>
                  </a:moveTo>
                  <a:lnTo>
                    <a:pt x="0" y="347"/>
                  </a:lnTo>
                  <a:lnTo>
                    <a:pt x="126" y="347"/>
                  </a:lnTo>
                  <a:lnTo>
                    <a:pt x="127" y="346"/>
                  </a:lnTo>
                  <a:lnTo>
                    <a:pt x="128" y="345"/>
                  </a:lnTo>
                  <a:lnTo>
                    <a:pt x="129" y="344"/>
                  </a:lnTo>
                  <a:lnTo>
                    <a:pt x="131" y="344"/>
                  </a:lnTo>
                  <a:lnTo>
                    <a:pt x="133" y="344"/>
                  </a:lnTo>
                  <a:lnTo>
                    <a:pt x="134" y="345"/>
                  </a:lnTo>
                  <a:lnTo>
                    <a:pt x="135" y="346"/>
                  </a:lnTo>
                  <a:lnTo>
                    <a:pt x="135" y="347"/>
                  </a:lnTo>
                  <a:lnTo>
                    <a:pt x="153" y="347"/>
                  </a:lnTo>
                  <a:lnTo>
                    <a:pt x="153" y="346"/>
                  </a:lnTo>
                  <a:lnTo>
                    <a:pt x="154" y="345"/>
                  </a:lnTo>
                  <a:lnTo>
                    <a:pt x="155" y="344"/>
                  </a:lnTo>
                  <a:lnTo>
                    <a:pt x="157" y="344"/>
                  </a:lnTo>
                  <a:lnTo>
                    <a:pt x="159" y="344"/>
                  </a:lnTo>
                  <a:lnTo>
                    <a:pt x="160" y="345"/>
                  </a:lnTo>
                  <a:lnTo>
                    <a:pt x="161" y="346"/>
                  </a:lnTo>
                  <a:lnTo>
                    <a:pt x="162" y="347"/>
                  </a:lnTo>
                  <a:lnTo>
                    <a:pt x="184" y="347"/>
                  </a:lnTo>
                  <a:lnTo>
                    <a:pt x="184" y="346"/>
                  </a:lnTo>
                  <a:lnTo>
                    <a:pt x="185" y="345"/>
                  </a:lnTo>
                  <a:lnTo>
                    <a:pt x="187" y="344"/>
                  </a:lnTo>
                  <a:lnTo>
                    <a:pt x="188" y="344"/>
                  </a:lnTo>
                  <a:lnTo>
                    <a:pt x="190" y="344"/>
                  </a:lnTo>
                  <a:lnTo>
                    <a:pt x="192" y="345"/>
                  </a:lnTo>
                  <a:lnTo>
                    <a:pt x="193" y="346"/>
                  </a:lnTo>
                  <a:lnTo>
                    <a:pt x="193" y="347"/>
                  </a:lnTo>
                  <a:lnTo>
                    <a:pt x="215" y="347"/>
                  </a:lnTo>
                  <a:lnTo>
                    <a:pt x="216" y="346"/>
                  </a:lnTo>
                  <a:lnTo>
                    <a:pt x="217" y="345"/>
                  </a:lnTo>
                  <a:lnTo>
                    <a:pt x="218" y="344"/>
                  </a:lnTo>
                  <a:lnTo>
                    <a:pt x="220" y="344"/>
                  </a:lnTo>
                  <a:lnTo>
                    <a:pt x="222" y="344"/>
                  </a:lnTo>
                  <a:lnTo>
                    <a:pt x="223" y="345"/>
                  </a:lnTo>
                  <a:lnTo>
                    <a:pt x="224" y="346"/>
                  </a:lnTo>
                  <a:lnTo>
                    <a:pt x="224" y="347"/>
                  </a:lnTo>
                  <a:lnTo>
                    <a:pt x="242" y="347"/>
                  </a:lnTo>
                  <a:lnTo>
                    <a:pt x="242" y="346"/>
                  </a:lnTo>
                  <a:lnTo>
                    <a:pt x="243" y="345"/>
                  </a:lnTo>
                  <a:lnTo>
                    <a:pt x="244" y="344"/>
                  </a:lnTo>
                  <a:lnTo>
                    <a:pt x="246" y="344"/>
                  </a:lnTo>
                  <a:lnTo>
                    <a:pt x="248" y="344"/>
                  </a:lnTo>
                  <a:lnTo>
                    <a:pt x="249" y="345"/>
                  </a:lnTo>
                  <a:lnTo>
                    <a:pt x="250" y="346"/>
                  </a:lnTo>
                  <a:lnTo>
                    <a:pt x="251" y="347"/>
                  </a:lnTo>
                  <a:lnTo>
                    <a:pt x="270" y="347"/>
                  </a:lnTo>
                  <a:lnTo>
                    <a:pt x="270" y="346"/>
                  </a:lnTo>
                  <a:lnTo>
                    <a:pt x="271" y="345"/>
                  </a:lnTo>
                  <a:lnTo>
                    <a:pt x="272" y="344"/>
                  </a:lnTo>
                  <a:lnTo>
                    <a:pt x="274" y="344"/>
                  </a:lnTo>
                  <a:lnTo>
                    <a:pt x="276" y="344"/>
                  </a:lnTo>
                  <a:lnTo>
                    <a:pt x="277" y="345"/>
                  </a:lnTo>
                  <a:lnTo>
                    <a:pt x="278" y="346"/>
                  </a:lnTo>
                  <a:lnTo>
                    <a:pt x="279" y="347"/>
                  </a:lnTo>
                  <a:lnTo>
                    <a:pt x="283" y="347"/>
                  </a:lnTo>
                  <a:lnTo>
                    <a:pt x="283" y="5"/>
                  </a:lnTo>
                  <a:lnTo>
                    <a:pt x="279" y="5"/>
                  </a:lnTo>
                  <a:lnTo>
                    <a:pt x="278" y="4"/>
                  </a:lnTo>
                  <a:lnTo>
                    <a:pt x="277" y="2"/>
                  </a:lnTo>
                  <a:lnTo>
                    <a:pt x="276" y="2"/>
                  </a:lnTo>
                  <a:lnTo>
                    <a:pt x="274" y="1"/>
                  </a:lnTo>
                  <a:lnTo>
                    <a:pt x="272" y="2"/>
                  </a:lnTo>
                  <a:lnTo>
                    <a:pt x="271" y="2"/>
                  </a:lnTo>
                  <a:lnTo>
                    <a:pt x="270" y="4"/>
                  </a:lnTo>
                  <a:lnTo>
                    <a:pt x="270" y="5"/>
                  </a:lnTo>
                  <a:lnTo>
                    <a:pt x="248" y="5"/>
                  </a:lnTo>
                  <a:lnTo>
                    <a:pt x="247" y="3"/>
                  </a:lnTo>
                  <a:lnTo>
                    <a:pt x="246" y="2"/>
                  </a:lnTo>
                  <a:lnTo>
                    <a:pt x="245" y="1"/>
                  </a:lnTo>
                  <a:lnTo>
                    <a:pt x="243" y="0"/>
                  </a:lnTo>
                  <a:lnTo>
                    <a:pt x="241" y="0"/>
                  </a:lnTo>
                  <a:lnTo>
                    <a:pt x="239" y="0"/>
                  </a:lnTo>
                  <a:lnTo>
                    <a:pt x="237" y="1"/>
                  </a:lnTo>
                  <a:lnTo>
                    <a:pt x="235" y="2"/>
                  </a:lnTo>
                  <a:lnTo>
                    <a:pt x="234" y="3"/>
                  </a:lnTo>
                  <a:lnTo>
                    <a:pt x="234" y="5"/>
                  </a:lnTo>
                  <a:lnTo>
                    <a:pt x="224" y="5"/>
                  </a:lnTo>
                  <a:lnTo>
                    <a:pt x="224" y="4"/>
                  </a:lnTo>
                  <a:lnTo>
                    <a:pt x="223" y="2"/>
                  </a:lnTo>
                  <a:lnTo>
                    <a:pt x="222" y="2"/>
                  </a:lnTo>
                  <a:lnTo>
                    <a:pt x="220" y="1"/>
                  </a:lnTo>
                  <a:lnTo>
                    <a:pt x="218" y="2"/>
                  </a:lnTo>
                  <a:lnTo>
                    <a:pt x="217" y="2"/>
                  </a:lnTo>
                  <a:lnTo>
                    <a:pt x="216" y="4"/>
                  </a:lnTo>
                  <a:lnTo>
                    <a:pt x="215" y="5"/>
                  </a:lnTo>
                  <a:lnTo>
                    <a:pt x="206" y="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0" name="Freeform 600"/>
            <p:cNvSpPr>
              <a:spLocks/>
            </p:cNvSpPr>
            <p:nvPr/>
          </p:nvSpPr>
          <p:spPr bwMode="auto">
            <a:xfrm>
              <a:off x="1550" y="23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1" name="Freeform 601"/>
            <p:cNvSpPr>
              <a:spLocks/>
            </p:cNvSpPr>
            <p:nvPr/>
          </p:nvSpPr>
          <p:spPr bwMode="auto">
            <a:xfrm>
              <a:off x="1762" y="1941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2" name="Rectangle 602"/>
            <p:cNvSpPr>
              <a:spLocks noChangeArrowheads="1"/>
            </p:cNvSpPr>
            <p:nvPr/>
          </p:nvSpPr>
          <p:spPr bwMode="auto">
            <a:xfrm>
              <a:off x="3259" y="2754"/>
              <a:ext cx="371" cy="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93" name="Rectangle 603"/>
            <p:cNvSpPr>
              <a:spLocks noChangeArrowheads="1"/>
            </p:cNvSpPr>
            <p:nvPr/>
          </p:nvSpPr>
          <p:spPr bwMode="auto">
            <a:xfrm>
              <a:off x="3226" y="2773"/>
              <a:ext cx="38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Count Corrections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94" name="Freeform 604"/>
            <p:cNvSpPr>
              <a:spLocks/>
            </p:cNvSpPr>
            <p:nvPr/>
          </p:nvSpPr>
          <p:spPr bwMode="auto">
            <a:xfrm>
              <a:off x="2026" y="2822"/>
              <a:ext cx="1418" cy="261"/>
            </a:xfrm>
            <a:custGeom>
              <a:avLst/>
              <a:gdLst>
                <a:gd name="T0" fmla="*/ 1418 w 1418"/>
                <a:gd name="T1" fmla="*/ 261 h 261"/>
                <a:gd name="T2" fmla="*/ 1415 w 1418"/>
                <a:gd name="T3" fmla="*/ 258 h 261"/>
                <a:gd name="T4" fmla="*/ 1410 w 1418"/>
                <a:gd name="T5" fmla="*/ 259 h 261"/>
                <a:gd name="T6" fmla="*/ 1281 w 1418"/>
                <a:gd name="T7" fmla="*/ 261 h 261"/>
                <a:gd name="T8" fmla="*/ 1278 w 1418"/>
                <a:gd name="T9" fmla="*/ 258 h 261"/>
                <a:gd name="T10" fmla="*/ 1273 w 1418"/>
                <a:gd name="T11" fmla="*/ 259 h 261"/>
                <a:gd name="T12" fmla="*/ 1261 w 1418"/>
                <a:gd name="T13" fmla="*/ 261 h 261"/>
                <a:gd name="T14" fmla="*/ 1258 w 1418"/>
                <a:gd name="T15" fmla="*/ 258 h 261"/>
                <a:gd name="T16" fmla="*/ 1253 w 1418"/>
                <a:gd name="T17" fmla="*/ 259 h 261"/>
                <a:gd name="T18" fmla="*/ 1011 w 1418"/>
                <a:gd name="T19" fmla="*/ 261 h 261"/>
                <a:gd name="T20" fmla="*/ 1008 w 1418"/>
                <a:gd name="T21" fmla="*/ 258 h 261"/>
                <a:gd name="T22" fmla="*/ 1003 w 1418"/>
                <a:gd name="T23" fmla="*/ 259 h 261"/>
                <a:gd name="T24" fmla="*/ 889 w 1418"/>
                <a:gd name="T25" fmla="*/ 261 h 261"/>
                <a:gd name="T26" fmla="*/ 886 w 1418"/>
                <a:gd name="T27" fmla="*/ 258 h 261"/>
                <a:gd name="T28" fmla="*/ 881 w 1418"/>
                <a:gd name="T29" fmla="*/ 259 h 261"/>
                <a:gd name="T30" fmla="*/ 637 w 1418"/>
                <a:gd name="T31" fmla="*/ 261 h 261"/>
                <a:gd name="T32" fmla="*/ 634 w 1418"/>
                <a:gd name="T33" fmla="*/ 258 h 261"/>
                <a:gd name="T34" fmla="*/ 629 w 1418"/>
                <a:gd name="T35" fmla="*/ 259 h 261"/>
                <a:gd name="T36" fmla="*/ 583 w 1418"/>
                <a:gd name="T37" fmla="*/ 261 h 261"/>
                <a:gd name="T38" fmla="*/ 580 w 1418"/>
                <a:gd name="T39" fmla="*/ 258 h 261"/>
                <a:gd name="T40" fmla="*/ 575 w 1418"/>
                <a:gd name="T41" fmla="*/ 259 h 261"/>
                <a:gd name="T42" fmla="*/ 531 w 1418"/>
                <a:gd name="T43" fmla="*/ 261 h 261"/>
                <a:gd name="T44" fmla="*/ 528 w 1418"/>
                <a:gd name="T45" fmla="*/ 258 h 261"/>
                <a:gd name="T46" fmla="*/ 524 w 1418"/>
                <a:gd name="T47" fmla="*/ 259 h 261"/>
                <a:gd name="T48" fmla="*/ 486 w 1418"/>
                <a:gd name="T49" fmla="*/ 261 h 261"/>
                <a:gd name="T50" fmla="*/ 483 w 1418"/>
                <a:gd name="T51" fmla="*/ 258 h 261"/>
                <a:gd name="T52" fmla="*/ 478 w 1418"/>
                <a:gd name="T53" fmla="*/ 259 h 261"/>
                <a:gd name="T54" fmla="*/ 438 w 1418"/>
                <a:gd name="T55" fmla="*/ 261 h 261"/>
                <a:gd name="T56" fmla="*/ 436 w 1418"/>
                <a:gd name="T57" fmla="*/ 258 h 261"/>
                <a:gd name="T58" fmla="*/ 431 w 1418"/>
                <a:gd name="T59" fmla="*/ 259 h 261"/>
                <a:gd name="T60" fmla="*/ 342 w 1418"/>
                <a:gd name="T61" fmla="*/ 261 h 261"/>
                <a:gd name="T62" fmla="*/ 339 w 1418"/>
                <a:gd name="T63" fmla="*/ 258 h 261"/>
                <a:gd name="T64" fmla="*/ 334 w 1418"/>
                <a:gd name="T65" fmla="*/ 259 h 261"/>
                <a:gd name="T66" fmla="*/ 261 w 1418"/>
                <a:gd name="T67" fmla="*/ 261 h 261"/>
                <a:gd name="T68" fmla="*/ 258 w 1418"/>
                <a:gd name="T69" fmla="*/ 258 h 261"/>
                <a:gd name="T70" fmla="*/ 253 w 1418"/>
                <a:gd name="T71" fmla="*/ 259 h 261"/>
                <a:gd name="T72" fmla="*/ 110 w 1418"/>
                <a:gd name="T73" fmla="*/ 261 h 261"/>
                <a:gd name="T74" fmla="*/ 107 w 1418"/>
                <a:gd name="T75" fmla="*/ 258 h 261"/>
                <a:gd name="T76" fmla="*/ 102 w 1418"/>
                <a:gd name="T77" fmla="*/ 259 h 261"/>
                <a:gd name="T78" fmla="*/ 38 w 1418"/>
                <a:gd name="T79" fmla="*/ 261 h 261"/>
                <a:gd name="T80" fmla="*/ 35 w 1418"/>
                <a:gd name="T81" fmla="*/ 258 h 261"/>
                <a:gd name="T82" fmla="*/ 30 w 1418"/>
                <a:gd name="T83" fmla="*/ 259 h 261"/>
                <a:gd name="T84" fmla="*/ 0 w 1418"/>
                <a:gd name="T85" fmla="*/ 261 h 2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18"/>
                <a:gd name="T130" fmla="*/ 0 h 261"/>
                <a:gd name="T131" fmla="*/ 1418 w 1418"/>
                <a:gd name="T132" fmla="*/ 261 h 26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18" h="261">
                  <a:moveTo>
                    <a:pt x="1418" y="0"/>
                  </a:moveTo>
                  <a:lnTo>
                    <a:pt x="1418" y="261"/>
                  </a:lnTo>
                  <a:lnTo>
                    <a:pt x="1417" y="260"/>
                  </a:lnTo>
                  <a:lnTo>
                    <a:pt x="1416" y="259"/>
                  </a:lnTo>
                  <a:lnTo>
                    <a:pt x="1415" y="258"/>
                  </a:lnTo>
                  <a:lnTo>
                    <a:pt x="1413" y="258"/>
                  </a:lnTo>
                  <a:lnTo>
                    <a:pt x="1412" y="258"/>
                  </a:lnTo>
                  <a:lnTo>
                    <a:pt x="1410" y="259"/>
                  </a:lnTo>
                  <a:lnTo>
                    <a:pt x="1409" y="260"/>
                  </a:lnTo>
                  <a:lnTo>
                    <a:pt x="1409" y="261"/>
                  </a:lnTo>
                  <a:lnTo>
                    <a:pt x="1281" y="261"/>
                  </a:lnTo>
                  <a:lnTo>
                    <a:pt x="1281" y="260"/>
                  </a:lnTo>
                  <a:lnTo>
                    <a:pt x="1280" y="259"/>
                  </a:lnTo>
                  <a:lnTo>
                    <a:pt x="1278" y="258"/>
                  </a:lnTo>
                  <a:lnTo>
                    <a:pt x="1276" y="258"/>
                  </a:lnTo>
                  <a:lnTo>
                    <a:pt x="1275" y="258"/>
                  </a:lnTo>
                  <a:lnTo>
                    <a:pt x="1273" y="259"/>
                  </a:lnTo>
                  <a:lnTo>
                    <a:pt x="1272" y="260"/>
                  </a:lnTo>
                  <a:lnTo>
                    <a:pt x="1272" y="261"/>
                  </a:lnTo>
                  <a:lnTo>
                    <a:pt x="1261" y="261"/>
                  </a:lnTo>
                  <a:lnTo>
                    <a:pt x="1260" y="260"/>
                  </a:lnTo>
                  <a:lnTo>
                    <a:pt x="1259" y="259"/>
                  </a:lnTo>
                  <a:lnTo>
                    <a:pt x="1258" y="258"/>
                  </a:lnTo>
                  <a:lnTo>
                    <a:pt x="1256" y="258"/>
                  </a:lnTo>
                  <a:lnTo>
                    <a:pt x="1255" y="258"/>
                  </a:lnTo>
                  <a:lnTo>
                    <a:pt x="1253" y="259"/>
                  </a:lnTo>
                  <a:lnTo>
                    <a:pt x="1252" y="260"/>
                  </a:lnTo>
                  <a:lnTo>
                    <a:pt x="1252" y="261"/>
                  </a:lnTo>
                  <a:lnTo>
                    <a:pt x="1011" y="261"/>
                  </a:lnTo>
                  <a:lnTo>
                    <a:pt x="1010" y="260"/>
                  </a:lnTo>
                  <a:lnTo>
                    <a:pt x="1009" y="259"/>
                  </a:lnTo>
                  <a:lnTo>
                    <a:pt x="1008" y="258"/>
                  </a:lnTo>
                  <a:lnTo>
                    <a:pt x="1006" y="258"/>
                  </a:lnTo>
                  <a:lnTo>
                    <a:pt x="1005" y="258"/>
                  </a:lnTo>
                  <a:lnTo>
                    <a:pt x="1003" y="259"/>
                  </a:lnTo>
                  <a:lnTo>
                    <a:pt x="1002" y="260"/>
                  </a:lnTo>
                  <a:lnTo>
                    <a:pt x="1002" y="261"/>
                  </a:lnTo>
                  <a:lnTo>
                    <a:pt x="889" y="261"/>
                  </a:lnTo>
                  <a:lnTo>
                    <a:pt x="889" y="260"/>
                  </a:lnTo>
                  <a:lnTo>
                    <a:pt x="888" y="259"/>
                  </a:lnTo>
                  <a:lnTo>
                    <a:pt x="886" y="258"/>
                  </a:lnTo>
                  <a:lnTo>
                    <a:pt x="885" y="258"/>
                  </a:lnTo>
                  <a:lnTo>
                    <a:pt x="883" y="258"/>
                  </a:lnTo>
                  <a:lnTo>
                    <a:pt x="881" y="259"/>
                  </a:lnTo>
                  <a:lnTo>
                    <a:pt x="881" y="260"/>
                  </a:lnTo>
                  <a:lnTo>
                    <a:pt x="880" y="261"/>
                  </a:lnTo>
                  <a:lnTo>
                    <a:pt x="637" y="261"/>
                  </a:lnTo>
                  <a:lnTo>
                    <a:pt x="637" y="260"/>
                  </a:lnTo>
                  <a:lnTo>
                    <a:pt x="636" y="259"/>
                  </a:lnTo>
                  <a:lnTo>
                    <a:pt x="634" y="258"/>
                  </a:lnTo>
                  <a:lnTo>
                    <a:pt x="633" y="258"/>
                  </a:lnTo>
                  <a:lnTo>
                    <a:pt x="631" y="258"/>
                  </a:lnTo>
                  <a:lnTo>
                    <a:pt x="629" y="259"/>
                  </a:lnTo>
                  <a:lnTo>
                    <a:pt x="628" y="260"/>
                  </a:lnTo>
                  <a:lnTo>
                    <a:pt x="628" y="261"/>
                  </a:lnTo>
                  <a:lnTo>
                    <a:pt x="583" y="261"/>
                  </a:lnTo>
                  <a:lnTo>
                    <a:pt x="583" y="260"/>
                  </a:lnTo>
                  <a:lnTo>
                    <a:pt x="582" y="259"/>
                  </a:lnTo>
                  <a:lnTo>
                    <a:pt x="580" y="258"/>
                  </a:lnTo>
                  <a:lnTo>
                    <a:pt x="579" y="258"/>
                  </a:lnTo>
                  <a:lnTo>
                    <a:pt x="577" y="258"/>
                  </a:lnTo>
                  <a:lnTo>
                    <a:pt x="575" y="259"/>
                  </a:lnTo>
                  <a:lnTo>
                    <a:pt x="574" y="260"/>
                  </a:lnTo>
                  <a:lnTo>
                    <a:pt x="574" y="261"/>
                  </a:lnTo>
                  <a:lnTo>
                    <a:pt x="531" y="261"/>
                  </a:lnTo>
                  <a:lnTo>
                    <a:pt x="531" y="260"/>
                  </a:lnTo>
                  <a:lnTo>
                    <a:pt x="530" y="259"/>
                  </a:lnTo>
                  <a:lnTo>
                    <a:pt x="528" y="258"/>
                  </a:lnTo>
                  <a:lnTo>
                    <a:pt x="527" y="258"/>
                  </a:lnTo>
                  <a:lnTo>
                    <a:pt x="525" y="258"/>
                  </a:lnTo>
                  <a:lnTo>
                    <a:pt x="524" y="259"/>
                  </a:lnTo>
                  <a:lnTo>
                    <a:pt x="523" y="260"/>
                  </a:lnTo>
                  <a:lnTo>
                    <a:pt x="522" y="261"/>
                  </a:lnTo>
                  <a:lnTo>
                    <a:pt x="486" y="261"/>
                  </a:lnTo>
                  <a:lnTo>
                    <a:pt x="485" y="260"/>
                  </a:lnTo>
                  <a:lnTo>
                    <a:pt x="484" y="259"/>
                  </a:lnTo>
                  <a:lnTo>
                    <a:pt x="483" y="258"/>
                  </a:lnTo>
                  <a:lnTo>
                    <a:pt x="481" y="258"/>
                  </a:lnTo>
                  <a:lnTo>
                    <a:pt x="479" y="258"/>
                  </a:lnTo>
                  <a:lnTo>
                    <a:pt x="478" y="259"/>
                  </a:lnTo>
                  <a:lnTo>
                    <a:pt x="477" y="260"/>
                  </a:lnTo>
                  <a:lnTo>
                    <a:pt x="477" y="261"/>
                  </a:lnTo>
                  <a:lnTo>
                    <a:pt x="438" y="261"/>
                  </a:lnTo>
                  <a:lnTo>
                    <a:pt x="438" y="260"/>
                  </a:lnTo>
                  <a:lnTo>
                    <a:pt x="437" y="259"/>
                  </a:lnTo>
                  <a:lnTo>
                    <a:pt x="436" y="258"/>
                  </a:lnTo>
                  <a:lnTo>
                    <a:pt x="434" y="258"/>
                  </a:lnTo>
                  <a:lnTo>
                    <a:pt x="432" y="258"/>
                  </a:lnTo>
                  <a:lnTo>
                    <a:pt x="431" y="259"/>
                  </a:lnTo>
                  <a:lnTo>
                    <a:pt x="430" y="260"/>
                  </a:lnTo>
                  <a:lnTo>
                    <a:pt x="429" y="261"/>
                  </a:lnTo>
                  <a:lnTo>
                    <a:pt x="342" y="261"/>
                  </a:lnTo>
                  <a:lnTo>
                    <a:pt x="342" y="260"/>
                  </a:lnTo>
                  <a:lnTo>
                    <a:pt x="341" y="259"/>
                  </a:lnTo>
                  <a:lnTo>
                    <a:pt x="339" y="258"/>
                  </a:lnTo>
                  <a:lnTo>
                    <a:pt x="338" y="258"/>
                  </a:lnTo>
                  <a:lnTo>
                    <a:pt x="336" y="258"/>
                  </a:lnTo>
                  <a:lnTo>
                    <a:pt x="334" y="259"/>
                  </a:lnTo>
                  <a:lnTo>
                    <a:pt x="333" y="260"/>
                  </a:lnTo>
                  <a:lnTo>
                    <a:pt x="333" y="261"/>
                  </a:lnTo>
                  <a:lnTo>
                    <a:pt x="261" y="261"/>
                  </a:lnTo>
                  <a:lnTo>
                    <a:pt x="261" y="260"/>
                  </a:lnTo>
                  <a:lnTo>
                    <a:pt x="260" y="259"/>
                  </a:lnTo>
                  <a:lnTo>
                    <a:pt x="258" y="258"/>
                  </a:lnTo>
                  <a:lnTo>
                    <a:pt x="256" y="258"/>
                  </a:lnTo>
                  <a:lnTo>
                    <a:pt x="255" y="258"/>
                  </a:lnTo>
                  <a:lnTo>
                    <a:pt x="253" y="259"/>
                  </a:lnTo>
                  <a:lnTo>
                    <a:pt x="252" y="260"/>
                  </a:lnTo>
                  <a:lnTo>
                    <a:pt x="252" y="261"/>
                  </a:lnTo>
                  <a:lnTo>
                    <a:pt x="110" y="261"/>
                  </a:lnTo>
                  <a:lnTo>
                    <a:pt x="109" y="260"/>
                  </a:lnTo>
                  <a:lnTo>
                    <a:pt x="108" y="259"/>
                  </a:lnTo>
                  <a:lnTo>
                    <a:pt x="107" y="258"/>
                  </a:lnTo>
                  <a:lnTo>
                    <a:pt x="105" y="258"/>
                  </a:lnTo>
                  <a:lnTo>
                    <a:pt x="103" y="258"/>
                  </a:lnTo>
                  <a:lnTo>
                    <a:pt x="102" y="259"/>
                  </a:lnTo>
                  <a:lnTo>
                    <a:pt x="101" y="260"/>
                  </a:lnTo>
                  <a:lnTo>
                    <a:pt x="101" y="261"/>
                  </a:lnTo>
                  <a:lnTo>
                    <a:pt x="38" y="261"/>
                  </a:lnTo>
                  <a:lnTo>
                    <a:pt x="38" y="260"/>
                  </a:lnTo>
                  <a:lnTo>
                    <a:pt x="37" y="259"/>
                  </a:lnTo>
                  <a:lnTo>
                    <a:pt x="35" y="258"/>
                  </a:lnTo>
                  <a:lnTo>
                    <a:pt x="34" y="258"/>
                  </a:lnTo>
                  <a:lnTo>
                    <a:pt x="32" y="258"/>
                  </a:lnTo>
                  <a:lnTo>
                    <a:pt x="30" y="259"/>
                  </a:lnTo>
                  <a:lnTo>
                    <a:pt x="30" y="260"/>
                  </a:lnTo>
                  <a:lnTo>
                    <a:pt x="29" y="261"/>
                  </a:lnTo>
                  <a:lnTo>
                    <a:pt x="0" y="261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5" name="Freeform 605"/>
            <p:cNvSpPr>
              <a:spLocks/>
            </p:cNvSpPr>
            <p:nvPr/>
          </p:nvSpPr>
          <p:spPr bwMode="auto">
            <a:xfrm>
              <a:off x="3440" y="2817"/>
              <a:ext cx="8" cy="6"/>
            </a:xfrm>
            <a:custGeom>
              <a:avLst/>
              <a:gdLst>
                <a:gd name="T0" fmla="*/ 0 w 8"/>
                <a:gd name="T1" fmla="*/ 6 h 6"/>
                <a:gd name="T2" fmla="*/ 4 w 8"/>
                <a:gd name="T3" fmla="*/ 0 h 6"/>
                <a:gd name="T4" fmla="*/ 8 w 8"/>
                <a:gd name="T5" fmla="*/ 6 h 6"/>
                <a:gd name="T6" fmla="*/ 6 w 8"/>
                <a:gd name="T7" fmla="*/ 6 h 6"/>
                <a:gd name="T8" fmla="*/ 4 w 8"/>
                <a:gd name="T9" fmla="*/ 6 h 6"/>
                <a:gd name="T10" fmla="*/ 2 w 8"/>
                <a:gd name="T11" fmla="*/ 6 h 6"/>
                <a:gd name="T12" fmla="*/ 0 w 8"/>
                <a:gd name="T13" fmla="*/ 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"/>
                <a:gd name="T23" fmla="*/ 8 w 8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">
                  <a:moveTo>
                    <a:pt x="0" y="6"/>
                  </a:moveTo>
                  <a:lnTo>
                    <a:pt x="4" y="0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6" name="Freeform 606"/>
            <p:cNvSpPr>
              <a:spLocks/>
            </p:cNvSpPr>
            <p:nvPr/>
          </p:nvSpPr>
          <p:spPr bwMode="auto">
            <a:xfrm>
              <a:off x="1718" y="2414"/>
              <a:ext cx="1000" cy="157"/>
            </a:xfrm>
            <a:custGeom>
              <a:avLst/>
              <a:gdLst>
                <a:gd name="T0" fmla="*/ 976 w 1000"/>
                <a:gd name="T1" fmla="*/ 154 h 157"/>
                <a:gd name="T2" fmla="*/ 969 w 1000"/>
                <a:gd name="T3" fmla="*/ 154 h 157"/>
                <a:gd name="T4" fmla="*/ 913 w 1000"/>
                <a:gd name="T5" fmla="*/ 156 h 157"/>
                <a:gd name="T6" fmla="*/ 907 w 1000"/>
                <a:gd name="T7" fmla="*/ 154 h 157"/>
                <a:gd name="T8" fmla="*/ 891 w 1000"/>
                <a:gd name="T9" fmla="*/ 157 h 157"/>
                <a:gd name="T10" fmla="*/ 887 w 1000"/>
                <a:gd name="T11" fmla="*/ 153 h 157"/>
                <a:gd name="T12" fmla="*/ 882 w 1000"/>
                <a:gd name="T13" fmla="*/ 157 h 157"/>
                <a:gd name="T14" fmla="*/ 870 w 1000"/>
                <a:gd name="T15" fmla="*/ 154 h 157"/>
                <a:gd name="T16" fmla="*/ 864 w 1000"/>
                <a:gd name="T17" fmla="*/ 156 h 157"/>
                <a:gd name="T18" fmla="*/ 766 w 1000"/>
                <a:gd name="T19" fmla="*/ 154 h 157"/>
                <a:gd name="T20" fmla="*/ 759 w 1000"/>
                <a:gd name="T21" fmla="*/ 154 h 157"/>
                <a:gd name="T22" fmla="*/ 732 w 1000"/>
                <a:gd name="T23" fmla="*/ 156 h 157"/>
                <a:gd name="T24" fmla="*/ 726 w 1000"/>
                <a:gd name="T25" fmla="*/ 154 h 157"/>
                <a:gd name="T26" fmla="*/ 704 w 1000"/>
                <a:gd name="T27" fmla="*/ 157 h 157"/>
                <a:gd name="T28" fmla="*/ 700 w 1000"/>
                <a:gd name="T29" fmla="*/ 153 h 157"/>
                <a:gd name="T30" fmla="*/ 695 w 1000"/>
                <a:gd name="T31" fmla="*/ 157 h 157"/>
                <a:gd name="T32" fmla="*/ 673 w 1000"/>
                <a:gd name="T33" fmla="*/ 154 h 157"/>
                <a:gd name="T34" fmla="*/ 667 w 1000"/>
                <a:gd name="T35" fmla="*/ 156 h 157"/>
                <a:gd name="T36" fmla="*/ 624 w 1000"/>
                <a:gd name="T37" fmla="*/ 154 h 157"/>
                <a:gd name="T38" fmla="*/ 618 w 1000"/>
                <a:gd name="T39" fmla="*/ 154 h 157"/>
                <a:gd name="T40" fmla="*/ 537 w 1000"/>
                <a:gd name="T41" fmla="*/ 156 h 157"/>
                <a:gd name="T42" fmla="*/ 532 w 1000"/>
                <a:gd name="T43" fmla="*/ 154 h 157"/>
                <a:gd name="T44" fmla="*/ 438 w 1000"/>
                <a:gd name="T45" fmla="*/ 157 h 157"/>
                <a:gd name="T46" fmla="*/ 434 w 1000"/>
                <a:gd name="T47" fmla="*/ 151 h 157"/>
                <a:gd name="T48" fmla="*/ 425 w 1000"/>
                <a:gd name="T49" fmla="*/ 152 h 157"/>
                <a:gd name="T50" fmla="*/ 418 w 1000"/>
                <a:gd name="T51" fmla="*/ 157 h 157"/>
                <a:gd name="T52" fmla="*/ 412 w 1000"/>
                <a:gd name="T53" fmla="*/ 151 h 157"/>
                <a:gd name="T54" fmla="*/ 403 w 1000"/>
                <a:gd name="T55" fmla="*/ 152 h 157"/>
                <a:gd name="T56" fmla="*/ 389 w 1000"/>
                <a:gd name="T57" fmla="*/ 157 h 157"/>
                <a:gd name="T58" fmla="*/ 384 w 1000"/>
                <a:gd name="T59" fmla="*/ 153 h 157"/>
                <a:gd name="T60" fmla="*/ 380 w 1000"/>
                <a:gd name="T61" fmla="*/ 157 h 157"/>
                <a:gd name="T62" fmla="*/ 343 w 1000"/>
                <a:gd name="T63" fmla="*/ 154 h 157"/>
                <a:gd name="T64" fmla="*/ 338 w 1000"/>
                <a:gd name="T65" fmla="*/ 156 h 157"/>
                <a:gd name="T66" fmla="*/ 331 w 1000"/>
                <a:gd name="T67" fmla="*/ 154 h 157"/>
                <a:gd name="T68" fmla="*/ 324 w 1000"/>
                <a:gd name="T69" fmla="*/ 151 h 157"/>
                <a:gd name="T70" fmla="*/ 317 w 1000"/>
                <a:gd name="T71" fmla="*/ 155 h 157"/>
                <a:gd name="T72" fmla="*/ 291 w 1000"/>
                <a:gd name="T73" fmla="*/ 154 h 157"/>
                <a:gd name="T74" fmla="*/ 284 w 1000"/>
                <a:gd name="T75" fmla="*/ 154 h 157"/>
                <a:gd name="T76" fmla="*/ 204 w 1000"/>
                <a:gd name="T77" fmla="*/ 156 h 157"/>
                <a:gd name="T78" fmla="*/ 198 w 1000"/>
                <a:gd name="T79" fmla="*/ 154 h 157"/>
                <a:gd name="T80" fmla="*/ 175 w 1000"/>
                <a:gd name="T81" fmla="*/ 157 h 157"/>
                <a:gd name="T82" fmla="*/ 171 w 1000"/>
                <a:gd name="T83" fmla="*/ 153 h 157"/>
                <a:gd name="T84" fmla="*/ 166 w 1000"/>
                <a:gd name="T85" fmla="*/ 157 h 157"/>
                <a:gd name="T86" fmla="*/ 154 w 1000"/>
                <a:gd name="T87" fmla="*/ 154 h 157"/>
                <a:gd name="T88" fmla="*/ 148 w 1000"/>
                <a:gd name="T89" fmla="*/ 156 h 157"/>
                <a:gd name="T90" fmla="*/ 94 w 1000"/>
                <a:gd name="T91" fmla="*/ 154 h 157"/>
                <a:gd name="T92" fmla="*/ 88 w 1000"/>
                <a:gd name="T93" fmla="*/ 154 h 157"/>
                <a:gd name="T94" fmla="*/ 42 w 1000"/>
                <a:gd name="T95" fmla="*/ 156 h 157"/>
                <a:gd name="T96" fmla="*/ 36 w 1000"/>
                <a:gd name="T97" fmla="*/ 154 h 157"/>
                <a:gd name="T98" fmla="*/ 0 w 1000"/>
                <a:gd name="T99" fmla="*/ 157 h 15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00"/>
                <a:gd name="T151" fmla="*/ 0 h 157"/>
                <a:gd name="T152" fmla="*/ 1000 w 1000"/>
                <a:gd name="T153" fmla="*/ 157 h 15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00" h="157">
                  <a:moveTo>
                    <a:pt x="1000" y="157"/>
                  </a:moveTo>
                  <a:lnTo>
                    <a:pt x="977" y="157"/>
                  </a:lnTo>
                  <a:lnTo>
                    <a:pt x="977" y="156"/>
                  </a:lnTo>
                  <a:lnTo>
                    <a:pt x="976" y="154"/>
                  </a:lnTo>
                  <a:lnTo>
                    <a:pt x="974" y="154"/>
                  </a:lnTo>
                  <a:lnTo>
                    <a:pt x="972" y="153"/>
                  </a:lnTo>
                  <a:lnTo>
                    <a:pt x="971" y="154"/>
                  </a:lnTo>
                  <a:lnTo>
                    <a:pt x="969" y="154"/>
                  </a:lnTo>
                  <a:lnTo>
                    <a:pt x="968" y="156"/>
                  </a:lnTo>
                  <a:lnTo>
                    <a:pt x="968" y="157"/>
                  </a:lnTo>
                  <a:lnTo>
                    <a:pt x="914" y="157"/>
                  </a:lnTo>
                  <a:lnTo>
                    <a:pt x="913" y="156"/>
                  </a:lnTo>
                  <a:lnTo>
                    <a:pt x="912" y="154"/>
                  </a:lnTo>
                  <a:lnTo>
                    <a:pt x="911" y="154"/>
                  </a:lnTo>
                  <a:lnTo>
                    <a:pt x="909" y="153"/>
                  </a:lnTo>
                  <a:lnTo>
                    <a:pt x="907" y="154"/>
                  </a:lnTo>
                  <a:lnTo>
                    <a:pt x="906" y="154"/>
                  </a:lnTo>
                  <a:lnTo>
                    <a:pt x="905" y="156"/>
                  </a:lnTo>
                  <a:lnTo>
                    <a:pt x="905" y="157"/>
                  </a:lnTo>
                  <a:lnTo>
                    <a:pt x="891" y="157"/>
                  </a:lnTo>
                  <a:lnTo>
                    <a:pt x="891" y="156"/>
                  </a:lnTo>
                  <a:lnTo>
                    <a:pt x="890" y="154"/>
                  </a:lnTo>
                  <a:lnTo>
                    <a:pt x="888" y="154"/>
                  </a:lnTo>
                  <a:lnTo>
                    <a:pt x="887" y="153"/>
                  </a:lnTo>
                  <a:lnTo>
                    <a:pt x="885" y="154"/>
                  </a:lnTo>
                  <a:lnTo>
                    <a:pt x="883" y="154"/>
                  </a:lnTo>
                  <a:lnTo>
                    <a:pt x="882" y="156"/>
                  </a:lnTo>
                  <a:lnTo>
                    <a:pt x="882" y="157"/>
                  </a:lnTo>
                  <a:lnTo>
                    <a:pt x="873" y="157"/>
                  </a:lnTo>
                  <a:lnTo>
                    <a:pt x="873" y="156"/>
                  </a:lnTo>
                  <a:lnTo>
                    <a:pt x="872" y="154"/>
                  </a:lnTo>
                  <a:lnTo>
                    <a:pt x="870" y="154"/>
                  </a:lnTo>
                  <a:lnTo>
                    <a:pt x="869" y="153"/>
                  </a:lnTo>
                  <a:lnTo>
                    <a:pt x="867" y="154"/>
                  </a:lnTo>
                  <a:lnTo>
                    <a:pt x="865" y="154"/>
                  </a:lnTo>
                  <a:lnTo>
                    <a:pt x="864" y="156"/>
                  </a:lnTo>
                  <a:lnTo>
                    <a:pt x="864" y="157"/>
                  </a:lnTo>
                  <a:lnTo>
                    <a:pt x="767" y="157"/>
                  </a:lnTo>
                  <a:lnTo>
                    <a:pt x="767" y="156"/>
                  </a:lnTo>
                  <a:lnTo>
                    <a:pt x="766" y="154"/>
                  </a:lnTo>
                  <a:lnTo>
                    <a:pt x="764" y="154"/>
                  </a:lnTo>
                  <a:lnTo>
                    <a:pt x="762" y="153"/>
                  </a:lnTo>
                  <a:lnTo>
                    <a:pt x="761" y="154"/>
                  </a:lnTo>
                  <a:lnTo>
                    <a:pt x="759" y="154"/>
                  </a:lnTo>
                  <a:lnTo>
                    <a:pt x="758" y="156"/>
                  </a:lnTo>
                  <a:lnTo>
                    <a:pt x="758" y="157"/>
                  </a:lnTo>
                  <a:lnTo>
                    <a:pt x="732" y="157"/>
                  </a:lnTo>
                  <a:lnTo>
                    <a:pt x="732" y="156"/>
                  </a:lnTo>
                  <a:lnTo>
                    <a:pt x="731" y="154"/>
                  </a:lnTo>
                  <a:lnTo>
                    <a:pt x="729" y="154"/>
                  </a:lnTo>
                  <a:lnTo>
                    <a:pt x="728" y="153"/>
                  </a:lnTo>
                  <a:lnTo>
                    <a:pt x="726" y="154"/>
                  </a:lnTo>
                  <a:lnTo>
                    <a:pt x="724" y="154"/>
                  </a:lnTo>
                  <a:lnTo>
                    <a:pt x="724" y="156"/>
                  </a:lnTo>
                  <a:lnTo>
                    <a:pt x="723" y="157"/>
                  </a:lnTo>
                  <a:lnTo>
                    <a:pt x="704" y="157"/>
                  </a:lnTo>
                  <a:lnTo>
                    <a:pt x="704" y="156"/>
                  </a:lnTo>
                  <a:lnTo>
                    <a:pt x="703" y="154"/>
                  </a:lnTo>
                  <a:lnTo>
                    <a:pt x="702" y="154"/>
                  </a:lnTo>
                  <a:lnTo>
                    <a:pt x="700" y="153"/>
                  </a:lnTo>
                  <a:lnTo>
                    <a:pt x="698" y="154"/>
                  </a:lnTo>
                  <a:lnTo>
                    <a:pt x="697" y="154"/>
                  </a:lnTo>
                  <a:lnTo>
                    <a:pt x="696" y="156"/>
                  </a:lnTo>
                  <a:lnTo>
                    <a:pt x="695" y="157"/>
                  </a:lnTo>
                  <a:lnTo>
                    <a:pt x="675" y="157"/>
                  </a:lnTo>
                  <a:lnTo>
                    <a:pt x="675" y="156"/>
                  </a:lnTo>
                  <a:lnTo>
                    <a:pt x="674" y="154"/>
                  </a:lnTo>
                  <a:lnTo>
                    <a:pt x="673" y="154"/>
                  </a:lnTo>
                  <a:lnTo>
                    <a:pt x="671" y="153"/>
                  </a:lnTo>
                  <a:lnTo>
                    <a:pt x="669" y="154"/>
                  </a:lnTo>
                  <a:lnTo>
                    <a:pt x="668" y="154"/>
                  </a:lnTo>
                  <a:lnTo>
                    <a:pt x="667" y="156"/>
                  </a:lnTo>
                  <a:lnTo>
                    <a:pt x="666" y="157"/>
                  </a:lnTo>
                  <a:lnTo>
                    <a:pt x="626" y="157"/>
                  </a:lnTo>
                  <a:lnTo>
                    <a:pt x="625" y="156"/>
                  </a:lnTo>
                  <a:lnTo>
                    <a:pt x="624" y="154"/>
                  </a:lnTo>
                  <a:lnTo>
                    <a:pt x="623" y="154"/>
                  </a:lnTo>
                  <a:lnTo>
                    <a:pt x="621" y="153"/>
                  </a:lnTo>
                  <a:lnTo>
                    <a:pt x="619" y="154"/>
                  </a:lnTo>
                  <a:lnTo>
                    <a:pt x="618" y="154"/>
                  </a:lnTo>
                  <a:lnTo>
                    <a:pt x="617" y="156"/>
                  </a:lnTo>
                  <a:lnTo>
                    <a:pt x="617" y="157"/>
                  </a:lnTo>
                  <a:lnTo>
                    <a:pt x="538" y="157"/>
                  </a:lnTo>
                  <a:lnTo>
                    <a:pt x="537" y="156"/>
                  </a:lnTo>
                  <a:lnTo>
                    <a:pt x="536" y="154"/>
                  </a:lnTo>
                  <a:lnTo>
                    <a:pt x="535" y="154"/>
                  </a:lnTo>
                  <a:lnTo>
                    <a:pt x="533" y="153"/>
                  </a:lnTo>
                  <a:lnTo>
                    <a:pt x="532" y="154"/>
                  </a:lnTo>
                  <a:lnTo>
                    <a:pt x="530" y="154"/>
                  </a:lnTo>
                  <a:lnTo>
                    <a:pt x="529" y="156"/>
                  </a:lnTo>
                  <a:lnTo>
                    <a:pt x="529" y="157"/>
                  </a:lnTo>
                  <a:lnTo>
                    <a:pt x="438" y="157"/>
                  </a:lnTo>
                  <a:lnTo>
                    <a:pt x="438" y="155"/>
                  </a:lnTo>
                  <a:lnTo>
                    <a:pt x="437" y="153"/>
                  </a:lnTo>
                  <a:lnTo>
                    <a:pt x="436" y="152"/>
                  </a:lnTo>
                  <a:lnTo>
                    <a:pt x="434" y="151"/>
                  </a:lnTo>
                  <a:lnTo>
                    <a:pt x="431" y="151"/>
                  </a:lnTo>
                  <a:lnTo>
                    <a:pt x="429" y="151"/>
                  </a:lnTo>
                  <a:lnTo>
                    <a:pt x="427" y="151"/>
                  </a:lnTo>
                  <a:lnTo>
                    <a:pt x="425" y="152"/>
                  </a:lnTo>
                  <a:lnTo>
                    <a:pt x="423" y="153"/>
                  </a:lnTo>
                  <a:lnTo>
                    <a:pt x="422" y="155"/>
                  </a:lnTo>
                  <a:lnTo>
                    <a:pt x="422" y="157"/>
                  </a:lnTo>
                  <a:lnTo>
                    <a:pt x="418" y="157"/>
                  </a:lnTo>
                  <a:lnTo>
                    <a:pt x="417" y="155"/>
                  </a:lnTo>
                  <a:lnTo>
                    <a:pt x="416" y="153"/>
                  </a:lnTo>
                  <a:lnTo>
                    <a:pt x="415" y="152"/>
                  </a:lnTo>
                  <a:lnTo>
                    <a:pt x="412" y="151"/>
                  </a:lnTo>
                  <a:lnTo>
                    <a:pt x="410" y="150"/>
                  </a:lnTo>
                  <a:lnTo>
                    <a:pt x="408" y="150"/>
                  </a:lnTo>
                  <a:lnTo>
                    <a:pt x="405" y="151"/>
                  </a:lnTo>
                  <a:lnTo>
                    <a:pt x="403" y="152"/>
                  </a:lnTo>
                  <a:lnTo>
                    <a:pt x="402" y="153"/>
                  </a:lnTo>
                  <a:lnTo>
                    <a:pt x="401" y="155"/>
                  </a:lnTo>
                  <a:lnTo>
                    <a:pt x="400" y="157"/>
                  </a:lnTo>
                  <a:lnTo>
                    <a:pt x="389" y="157"/>
                  </a:lnTo>
                  <a:lnTo>
                    <a:pt x="389" y="156"/>
                  </a:lnTo>
                  <a:lnTo>
                    <a:pt x="388" y="154"/>
                  </a:lnTo>
                  <a:lnTo>
                    <a:pt x="386" y="154"/>
                  </a:lnTo>
                  <a:lnTo>
                    <a:pt x="384" y="153"/>
                  </a:lnTo>
                  <a:lnTo>
                    <a:pt x="383" y="154"/>
                  </a:lnTo>
                  <a:lnTo>
                    <a:pt x="381" y="154"/>
                  </a:lnTo>
                  <a:lnTo>
                    <a:pt x="380" y="156"/>
                  </a:lnTo>
                  <a:lnTo>
                    <a:pt x="380" y="157"/>
                  </a:lnTo>
                  <a:lnTo>
                    <a:pt x="346" y="157"/>
                  </a:lnTo>
                  <a:lnTo>
                    <a:pt x="346" y="156"/>
                  </a:lnTo>
                  <a:lnTo>
                    <a:pt x="345" y="154"/>
                  </a:lnTo>
                  <a:lnTo>
                    <a:pt x="343" y="154"/>
                  </a:lnTo>
                  <a:lnTo>
                    <a:pt x="342" y="153"/>
                  </a:lnTo>
                  <a:lnTo>
                    <a:pt x="340" y="154"/>
                  </a:lnTo>
                  <a:lnTo>
                    <a:pt x="338" y="154"/>
                  </a:lnTo>
                  <a:lnTo>
                    <a:pt x="338" y="156"/>
                  </a:lnTo>
                  <a:lnTo>
                    <a:pt x="337" y="157"/>
                  </a:lnTo>
                  <a:lnTo>
                    <a:pt x="333" y="157"/>
                  </a:lnTo>
                  <a:lnTo>
                    <a:pt x="332" y="155"/>
                  </a:lnTo>
                  <a:lnTo>
                    <a:pt x="331" y="154"/>
                  </a:lnTo>
                  <a:lnTo>
                    <a:pt x="330" y="152"/>
                  </a:lnTo>
                  <a:lnTo>
                    <a:pt x="328" y="151"/>
                  </a:lnTo>
                  <a:lnTo>
                    <a:pt x="326" y="151"/>
                  </a:lnTo>
                  <a:lnTo>
                    <a:pt x="324" y="151"/>
                  </a:lnTo>
                  <a:lnTo>
                    <a:pt x="322" y="151"/>
                  </a:lnTo>
                  <a:lnTo>
                    <a:pt x="320" y="152"/>
                  </a:lnTo>
                  <a:lnTo>
                    <a:pt x="318" y="154"/>
                  </a:lnTo>
                  <a:lnTo>
                    <a:pt x="317" y="155"/>
                  </a:lnTo>
                  <a:lnTo>
                    <a:pt x="317" y="157"/>
                  </a:lnTo>
                  <a:lnTo>
                    <a:pt x="292" y="157"/>
                  </a:lnTo>
                  <a:lnTo>
                    <a:pt x="292" y="156"/>
                  </a:lnTo>
                  <a:lnTo>
                    <a:pt x="291" y="154"/>
                  </a:lnTo>
                  <a:lnTo>
                    <a:pt x="289" y="154"/>
                  </a:lnTo>
                  <a:lnTo>
                    <a:pt x="288" y="153"/>
                  </a:lnTo>
                  <a:lnTo>
                    <a:pt x="286" y="154"/>
                  </a:lnTo>
                  <a:lnTo>
                    <a:pt x="284" y="154"/>
                  </a:lnTo>
                  <a:lnTo>
                    <a:pt x="283" y="156"/>
                  </a:lnTo>
                  <a:lnTo>
                    <a:pt x="283" y="157"/>
                  </a:lnTo>
                  <a:lnTo>
                    <a:pt x="204" y="157"/>
                  </a:lnTo>
                  <a:lnTo>
                    <a:pt x="204" y="156"/>
                  </a:lnTo>
                  <a:lnTo>
                    <a:pt x="203" y="154"/>
                  </a:lnTo>
                  <a:lnTo>
                    <a:pt x="201" y="154"/>
                  </a:lnTo>
                  <a:lnTo>
                    <a:pt x="200" y="153"/>
                  </a:lnTo>
                  <a:lnTo>
                    <a:pt x="198" y="154"/>
                  </a:lnTo>
                  <a:lnTo>
                    <a:pt x="196" y="154"/>
                  </a:lnTo>
                  <a:lnTo>
                    <a:pt x="195" y="156"/>
                  </a:lnTo>
                  <a:lnTo>
                    <a:pt x="195" y="157"/>
                  </a:lnTo>
                  <a:lnTo>
                    <a:pt x="175" y="157"/>
                  </a:lnTo>
                  <a:lnTo>
                    <a:pt x="175" y="156"/>
                  </a:lnTo>
                  <a:lnTo>
                    <a:pt x="174" y="154"/>
                  </a:lnTo>
                  <a:lnTo>
                    <a:pt x="172" y="154"/>
                  </a:lnTo>
                  <a:lnTo>
                    <a:pt x="171" y="153"/>
                  </a:lnTo>
                  <a:lnTo>
                    <a:pt x="169" y="154"/>
                  </a:lnTo>
                  <a:lnTo>
                    <a:pt x="168" y="154"/>
                  </a:lnTo>
                  <a:lnTo>
                    <a:pt x="167" y="156"/>
                  </a:lnTo>
                  <a:lnTo>
                    <a:pt x="166" y="157"/>
                  </a:lnTo>
                  <a:lnTo>
                    <a:pt x="157" y="157"/>
                  </a:lnTo>
                  <a:lnTo>
                    <a:pt x="157" y="156"/>
                  </a:lnTo>
                  <a:lnTo>
                    <a:pt x="156" y="154"/>
                  </a:lnTo>
                  <a:lnTo>
                    <a:pt x="154" y="154"/>
                  </a:lnTo>
                  <a:lnTo>
                    <a:pt x="153" y="153"/>
                  </a:lnTo>
                  <a:lnTo>
                    <a:pt x="151" y="154"/>
                  </a:lnTo>
                  <a:lnTo>
                    <a:pt x="149" y="154"/>
                  </a:lnTo>
                  <a:lnTo>
                    <a:pt x="148" y="156"/>
                  </a:lnTo>
                  <a:lnTo>
                    <a:pt x="148" y="157"/>
                  </a:lnTo>
                  <a:lnTo>
                    <a:pt x="95" y="157"/>
                  </a:lnTo>
                  <a:lnTo>
                    <a:pt x="95" y="156"/>
                  </a:lnTo>
                  <a:lnTo>
                    <a:pt x="94" y="154"/>
                  </a:lnTo>
                  <a:lnTo>
                    <a:pt x="93" y="154"/>
                  </a:lnTo>
                  <a:lnTo>
                    <a:pt x="91" y="153"/>
                  </a:lnTo>
                  <a:lnTo>
                    <a:pt x="89" y="154"/>
                  </a:lnTo>
                  <a:lnTo>
                    <a:pt x="88" y="154"/>
                  </a:lnTo>
                  <a:lnTo>
                    <a:pt x="87" y="156"/>
                  </a:lnTo>
                  <a:lnTo>
                    <a:pt x="86" y="157"/>
                  </a:lnTo>
                  <a:lnTo>
                    <a:pt x="42" y="157"/>
                  </a:lnTo>
                  <a:lnTo>
                    <a:pt x="42" y="156"/>
                  </a:lnTo>
                  <a:lnTo>
                    <a:pt x="41" y="154"/>
                  </a:lnTo>
                  <a:lnTo>
                    <a:pt x="39" y="154"/>
                  </a:lnTo>
                  <a:lnTo>
                    <a:pt x="38" y="153"/>
                  </a:lnTo>
                  <a:lnTo>
                    <a:pt x="36" y="154"/>
                  </a:lnTo>
                  <a:lnTo>
                    <a:pt x="35" y="154"/>
                  </a:lnTo>
                  <a:lnTo>
                    <a:pt x="33" y="156"/>
                  </a:lnTo>
                  <a:lnTo>
                    <a:pt x="33" y="157"/>
                  </a:lnTo>
                  <a:lnTo>
                    <a:pt x="0" y="15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7" name="Freeform 607"/>
            <p:cNvSpPr>
              <a:spLocks/>
            </p:cNvSpPr>
            <p:nvPr/>
          </p:nvSpPr>
          <p:spPr bwMode="auto">
            <a:xfrm>
              <a:off x="2717" y="256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3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8" name="Freeform 608"/>
            <p:cNvSpPr>
              <a:spLocks/>
            </p:cNvSpPr>
            <p:nvPr/>
          </p:nvSpPr>
          <p:spPr bwMode="auto">
            <a:xfrm>
              <a:off x="1712" y="240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9" name="Rectangle 609"/>
            <p:cNvSpPr>
              <a:spLocks noChangeArrowheads="1"/>
            </p:cNvSpPr>
            <p:nvPr/>
          </p:nvSpPr>
          <p:spPr bwMode="auto">
            <a:xfrm>
              <a:off x="3002" y="2756"/>
              <a:ext cx="162" cy="48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00" name="Rectangle 610"/>
            <p:cNvSpPr>
              <a:spLocks noChangeArrowheads="1"/>
            </p:cNvSpPr>
            <p:nvPr/>
          </p:nvSpPr>
          <p:spPr bwMode="auto">
            <a:xfrm>
              <a:off x="3035" y="2766"/>
              <a:ext cx="4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N.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01" name="Freeform 611"/>
            <p:cNvSpPr>
              <a:spLocks/>
            </p:cNvSpPr>
            <p:nvPr/>
          </p:nvSpPr>
          <p:spPr bwMode="auto">
            <a:xfrm>
              <a:off x="2929" y="2626"/>
              <a:ext cx="154" cy="130"/>
            </a:xfrm>
            <a:custGeom>
              <a:avLst/>
              <a:gdLst>
                <a:gd name="T0" fmla="*/ 0 w 154"/>
                <a:gd name="T1" fmla="*/ 3 h 130"/>
                <a:gd name="T2" fmla="*/ 18 w 154"/>
                <a:gd name="T3" fmla="*/ 3 h 130"/>
                <a:gd name="T4" fmla="*/ 18 w 154"/>
                <a:gd name="T5" fmla="*/ 2 h 130"/>
                <a:gd name="T6" fmla="*/ 19 w 154"/>
                <a:gd name="T7" fmla="*/ 1 h 130"/>
                <a:gd name="T8" fmla="*/ 20 w 154"/>
                <a:gd name="T9" fmla="*/ 0 h 130"/>
                <a:gd name="T10" fmla="*/ 22 w 154"/>
                <a:gd name="T11" fmla="*/ 0 h 130"/>
                <a:gd name="T12" fmla="*/ 24 w 154"/>
                <a:gd name="T13" fmla="*/ 0 h 130"/>
                <a:gd name="T14" fmla="*/ 25 w 154"/>
                <a:gd name="T15" fmla="*/ 1 h 130"/>
                <a:gd name="T16" fmla="*/ 26 w 154"/>
                <a:gd name="T17" fmla="*/ 2 h 130"/>
                <a:gd name="T18" fmla="*/ 27 w 154"/>
                <a:gd name="T19" fmla="*/ 3 h 130"/>
                <a:gd name="T20" fmla="*/ 32 w 154"/>
                <a:gd name="T21" fmla="*/ 3 h 130"/>
                <a:gd name="T22" fmla="*/ 33 w 154"/>
                <a:gd name="T23" fmla="*/ 2 h 130"/>
                <a:gd name="T24" fmla="*/ 33 w 154"/>
                <a:gd name="T25" fmla="*/ 1 h 130"/>
                <a:gd name="T26" fmla="*/ 35 w 154"/>
                <a:gd name="T27" fmla="*/ 0 h 130"/>
                <a:gd name="T28" fmla="*/ 37 w 154"/>
                <a:gd name="T29" fmla="*/ 0 h 130"/>
                <a:gd name="T30" fmla="*/ 38 w 154"/>
                <a:gd name="T31" fmla="*/ 0 h 130"/>
                <a:gd name="T32" fmla="*/ 40 w 154"/>
                <a:gd name="T33" fmla="*/ 1 h 130"/>
                <a:gd name="T34" fmla="*/ 41 w 154"/>
                <a:gd name="T35" fmla="*/ 2 h 130"/>
                <a:gd name="T36" fmla="*/ 41 w 154"/>
                <a:gd name="T37" fmla="*/ 3 h 130"/>
                <a:gd name="T38" fmla="*/ 154 w 154"/>
                <a:gd name="T39" fmla="*/ 3 h 130"/>
                <a:gd name="T40" fmla="*/ 154 w 154"/>
                <a:gd name="T41" fmla="*/ 130 h 1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4"/>
                <a:gd name="T64" fmla="*/ 0 h 130"/>
                <a:gd name="T65" fmla="*/ 154 w 154"/>
                <a:gd name="T66" fmla="*/ 130 h 1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4" h="130">
                  <a:moveTo>
                    <a:pt x="0" y="3"/>
                  </a:moveTo>
                  <a:lnTo>
                    <a:pt x="18" y="3"/>
                  </a:lnTo>
                  <a:lnTo>
                    <a:pt x="18" y="2"/>
                  </a:lnTo>
                  <a:lnTo>
                    <a:pt x="19" y="1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7" y="3"/>
                  </a:lnTo>
                  <a:lnTo>
                    <a:pt x="32" y="3"/>
                  </a:lnTo>
                  <a:lnTo>
                    <a:pt x="33" y="2"/>
                  </a:lnTo>
                  <a:lnTo>
                    <a:pt x="33" y="1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40" y="1"/>
                  </a:lnTo>
                  <a:lnTo>
                    <a:pt x="41" y="2"/>
                  </a:lnTo>
                  <a:lnTo>
                    <a:pt x="41" y="3"/>
                  </a:lnTo>
                  <a:lnTo>
                    <a:pt x="154" y="3"/>
                  </a:lnTo>
                  <a:lnTo>
                    <a:pt x="154" y="13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2" name="Freeform 612"/>
            <p:cNvSpPr>
              <a:spLocks/>
            </p:cNvSpPr>
            <p:nvPr/>
          </p:nvSpPr>
          <p:spPr bwMode="auto">
            <a:xfrm>
              <a:off x="2917" y="2624"/>
              <a:ext cx="14" cy="10"/>
            </a:xfrm>
            <a:custGeom>
              <a:avLst/>
              <a:gdLst>
                <a:gd name="T0" fmla="*/ 12 w 14"/>
                <a:gd name="T1" fmla="*/ 10 h 10"/>
                <a:gd name="T2" fmla="*/ 0 w 14"/>
                <a:gd name="T3" fmla="*/ 5 h 10"/>
                <a:gd name="T4" fmla="*/ 12 w 14"/>
                <a:gd name="T5" fmla="*/ 0 h 10"/>
                <a:gd name="T6" fmla="*/ 13 w 14"/>
                <a:gd name="T7" fmla="*/ 3 h 10"/>
                <a:gd name="T8" fmla="*/ 14 w 14"/>
                <a:gd name="T9" fmla="*/ 5 h 10"/>
                <a:gd name="T10" fmla="*/ 13 w 14"/>
                <a:gd name="T11" fmla="*/ 7 h 10"/>
                <a:gd name="T12" fmla="*/ 12 w 14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3" name="Freeform 613"/>
            <p:cNvSpPr>
              <a:spLocks/>
            </p:cNvSpPr>
            <p:nvPr/>
          </p:nvSpPr>
          <p:spPr bwMode="auto">
            <a:xfrm>
              <a:off x="2088" y="1257"/>
              <a:ext cx="2594" cy="672"/>
            </a:xfrm>
            <a:custGeom>
              <a:avLst/>
              <a:gdLst>
                <a:gd name="T0" fmla="*/ 2565 w 2594"/>
                <a:gd name="T1" fmla="*/ 34 h 672"/>
                <a:gd name="T2" fmla="*/ 2471 w 2594"/>
                <a:gd name="T3" fmla="*/ 33 h 672"/>
                <a:gd name="T4" fmla="*/ 2459 w 2594"/>
                <a:gd name="T5" fmla="*/ 34 h 672"/>
                <a:gd name="T6" fmla="*/ 2386 w 2594"/>
                <a:gd name="T7" fmla="*/ 34 h 672"/>
                <a:gd name="T8" fmla="*/ 2011 w 2594"/>
                <a:gd name="T9" fmla="*/ 36 h 672"/>
                <a:gd name="T10" fmla="*/ 1888 w 2594"/>
                <a:gd name="T11" fmla="*/ 37 h 672"/>
                <a:gd name="T12" fmla="*/ 1879 w 2594"/>
                <a:gd name="T13" fmla="*/ 37 h 672"/>
                <a:gd name="T14" fmla="*/ 1845 w 2594"/>
                <a:gd name="T15" fmla="*/ 36 h 672"/>
                <a:gd name="T16" fmla="*/ 1819 w 2594"/>
                <a:gd name="T17" fmla="*/ 34 h 672"/>
                <a:gd name="T18" fmla="*/ 1787 w 2594"/>
                <a:gd name="T19" fmla="*/ 34 h 672"/>
                <a:gd name="T20" fmla="*/ 1748 w 2594"/>
                <a:gd name="T21" fmla="*/ 33 h 672"/>
                <a:gd name="T22" fmla="*/ 1723 w 2594"/>
                <a:gd name="T23" fmla="*/ 34 h 672"/>
                <a:gd name="T24" fmla="*/ 1704 w 2594"/>
                <a:gd name="T25" fmla="*/ 34 h 672"/>
                <a:gd name="T26" fmla="*/ 1682 w 2594"/>
                <a:gd name="T27" fmla="*/ 36 h 672"/>
                <a:gd name="T28" fmla="*/ 1657 w 2594"/>
                <a:gd name="T29" fmla="*/ 37 h 672"/>
                <a:gd name="T30" fmla="*/ 1648 w 2594"/>
                <a:gd name="T31" fmla="*/ 37 h 672"/>
                <a:gd name="T32" fmla="*/ 1629 w 2594"/>
                <a:gd name="T33" fmla="*/ 36 h 672"/>
                <a:gd name="T34" fmla="*/ 1597 w 2594"/>
                <a:gd name="T35" fmla="*/ 34 h 672"/>
                <a:gd name="T36" fmla="*/ 1557 w 2594"/>
                <a:gd name="T37" fmla="*/ 34 h 672"/>
                <a:gd name="T38" fmla="*/ 1311 w 2594"/>
                <a:gd name="T39" fmla="*/ 33 h 672"/>
                <a:gd name="T40" fmla="*/ 1290 w 2594"/>
                <a:gd name="T41" fmla="*/ 34 h 672"/>
                <a:gd name="T42" fmla="*/ 1261 w 2594"/>
                <a:gd name="T43" fmla="*/ 34 h 672"/>
                <a:gd name="T44" fmla="*/ 1241 w 2594"/>
                <a:gd name="T45" fmla="*/ 36 h 672"/>
                <a:gd name="T46" fmla="*/ 1198 w 2594"/>
                <a:gd name="T47" fmla="*/ 37 h 672"/>
                <a:gd name="T48" fmla="*/ 1189 w 2594"/>
                <a:gd name="T49" fmla="*/ 37 h 672"/>
                <a:gd name="T50" fmla="*/ 1124 w 2594"/>
                <a:gd name="T51" fmla="*/ 36 h 672"/>
                <a:gd name="T52" fmla="*/ 1103 w 2594"/>
                <a:gd name="T53" fmla="*/ 34 h 672"/>
                <a:gd name="T54" fmla="*/ 1026 w 2594"/>
                <a:gd name="T55" fmla="*/ 34 h 672"/>
                <a:gd name="T56" fmla="*/ 958 w 2594"/>
                <a:gd name="T57" fmla="*/ 33 h 672"/>
                <a:gd name="T58" fmla="*/ 925 w 2594"/>
                <a:gd name="T59" fmla="*/ 34 h 672"/>
                <a:gd name="T60" fmla="*/ 892 w 2594"/>
                <a:gd name="T61" fmla="*/ 34 h 672"/>
                <a:gd name="T62" fmla="*/ 858 w 2594"/>
                <a:gd name="T63" fmla="*/ 36 h 672"/>
                <a:gd name="T64" fmla="*/ 817 w 2594"/>
                <a:gd name="T65" fmla="*/ 37 h 672"/>
                <a:gd name="T66" fmla="*/ 804 w 2594"/>
                <a:gd name="T67" fmla="*/ 32 h 672"/>
                <a:gd name="T68" fmla="*/ 755 w 2594"/>
                <a:gd name="T69" fmla="*/ 31 h 672"/>
                <a:gd name="T70" fmla="*/ 739 w 2594"/>
                <a:gd name="T71" fmla="*/ 37 h 672"/>
                <a:gd name="T72" fmla="*/ 726 w 2594"/>
                <a:gd name="T73" fmla="*/ 32 h 672"/>
                <a:gd name="T74" fmla="*/ 705 w 2594"/>
                <a:gd name="T75" fmla="*/ 33 h 672"/>
                <a:gd name="T76" fmla="*/ 693 w 2594"/>
                <a:gd name="T77" fmla="*/ 34 h 672"/>
                <a:gd name="T78" fmla="*/ 675 w 2594"/>
                <a:gd name="T79" fmla="*/ 34 h 672"/>
                <a:gd name="T80" fmla="*/ 658 w 2594"/>
                <a:gd name="T81" fmla="*/ 36 h 672"/>
                <a:gd name="T82" fmla="*/ 631 w 2594"/>
                <a:gd name="T83" fmla="*/ 37 h 672"/>
                <a:gd name="T84" fmla="*/ 622 w 2594"/>
                <a:gd name="T85" fmla="*/ 37 h 672"/>
                <a:gd name="T86" fmla="*/ 595 w 2594"/>
                <a:gd name="T87" fmla="*/ 36 h 672"/>
                <a:gd name="T88" fmla="*/ 529 w 2594"/>
                <a:gd name="T89" fmla="*/ 34 h 672"/>
                <a:gd name="T90" fmla="*/ 497 w 2594"/>
                <a:gd name="T91" fmla="*/ 34 h 672"/>
                <a:gd name="T92" fmla="*/ 482 w 2594"/>
                <a:gd name="T93" fmla="*/ 33 h 672"/>
                <a:gd name="T94" fmla="*/ 455 w 2594"/>
                <a:gd name="T95" fmla="*/ 34 h 672"/>
                <a:gd name="T96" fmla="*/ 442 w 2594"/>
                <a:gd name="T97" fmla="*/ 34 h 672"/>
                <a:gd name="T98" fmla="*/ 421 w 2594"/>
                <a:gd name="T99" fmla="*/ 6 h 672"/>
                <a:gd name="T100" fmla="*/ 373 w 2594"/>
                <a:gd name="T101" fmla="*/ 4 h 672"/>
                <a:gd name="T102" fmla="*/ 350 w 2594"/>
                <a:gd name="T103" fmla="*/ 3 h 672"/>
                <a:gd name="T104" fmla="*/ 329 w 2594"/>
                <a:gd name="T105" fmla="*/ 2 h 672"/>
                <a:gd name="T106" fmla="*/ 243 w 2594"/>
                <a:gd name="T107" fmla="*/ 2 h 672"/>
                <a:gd name="T108" fmla="*/ 89 w 2594"/>
                <a:gd name="T109" fmla="*/ 2 h 672"/>
                <a:gd name="T110" fmla="*/ 38 w 2594"/>
                <a:gd name="T111" fmla="*/ 3 h 672"/>
                <a:gd name="T112" fmla="*/ 25 w 2594"/>
                <a:gd name="T113" fmla="*/ 4 h 672"/>
                <a:gd name="T114" fmla="*/ 11 w 2594"/>
                <a:gd name="T115" fmla="*/ 2 h 6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594"/>
                <a:gd name="T175" fmla="*/ 0 h 672"/>
                <a:gd name="T176" fmla="*/ 2594 w 2594"/>
                <a:gd name="T177" fmla="*/ 672 h 6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594" h="672">
                  <a:moveTo>
                    <a:pt x="2594" y="672"/>
                  </a:moveTo>
                  <a:lnTo>
                    <a:pt x="2594" y="37"/>
                  </a:lnTo>
                  <a:lnTo>
                    <a:pt x="2571" y="37"/>
                  </a:lnTo>
                  <a:lnTo>
                    <a:pt x="2571" y="36"/>
                  </a:lnTo>
                  <a:lnTo>
                    <a:pt x="2570" y="34"/>
                  </a:lnTo>
                  <a:lnTo>
                    <a:pt x="2569" y="34"/>
                  </a:lnTo>
                  <a:lnTo>
                    <a:pt x="2567" y="33"/>
                  </a:lnTo>
                  <a:lnTo>
                    <a:pt x="2565" y="34"/>
                  </a:lnTo>
                  <a:lnTo>
                    <a:pt x="2564" y="34"/>
                  </a:lnTo>
                  <a:lnTo>
                    <a:pt x="2563" y="36"/>
                  </a:lnTo>
                  <a:lnTo>
                    <a:pt x="2563" y="37"/>
                  </a:lnTo>
                  <a:lnTo>
                    <a:pt x="2475" y="37"/>
                  </a:lnTo>
                  <a:lnTo>
                    <a:pt x="2475" y="36"/>
                  </a:lnTo>
                  <a:lnTo>
                    <a:pt x="2474" y="34"/>
                  </a:lnTo>
                  <a:lnTo>
                    <a:pt x="2472" y="34"/>
                  </a:lnTo>
                  <a:lnTo>
                    <a:pt x="2471" y="33"/>
                  </a:lnTo>
                  <a:lnTo>
                    <a:pt x="2469" y="34"/>
                  </a:lnTo>
                  <a:lnTo>
                    <a:pt x="2468" y="34"/>
                  </a:lnTo>
                  <a:lnTo>
                    <a:pt x="2467" y="36"/>
                  </a:lnTo>
                  <a:lnTo>
                    <a:pt x="2466" y="37"/>
                  </a:lnTo>
                  <a:lnTo>
                    <a:pt x="2462" y="37"/>
                  </a:lnTo>
                  <a:lnTo>
                    <a:pt x="2461" y="36"/>
                  </a:lnTo>
                  <a:lnTo>
                    <a:pt x="2460" y="34"/>
                  </a:lnTo>
                  <a:lnTo>
                    <a:pt x="2459" y="34"/>
                  </a:lnTo>
                  <a:lnTo>
                    <a:pt x="2457" y="33"/>
                  </a:lnTo>
                  <a:lnTo>
                    <a:pt x="2456" y="34"/>
                  </a:lnTo>
                  <a:lnTo>
                    <a:pt x="2454" y="34"/>
                  </a:lnTo>
                  <a:lnTo>
                    <a:pt x="2453" y="36"/>
                  </a:lnTo>
                  <a:lnTo>
                    <a:pt x="2453" y="37"/>
                  </a:lnTo>
                  <a:lnTo>
                    <a:pt x="2387" y="37"/>
                  </a:lnTo>
                  <a:lnTo>
                    <a:pt x="2387" y="36"/>
                  </a:lnTo>
                  <a:lnTo>
                    <a:pt x="2386" y="34"/>
                  </a:lnTo>
                  <a:lnTo>
                    <a:pt x="2385" y="34"/>
                  </a:lnTo>
                  <a:lnTo>
                    <a:pt x="2383" y="33"/>
                  </a:lnTo>
                  <a:lnTo>
                    <a:pt x="2381" y="34"/>
                  </a:lnTo>
                  <a:lnTo>
                    <a:pt x="2380" y="34"/>
                  </a:lnTo>
                  <a:lnTo>
                    <a:pt x="2379" y="36"/>
                  </a:lnTo>
                  <a:lnTo>
                    <a:pt x="2378" y="37"/>
                  </a:lnTo>
                  <a:lnTo>
                    <a:pt x="2011" y="37"/>
                  </a:lnTo>
                  <a:lnTo>
                    <a:pt x="2011" y="36"/>
                  </a:lnTo>
                  <a:lnTo>
                    <a:pt x="2010" y="34"/>
                  </a:lnTo>
                  <a:lnTo>
                    <a:pt x="2008" y="34"/>
                  </a:lnTo>
                  <a:lnTo>
                    <a:pt x="2006" y="33"/>
                  </a:lnTo>
                  <a:lnTo>
                    <a:pt x="2005" y="34"/>
                  </a:lnTo>
                  <a:lnTo>
                    <a:pt x="2003" y="34"/>
                  </a:lnTo>
                  <a:lnTo>
                    <a:pt x="2002" y="36"/>
                  </a:lnTo>
                  <a:lnTo>
                    <a:pt x="2002" y="37"/>
                  </a:lnTo>
                  <a:lnTo>
                    <a:pt x="1888" y="37"/>
                  </a:lnTo>
                  <a:lnTo>
                    <a:pt x="1887" y="36"/>
                  </a:lnTo>
                  <a:lnTo>
                    <a:pt x="1886" y="34"/>
                  </a:lnTo>
                  <a:lnTo>
                    <a:pt x="1885" y="34"/>
                  </a:lnTo>
                  <a:lnTo>
                    <a:pt x="1883" y="33"/>
                  </a:lnTo>
                  <a:lnTo>
                    <a:pt x="1881" y="34"/>
                  </a:lnTo>
                  <a:lnTo>
                    <a:pt x="1880" y="34"/>
                  </a:lnTo>
                  <a:lnTo>
                    <a:pt x="1879" y="36"/>
                  </a:lnTo>
                  <a:lnTo>
                    <a:pt x="1879" y="37"/>
                  </a:lnTo>
                  <a:lnTo>
                    <a:pt x="1854" y="37"/>
                  </a:lnTo>
                  <a:lnTo>
                    <a:pt x="1854" y="36"/>
                  </a:lnTo>
                  <a:lnTo>
                    <a:pt x="1852" y="34"/>
                  </a:lnTo>
                  <a:lnTo>
                    <a:pt x="1851" y="34"/>
                  </a:lnTo>
                  <a:lnTo>
                    <a:pt x="1849" y="33"/>
                  </a:lnTo>
                  <a:lnTo>
                    <a:pt x="1848" y="34"/>
                  </a:lnTo>
                  <a:lnTo>
                    <a:pt x="1846" y="34"/>
                  </a:lnTo>
                  <a:lnTo>
                    <a:pt x="1845" y="36"/>
                  </a:lnTo>
                  <a:lnTo>
                    <a:pt x="1845" y="37"/>
                  </a:lnTo>
                  <a:lnTo>
                    <a:pt x="1827" y="37"/>
                  </a:lnTo>
                  <a:lnTo>
                    <a:pt x="1827" y="36"/>
                  </a:lnTo>
                  <a:lnTo>
                    <a:pt x="1825" y="34"/>
                  </a:lnTo>
                  <a:lnTo>
                    <a:pt x="1824" y="34"/>
                  </a:lnTo>
                  <a:lnTo>
                    <a:pt x="1822" y="33"/>
                  </a:lnTo>
                  <a:lnTo>
                    <a:pt x="1821" y="34"/>
                  </a:lnTo>
                  <a:lnTo>
                    <a:pt x="1819" y="34"/>
                  </a:lnTo>
                  <a:lnTo>
                    <a:pt x="1818" y="36"/>
                  </a:lnTo>
                  <a:lnTo>
                    <a:pt x="1818" y="37"/>
                  </a:lnTo>
                  <a:lnTo>
                    <a:pt x="1793" y="37"/>
                  </a:lnTo>
                  <a:lnTo>
                    <a:pt x="1793" y="36"/>
                  </a:lnTo>
                  <a:lnTo>
                    <a:pt x="1792" y="34"/>
                  </a:lnTo>
                  <a:lnTo>
                    <a:pt x="1790" y="34"/>
                  </a:lnTo>
                  <a:lnTo>
                    <a:pt x="1789" y="33"/>
                  </a:lnTo>
                  <a:lnTo>
                    <a:pt x="1787" y="34"/>
                  </a:lnTo>
                  <a:lnTo>
                    <a:pt x="1785" y="34"/>
                  </a:lnTo>
                  <a:lnTo>
                    <a:pt x="1785" y="36"/>
                  </a:lnTo>
                  <a:lnTo>
                    <a:pt x="1784" y="37"/>
                  </a:lnTo>
                  <a:lnTo>
                    <a:pt x="1753" y="37"/>
                  </a:lnTo>
                  <a:lnTo>
                    <a:pt x="1752" y="36"/>
                  </a:lnTo>
                  <a:lnTo>
                    <a:pt x="1751" y="34"/>
                  </a:lnTo>
                  <a:lnTo>
                    <a:pt x="1750" y="34"/>
                  </a:lnTo>
                  <a:lnTo>
                    <a:pt x="1748" y="33"/>
                  </a:lnTo>
                  <a:lnTo>
                    <a:pt x="1746" y="34"/>
                  </a:lnTo>
                  <a:lnTo>
                    <a:pt x="1745" y="34"/>
                  </a:lnTo>
                  <a:lnTo>
                    <a:pt x="1744" y="36"/>
                  </a:lnTo>
                  <a:lnTo>
                    <a:pt x="1743" y="37"/>
                  </a:lnTo>
                  <a:lnTo>
                    <a:pt x="1725" y="37"/>
                  </a:lnTo>
                  <a:lnTo>
                    <a:pt x="1725" y="36"/>
                  </a:lnTo>
                  <a:lnTo>
                    <a:pt x="1724" y="34"/>
                  </a:lnTo>
                  <a:lnTo>
                    <a:pt x="1723" y="34"/>
                  </a:lnTo>
                  <a:lnTo>
                    <a:pt x="1721" y="33"/>
                  </a:lnTo>
                  <a:lnTo>
                    <a:pt x="1719" y="34"/>
                  </a:lnTo>
                  <a:lnTo>
                    <a:pt x="1718" y="34"/>
                  </a:lnTo>
                  <a:lnTo>
                    <a:pt x="1717" y="36"/>
                  </a:lnTo>
                  <a:lnTo>
                    <a:pt x="1716" y="37"/>
                  </a:lnTo>
                  <a:lnTo>
                    <a:pt x="1705" y="37"/>
                  </a:lnTo>
                  <a:lnTo>
                    <a:pt x="1704" y="36"/>
                  </a:lnTo>
                  <a:lnTo>
                    <a:pt x="1704" y="34"/>
                  </a:lnTo>
                  <a:lnTo>
                    <a:pt x="1702" y="34"/>
                  </a:lnTo>
                  <a:lnTo>
                    <a:pt x="1700" y="33"/>
                  </a:lnTo>
                  <a:lnTo>
                    <a:pt x="1699" y="34"/>
                  </a:lnTo>
                  <a:lnTo>
                    <a:pt x="1697" y="34"/>
                  </a:lnTo>
                  <a:lnTo>
                    <a:pt x="1696" y="36"/>
                  </a:lnTo>
                  <a:lnTo>
                    <a:pt x="1696" y="37"/>
                  </a:lnTo>
                  <a:lnTo>
                    <a:pt x="1683" y="37"/>
                  </a:lnTo>
                  <a:lnTo>
                    <a:pt x="1682" y="36"/>
                  </a:lnTo>
                  <a:lnTo>
                    <a:pt x="1682" y="34"/>
                  </a:lnTo>
                  <a:lnTo>
                    <a:pt x="1680" y="34"/>
                  </a:lnTo>
                  <a:lnTo>
                    <a:pt x="1678" y="33"/>
                  </a:lnTo>
                  <a:lnTo>
                    <a:pt x="1677" y="34"/>
                  </a:lnTo>
                  <a:lnTo>
                    <a:pt x="1675" y="34"/>
                  </a:lnTo>
                  <a:lnTo>
                    <a:pt x="1674" y="36"/>
                  </a:lnTo>
                  <a:lnTo>
                    <a:pt x="1674" y="37"/>
                  </a:lnTo>
                  <a:lnTo>
                    <a:pt x="1657" y="37"/>
                  </a:lnTo>
                  <a:lnTo>
                    <a:pt x="1657" y="36"/>
                  </a:lnTo>
                  <a:lnTo>
                    <a:pt x="1656" y="34"/>
                  </a:lnTo>
                  <a:lnTo>
                    <a:pt x="1654" y="34"/>
                  </a:lnTo>
                  <a:lnTo>
                    <a:pt x="1653" y="33"/>
                  </a:lnTo>
                  <a:lnTo>
                    <a:pt x="1651" y="34"/>
                  </a:lnTo>
                  <a:lnTo>
                    <a:pt x="1649" y="34"/>
                  </a:lnTo>
                  <a:lnTo>
                    <a:pt x="1648" y="36"/>
                  </a:lnTo>
                  <a:lnTo>
                    <a:pt x="1648" y="37"/>
                  </a:lnTo>
                  <a:lnTo>
                    <a:pt x="1638" y="37"/>
                  </a:lnTo>
                  <a:lnTo>
                    <a:pt x="1637" y="36"/>
                  </a:lnTo>
                  <a:lnTo>
                    <a:pt x="1636" y="34"/>
                  </a:lnTo>
                  <a:lnTo>
                    <a:pt x="1635" y="34"/>
                  </a:lnTo>
                  <a:lnTo>
                    <a:pt x="1633" y="33"/>
                  </a:lnTo>
                  <a:lnTo>
                    <a:pt x="1631" y="34"/>
                  </a:lnTo>
                  <a:lnTo>
                    <a:pt x="1630" y="34"/>
                  </a:lnTo>
                  <a:lnTo>
                    <a:pt x="1629" y="36"/>
                  </a:lnTo>
                  <a:lnTo>
                    <a:pt x="1629" y="37"/>
                  </a:lnTo>
                  <a:lnTo>
                    <a:pt x="1605" y="37"/>
                  </a:lnTo>
                  <a:lnTo>
                    <a:pt x="1605" y="36"/>
                  </a:lnTo>
                  <a:lnTo>
                    <a:pt x="1604" y="34"/>
                  </a:lnTo>
                  <a:lnTo>
                    <a:pt x="1602" y="34"/>
                  </a:lnTo>
                  <a:lnTo>
                    <a:pt x="1601" y="33"/>
                  </a:lnTo>
                  <a:lnTo>
                    <a:pt x="1599" y="34"/>
                  </a:lnTo>
                  <a:lnTo>
                    <a:pt x="1597" y="34"/>
                  </a:lnTo>
                  <a:lnTo>
                    <a:pt x="1597" y="36"/>
                  </a:lnTo>
                  <a:lnTo>
                    <a:pt x="1596" y="37"/>
                  </a:lnTo>
                  <a:lnTo>
                    <a:pt x="1563" y="37"/>
                  </a:lnTo>
                  <a:lnTo>
                    <a:pt x="1563" y="36"/>
                  </a:lnTo>
                  <a:lnTo>
                    <a:pt x="1562" y="34"/>
                  </a:lnTo>
                  <a:lnTo>
                    <a:pt x="1560" y="34"/>
                  </a:lnTo>
                  <a:lnTo>
                    <a:pt x="1559" y="33"/>
                  </a:lnTo>
                  <a:lnTo>
                    <a:pt x="1557" y="34"/>
                  </a:lnTo>
                  <a:lnTo>
                    <a:pt x="1555" y="34"/>
                  </a:lnTo>
                  <a:lnTo>
                    <a:pt x="1554" y="36"/>
                  </a:lnTo>
                  <a:lnTo>
                    <a:pt x="1554" y="37"/>
                  </a:lnTo>
                  <a:lnTo>
                    <a:pt x="1316" y="37"/>
                  </a:lnTo>
                  <a:lnTo>
                    <a:pt x="1315" y="36"/>
                  </a:lnTo>
                  <a:lnTo>
                    <a:pt x="1314" y="34"/>
                  </a:lnTo>
                  <a:lnTo>
                    <a:pt x="1313" y="34"/>
                  </a:lnTo>
                  <a:lnTo>
                    <a:pt x="1311" y="33"/>
                  </a:lnTo>
                  <a:lnTo>
                    <a:pt x="1310" y="34"/>
                  </a:lnTo>
                  <a:lnTo>
                    <a:pt x="1308" y="34"/>
                  </a:lnTo>
                  <a:lnTo>
                    <a:pt x="1307" y="36"/>
                  </a:lnTo>
                  <a:lnTo>
                    <a:pt x="1307" y="37"/>
                  </a:lnTo>
                  <a:lnTo>
                    <a:pt x="1293" y="37"/>
                  </a:lnTo>
                  <a:lnTo>
                    <a:pt x="1293" y="36"/>
                  </a:lnTo>
                  <a:lnTo>
                    <a:pt x="1292" y="34"/>
                  </a:lnTo>
                  <a:lnTo>
                    <a:pt x="1290" y="34"/>
                  </a:lnTo>
                  <a:lnTo>
                    <a:pt x="1289" y="33"/>
                  </a:lnTo>
                  <a:lnTo>
                    <a:pt x="1287" y="34"/>
                  </a:lnTo>
                  <a:lnTo>
                    <a:pt x="1286" y="34"/>
                  </a:lnTo>
                  <a:lnTo>
                    <a:pt x="1285" y="36"/>
                  </a:lnTo>
                  <a:lnTo>
                    <a:pt x="1284" y="37"/>
                  </a:lnTo>
                  <a:lnTo>
                    <a:pt x="1263" y="37"/>
                  </a:lnTo>
                  <a:lnTo>
                    <a:pt x="1263" y="36"/>
                  </a:lnTo>
                  <a:lnTo>
                    <a:pt x="1261" y="34"/>
                  </a:lnTo>
                  <a:lnTo>
                    <a:pt x="1260" y="34"/>
                  </a:lnTo>
                  <a:lnTo>
                    <a:pt x="1258" y="33"/>
                  </a:lnTo>
                  <a:lnTo>
                    <a:pt x="1257" y="34"/>
                  </a:lnTo>
                  <a:lnTo>
                    <a:pt x="1255" y="34"/>
                  </a:lnTo>
                  <a:lnTo>
                    <a:pt x="1254" y="36"/>
                  </a:lnTo>
                  <a:lnTo>
                    <a:pt x="1254" y="37"/>
                  </a:lnTo>
                  <a:lnTo>
                    <a:pt x="1242" y="37"/>
                  </a:lnTo>
                  <a:lnTo>
                    <a:pt x="1241" y="36"/>
                  </a:lnTo>
                  <a:lnTo>
                    <a:pt x="1240" y="34"/>
                  </a:lnTo>
                  <a:lnTo>
                    <a:pt x="1239" y="34"/>
                  </a:lnTo>
                  <a:lnTo>
                    <a:pt x="1237" y="33"/>
                  </a:lnTo>
                  <a:lnTo>
                    <a:pt x="1235" y="34"/>
                  </a:lnTo>
                  <a:lnTo>
                    <a:pt x="1234" y="34"/>
                  </a:lnTo>
                  <a:lnTo>
                    <a:pt x="1233" y="36"/>
                  </a:lnTo>
                  <a:lnTo>
                    <a:pt x="1232" y="37"/>
                  </a:lnTo>
                  <a:lnTo>
                    <a:pt x="1198" y="37"/>
                  </a:lnTo>
                  <a:lnTo>
                    <a:pt x="1198" y="36"/>
                  </a:lnTo>
                  <a:lnTo>
                    <a:pt x="1197" y="34"/>
                  </a:lnTo>
                  <a:lnTo>
                    <a:pt x="1196" y="34"/>
                  </a:lnTo>
                  <a:lnTo>
                    <a:pt x="1194" y="33"/>
                  </a:lnTo>
                  <a:lnTo>
                    <a:pt x="1192" y="34"/>
                  </a:lnTo>
                  <a:lnTo>
                    <a:pt x="1191" y="34"/>
                  </a:lnTo>
                  <a:lnTo>
                    <a:pt x="1190" y="36"/>
                  </a:lnTo>
                  <a:lnTo>
                    <a:pt x="1189" y="37"/>
                  </a:lnTo>
                  <a:lnTo>
                    <a:pt x="1132" y="37"/>
                  </a:lnTo>
                  <a:lnTo>
                    <a:pt x="1132" y="36"/>
                  </a:lnTo>
                  <a:lnTo>
                    <a:pt x="1131" y="34"/>
                  </a:lnTo>
                  <a:lnTo>
                    <a:pt x="1129" y="34"/>
                  </a:lnTo>
                  <a:lnTo>
                    <a:pt x="1128" y="33"/>
                  </a:lnTo>
                  <a:lnTo>
                    <a:pt x="1126" y="34"/>
                  </a:lnTo>
                  <a:lnTo>
                    <a:pt x="1124" y="34"/>
                  </a:lnTo>
                  <a:lnTo>
                    <a:pt x="1124" y="36"/>
                  </a:lnTo>
                  <a:lnTo>
                    <a:pt x="1123" y="37"/>
                  </a:lnTo>
                  <a:lnTo>
                    <a:pt x="1110" y="37"/>
                  </a:lnTo>
                  <a:lnTo>
                    <a:pt x="1110" y="36"/>
                  </a:lnTo>
                  <a:lnTo>
                    <a:pt x="1109" y="34"/>
                  </a:lnTo>
                  <a:lnTo>
                    <a:pt x="1108" y="34"/>
                  </a:lnTo>
                  <a:lnTo>
                    <a:pt x="1106" y="33"/>
                  </a:lnTo>
                  <a:lnTo>
                    <a:pt x="1104" y="34"/>
                  </a:lnTo>
                  <a:lnTo>
                    <a:pt x="1103" y="34"/>
                  </a:lnTo>
                  <a:lnTo>
                    <a:pt x="1102" y="36"/>
                  </a:lnTo>
                  <a:lnTo>
                    <a:pt x="1101" y="37"/>
                  </a:lnTo>
                  <a:lnTo>
                    <a:pt x="1032" y="37"/>
                  </a:lnTo>
                  <a:lnTo>
                    <a:pt x="1032" y="36"/>
                  </a:lnTo>
                  <a:lnTo>
                    <a:pt x="1031" y="34"/>
                  </a:lnTo>
                  <a:lnTo>
                    <a:pt x="1030" y="34"/>
                  </a:lnTo>
                  <a:lnTo>
                    <a:pt x="1028" y="33"/>
                  </a:lnTo>
                  <a:lnTo>
                    <a:pt x="1026" y="34"/>
                  </a:lnTo>
                  <a:lnTo>
                    <a:pt x="1025" y="34"/>
                  </a:lnTo>
                  <a:lnTo>
                    <a:pt x="1024" y="36"/>
                  </a:lnTo>
                  <a:lnTo>
                    <a:pt x="1023" y="37"/>
                  </a:lnTo>
                  <a:lnTo>
                    <a:pt x="963" y="37"/>
                  </a:lnTo>
                  <a:lnTo>
                    <a:pt x="963" y="36"/>
                  </a:lnTo>
                  <a:lnTo>
                    <a:pt x="961" y="34"/>
                  </a:lnTo>
                  <a:lnTo>
                    <a:pt x="960" y="34"/>
                  </a:lnTo>
                  <a:lnTo>
                    <a:pt x="958" y="33"/>
                  </a:lnTo>
                  <a:lnTo>
                    <a:pt x="957" y="34"/>
                  </a:lnTo>
                  <a:lnTo>
                    <a:pt x="955" y="34"/>
                  </a:lnTo>
                  <a:lnTo>
                    <a:pt x="954" y="36"/>
                  </a:lnTo>
                  <a:lnTo>
                    <a:pt x="954" y="37"/>
                  </a:lnTo>
                  <a:lnTo>
                    <a:pt x="928" y="37"/>
                  </a:lnTo>
                  <a:lnTo>
                    <a:pt x="928" y="36"/>
                  </a:lnTo>
                  <a:lnTo>
                    <a:pt x="927" y="34"/>
                  </a:lnTo>
                  <a:lnTo>
                    <a:pt x="925" y="34"/>
                  </a:lnTo>
                  <a:lnTo>
                    <a:pt x="924" y="33"/>
                  </a:lnTo>
                  <a:lnTo>
                    <a:pt x="922" y="34"/>
                  </a:lnTo>
                  <a:lnTo>
                    <a:pt x="920" y="34"/>
                  </a:lnTo>
                  <a:lnTo>
                    <a:pt x="919" y="36"/>
                  </a:lnTo>
                  <a:lnTo>
                    <a:pt x="919" y="37"/>
                  </a:lnTo>
                  <a:lnTo>
                    <a:pt x="893" y="37"/>
                  </a:lnTo>
                  <a:lnTo>
                    <a:pt x="893" y="36"/>
                  </a:lnTo>
                  <a:lnTo>
                    <a:pt x="892" y="34"/>
                  </a:lnTo>
                  <a:lnTo>
                    <a:pt x="890" y="34"/>
                  </a:lnTo>
                  <a:lnTo>
                    <a:pt x="889" y="33"/>
                  </a:lnTo>
                  <a:lnTo>
                    <a:pt x="887" y="34"/>
                  </a:lnTo>
                  <a:lnTo>
                    <a:pt x="886" y="34"/>
                  </a:lnTo>
                  <a:lnTo>
                    <a:pt x="885" y="36"/>
                  </a:lnTo>
                  <a:lnTo>
                    <a:pt x="884" y="37"/>
                  </a:lnTo>
                  <a:lnTo>
                    <a:pt x="859" y="37"/>
                  </a:lnTo>
                  <a:lnTo>
                    <a:pt x="858" y="36"/>
                  </a:lnTo>
                  <a:lnTo>
                    <a:pt x="857" y="34"/>
                  </a:lnTo>
                  <a:lnTo>
                    <a:pt x="856" y="34"/>
                  </a:lnTo>
                  <a:lnTo>
                    <a:pt x="854" y="33"/>
                  </a:lnTo>
                  <a:lnTo>
                    <a:pt x="852" y="34"/>
                  </a:lnTo>
                  <a:lnTo>
                    <a:pt x="851" y="34"/>
                  </a:lnTo>
                  <a:lnTo>
                    <a:pt x="850" y="36"/>
                  </a:lnTo>
                  <a:lnTo>
                    <a:pt x="850" y="37"/>
                  </a:lnTo>
                  <a:lnTo>
                    <a:pt x="817" y="37"/>
                  </a:lnTo>
                  <a:lnTo>
                    <a:pt x="816" y="35"/>
                  </a:lnTo>
                  <a:lnTo>
                    <a:pt x="815" y="34"/>
                  </a:lnTo>
                  <a:lnTo>
                    <a:pt x="814" y="32"/>
                  </a:lnTo>
                  <a:lnTo>
                    <a:pt x="812" y="31"/>
                  </a:lnTo>
                  <a:lnTo>
                    <a:pt x="810" y="31"/>
                  </a:lnTo>
                  <a:lnTo>
                    <a:pt x="808" y="31"/>
                  </a:lnTo>
                  <a:lnTo>
                    <a:pt x="805" y="31"/>
                  </a:lnTo>
                  <a:lnTo>
                    <a:pt x="804" y="32"/>
                  </a:lnTo>
                  <a:lnTo>
                    <a:pt x="802" y="34"/>
                  </a:lnTo>
                  <a:lnTo>
                    <a:pt x="801" y="35"/>
                  </a:lnTo>
                  <a:lnTo>
                    <a:pt x="801" y="37"/>
                  </a:lnTo>
                  <a:lnTo>
                    <a:pt x="760" y="37"/>
                  </a:lnTo>
                  <a:lnTo>
                    <a:pt x="759" y="35"/>
                  </a:lnTo>
                  <a:lnTo>
                    <a:pt x="758" y="34"/>
                  </a:lnTo>
                  <a:lnTo>
                    <a:pt x="757" y="32"/>
                  </a:lnTo>
                  <a:lnTo>
                    <a:pt x="755" y="31"/>
                  </a:lnTo>
                  <a:lnTo>
                    <a:pt x="753" y="31"/>
                  </a:lnTo>
                  <a:lnTo>
                    <a:pt x="751" y="31"/>
                  </a:lnTo>
                  <a:lnTo>
                    <a:pt x="749" y="31"/>
                  </a:lnTo>
                  <a:lnTo>
                    <a:pt x="747" y="32"/>
                  </a:lnTo>
                  <a:lnTo>
                    <a:pt x="745" y="34"/>
                  </a:lnTo>
                  <a:lnTo>
                    <a:pt x="744" y="35"/>
                  </a:lnTo>
                  <a:lnTo>
                    <a:pt x="744" y="37"/>
                  </a:lnTo>
                  <a:lnTo>
                    <a:pt x="739" y="37"/>
                  </a:lnTo>
                  <a:lnTo>
                    <a:pt x="739" y="35"/>
                  </a:lnTo>
                  <a:lnTo>
                    <a:pt x="738" y="34"/>
                  </a:lnTo>
                  <a:lnTo>
                    <a:pt x="737" y="32"/>
                  </a:lnTo>
                  <a:lnTo>
                    <a:pt x="735" y="31"/>
                  </a:lnTo>
                  <a:lnTo>
                    <a:pt x="733" y="31"/>
                  </a:lnTo>
                  <a:lnTo>
                    <a:pt x="731" y="31"/>
                  </a:lnTo>
                  <a:lnTo>
                    <a:pt x="728" y="31"/>
                  </a:lnTo>
                  <a:lnTo>
                    <a:pt x="726" y="32"/>
                  </a:lnTo>
                  <a:lnTo>
                    <a:pt x="725" y="34"/>
                  </a:lnTo>
                  <a:lnTo>
                    <a:pt x="724" y="35"/>
                  </a:lnTo>
                  <a:lnTo>
                    <a:pt x="724" y="37"/>
                  </a:lnTo>
                  <a:lnTo>
                    <a:pt x="709" y="37"/>
                  </a:lnTo>
                  <a:lnTo>
                    <a:pt x="709" y="36"/>
                  </a:lnTo>
                  <a:lnTo>
                    <a:pt x="708" y="34"/>
                  </a:lnTo>
                  <a:lnTo>
                    <a:pt x="706" y="34"/>
                  </a:lnTo>
                  <a:lnTo>
                    <a:pt x="705" y="33"/>
                  </a:lnTo>
                  <a:lnTo>
                    <a:pt x="703" y="34"/>
                  </a:lnTo>
                  <a:lnTo>
                    <a:pt x="701" y="34"/>
                  </a:lnTo>
                  <a:lnTo>
                    <a:pt x="700" y="36"/>
                  </a:lnTo>
                  <a:lnTo>
                    <a:pt x="700" y="37"/>
                  </a:lnTo>
                  <a:lnTo>
                    <a:pt x="696" y="37"/>
                  </a:lnTo>
                  <a:lnTo>
                    <a:pt x="695" y="36"/>
                  </a:lnTo>
                  <a:lnTo>
                    <a:pt x="694" y="34"/>
                  </a:lnTo>
                  <a:lnTo>
                    <a:pt x="693" y="34"/>
                  </a:lnTo>
                  <a:lnTo>
                    <a:pt x="691" y="33"/>
                  </a:lnTo>
                  <a:lnTo>
                    <a:pt x="689" y="34"/>
                  </a:lnTo>
                  <a:lnTo>
                    <a:pt x="688" y="34"/>
                  </a:lnTo>
                  <a:lnTo>
                    <a:pt x="687" y="36"/>
                  </a:lnTo>
                  <a:lnTo>
                    <a:pt x="687" y="37"/>
                  </a:lnTo>
                  <a:lnTo>
                    <a:pt x="677" y="37"/>
                  </a:lnTo>
                  <a:lnTo>
                    <a:pt x="676" y="36"/>
                  </a:lnTo>
                  <a:lnTo>
                    <a:pt x="675" y="34"/>
                  </a:lnTo>
                  <a:lnTo>
                    <a:pt x="674" y="34"/>
                  </a:lnTo>
                  <a:lnTo>
                    <a:pt x="672" y="33"/>
                  </a:lnTo>
                  <a:lnTo>
                    <a:pt x="671" y="34"/>
                  </a:lnTo>
                  <a:lnTo>
                    <a:pt x="669" y="34"/>
                  </a:lnTo>
                  <a:lnTo>
                    <a:pt x="668" y="36"/>
                  </a:lnTo>
                  <a:lnTo>
                    <a:pt x="668" y="37"/>
                  </a:lnTo>
                  <a:lnTo>
                    <a:pt x="659" y="37"/>
                  </a:lnTo>
                  <a:lnTo>
                    <a:pt x="658" y="36"/>
                  </a:lnTo>
                  <a:lnTo>
                    <a:pt x="657" y="34"/>
                  </a:lnTo>
                  <a:lnTo>
                    <a:pt x="656" y="34"/>
                  </a:lnTo>
                  <a:lnTo>
                    <a:pt x="654" y="33"/>
                  </a:lnTo>
                  <a:lnTo>
                    <a:pt x="653" y="34"/>
                  </a:lnTo>
                  <a:lnTo>
                    <a:pt x="651" y="34"/>
                  </a:lnTo>
                  <a:lnTo>
                    <a:pt x="650" y="36"/>
                  </a:lnTo>
                  <a:lnTo>
                    <a:pt x="650" y="37"/>
                  </a:lnTo>
                  <a:lnTo>
                    <a:pt x="631" y="37"/>
                  </a:lnTo>
                  <a:lnTo>
                    <a:pt x="631" y="36"/>
                  </a:lnTo>
                  <a:lnTo>
                    <a:pt x="630" y="34"/>
                  </a:lnTo>
                  <a:lnTo>
                    <a:pt x="629" y="34"/>
                  </a:lnTo>
                  <a:lnTo>
                    <a:pt x="627" y="33"/>
                  </a:lnTo>
                  <a:lnTo>
                    <a:pt x="625" y="34"/>
                  </a:lnTo>
                  <a:lnTo>
                    <a:pt x="624" y="34"/>
                  </a:lnTo>
                  <a:lnTo>
                    <a:pt x="623" y="36"/>
                  </a:lnTo>
                  <a:lnTo>
                    <a:pt x="622" y="37"/>
                  </a:lnTo>
                  <a:lnTo>
                    <a:pt x="604" y="37"/>
                  </a:lnTo>
                  <a:lnTo>
                    <a:pt x="603" y="36"/>
                  </a:lnTo>
                  <a:lnTo>
                    <a:pt x="602" y="34"/>
                  </a:lnTo>
                  <a:lnTo>
                    <a:pt x="601" y="34"/>
                  </a:lnTo>
                  <a:lnTo>
                    <a:pt x="599" y="33"/>
                  </a:lnTo>
                  <a:lnTo>
                    <a:pt x="597" y="34"/>
                  </a:lnTo>
                  <a:lnTo>
                    <a:pt x="596" y="34"/>
                  </a:lnTo>
                  <a:lnTo>
                    <a:pt x="595" y="36"/>
                  </a:lnTo>
                  <a:lnTo>
                    <a:pt x="595" y="37"/>
                  </a:lnTo>
                  <a:lnTo>
                    <a:pt x="537" y="37"/>
                  </a:lnTo>
                  <a:lnTo>
                    <a:pt x="536" y="36"/>
                  </a:lnTo>
                  <a:lnTo>
                    <a:pt x="535" y="34"/>
                  </a:lnTo>
                  <a:lnTo>
                    <a:pt x="534" y="34"/>
                  </a:lnTo>
                  <a:lnTo>
                    <a:pt x="532" y="33"/>
                  </a:lnTo>
                  <a:lnTo>
                    <a:pt x="531" y="34"/>
                  </a:lnTo>
                  <a:lnTo>
                    <a:pt x="529" y="34"/>
                  </a:lnTo>
                  <a:lnTo>
                    <a:pt x="528" y="36"/>
                  </a:lnTo>
                  <a:lnTo>
                    <a:pt x="528" y="37"/>
                  </a:lnTo>
                  <a:lnTo>
                    <a:pt x="503" y="37"/>
                  </a:lnTo>
                  <a:lnTo>
                    <a:pt x="503" y="36"/>
                  </a:lnTo>
                  <a:lnTo>
                    <a:pt x="502" y="34"/>
                  </a:lnTo>
                  <a:lnTo>
                    <a:pt x="501" y="34"/>
                  </a:lnTo>
                  <a:lnTo>
                    <a:pt x="499" y="33"/>
                  </a:lnTo>
                  <a:lnTo>
                    <a:pt x="497" y="34"/>
                  </a:lnTo>
                  <a:lnTo>
                    <a:pt x="496" y="34"/>
                  </a:lnTo>
                  <a:lnTo>
                    <a:pt x="495" y="36"/>
                  </a:lnTo>
                  <a:lnTo>
                    <a:pt x="494" y="37"/>
                  </a:lnTo>
                  <a:lnTo>
                    <a:pt x="487" y="37"/>
                  </a:lnTo>
                  <a:lnTo>
                    <a:pt x="487" y="36"/>
                  </a:lnTo>
                  <a:lnTo>
                    <a:pt x="486" y="34"/>
                  </a:lnTo>
                  <a:lnTo>
                    <a:pt x="484" y="34"/>
                  </a:lnTo>
                  <a:lnTo>
                    <a:pt x="482" y="33"/>
                  </a:lnTo>
                  <a:lnTo>
                    <a:pt x="481" y="34"/>
                  </a:lnTo>
                  <a:lnTo>
                    <a:pt x="479" y="34"/>
                  </a:lnTo>
                  <a:lnTo>
                    <a:pt x="478" y="36"/>
                  </a:lnTo>
                  <a:lnTo>
                    <a:pt x="478" y="37"/>
                  </a:lnTo>
                  <a:lnTo>
                    <a:pt x="458" y="37"/>
                  </a:lnTo>
                  <a:lnTo>
                    <a:pt x="458" y="36"/>
                  </a:lnTo>
                  <a:lnTo>
                    <a:pt x="457" y="34"/>
                  </a:lnTo>
                  <a:lnTo>
                    <a:pt x="455" y="34"/>
                  </a:lnTo>
                  <a:lnTo>
                    <a:pt x="453" y="33"/>
                  </a:lnTo>
                  <a:lnTo>
                    <a:pt x="452" y="34"/>
                  </a:lnTo>
                  <a:lnTo>
                    <a:pt x="450" y="34"/>
                  </a:lnTo>
                  <a:lnTo>
                    <a:pt x="449" y="36"/>
                  </a:lnTo>
                  <a:lnTo>
                    <a:pt x="449" y="37"/>
                  </a:lnTo>
                  <a:lnTo>
                    <a:pt x="443" y="37"/>
                  </a:lnTo>
                  <a:lnTo>
                    <a:pt x="443" y="36"/>
                  </a:lnTo>
                  <a:lnTo>
                    <a:pt x="442" y="34"/>
                  </a:lnTo>
                  <a:lnTo>
                    <a:pt x="440" y="34"/>
                  </a:lnTo>
                  <a:lnTo>
                    <a:pt x="439" y="33"/>
                  </a:lnTo>
                  <a:lnTo>
                    <a:pt x="437" y="34"/>
                  </a:lnTo>
                  <a:lnTo>
                    <a:pt x="435" y="34"/>
                  </a:lnTo>
                  <a:lnTo>
                    <a:pt x="434" y="36"/>
                  </a:lnTo>
                  <a:lnTo>
                    <a:pt x="434" y="37"/>
                  </a:lnTo>
                  <a:lnTo>
                    <a:pt x="421" y="37"/>
                  </a:lnTo>
                  <a:lnTo>
                    <a:pt x="421" y="6"/>
                  </a:lnTo>
                  <a:lnTo>
                    <a:pt x="382" y="6"/>
                  </a:lnTo>
                  <a:lnTo>
                    <a:pt x="381" y="4"/>
                  </a:lnTo>
                  <a:lnTo>
                    <a:pt x="381" y="3"/>
                  </a:lnTo>
                  <a:lnTo>
                    <a:pt x="379" y="2"/>
                  </a:lnTo>
                  <a:lnTo>
                    <a:pt x="377" y="2"/>
                  </a:lnTo>
                  <a:lnTo>
                    <a:pt x="376" y="2"/>
                  </a:lnTo>
                  <a:lnTo>
                    <a:pt x="374" y="3"/>
                  </a:lnTo>
                  <a:lnTo>
                    <a:pt x="373" y="4"/>
                  </a:lnTo>
                  <a:lnTo>
                    <a:pt x="373" y="6"/>
                  </a:lnTo>
                  <a:lnTo>
                    <a:pt x="357" y="6"/>
                  </a:lnTo>
                  <a:lnTo>
                    <a:pt x="357" y="4"/>
                  </a:lnTo>
                  <a:lnTo>
                    <a:pt x="356" y="3"/>
                  </a:lnTo>
                  <a:lnTo>
                    <a:pt x="355" y="2"/>
                  </a:lnTo>
                  <a:lnTo>
                    <a:pt x="353" y="2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9" y="4"/>
                  </a:lnTo>
                  <a:lnTo>
                    <a:pt x="348" y="6"/>
                  </a:lnTo>
                  <a:lnTo>
                    <a:pt x="336" y="6"/>
                  </a:lnTo>
                  <a:lnTo>
                    <a:pt x="335" y="4"/>
                  </a:lnTo>
                  <a:lnTo>
                    <a:pt x="334" y="3"/>
                  </a:lnTo>
                  <a:lnTo>
                    <a:pt x="333" y="2"/>
                  </a:lnTo>
                  <a:lnTo>
                    <a:pt x="331" y="2"/>
                  </a:lnTo>
                  <a:lnTo>
                    <a:pt x="329" y="2"/>
                  </a:lnTo>
                  <a:lnTo>
                    <a:pt x="328" y="3"/>
                  </a:lnTo>
                  <a:lnTo>
                    <a:pt x="327" y="4"/>
                  </a:lnTo>
                  <a:lnTo>
                    <a:pt x="327" y="6"/>
                  </a:lnTo>
                  <a:lnTo>
                    <a:pt x="248" y="6"/>
                  </a:lnTo>
                  <a:lnTo>
                    <a:pt x="248" y="4"/>
                  </a:lnTo>
                  <a:lnTo>
                    <a:pt x="247" y="3"/>
                  </a:lnTo>
                  <a:lnTo>
                    <a:pt x="245" y="2"/>
                  </a:lnTo>
                  <a:lnTo>
                    <a:pt x="243" y="2"/>
                  </a:lnTo>
                  <a:lnTo>
                    <a:pt x="242" y="2"/>
                  </a:lnTo>
                  <a:lnTo>
                    <a:pt x="240" y="3"/>
                  </a:lnTo>
                  <a:lnTo>
                    <a:pt x="239" y="4"/>
                  </a:lnTo>
                  <a:lnTo>
                    <a:pt x="239" y="6"/>
                  </a:lnTo>
                  <a:lnTo>
                    <a:pt x="92" y="6"/>
                  </a:lnTo>
                  <a:lnTo>
                    <a:pt x="91" y="4"/>
                  </a:lnTo>
                  <a:lnTo>
                    <a:pt x="91" y="3"/>
                  </a:lnTo>
                  <a:lnTo>
                    <a:pt x="89" y="2"/>
                  </a:lnTo>
                  <a:lnTo>
                    <a:pt x="87" y="2"/>
                  </a:lnTo>
                  <a:lnTo>
                    <a:pt x="86" y="2"/>
                  </a:lnTo>
                  <a:lnTo>
                    <a:pt x="84" y="3"/>
                  </a:lnTo>
                  <a:lnTo>
                    <a:pt x="83" y="4"/>
                  </a:lnTo>
                  <a:lnTo>
                    <a:pt x="83" y="6"/>
                  </a:lnTo>
                  <a:lnTo>
                    <a:pt x="39" y="6"/>
                  </a:lnTo>
                  <a:lnTo>
                    <a:pt x="39" y="4"/>
                  </a:lnTo>
                  <a:lnTo>
                    <a:pt x="38" y="3"/>
                  </a:lnTo>
                  <a:lnTo>
                    <a:pt x="36" y="2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1" y="3"/>
                  </a:lnTo>
                  <a:lnTo>
                    <a:pt x="31" y="4"/>
                  </a:lnTo>
                  <a:lnTo>
                    <a:pt x="30" y="6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0" y="6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4" name="Freeform 614"/>
            <p:cNvSpPr>
              <a:spLocks/>
            </p:cNvSpPr>
            <p:nvPr/>
          </p:nvSpPr>
          <p:spPr bwMode="auto">
            <a:xfrm>
              <a:off x="4676" y="192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5" name="Freeform 615"/>
            <p:cNvSpPr>
              <a:spLocks/>
            </p:cNvSpPr>
            <p:nvPr/>
          </p:nvSpPr>
          <p:spPr bwMode="auto">
            <a:xfrm>
              <a:off x="1745" y="2031"/>
              <a:ext cx="3253" cy="280"/>
            </a:xfrm>
            <a:custGeom>
              <a:avLst/>
              <a:gdLst>
                <a:gd name="T0" fmla="*/ 27 w 3253"/>
                <a:gd name="T1" fmla="*/ 160 h 280"/>
                <a:gd name="T2" fmla="*/ 52 w 3253"/>
                <a:gd name="T3" fmla="*/ 155 h 280"/>
                <a:gd name="T4" fmla="*/ 88 w 3253"/>
                <a:gd name="T5" fmla="*/ 159 h 280"/>
                <a:gd name="T6" fmla="*/ 106 w 3253"/>
                <a:gd name="T7" fmla="*/ 160 h 280"/>
                <a:gd name="T8" fmla="*/ 127 w 3253"/>
                <a:gd name="T9" fmla="*/ 158 h 280"/>
                <a:gd name="T10" fmla="*/ 168 w 3253"/>
                <a:gd name="T11" fmla="*/ 161 h 280"/>
                <a:gd name="T12" fmla="*/ 234 w 3253"/>
                <a:gd name="T13" fmla="*/ 158 h 280"/>
                <a:gd name="T14" fmla="*/ 265 w 3253"/>
                <a:gd name="T15" fmla="*/ 161 h 280"/>
                <a:gd name="T16" fmla="*/ 299 w 3253"/>
                <a:gd name="T17" fmla="*/ 158 h 280"/>
                <a:gd name="T18" fmla="*/ 319 w 3253"/>
                <a:gd name="T19" fmla="*/ 160 h 280"/>
                <a:gd name="T20" fmla="*/ 343 w 3253"/>
                <a:gd name="T21" fmla="*/ 159 h 280"/>
                <a:gd name="T22" fmla="*/ 361 w 3253"/>
                <a:gd name="T23" fmla="*/ 159 h 280"/>
                <a:gd name="T24" fmla="*/ 374 w 3253"/>
                <a:gd name="T25" fmla="*/ 159 h 280"/>
                <a:gd name="T26" fmla="*/ 396 w 3253"/>
                <a:gd name="T27" fmla="*/ 158 h 280"/>
                <a:gd name="T28" fmla="*/ 429 w 3253"/>
                <a:gd name="T29" fmla="*/ 158 h 280"/>
                <a:gd name="T30" fmla="*/ 462 w 3253"/>
                <a:gd name="T31" fmla="*/ 160 h 280"/>
                <a:gd name="T32" fmla="*/ 531 w 3253"/>
                <a:gd name="T33" fmla="*/ 159 h 280"/>
                <a:gd name="T34" fmla="*/ 607 w 3253"/>
                <a:gd name="T35" fmla="*/ 159 h 280"/>
                <a:gd name="T36" fmla="*/ 715 w 3253"/>
                <a:gd name="T37" fmla="*/ 160 h 280"/>
                <a:gd name="T38" fmla="*/ 744 w 3253"/>
                <a:gd name="T39" fmla="*/ 158 h 280"/>
                <a:gd name="T40" fmla="*/ 780 w 3253"/>
                <a:gd name="T41" fmla="*/ 161 h 280"/>
                <a:gd name="T42" fmla="*/ 842 w 3253"/>
                <a:gd name="T43" fmla="*/ 158 h 280"/>
                <a:gd name="T44" fmla="*/ 864 w 3253"/>
                <a:gd name="T45" fmla="*/ 161 h 280"/>
                <a:gd name="T46" fmla="*/ 880 w 3253"/>
                <a:gd name="T47" fmla="*/ 158 h 280"/>
                <a:gd name="T48" fmla="*/ 897 w 3253"/>
                <a:gd name="T49" fmla="*/ 160 h 280"/>
                <a:gd name="T50" fmla="*/ 927 w 3253"/>
                <a:gd name="T51" fmla="*/ 159 h 280"/>
                <a:gd name="T52" fmla="*/ 951 w 3253"/>
                <a:gd name="T53" fmla="*/ 155 h 280"/>
                <a:gd name="T54" fmla="*/ 1014 w 3253"/>
                <a:gd name="T55" fmla="*/ 160 h 280"/>
                <a:gd name="T56" fmla="*/ 1171 w 3253"/>
                <a:gd name="T57" fmla="*/ 159 h 280"/>
                <a:gd name="T58" fmla="*/ 1236 w 3253"/>
                <a:gd name="T59" fmla="*/ 159 h 280"/>
                <a:gd name="T60" fmla="*/ 1255 w 3253"/>
                <a:gd name="T61" fmla="*/ 161 h 280"/>
                <a:gd name="T62" fmla="*/ 1313 w 3253"/>
                <a:gd name="T63" fmla="*/ 158 h 280"/>
                <a:gd name="T64" fmla="*/ 1379 w 3253"/>
                <a:gd name="T65" fmla="*/ 160 h 280"/>
                <a:gd name="T66" fmla="*/ 1456 w 3253"/>
                <a:gd name="T67" fmla="*/ 159 h 280"/>
                <a:gd name="T68" fmla="*/ 1472 w 3253"/>
                <a:gd name="T69" fmla="*/ 159 h 280"/>
                <a:gd name="T70" fmla="*/ 1707 w 3253"/>
                <a:gd name="T71" fmla="*/ 160 h 280"/>
                <a:gd name="T72" fmla="*/ 1757 w 3253"/>
                <a:gd name="T73" fmla="*/ 158 h 280"/>
                <a:gd name="T74" fmla="*/ 1799 w 3253"/>
                <a:gd name="T75" fmla="*/ 158 h 280"/>
                <a:gd name="T76" fmla="*/ 1842 w 3253"/>
                <a:gd name="T77" fmla="*/ 160 h 280"/>
                <a:gd name="T78" fmla="*/ 1863 w 3253"/>
                <a:gd name="T79" fmla="*/ 158 h 280"/>
                <a:gd name="T80" fmla="*/ 1904 w 3253"/>
                <a:gd name="T81" fmla="*/ 161 h 280"/>
                <a:gd name="T82" fmla="*/ 1929 w 3253"/>
                <a:gd name="T83" fmla="*/ 158 h 280"/>
                <a:gd name="T84" fmla="*/ 1948 w 3253"/>
                <a:gd name="T85" fmla="*/ 161 h 280"/>
                <a:gd name="T86" fmla="*/ 1994 w 3253"/>
                <a:gd name="T87" fmla="*/ 158 h 280"/>
                <a:gd name="T88" fmla="*/ 2021 w 3253"/>
                <a:gd name="T89" fmla="*/ 155 h 280"/>
                <a:gd name="T90" fmla="*/ 2038 w 3253"/>
                <a:gd name="T91" fmla="*/ 161 h 280"/>
                <a:gd name="T92" fmla="*/ 2279 w 3253"/>
                <a:gd name="T93" fmla="*/ 158 h 280"/>
                <a:gd name="T94" fmla="*/ 2301 w 3253"/>
                <a:gd name="T95" fmla="*/ 160 h 280"/>
                <a:gd name="T96" fmla="*/ 2318 w 3253"/>
                <a:gd name="T97" fmla="*/ 161 h 280"/>
                <a:gd name="T98" fmla="*/ 2344 w 3253"/>
                <a:gd name="T99" fmla="*/ 158 h 280"/>
                <a:gd name="T100" fmla="*/ 2363 w 3253"/>
                <a:gd name="T101" fmla="*/ 157 h 280"/>
                <a:gd name="T102" fmla="*/ 2424 w 3253"/>
                <a:gd name="T103" fmla="*/ 161 h 280"/>
                <a:gd name="T104" fmla="*/ 2452 w 3253"/>
                <a:gd name="T105" fmla="*/ 158 h 280"/>
                <a:gd name="T106" fmla="*/ 2484 w 3253"/>
                <a:gd name="T107" fmla="*/ 161 h 280"/>
                <a:gd name="T108" fmla="*/ 2581 w 3253"/>
                <a:gd name="T109" fmla="*/ 158 h 280"/>
                <a:gd name="T110" fmla="*/ 2764 w 3253"/>
                <a:gd name="T111" fmla="*/ 160 h 280"/>
                <a:gd name="T112" fmla="*/ 2797 w 3253"/>
                <a:gd name="T113" fmla="*/ 159 h 280"/>
                <a:gd name="T114" fmla="*/ 2817 w 3253"/>
                <a:gd name="T115" fmla="*/ 159 h 280"/>
                <a:gd name="T116" fmla="*/ 2864 w 3253"/>
                <a:gd name="T117" fmla="*/ 160 h 280"/>
                <a:gd name="T118" fmla="*/ 2897 w 3253"/>
                <a:gd name="T119" fmla="*/ 158 h 280"/>
                <a:gd name="T120" fmla="*/ 3202 w 3253"/>
                <a:gd name="T121" fmla="*/ 161 h 28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253"/>
                <a:gd name="T184" fmla="*/ 0 h 280"/>
                <a:gd name="T185" fmla="*/ 3253 w 3253"/>
                <a:gd name="T186" fmla="*/ 280 h 28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253" h="280">
                  <a:moveTo>
                    <a:pt x="0" y="280"/>
                  </a:moveTo>
                  <a:lnTo>
                    <a:pt x="0" y="161"/>
                  </a:lnTo>
                  <a:lnTo>
                    <a:pt x="12" y="161"/>
                  </a:lnTo>
                  <a:lnTo>
                    <a:pt x="13" y="160"/>
                  </a:lnTo>
                  <a:lnTo>
                    <a:pt x="14" y="159"/>
                  </a:lnTo>
                  <a:lnTo>
                    <a:pt x="15" y="158"/>
                  </a:lnTo>
                  <a:lnTo>
                    <a:pt x="17" y="158"/>
                  </a:lnTo>
                  <a:lnTo>
                    <a:pt x="19" y="158"/>
                  </a:lnTo>
                  <a:lnTo>
                    <a:pt x="20" y="159"/>
                  </a:lnTo>
                  <a:lnTo>
                    <a:pt x="21" y="160"/>
                  </a:lnTo>
                  <a:lnTo>
                    <a:pt x="21" y="161"/>
                  </a:lnTo>
                  <a:lnTo>
                    <a:pt x="27" y="161"/>
                  </a:lnTo>
                  <a:lnTo>
                    <a:pt x="27" y="160"/>
                  </a:lnTo>
                  <a:lnTo>
                    <a:pt x="28" y="159"/>
                  </a:lnTo>
                  <a:lnTo>
                    <a:pt x="29" y="158"/>
                  </a:lnTo>
                  <a:lnTo>
                    <a:pt x="31" y="158"/>
                  </a:lnTo>
                  <a:lnTo>
                    <a:pt x="33" y="158"/>
                  </a:lnTo>
                  <a:lnTo>
                    <a:pt x="34" y="159"/>
                  </a:lnTo>
                  <a:lnTo>
                    <a:pt x="35" y="160"/>
                  </a:lnTo>
                  <a:lnTo>
                    <a:pt x="35" y="161"/>
                  </a:lnTo>
                  <a:lnTo>
                    <a:pt x="45" y="161"/>
                  </a:lnTo>
                  <a:lnTo>
                    <a:pt x="45" y="159"/>
                  </a:lnTo>
                  <a:lnTo>
                    <a:pt x="46" y="158"/>
                  </a:lnTo>
                  <a:lnTo>
                    <a:pt x="48" y="156"/>
                  </a:lnTo>
                  <a:lnTo>
                    <a:pt x="50" y="155"/>
                  </a:lnTo>
                  <a:lnTo>
                    <a:pt x="52" y="155"/>
                  </a:lnTo>
                  <a:lnTo>
                    <a:pt x="55" y="155"/>
                  </a:lnTo>
                  <a:lnTo>
                    <a:pt x="57" y="155"/>
                  </a:lnTo>
                  <a:lnTo>
                    <a:pt x="59" y="156"/>
                  </a:lnTo>
                  <a:lnTo>
                    <a:pt x="60" y="158"/>
                  </a:lnTo>
                  <a:lnTo>
                    <a:pt x="61" y="159"/>
                  </a:lnTo>
                  <a:lnTo>
                    <a:pt x="62" y="161"/>
                  </a:lnTo>
                  <a:lnTo>
                    <a:pt x="81" y="161"/>
                  </a:lnTo>
                  <a:lnTo>
                    <a:pt x="81" y="160"/>
                  </a:lnTo>
                  <a:lnTo>
                    <a:pt x="82" y="159"/>
                  </a:lnTo>
                  <a:lnTo>
                    <a:pt x="83" y="158"/>
                  </a:lnTo>
                  <a:lnTo>
                    <a:pt x="85" y="158"/>
                  </a:lnTo>
                  <a:lnTo>
                    <a:pt x="87" y="158"/>
                  </a:lnTo>
                  <a:lnTo>
                    <a:pt x="88" y="159"/>
                  </a:lnTo>
                  <a:lnTo>
                    <a:pt x="89" y="160"/>
                  </a:lnTo>
                  <a:lnTo>
                    <a:pt x="90" y="161"/>
                  </a:lnTo>
                  <a:lnTo>
                    <a:pt x="90" y="160"/>
                  </a:lnTo>
                  <a:lnTo>
                    <a:pt x="91" y="159"/>
                  </a:lnTo>
                  <a:lnTo>
                    <a:pt x="92" y="158"/>
                  </a:lnTo>
                  <a:lnTo>
                    <a:pt x="94" y="158"/>
                  </a:lnTo>
                  <a:lnTo>
                    <a:pt x="96" y="158"/>
                  </a:lnTo>
                  <a:lnTo>
                    <a:pt x="97" y="159"/>
                  </a:lnTo>
                  <a:lnTo>
                    <a:pt x="98" y="160"/>
                  </a:lnTo>
                  <a:lnTo>
                    <a:pt x="99" y="161"/>
                  </a:lnTo>
                  <a:lnTo>
                    <a:pt x="106" y="161"/>
                  </a:lnTo>
                  <a:lnTo>
                    <a:pt x="106" y="160"/>
                  </a:lnTo>
                  <a:lnTo>
                    <a:pt x="107" y="159"/>
                  </a:lnTo>
                  <a:lnTo>
                    <a:pt x="109" y="158"/>
                  </a:lnTo>
                  <a:lnTo>
                    <a:pt x="110" y="158"/>
                  </a:lnTo>
                  <a:lnTo>
                    <a:pt x="112" y="158"/>
                  </a:lnTo>
                  <a:lnTo>
                    <a:pt x="113" y="159"/>
                  </a:lnTo>
                  <a:lnTo>
                    <a:pt x="115" y="160"/>
                  </a:lnTo>
                  <a:lnTo>
                    <a:pt x="115" y="161"/>
                  </a:lnTo>
                  <a:lnTo>
                    <a:pt x="121" y="161"/>
                  </a:lnTo>
                  <a:lnTo>
                    <a:pt x="121" y="160"/>
                  </a:lnTo>
                  <a:lnTo>
                    <a:pt x="122" y="159"/>
                  </a:lnTo>
                  <a:lnTo>
                    <a:pt x="124" y="158"/>
                  </a:lnTo>
                  <a:lnTo>
                    <a:pt x="126" y="158"/>
                  </a:lnTo>
                  <a:lnTo>
                    <a:pt x="127" y="158"/>
                  </a:lnTo>
                  <a:lnTo>
                    <a:pt x="129" y="159"/>
                  </a:lnTo>
                  <a:lnTo>
                    <a:pt x="130" y="160"/>
                  </a:lnTo>
                  <a:lnTo>
                    <a:pt x="130" y="161"/>
                  </a:lnTo>
                  <a:lnTo>
                    <a:pt x="139" y="161"/>
                  </a:lnTo>
                  <a:lnTo>
                    <a:pt x="139" y="160"/>
                  </a:lnTo>
                  <a:lnTo>
                    <a:pt x="140" y="159"/>
                  </a:lnTo>
                  <a:lnTo>
                    <a:pt x="141" y="158"/>
                  </a:lnTo>
                  <a:lnTo>
                    <a:pt x="143" y="158"/>
                  </a:lnTo>
                  <a:lnTo>
                    <a:pt x="145" y="158"/>
                  </a:lnTo>
                  <a:lnTo>
                    <a:pt x="146" y="159"/>
                  </a:lnTo>
                  <a:lnTo>
                    <a:pt x="147" y="160"/>
                  </a:lnTo>
                  <a:lnTo>
                    <a:pt x="148" y="161"/>
                  </a:lnTo>
                  <a:lnTo>
                    <a:pt x="168" y="161"/>
                  </a:lnTo>
                  <a:lnTo>
                    <a:pt x="168" y="160"/>
                  </a:lnTo>
                  <a:lnTo>
                    <a:pt x="169" y="159"/>
                  </a:lnTo>
                  <a:lnTo>
                    <a:pt x="171" y="158"/>
                  </a:lnTo>
                  <a:lnTo>
                    <a:pt x="173" y="158"/>
                  </a:lnTo>
                  <a:lnTo>
                    <a:pt x="174" y="158"/>
                  </a:lnTo>
                  <a:lnTo>
                    <a:pt x="176" y="159"/>
                  </a:lnTo>
                  <a:lnTo>
                    <a:pt x="177" y="160"/>
                  </a:lnTo>
                  <a:lnTo>
                    <a:pt x="177" y="161"/>
                  </a:lnTo>
                  <a:lnTo>
                    <a:pt x="229" y="161"/>
                  </a:lnTo>
                  <a:lnTo>
                    <a:pt x="229" y="160"/>
                  </a:lnTo>
                  <a:lnTo>
                    <a:pt x="230" y="159"/>
                  </a:lnTo>
                  <a:lnTo>
                    <a:pt x="232" y="158"/>
                  </a:lnTo>
                  <a:lnTo>
                    <a:pt x="234" y="158"/>
                  </a:lnTo>
                  <a:lnTo>
                    <a:pt x="235" y="158"/>
                  </a:lnTo>
                  <a:lnTo>
                    <a:pt x="237" y="159"/>
                  </a:lnTo>
                  <a:lnTo>
                    <a:pt x="238" y="160"/>
                  </a:lnTo>
                  <a:lnTo>
                    <a:pt x="238" y="161"/>
                  </a:lnTo>
                  <a:lnTo>
                    <a:pt x="256" y="161"/>
                  </a:lnTo>
                  <a:lnTo>
                    <a:pt x="256" y="160"/>
                  </a:lnTo>
                  <a:lnTo>
                    <a:pt x="257" y="159"/>
                  </a:lnTo>
                  <a:lnTo>
                    <a:pt x="259" y="158"/>
                  </a:lnTo>
                  <a:lnTo>
                    <a:pt x="261" y="158"/>
                  </a:lnTo>
                  <a:lnTo>
                    <a:pt x="262" y="158"/>
                  </a:lnTo>
                  <a:lnTo>
                    <a:pt x="264" y="159"/>
                  </a:lnTo>
                  <a:lnTo>
                    <a:pt x="265" y="160"/>
                  </a:lnTo>
                  <a:lnTo>
                    <a:pt x="265" y="161"/>
                  </a:lnTo>
                  <a:lnTo>
                    <a:pt x="284" y="161"/>
                  </a:lnTo>
                  <a:lnTo>
                    <a:pt x="284" y="160"/>
                  </a:lnTo>
                  <a:lnTo>
                    <a:pt x="285" y="159"/>
                  </a:lnTo>
                  <a:lnTo>
                    <a:pt x="287" y="158"/>
                  </a:lnTo>
                  <a:lnTo>
                    <a:pt x="289" y="158"/>
                  </a:lnTo>
                  <a:lnTo>
                    <a:pt x="290" y="158"/>
                  </a:lnTo>
                  <a:lnTo>
                    <a:pt x="292" y="159"/>
                  </a:lnTo>
                  <a:lnTo>
                    <a:pt x="293" y="160"/>
                  </a:lnTo>
                  <a:lnTo>
                    <a:pt x="293" y="161"/>
                  </a:lnTo>
                  <a:lnTo>
                    <a:pt x="297" y="161"/>
                  </a:lnTo>
                  <a:lnTo>
                    <a:pt x="297" y="160"/>
                  </a:lnTo>
                  <a:lnTo>
                    <a:pt x="298" y="159"/>
                  </a:lnTo>
                  <a:lnTo>
                    <a:pt x="299" y="158"/>
                  </a:lnTo>
                  <a:lnTo>
                    <a:pt x="301" y="158"/>
                  </a:lnTo>
                  <a:lnTo>
                    <a:pt x="303" y="158"/>
                  </a:lnTo>
                  <a:lnTo>
                    <a:pt x="304" y="159"/>
                  </a:lnTo>
                  <a:lnTo>
                    <a:pt x="305" y="160"/>
                  </a:lnTo>
                  <a:lnTo>
                    <a:pt x="306" y="161"/>
                  </a:lnTo>
                  <a:lnTo>
                    <a:pt x="310" y="161"/>
                  </a:lnTo>
                  <a:lnTo>
                    <a:pt x="311" y="160"/>
                  </a:lnTo>
                  <a:lnTo>
                    <a:pt x="311" y="159"/>
                  </a:lnTo>
                  <a:lnTo>
                    <a:pt x="313" y="158"/>
                  </a:lnTo>
                  <a:lnTo>
                    <a:pt x="315" y="158"/>
                  </a:lnTo>
                  <a:lnTo>
                    <a:pt x="316" y="158"/>
                  </a:lnTo>
                  <a:lnTo>
                    <a:pt x="318" y="159"/>
                  </a:lnTo>
                  <a:lnTo>
                    <a:pt x="319" y="160"/>
                  </a:lnTo>
                  <a:lnTo>
                    <a:pt x="319" y="161"/>
                  </a:lnTo>
                  <a:lnTo>
                    <a:pt x="322" y="161"/>
                  </a:lnTo>
                  <a:lnTo>
                    <a:pt x="322" y="160"/>
                  </a:lnTo>
                  <a:lnTo>
                    <a:pt x="323" y="159"/>
                  </a:lnTo>
                  <a:lnTo>
                    <a:pt x="325" y="158"/>
                  </a:lnTo>
                  <a:lnTo>
                    <a:pt x="327" y="158"/>
                  </a:lnTo>
                  <a:lnTo>
                    <a:pt x="328" y="158"/>
                  </a:lnTo>
                  <a:lnTo>
                    <a:pt x="330" y="159"/>
                  </a:lnTo>
                  <a:lnTo>
                    <a:pt x="331" y="160"/>
                  </a:lnTo>
                  <a:lnTo>
                    <a:pt x="331" y="161"/>
                  </a:lnTo>
                  <a:lnTo>
                    <a:pt x="342" y="161"/>
                  </a:lnTo>
                  <a:lnTo>
                    <a:pt x="342" y="160"/>
                  </a:lnTo>
                  <a:lnTo>
                    <a:pt x="343" y="159"/>
                  </a:lnTo>
                  <a:lnTo>
                    <a:pt x="345" y="158"/>
                  </a:lnTo>
                  <a:lnTo>
                    <a:pt x="346" y="158"/>
                  </a:lnTo>
                  <a:lnTo>
                    <a:pt x="348" y="158"/>
                  </a:lnTo>
                  <a:lnTo>
                    <a:pt x="350" y="159"/>
                  </a:lnTo>
                  <a:lnTo>
                    <a:pt x="351" y="160"/>
                  </a:lnTo>
                  <a:lnTo>
                    <a:pt x="351" y="161"/>
                  </a:lnTo>
                  <a:lnTo>
                    <a:pt x="353" y="161"/>
                  </a:lnTo>
                  <a:lnTo>
                    <a:pt x="353" y="160"/>
                  </a:lnTo>
                  <a:lnTo>
                    <a:pt x="354" y="159"/>
                  </a:lnTo>
                  <a:lnTo>
                    <a:pt x="356" y="158"/>
                  </a:lnTo>
                  <a:lnTo>
                    <a:pt x="357" y="158"/>
                  </a:lnTo>
                  <a:lnTo>
                    <a:pt x="359" y="158"/>
                  </a:lnTo>
                  <a:lnTo>
                    <a:pt x="361" y="159"/>
                  </a:lnTo>
                  <a:lnTo>
                    <a:pt x="362" y="160"/>
                  </a:lnTo>
                  <a:lnTo>
                    <a:pt x="362" y="161"/>
                  </a:lnTo>
                  <a:lnTo>
                    <a:pt x="363" y="161"/>
                  </a:lnTo>
                  <a:lnTo>
                    <a:pt x="363" y="160"/>
                  </a:lnTo>
                  <a:lnTo>
                    <a:pt x="364" y="159"/>
                  </a:lnTo>
                  <a:lnTo>
                    <a:pt x="365" y="158"/>
                  </a:lnTo>
                  <a:lnTo>
                    <a:pt x="367" y="158"/>
                  </a:lnTo>
                  <a:lnTo>
                    <a:pt x="369" y="158"/>
                  </a:lnTo>
                  <a:lnTo>
                    <a:pt x="370" y="159"/>
                  </a:lnTo>
                  <a:lnTo>
                    <a:pt x="371" y="160"/>
                  </a:lnTo>
                  <a:lnTo>
                    <a:pt x="371" y="161"/>
                  </a:lnTo>
                  <a:lnTo>
                    <a:pt x="373" y="161"/>
                  </a:lnTo>
                  <a:lnTo>
                    <a:pt x="374" y="159"/>
                  </a:lnTo>
                  <a:lnTo>
                    <a:pt x="375" y="158"/>
                  </a:lnTo>
                  <a:lnTo>
                    <a:pt x="376" y="156"/>
                  </a:lnTo>
                  <a:lnTo>
                    <a:pt x="378" y="155"/>
                  </a:lnTo>
                  <a:lnTo>
                    <a:pt x="381" y="155"/>
                  </a:lnTo>
                  <a:lnTo>
                    <a:pt x="383" y="155"/>
                  </a:lnTo>
                  <a:lnTo>
                    <a:pt x="385" y="155"/>
                  </a:lnTo>
                  <a:lnTo>
                    <a:pt x="388" y="156"/>
                  </a:lnTo>
                  <a:lnTo>
                    <a:pt x="389" y="158"/>
                  </a:lnTo>
                  <a:lnTo>
                    <a:pt x="390" y="159"/>
                  </a:lnTo>
                  <a:lnTo>
                    <a:pt x="391" y="161"/>
                  </a:lnTo>
                  <a:lnTo>
                    <a:pt x="395" y="161"/>
                  </a:lnTo>
                  <a:lnTo>
                    <a:pt x="395" y="159"/>
                  </a:lnTo>
                  <a:lnTo>
                    <a:pt x="396" y="158"/>
                  </a:lnTo>
                  <a:lnTo>
                    <a:pt x="398" y="156"/>
                  </a:lnTo>
                  <a:lnTo>
                    <a:pt x="400" y="155"/>
                  </a:lnTo>
                  <a:lnTo>
                    <a:pt x="402" y="155"/>
                  </a:lnTo>
                  <a:lnTo>
                    <a:pt x="404" y="155"/>
                  </a:lnTo>
                  <a:lnTo>
                    <a:pt x="407" y="155"/>
                  </a:lnTo>
                  <a:lnTo>
                    <a:pt x="409" y="156"/>
                  </a:lnTo>
                  <a:lnTo>
                    <a:pt x="410" y="158"/>
                  </a:lnTo>
                  <a:lnTo>
                    <a:pt x="411" y="159"/>
                  </a:lnTo>
                  <a:lnTo>
                    <a:pt x="411" y="161"/>
                  </a:lnTo>
                  <a:lnTo>
                    <a:pt x="426" y="161"/>
                  </a:lnTo>
                  <a:lnTo>
                    <a:pt x="426" y="160"/>
                  </a:lnTo>
                  <a:lnTo>
                    <a:pt x="427" y="159"/>
                  </a:lnTo>
                  <a:lnTo>
                    <a:pt x="429" y="158"/>
                  </a:lnTo>
                  <a:lnTo>
                    <a:pt x="430" y="158"/>
                  </a:lnTo>
                  <a:lnTo>
                    <a:pt x="432" y="158"/>
                  </a:lnTo>
                  <a:lnTo>
                    <a:pt x="434" y="159"/>
                  </a:lnTo>
                  <a:lnTo>
                    <a:pt x="434" y="160"/>
                  </a:lnTo>
                  <a:lnTo>
                    <a:pt x="435" y="161"/>
                  </a:lnTo>
                  <a:lnTo>
                    <a:pt x="454" y="161"/>
                  </a:lnTo>
                  <a:lnTo>
                    <a:pt x="454" y="160"/>
                  </a:lnTo>
                  <a:lnTo>
                    <a:pt x="455" y="159"/>
                  </a:lnTo>
                  <a:lnTo>
                    <a:pt x="456" y="158"/>
                  </a:lnTo>
                  <a:lnTo>
                    <a:pt x="458" y="158"/>
                  </a:lnTo>
                  <a:lnTo>
                    <a:pt x="460" y="158"/>
                  </a:lnTo>
                  <a:lnTo>
                    <a:pt x="461" y="159"/>
                  </a:lnTo>
                  <a:lnTo>
                    <a:pt x="462" y="160"/>
                  </a:lnTo>
                  <a:lnTo>
                    <a:pt x="463" y="161"/>
                  </a:lnTo>
                  <a:lnTo>
                    <a:pt x="467" y="161"/>
                  </a:lnTo>
                  <a:lnTo>
                    <a:pt x="467" y="160"/>
                  </a:lnTo>
                  <a:lnTo>
                    <a:pt x="468" y="159"/>
                  </a:lnTo>
                  <a:lnTo>
                    <a:pt x="470" y="158"/>
                  </a:lnTo>
                  <a:lnTo>
                    <a:pt x="471" y="158"/>
                  </a:lnTo>
                  <a:lnTo>
                    <a:pt x="473" y="158"/>
                  </a:lnTo>
                  <a:lnTo>
                    <a:pt x="475" y="159"/>
                  </a:lnTo>
                  <a:lnTo>
                    <a:pt x="476" y="160"/>
                  </a:lnTo>
                  <a:lnTo>
                    <a:pt x="476" y="161"/>
                  </a:lnTo>
                  <a:lnTo>
                    <a:pt x="529" y="161"/>
                  </a:lnTo>
                  <a:lnTo>
                    <a:pt x="530" y="160"/>
                  </a:lnTo>
                  <a:lnTo>
                    <a:pt x="531" y="159"/>
                  </a:lnTo>
                  <a:lnTo>
                    <a:pt x="532" y="158"/>
                  </a:lnTo>
                  <a:lnTo>
                    <a:pt x="534" y="158"/>
                  </a:lnTo>
                  <a:lnTo>
                    <a:pt x="536" y="158"/>
                  </a:lnTo>
                  <a:lnTo>
                    <a:pt x="537" y="159"/>
                  </a:lnTo>
                  <a:lnTo>
                    <a:pt x="538" y="160"/>
                  </a:lnTo>
                  <a:lnTo>
                    <a:pt x="538" y="161"/>
                  </a:lnTo>
                  <a:lnTo>
                    <a:pt x="599" y="161"/>
                  </a:lnTo>
                  <a:lnTo>
                    <a:pt x="599" y="160"/>
                  </a:lnTo>
                  <a:lnTo>
                    <a:pt x="600" y="159"/>
                  </a:lnTo>
                  <a:lnTo>
                    <a:pt x="602" y="158"/>
                  </a:lnTo>
                  <a:lnTo>
                    <a:pt x="603" y="158"/>
                  </a:lnTo>
                  <a:lnTo>
                    <a:pt x="605" y="158"/>
                  </a:lnTo>
                  <a:lnTo>
                    <a:pt x="607" y="159"/>
                  </a:lnTo>
                  <a:lnTo>
                    <a:pt x="608" y="160"/>
                  </a:lnTo>
                  <a:lnTo>
                    <a:pt x="608" y="161"/>
                  </a:lnTo>
                  <a:lnTo>
                    <a:pt x="634" y="161"/>
                  </a:lnTo>
                  <a:lnTo>
                    <a:pt x="634" y="160"/>
                  </a:lnTo>
                  <a:lnTo>
                    <a:pt x="635" y="159"/>
                  </a:lnTo>
                  <a:lnTo>
                    <a:pt x="636" y="158"/>
                  </a:lnTo>
                  <a:lnTo>
                    <a:pt x="638" y="158"/>
                  </a:lnTo>
                  <a:lnTo>
                    <a:pt x="640" y="158"/>
                  </a:lnTo>
                  <a:lnTo>
                    <a:pt x="641" y="159"/>
                  </a:lnTo>
                  <a:lnTo>
                    <a:pt x="642" y="160"/>
                  </a:lnTo>
                  <a:lnTo>
                    <a:pt x="643" y="161"/>
                  </a:lnTo>
                  <a:lnTo>
                    <a:pt x="715" y="161"/>
                  </a:lnTo>
                  <a:lnTo>
                    <a:pt x="715" y="160"/>
                  </a:lnTo>
                  <a:lnTo>
                    <a:pt x="716" y="159"/>
                  </a:lnTo>
                  <a:lnTo>
                    <a:pt x="717" y="158"/>
                  </a:lnTo>
                  <a:lnTo>
                    <a:pt x="719" y="158"/>
                  </a:lnTo>
                  <a:lnTo>
                    <a:pt x="721" y="158"/>
                  </a:lnTo>
                  <a:lnTo>
                    <a:pt x="722" y="159"/>
                  </a:lnTo>
                  <a:lnTo>
                    <a:pt x="723" y="160"/>
                  </a:lnTo>
                  <a:lnTo>
                    <a:pt x="724" y="161"/>
                  </a:lnTo>
                  <a:lnTo>
                    <a:pt x="738" y="161"/>
                  </a:lnTo>
                  <a:lnTo>
                    <a:pt x="738" y="160"/>
                  </a:lnTo>
                  <a:lnTo>
                    <a:pt x="739" y="159"/>
                  </a:lnTo>
                  <a:lnTo>
                    <a:pt x="741" y="158"/>
                  </a:lnTo>
                  <a:lnTo>
                    <a:pt x="742" y="158"/>
                  </a:lnTo>
                  <a:lnTo>
                    <a:pt x="744" y="158"/>
                  </a:lnTo>
                  <a:lnTo>
                    <a:pt x="746" y="159"/>
                  </a:lnTo>
                  <a:lnTo>
                    <a:pt x="747" y="160"/>
                  </a:lnTo>
                  <a:lnTo>
                    <a:pt x="747" y="161"/>
                  </a:lnTo>
                  <a:lnTo>
                    <a:pt x="760" y="161"/>
                  </a:lnTo>
                  <a:lnTo>
                    <a:pt x="760" y="160"/>
                  </a:lnTo>
                  <a:lnTo>
                    <a:pt x="761" y="159"/>
                  </a:lnTo>
                  <a:lnTo>
                    <a:pt x="763" y="158"/>
                  </a:lnTo>
                  <a:lnTo>
                    <a:pt x="764" y="158"/>
                  </a:lnTo>
                  <a:lnTo>
                    <a:pt x="766" y="158"/>
                  </a:lnTo>
                  <a:lnTo>
                    <a:pt x="767" y="159"/>
                  </a:lnTo>
                  <a:lnTo>
                    <a:pt x="768" y="160"/>
                  </a:lnTo>
                  <a:lnTo>
                    <a:pt x="769" y="161"/>
                  </a:lnTo>
                  <a:lnTo>
                    <a:pt x="780" y="161"/>
                  </a:lnTo>
                  <a:lnTo>
                    <a:pt x="780" y="160"/>
                  </a:lnTo>
                  <a:lnTo>
                    <a:pt x="781" y="159"/>
                  </a:lnTo>
                  <a:lnTo>
                    <a:pt x="782" y="158"/>
                  </a:lnTo>
                  <a:lnTo>
                    <a:pt x="784" y="158"/>
                  </a:lnTo>
                  <a:lnTo>
                    <a:pt x="786" y="158"/>
                  </a:lnTo>
                  <a:lnTo>
                    <a:pt x="787" y="159"/>
                  </a:lnTo>
                  <a:lnTo>
                    <a:pt x="788" y="160"/>
                  </a:lnTo>
                  <a:lnTo>
                    <a:pt x="789" y="161"/>
                  </a:lnTo>
                  <a:lnTo>
                    <a:pt x="837" y="161"/>
                  </a:lnTo>
                  <a:lnTo>
                    <a:pt x="837" y="160"/>
                  </a:lnTo>
                  <a:lnTo>
                    <a:pt x="838" y="159"/>
                  </a:lnTo>
                  <a:lnTo>
                    <a:pt x="840" y="158"/>
                  </a:lnTo>
                  <a:lnTo>
                    <a:pt x="842" y="158"/>
                  </a:lnTo>
                  <a:lnTo>
                    <a:pt x="843" y="158"/>
                  </a:lnTo>
                  <a:lnTo>
                    <a:pt x="845" y="159"/>
                  </a:lnTo>
                  <a:lnTo>
                    <a:pt x="846" y="160"/>
                  </a:lnTo>
                  <a:lnTo>
                    <a:pt x="846" y="161"/>
                  </a:lnTo>
                  <a:lnTo>
                    <a:pt x="855" y="161"/>
                  </a:lnTo>
                  <a:lnTo>
                    <a:pt x="855" y="160"/>
                  </a:lnTo>
                  <a:lnTo>
                    <a:pt x="856" y="159"/>
                  </a:lnTo>
                  <a:lnTo>
                    <a:pt x="858" y="158"/>
                  </a:lnTo>
                  <a:lnTo>
                    <a:pt x="860" y="158"/>
                  </a:lnTo>
                  <a:lnTo>
                    <a:pt x="861" y="158"/>
                  </a:lnTo>
                  <a:lnTo>
                    <a:pt x="863" y="159"/>
                  </a:lnTo>
                  <a:lnTo>
                    <a:pt x="864" y="160"/>
                  </a:lnTo>
                  <a:lnTo>
                    <a:pt x="864" y="161"/>
                  </a:lnTo>
                  <a:lnTo>
                    <a:pt x="864" y="160"/>
                  </a:lnTo>
                  <a:lnTo>
                    <a:pt x="865" y="159"/>
                  </a:lnTo>
                  <a:lnTo>
                    <a:pt x="867" y="158"/>
                  </a:lnTo>
                  <a:lnTo>
                    <a:pt x="869" y="158"/>
                  </a:lnTo>
                  <a:lnTo>
                    <a:pt x="870" y="158"/>
                  </a:lnTo>
                  <a:lnTo>
                    <a:pt x="872" y="159"/>
                  </a:lnTo>
                  <a:lnTo>
                    <a:pt x="873" y="160"/>
                  </a:lnTo>
                  <a:lnTo>
                    <a:pt x="873" y="161"/>
                  </a:lnTo>
                  <a:lnTo>
                    <a:pt x="878" y="161"/>
                  </a:lnTo>
                  <a:lnTo>
                    <a:pt x="878" y="160"/>
                  </a:lnTo>
                  <a:lnTo>
                    <a:pt x="879" y="159"/>
                  </a:lnTo>
                  <a:lnTo>
                    <a:pt x="880" y="158"/>
                  </a:lnTo>
                  <a:lnTo>
                    <a:pt x="882" y="158"/>
                  </a:lnTo>
                  <a:lnTo>
                    <a:pt x="884" y="158"/>
                  </a:lnTo>
                  <a:lnTo>
                    <a:pt x="885" y="159"/>
                  </a:lnTo>
                  <a:lnTo>
                    <a:pt x="886" y="160"/>
                  </a:lnTo>
                  <a:lnTo>
                    <a:pt x="887" y="161"/>
                  </a:lnTo>
                  <a:lnTo>
                    <a:pt x="889" y="161"/>
                  </a:lnTo>
                  <a:lnTo>
                    <a:pt x="889" y="160"/>
                  </a:lnTo>
                  <a:lnTo>
                    <a:pt x="890" y="159"/>
                  </a:lnTo>
                  <a:lnTo>
                    <a:pt x="891" y="158"/>
                  </a:lnTo>
                  <a:lnTo>
                    <a:pt x="893" y="158"/>
                  </a:lnTo>
                  <a:lnTo>
                    <a:pt x="895" y="158"/>
                  </a:lnTo>
                  <a:lnTo>
                    <a:pt x="896" y="159"/>
                  </a:lnTo>
                  <a:lnTo>
                    <a:pt x="897" y="160"/>
                  </a:lnTo>
                  <a:lnTo>
                    <a:pt x="897" y="161"/>
                  </a:lnTo>
                  <a:lnTo>
                    <a:pt x="909" y="161"/>
                  </a:lnTo>
                  <a:lnTo>
                    <a:pt x="909" y="160"/>
                  </a:lnTo>
                  <a:lnTo>
                    <a:pt x="910" y="159"/>
                  </a:lnTo>
                  <a:lnTo>
                    <a:pt x="912" y="158"/>
                  </a:lnTo>
                  <a:lnTo>
                    <a:pt x="914" y="158"/>
                  </a:lnTo>
                  <a:lnTo>
                    <a:pt x="915" y="158"/>
                  </a:lnTo>
                  <a:lnTo>
                    <a:pt x="917" y="159"/>
                  </a:lnTo>
                  <a:lnTo>
                    <a:pt x="918" y="160"/>
                  </a:lnTo>
                  <a:lnTo>
                    <a:pt x="918" y="161"/>
                  </a:lnTo>
                  <a:lnTo>
                    <a:pt x="925" y="161"/>
                  </a:lnTo>
                  <a:lnTo>
                    <a:pt x="926" y="160"/>
                  </a:lnTo>
                  <a:lnTo>
                    <a:pt x="927" y="159"/>
                  </a:lnTo>
                  <a:lnTo>
                    <a:pt x="928" y="158"/>
                  </a:lnTo>
                  <a:lnTo>
                    <a:pt x="930" y="158"/>
                  </a:lnTo>
                  <a:lnTo>
                    <a:pt x="932" y="158"/>
                  </a:lnTo>
                  <a:lnTo>
                    <a:pt x="933" y="159"/>
                  </a:lnTo>
                  <a:lnTo>
                    <a:pt x="934" y="160"/>
                  </a:lnTo>
                  <a:lnTo>
                    <a:pt x="934" y="161"/>
                  </a:lnTo>
                  <a:lnTo>
                    <a:pt x="941" y="161"/>
                  </a:lnTo>
                  <a:lnTo>
                    <a:pt x="941" y="159"/>
                  </a:lnTo>
                  <a:lnTo>
                    <a:pt x="942" y="158"/>
                  </a:lnTo>
                  <a:lnTo>
                    <a:pt x="944" y="156"/>
                  </a:lnTo>
                  <a:lnTo>
                    <a:pt x="946" y="155"/>
                  </a:lnTo>
                  <a:lnTo>
                    <a:pt x="949" y="155"/>
                  </a:lnTo>
                  <a:lnTo>
                    <a:pt x="951" y="155"/>
                  </a:lnTo>
                  <a:lnTo>
                    <a:pt x="953" y="155"/>
                  </a:lnTo>
                  <a:lnTo>
                    <a:pt x="956" y="156"/>
                  </a:lnTo>
                  <a:lnTo>
                    <a:pt x="957" y="158"/>
                  </a:lnTo>
                  <a:lnTo>
                    <a:pt x="958" y="159"/>
                  </a:lnTo>
                  <a:lnTo>
                    <a:pt x="959" y="161"/>
                  </a:lnTo>
                  <a:lnTo>
                    <a:pt x="1005" y="161"/>
                  </a:lnTo>
                  <a:lnTo>
                    <a:pt x="1005" y="160"/>
                  </a:lnTo>
                  <a:lnTo>
                    <a:pt x="1006" y="159"/>
                  </a:lnTo>
                  <a:lnTo>
                    <a:pt x="1008" y="158"/>
                  </a:lnTo>
                  <a:lnTo>
                    <a:pt x="1009" y="158"/>
                  </a:lnTo>
                  <a:lnTo>
                    <a:pt x="1011" y="158"/>
                  </a:lnTo>
                  <a:lnTo>
                    <a:pt x="1013" y="159"/>
                  </a:lnTo>
                  <a:lnTo>
                    <a:pt x="1014" y="160"/>
                  </a:lnTo>
                  <a:lnTo>
                    <a:pt x="1014" y="161"/>
                  </a:lnTo>
                  <a:lnTo>
                    <a:pt x="1094" y="161"/>
                  </a:lnTo>
                  <a:lnTo>
                    <a:pt x="1094" y="160"/>
                  </a:lnTo>
                  <a:lnTo>
                    <a:pt x="1095" y="159"/>
                  </a:lnTo>
                  <a:lnTo>
                    <a:pt x="1096" y="158"/>
                  </a:lnTo>
                  <a:lnTo>
                    <a:pt x="1098" y="158"/>
                  </a:lnTo>
                  <a:lnTo>
                    <a:pt x="1100" y="158"/>
                  </a:lnTo>
                  <a:lnTo>
                    <a:pt x="1101" y="159"/>
                  </a:lnTo>
                  <a:lnTo>
                    <a:pt x="1102" y="160"/>
                  </a:lnTo>
                  <a:lnTo>
                    <a:pt x="1103" y="161"/>
                  </a:lnTo>
                  <a:lnTo>
                    <a:pt x="1169" y="161"/>
                  </a:lnTo>
                  <a:lnTo>
                    <a:pt x="1170" y="160"/>
                  </a:lnTo>
                  <a:lnTo>
                    <a:pt x="1171" y="159"/>
                  </a:lnTo>
                  <a:lnTo>
                    <a:pt x="1172" y="158"/>
                  </a:lnTo>
                  <a:lnTo>
                    <a:pt x="1174" y="158"/>
                  </a:lnTo>
                  <a:lnTo>
                    <a:pt x="1175" y="158"/>
                  </a:lnTo>
                  <a:lnTo>
                    <a:pt x="1177" y="159"/>
                  </a:lnTo>
                  <a:lnTo>
                    <a:pt x="1178" y="160"/>
                  </a:lnTo>
                  <a:lnTo>
                    <a:pt x="1178" y="161"/>
                  </a:lnTo>
                  <a:lnTo>
                    <a:pt x="1229" y="161"/>
                  </a:lnTo>
                  <a:lnTo>
                    <a:pt x="1229" y="160"/>
                  </a:lnTo>
                  <a:lnTo>
                    <a:pt x="1230" y="159"/>
                  </a:lnTo>
                  <a:lnTo>
                    <a:pt x="1231" y="158"/>
                  </a:lnTo>
                  <a:lnTo>
                    <a:pt x="1233" y="158"/>
                  </a:lnTo>
                  <a:lnTo>
                    <a:pt x="1235" y="158"/>
                  </a:lnTo>
                  <a:lnTo>
                    <a:pt x="1236" y="159"/>
                  </a:lnTo>
                  <a:lnTo>
                    <a:pt x="1237" y="160"/>
                  </a:lnTo>
                  <a:lnTo>
                    <a:pt x="1238" y="161"/>
                  </a:lnTo>
                  <a:lnTo>
                    <a:pt x="1241" y="161"/>
                  </a:lnTo>
                  <a:lnTo>
                    <a:pt x="1241" y="160"/>
                  </a:lnTo>
                  <a:lnTo>
                    <a:pt x="1242" y="158"/>
                  </a:lnTo>
                  <a:lnTo>
                    <a:pt x="1244" y="157"/>
                  </a:lnTo>
                  <a:lnTo>
                    <a:pt x="1246" y="156"/>
                  </a:lnTo>
                  <a:lnTo>
                    <a:pt x="1248" y="156"/>
                  </a:lnTo>
                  <a:lnTo>
                    <a:pt x="1250" y="156"/>
                  </a:lnTo>
                  <a:lnTo>
                    <a:pt x="1252" y="157"/>
                  </a:lnTo>
                  <a:lnTo>
                    <a:pt x="1253" y="158"/>
                  </a:lnTo>
                  <a:lnTo>
                    <a:pt x="1254" y="160"/>
                  </a:lnTo>
                  <a:lnTo>
                    <a:pt x="1255" y="161"/>
                  </a:lnTo>
                  <a:lnTo>
                    <a:pt x="1256" y="161"/>
                  </a:lnTo>
                  <a:lnTo>
                    <a:pt x="1256" y="160"/>
                  </a:lnTo>
                  <a:lnTo>
                    <a:pt x="1257" y="159"/>
                  </a:lnTo>
                  <a:lnTo>
                    <a:pt x="1258" y="158"/>
                  </a:lnTo>
                  <a:lnTo>
                    <a:pt x="1260" y="158"/>
                  </a:lnTo>
                  <a:lnTo>
                    <a:pt x="1262" y="158"/>
                  </a:lnTo>
                  <a:lnTo>
                    <a:pt x="1263" y="159"/>
                  </a:lnTo>
                  <a:lnTo>
                    <a:pt x="1264" y="160"/>
                  </a:lnTo>
                  <a:lnTo>
                    <a:pt x="1265" y="161"/>
                  </a:lnTo>
                  <a:lnTo>
                    <a:pt x="1310" y="161"/>
                  </a:lnTo>
                  <a:lnTo>
                    <a:pt x="1310" y="160"/>
                  </a:lnTo>
                  <a:lnTo>
                    <a:pt x="1311" y="159"/>
                  </a:lnTo>
                  <a:lnTo>
                    <a:pt x="1313" y="158"/>
                  </a:lnTo>
                  <a:lnTo>
                    <a:pt x="1314" y="158"/>
                  </a:lnTo>
                  <a:lnTo>
                    <a:pt x="1316" y="158"/>
                  </a:lnTo>
                  <a:lnTo>
                    <a:pt x="1317" y="159"/>
                  </a:lnTo>
                  <a:lnTo>
                    <a:pt x="1318" y="160"/>
                  </a:lnTo>
                  <a:lnTo>
                    <a:pt x="1319" y="161"/>
                  </a:lnTo>
                  <a:lnTo>
                    <a:pt x="1371" y="161"/>
                  </a:lnTo>
                  <a:lnTo>
                    <a:pt x="1371" y="160"/>
                  </a:lnTo>
                  <a:lnTo>
                    <a:pt x="1372" y="159"/>
                  </a:lnTo>
                  <a:lnTo>
                    <a:pt x="1373" y="158"/>
                  </a:lnTo>
                  <a:lnTo>
                    <a:pt x="1375" y="158"/>
                  </a:lnTo>
                  <a:lnTo>
                    <a:pt x="1377" y="158"/>
                  </a:lnTo>
                  <a:lnTo>
                    <a:pt x="1378" y="159"/>
                  </a:lnTo>
                  <a:lnTo>
                    <a:pt x="1379" y="160"/>
                  </a:lnTo>
                  <a:lnTo>
                    <a:pt x="1380" y="161"/>
                  </a:lnTo>
                  <a:lnTo>
                    <a:pt x="1382" y="161"/>
                  </a:lnTo>
                  <a:lnTo>
                    <a:pt x="1383" y="160"/>
                  </a:lnTo>
                  <a:lnTo>
                    <a:pt x="1384" y="159"/>
                  </a:lnTo>
                  <a:lnTo>
                    <a:pt x="1385" y="158"/>
                  </a:lnTo>
                  <a:lnTo>
                    <a:pt x="1387" y="158"/>
                  </a:lnTo>
                  <a:lnTo>
                    <a:pt x="1389" y="158"/>
                  </a:lnTo>
                  <a:lnTo>
                    <a:pt x="1390" y="159"/>
                  </a:lnTo>
                  <a:lnTo>
                    <a:pt x="1391" y="160"/>
                  </a:lnTo>
                  <a:lnTo>
                    <a:pt x="1391" y="161"/>
                  </a:lnTo>
                  <a:lnTo>
                    <a:pt x="1455" y="161"/>
                  </a:lnTo>
                  <a:lnTo>
                    <a:pt x="1455" y="160"/>
                  </a:lnTo>
                  <a:lnTo>
                    <a:pt x="1456" y="159"/>
                  </a:lnTo>
                  <a:lnTo>
                    <a:pt x="1458" y="158"/>
                  </a:lnTo>
                  <a:lnTo>
                    <a:pt x="1459" y="158"/>
                  </a:lnTo>
                  <a:lnTo>
                    <a:pt x="1461" y="158"/>
                  </a:lnTo>
                  <a:lnTo>
                    <a:pt x="1463" y="159"/>
                  </a:lnTo>
                  <a:lnTo>
                    <a:pt x="1463" y="160"/>
                  </a:lnTo>
                  <a:lnTo>
                    <a:pt x="1464" y="161"/>
                  </a:lnTo>
                  <a:lnTo>
                    <a:pt x="1465" y="161"/>
                  </a:lnTo>
                  <a:lnTo>
                    <a:pt x="1465" y="160"/>
                  </a:lnTo>
                  <a:lnTo>
                    <a:pt x="1466" y="159"/>
                  </a:lnTo>
                  <a:lnTo>
                    <a:pt x="1468" y="158"/>
                  </a:lnTo>
                  <a:lnTo>
                    <a:pt x="1469" y="158"/>
                  </a:lnTo>
                  <a:lnTo>
                    <a:pt x="1471" y="158"/>
                  </a:lnTo>
                  <a:lnTo>
                    <a:pt x="1472" y="159"/>
                  </a:lnTo>
                  <a:lnTo>
                    <a:pt x="1474" y="160"/>
                  </a:lnTo>
                  <a:lnTo>
                    <a:pt x="1474" y="161"/>
                  </a:lnTo>
                  <a:lnTo>
                    <a:pt x="1479" y="161"/>
                  </a:lnTo>
                  <a:lnTo>
                    <a:pt x="1479" y="160"/>
                  </a:lnTo>
                  <a:lnTo>
                    <a:pt x="1480" y="159"/>
                  </a:lnTo>
                  <a:lnTo>
                    <a:pt x="1481" y="158"/>
                  </a:lnTo>
                  <a:lnTo>
                    <a:pt x="1483" y="158"/>
                  </a:lnTo>
                  <a:lnTo>
                    <a:pt x="1485" y="158"/>
                  </a:lnTo>
                  <a:lnTo>
                    <a:pt x="1486" y="159"/>
                  </a:lnTo>
                  <a:lnTo>
                    <a:pt x="1487" y="160"/>
                  </a:lnTo>
                  <a:lnTo>
                    <a:pt x="1488" y="161"/>
                  </a:lnTo>
                  <a:lnTo>
                    <a:pt x="1707" y="161"/>
                  </a:lnTo>
                  <a:lnTo>
                    <a:pt x="1707" y="160"/>
                  </a:lnTo>
                  <a:lnTo>
                    <a:pt x="1708" y="159"/>
                  </a:lnTo>
                  <a:lnTo>
                    <a:pt x="1709" y="158"/>
                  </a:lnTo>
                  <a:lnTo>
                    <a:pt x="1711" y="158"/>
                  </a:lnTo>
                  <a:lnTo>
                    <a:pt x="1713" y="158"/>
                  </a:lnTo>
                  <a:lnTo>
                    <a:pt x="1714" y="159"/>
                  </a:lnTo>
                  <a:lnTo>
                    <a:pt x="1715" y="160"/>
                  </a:lnTo>
                  <a:lnTo>
                    <a:pt x="1716" y="161"/>
                  </a:lnTo>
                  <a:lnTo>
                    <a:pt x="1751" y="161"/>
                  </a:lnTo>
                  <a:lnTo>
                    <a:pt x="1751" y="160"/>
                  </a:lnTo>
                  <a:lnTo>
                    <a:pt x="1752" y="159"/>
                  </a:lnTo>
                  <a:lnTo>
                    <a:pt x="1753" y="158"/>
                  </a:lnTo>
                  <a:lnTo>
                    <a:pt x="1755" y="158"/>
                  </a:lnTo>
                  <a:lnTo>
                    <a:pt x="1757" y="158"/>
                  </a:lnTo>
                  <a:lnTo>
                    <a:pt x="1758" y="159"/>
                  </a:lnTo>
                  <a:lnTo>
                    <a:pt x="1759" y="160"/>
                  </a:lnTo>
                  <a:lnTo>
                    <a:pt x="1760" y="161"/>
                  </a:lnTo>
                  <a:lnTo>
                    <a:pt x="1783" y="161"/>
                  </a:lnTo>
                  <a:lnTo>
                    <a:pt x="1783" y="159"/>
                  </a:lnTo>
                  <a:lnTo>
                    <a:pt x="1784" y="158"/>
                  </a:lnTo>
                  <a:lnTo>
                    <a:pt x="1786" y="156"/>
                  </a:lnTo>
                  <a:lnTo>
                    <a:pt x="1788" y="155"/>
                  </a:lnTo>
                  <a:lnTo>
                    <a:pt x="1790" y="155"/>
                  </a:lnTo>
                  <a:lnTo>
                    <a:pt x="1793" y="155"/>
                  </a:lnTo>
                  <a:lnTo>
                    <a:pt x="1795" y="155"/>
                  </a:lnTo>
                  <a:lnTo>
                    <a:pt x="1797" y="156"/>
                  </a:lnTo>
                  <a:lnTo>
                    <a:pt x="1799" y="158"/>
                  </a:lnTo>
                  <a:lnTo>
                    <a:pt x="1800" y="159"/>
                  </a:lnTo>
                  <a:lnTo>
                    <a:pt x="1800" y="161"/>
                  </a:lnTo>
                  <a:lnTo>
                    <a:pt x="1829" y="161"/>
                  </a:lnTo>
                  <a:lnTo>
                    <a:pt x="1829" y="160"/>
                  </a:lnTo>
                  <a:lnTo>
                    <a:pt x="1830" y="159"/>
                  </a:lnTo>
                  <a:lnTo>
                    <a:pt x="1831" y="158"/>
                  </a:lnTo>
                  <a:lnTo>
                    <a:pt x="1833" y="158"/>
                  </a:lnTo>
                  <a:lnTo>
                    <a:pt x="1835" y="158"/>
                  </a:lnTo>
                  <a:lnTo>
                    <a:pt x="1836" y="159"/>
                  </a:lnTo>
                  <a:lnTo>
                    <a:pt x="1837" y="160"/>
                  </a:lnTo>
                  <a:lnTo>
                    <a:pt x="1838" y="161"/>
                  </a:lnTo>
                  <a:lnTo>
                    <a:pt x="1842" y="161"/>
                  </a:lnTo>
                  <a:lnTo>
                    <a:pt x="1842" y="160"/>
                  </a:lnTo>
                  <a:lnTo>
                    <a:pt x="1843" y="159"/>
                  </a:lnTo>
                  <a:lnTo>
                    <a:pt x="1844" y="158"/>
                  </a:lnTo>
                  <a:lnTo>
                    <a:pt x="1846" y="158"/>
                  </a:lnTo>
                  <a:lnTo>
                    <a:pt x="1848" y="158"/>
                  </a:lnTo>
                  <a:lnTo>
                    <a:pt x="1849" y="159"/>
                  </a:lnTo>
                  <a:lnTo>
                    <a:pt x="1850" y="160"/>
                  </a:lnTo>
                  <a:lnTo>
                    <a:pt x="1851" y="161"/>
                  </a:lnTo>
                  <a:lnTo>
                    <a:pt x="1857" y="161"/>
                  </a:lnTo>
                  <a:lnTo>
                    <a:pt x="1857" y="160"/>
                  </a:lnTo>
                  <a:lnTo>
                    <a:pt x="1858" y="159"/>
                  </a:lnTo>
                  <a:lnTo>
                    <a:pt x="1860" y="158"/>
                  </a:lnTo>
                  <a:lnTo>
                    <a:pt x="1861" y="158"/>
                  </a:lnTo>
                  <a:lnTo>
                    <a:pt x="1863" y="158"/>
                  </a:lnTo>
                  <a:lnTo>
                    <a:pt x="1865" y="159"/>
                  </a:lnTo>
                  <a:lnTo>
                    <a:pt x="1865" y="160"/>
                  </a:lnTo>
                  <a:lnTo>
                    <a:pt x="1866" y="161"/>
                  </a:lnTo>
                  <a:lnTo>
                    <a:pt x="1891" y="161"/>
                  </a:lnTo>
                  <a:lnTo>
                    <a:pt x="1891" y="160"/>
                  </a:lnTo>
                  <a:lnTo>
                    <a:pt x="1892" y="159"/>
                  </a:lnTo>
                  <a:lnTo>
                    <a:pt x="1893" y="158"/>
                  </a:lnTo>
                  <a:lnTo>
                    <a:pt x="1895" y="158"/>
                  </a:lnTo>
                  <a:lnTo>
                    <a:pt x="1897" y="158"/>
                  </a:lnTo>
                  <a:lnTo>
                    <a:pt x="1898" y="159"/>
                  </a:lnTo>
                  <a:lnTo>
                    <a:pt x="1899" y="160"/>
                  </a:lnTo>
                  <a:lnTo>
                    <a:pt x="1900" y="161"/>
                  </a:lnTo>
                  <a:lnTo>
                    <a:pt x="1904" y="161"/>
                  </a:lnTo>
                  <a:lnTo>
                    <a:pt x="1905" y="160"/>
                  </a:lnTo>
                  <a:lnTo>
                    <a:pt x="1905" y="159"/>
                  </a:lnTo>
                  <a:lnTo>
                    <a:pt x="1907" y="158"/>
                  </a:lnTo>
                  <a:lnTo>
                    <a:pt x="1909" y="158"/>
                  </a:lnTo>
                  <a:lnTo>
                    <a:pt x="1910" y="158"/>
                  </a:lnTo>
                  <a:lnTo>
                    <a:pt x="1912" y="159"/>
                  </a:lnTo>
                  <a:lnTo>
                    <a:pt x="1913" y="160"/>
                  </a:lnTo>
                  <a:lnTo>
                    <a:pt x="1913" y="161"/>
                  </a:lnTo>
                  <a:lnTo>
                    <a:pt x="1924" y="161"/>
                  </a:lnTo>
                  <a:lnTo>
                    <a:pt x="1925" y="160"/>
                  </a:lnTo>
                  <a:lnTo>
                    <a:pt x="1926" y="159"/>
                  </a:lnTo>
                  <a:lnTo>
                    <a:pt x="1927" y="158"/>
                  </a:lnTo>
                  <a:lnTo>
                    <a:pt x="1929" y="158"/>
                  </a:lnTo>
                  <a:lnTo>
                    <a:pt x="1931" y="158"/>
                  </a:lnTo>
                  <a:lnTo>
                    <a:pt x="1932" y="159"/>
                  </a:lnTo>
                  <a:lnTo>
                    <a:pt x="1933" y="160"/>
                  </a:lnTo>
                  <a:lnTo>
                    <a:pt x="1933" y="161"/>
                  </a:lnTo>
                  <a:lnTo>
                    <a:pt x="1939" y="161"/>
                  </a:lnTo>
                  <a:lnTo>
                    <a:pt x="1940" y="160"/>
                  </a:lnTo>
                  <a:lnTo>
                    <a:pt x="1940" y="159"/>
                  </a:lnTo>
                  <a:lnTo>
                    <a:pt x="1942" y="158"/>
                  </a:lnTo>
                  <a:lnTo>
                    <a:pt x="1944" y="158"/>
                  </a:lnTo>
                  <a:lnTo>
                    <a:pt x="1945" y="158"/>
                  </a:lnTo>
                  <a:lnTo>
                    <a:pt x="1947" y="159"/>
                  </a:lnTo>
                  <a:lnTo>
                    <a:pt x="1948" y="160"/>
                  </a:lnTo>
                  <a:lnTo>
                    <a:pt x="1948" y="161"/>
                  </a:lnTo>
                  <a:lnTo>
                    <a:pt x="1977" y="161"/>
                  </a:lnTo>
                  <a:lnTo>
                    <a:pt x="1977" y="160"/>
                  </a:lnTo>
                  <a:lnTo>
                    <a:pt x="1978" y="159"/>
                  </a:lnTo>
                  <a:lnTo>
                    <a:pt x="1980" y="158"/>
                  </a:lnTo>
                  <a:lnTo>
                    <a:pt x="1981" y="158"/>
                  </a:lnTo>
                  <a:lnTo>
                    <a:pt x="1983" y="158"/>
                  </a:lnTo>
                  <a:lnTo>
                    <a:pt x="1985" y="159"/>
                  </a:lnTo>
                  <a:lnTo>
                    <a:pt x="1985" y="160"/>
                  </a:lnTo>
                  <a:lnTo>
                    <a:pt x="1986" y="161"/>
                  </a:lnTo>
                  <a:lnTo>
                    <a:pt x="1991" y="161"/>
                  </a:lnTo>
                  <a:lnTo>
                    <a:pt x="1991" y="160"/>
                  </a:lnTo>
                  <a:lnTo>
                    <a:pt x="1992" y="159"/>
                  </a:lnTo>
                  <a:lnTo>
                    <a:pt x="1994" y="158"/>
                  </a:lnTo>
                  <a:lnTo>
                    <a:pt x="1996" y="158"/>
                  </a:lnTo>
                  <a:lnTo>
                    <a:pt x="1997" y="158"/>
                  </a:lnTo>
                  <a:lnTo>
                    <a:pt x="1999" y="159"/>
                  </a:lnTo>
                  <a:lnTo>
                    <a:pt x="2000" y="160"/>
                  </a:lnTo>
                  <a:lnTo>
                    <a:pt x="2000" y="161"/>
                  </a:lnTo>
                  <a:lnTo>
                    <a:pt x="2009" y="161"/>
                  </a:lnTo>
                  <a:lnTo>
                    <a:pt x="2009" y="159"/>
                  </a:lnTo>
                  <a:lnTo>
                    <a:pt x="2010" y="158"/>
                  </a:lnTo>
                  <a:lnTo>
                    <a:pt x="2012" y="156"/>
                  </a:lnTo>
                  <a:lnTo>
                    <a:pt x="2014" y="155"/>
                  </a:lnTo>
                  <a:lnTo>
                    <a:pt x="2016" y="155"/>
                  </a:lnTo>
                  <a:lnTo>
                    <a:pt x="2019" y="155"/>
                  </a:lnTo>
                  <a:lnTo>
                    <a:pt x="2021" y="155"/>
                  </a:lnTo>
                  <a:lnTo>
                    <a:pt x="2023" y="156"/>
                  </a:lnTo>
                  <a:lnTo>
                    <a:pt x="2024" y="158"/>
                  </a:lnTo>
                  <a:lnTo>
                    <a:pt x="2025" y="159"/>
                  </a:lnTo>
                  <a:lnTo>
                    <a:pt x="2026" y="161"/>
                  </a:lnTo>
                  <a:lnTo>
                    <a:pt x="2029" y="161"/>
                  </a:lnTo>
                  <a:lnTo>
                    <a:pt x="2030" y="160"/>
                  </a:lnTo>
                  <a:lnTo>
                    <a:pt x="2030" y="159"/>
                  </a:lnTo>
                  <a:lnTo>
                    <a:pt x="2032" y="158"/>
                  </a:lnTo>
                  <a:lnTo>
                    <a:pt x="2034" y="158"/>
                  </a:lnTo>
                  <a:lnTo>
                    <a:pt x="2035" y="158"/>
                  </a:lnTo>
                  <a:lnTo>
                    <a:pt x="2037" y="159"/>
                  </a:lnTo>
                  <a:lnTo>
                    <a:pt x="2038" y="160"/>
                  </a:lnTo>
                  <a:lnTo>
                    <a:pt x="2038" y="161"/>
                  </a:lnTo>
                  <a:lnTo>
                    <a:pt x="2053" y="161"/>
                  </a:lnTo>
                  <a:lnTo>
                    <a:pt x="2053" y="160"/>
                  </a:lnTo>
                  <a:lnTo>
                    <a:pt x="2054" y="159"/>
                  </a:lnTo>
                  <a:lnTo>
                    <a:pt x="2056" y="158"/>
                  </a:lnTo>
                  <a:lnTo>
                    <a:pt x="2057" y="158"/>
                  </a:lnTo>
                  <a:lnTo>
                    <a:pt x="2059" y="158"/>
                  </a:lnTo>
                  <a:lnTo>
                    <a:pt x="2060" y="159"/>
                  </a:lnTo>
                  <a:lnTo>
                    <a:pt x="2061" y="160"/>
                  </a:lnTo>
                  <a:lnTo>
                    <a:pt x="2062" y="161"/>
                  </a:lnTo>
                  <a:lnTo>
                    <a:pt x="2277" y="161"/>
                  </a:lnTo>
                  <a:lnTo>
                    <a:pt x="2277" y="160"/>
                  </a:lnTo>
                  <a:lnTo>
                    <a:pt x="2278" y="159"/>
                  </a:lnTo>
                  <a:lnTo>
                    <a:pt x="2279" y="158"/>
                  </a:lnTo>
                  <a:lnTo>
                    <a:pt x="2281" y="158"/>
                  </a:lnTo>
                  <a:lnTo>
                    <a:pt x="2283" y="158"/>
                  </a:lnTo>
                  <a:lnTo>
                    <a:pt x="2284" y="159"/>
                  </a:lnTo>
                  <a:lnTo>
                    <a:pt x="2285" y="160"/>
                  </a:lnTo>
                  <a:lnTo>
                    <a:pt x="2286" y="161"/>
                  </a:lnTo>
                  <a:lnTo>
                    <a:pt x="2293" y="161"/>
                  </a:lnTo>
                  <a:lnTo>
                    <a:pt x="2293" y="160"/>
                  </a:lnTo>
                  <a:lnTo>
                    <a:pt x="2294" y="159"/>
                  </a:lnTo>
                  <a:lnTo>
                    <a:pt x="2295" y="158"/>
                  </a:lnTo>
                  <a:lnTo>
                    <a:pt x="2297" y="158"/>
                  </a:lnTo>
                  <a:lnTo>
                    <a:pt x="2299" y="158"/>
                  </a:lnTo>
                  <a:lnTo>
                    <a:pt x="2300" y="159"/>
                  </a:lnTo>
                  <a:lnTo>
                    <a:pt x="2301" y="160"/>
                  </a:lnTo>
                  <a:lnTo>
                    <a:pt x="2302" y="161"/>
                  </a:lnTo>
                  <a:lnTo>
                    <a:pt x="2303" y="161"/>
                  </a:lnTo>
                  <a:lnTo>
                    <a:pt x="2303" y="160"/>
                  </a:lnTo>
                  <a:lnTo>
                    <a:pt x="2304" y="158"/>
                  </a:lnTo>
                  <a:lnTo>
                    <a:pt x="2305" y="157"/>
                  </a:lnTo>
                  <a:lnTo>
                    <a:pt x="2307" y="156"/>
                  </a:lnTo>
                  <a:lnTo>
                    <a:pt x="2309" y="156"/>
                  </a:lnTo>
                  <a:lnTo>
                    <a:pt x="2311" y="156"/>
                  </a:lnTo>
                  <a:lnTo>
                    <a:pt x="2313" y="156"/>
                  </a:lnTo>
                  <a:lnTo>
                    <a:pt x="2315" y="157"/>
                  </a:lnTo>
                  <a:lnTo>
                    <a:pt x="2317" y="158"/>
                  </a:lnTo>
                  <a:lnTo>
                    <a:pt x="2318" y="160"/>
                  </a:lnTo>
                  <a:lnTo>
                    <a:pt x="2318" y="161"/>
                  </a:lnTo>
                  <a:lnTo>
                    <a:pt x="2325" y="161"/>
                  </a:lnTo>
                  <a:lnTo>
                    <a:pt x="2325" y="160"/>
                  </a:lnTo>
                  <a:lnTo>
                    <a:pt x="2326" y="159"/>
                  </a:lnTo>
                  <a:lnTo>
                    <a:pt x="2327" y="158"/>
                  </a:lnTo>
                  <a:lnTo>
                    <a:pt x="2329" y="158"/>
                  </a:lnTo>
                  <a:lnTo>
                    <a:pt x="2331" y="158"/>
                  </a:lnTo>
                  <a:lnTo>
                    <a:pt x="2332" y="159"/>
                  </a:lnTo>
                  <a:lnTo>
                    <a:pt x="2333" y="160"/>
                  </a:lnTo>
                  <a:lnTo>
                    <a:pt x="2334" y="161"/>
                  </a:lnTo>
                  <a:lnTo>
                    <a:pt x="2341" y="161"/>
                  </a:lnTo>
                  <a:lnTo>
                    <a:pt x="2341" y="160"/>
                  </a:lnTo>
                  <a:lnTo>
                    <a:pt x="2342" y="159"/>
                  </a:lnTo>
                  <a:lnTo>
                    <a:pt x="2344" y="158"/>
                  </a:lnTo>
                  <a:lnTo>
                    <a:pt x="2346" y="158"/>
                  </a:lnTo>
                  <a:lnTo>
                    <a:pt x="2347" y="158"/>
                  </a:lnTo>
                  <a:lnTo>
                    <a:pt x="2349" y="159"/>
                  </a:lnTo>
                  <a:lnTo>
                    <a:pt x="2350" y="160"/>
                  </a:lnTo>
                  <a:lnTo>
                    <a:pt x="2350" y="161"/>
                  </a:lnTo>
                  <a:lnTo>
                    <a:pt x="2352" y="161"/>
                  </a:lnTo>
                  <a:lnTo>
                    <a:pt x="2353" y="160"/>
                  </a:lnTo>
                  <a:lnTo>
                    <a:pt x="2354" y="158"/>
                  </a:lnTo>
                  <a:lnTo>
                    <a:pt x="2355" y="157"/>
                  </a:lnTo>
                  <a:lnTo>
                    <a:pt x="2357" y="156"/>
                  </a:lnTo>
                  <a:lnTo>
                    <a:pt x="2359" y="156"/>
                  </a:lnTo>
                  <a:lnTo>
                    <a:pt x="2361" y="156"/>
                  </a:lnTo>
                  <a:lnTo>
                    <a:pt x="2363" y="157"/>
                  </a:lnTo>
                  <a:lnTo>
                    <a:pt x="2365" y="158"/>
                  </a:lnTo>
                  <a:lnTo>
                    <a:pt x="2365" y="160"/>
                  </a:lnTo>
                  <a:lnTo>
                    <a:pt x="2366" y="161"/>
                  </a:lnTo>
                  <a:lnTo>
                    <a:pt x="2398" y="161"/>
                  </a:lnTo>
                  <a:lnTo>
                    <a:pt x="2398" y="160"/>
                  </a:lnTo>
                  <a:lnTo>
                    <a:pt x="2399" y="159"/>
                  </a:lnTo>
                  <a:lnTo>
                    <a:pt x="2401" y="158"/>
                  </a:lnTo>
                  <a:lnTo>
                    <a:pt x="2403" y="158"/>
                  </a:lnTo>
                  <a:lnTo>
                    <a:pt x="2404" y="158"/>
                  </a:lnTo>
                  <a:lnTo>
                    <a:pt x="2406" y="159"/>
                  </a:lnTo>
                  <a:lnTo>
                    <a:pt x="2407" y="160"/>
                  </a:lnTo>
                  <a:lnTo>
                    <a:pt x="2407" y="161"/>
                  </a:lnTo>
                  <a:lnTo>
                    <a:pt x="2424" y="161"/>
                  </a:lnTo>
                  <a:lnTo>
                    <a:pt x="2425" y="160"/>
                  </a:lnTo>
                  <a:lnTo>
                    <a:pt x="2426" y="159"/>
                  </a:lnTo>
                  <a:lnTo>
                    <a:pt x="2427" y="158"/>
                  </a:lnTo>
                  <a:lnTo>
                    <a:pt x="2429" y="158"/>
                  </a:lnTo>
                  <a:lnTo>
                    <a:pt x="2431" y="158"/>
                  </a:lnTo>
                  <a:lnTo>
                    <a:pt x="2432" y="159"/>
                  </a:lnTo>
                  <a:lnTo>
                    <a:pt x="2433" y="160"/>
                  </a:lnTo>
                  <a:lnTo>
                    <a:pt x="2433" y="161"/>
                  </a:lnTo>
                  <a:lnTo>
                    <a:pt x="2448" y="161"/>
                  </a:lnTo>
                  <a:lnTo>
                    <a:pt x="2448" y="160"/>
                  </a:lnTo>
                  <a:lnTo>
                    <a:pt x="2449" y="159"/>
                  </a:lnTo>
                  <a:lnTo>
                    <a:pt x="2451" y="158"/>
                  </a:lnTo>
                  <a:lnTo>
                    <a:pt x="2452" y="158"/>
                  </a:lnTo>
                  <a:lnTo>
                    <a:pt x="2454" y="158"/>
                  </a:lnTo>
                  <a:lnTo>
                    <a:pt x="2456" y="159"/>
                  </a:lnTo>
                  <a:lnTo>
                    <a:pt x="2457" y="160"/>
                  </a:lnTo>
                  <a:lnTo>
                    <a:pt x="2457" y="161"/>
                  </a:lnTo>
                  <a:lnTo>
                    <a:pt x="2475" y="161"/>
                  </a:lnTo>
                  <a:lnTo>
                    <a:pt x="2475" y="160"/>
                  </a:lnTo>
                  <a:lnTo>
                    <a:pt x="2476" y="159"/>
                  </a:lnTo>
                  <a:lnTo>
                    <a:pt x="2478" y="158"/>
                  </a:lnTo>
                  <a:lnTo>
                    <a:pt x="2480" y="158"/>
                  </a:lnTo>
                  <a:lnTo>
                    <a:pt x="2481" y="158"/>
                  </a:lnTo>
                  <a:lnTo>
                    <a:pt x="2483" y="159"/>
                  </a:lnTo>
                  <a:lnTo>
                    <a:pt x="2484" y="160"/>
                  </a:lnTo>
                  <a:lnTo>
                    <a:pt x="2484" y="161"/>
                  </a:lnTo>
                  <a:lnTo>
                    <a:pt x="2499" y="161"/>
                  </a:lnTo>
                  <a:lnTo>
                    <a:pt x="2499" y="160"/>
                  </a:lnTo>
                  <a:lnTo>
                    <a:pt x="2500" y="159"/>
                  </a:lnTo>
                  <a:lnTo>
                    <a:pt x="2501" y="158"/>
                  </a:lnTo>
                  <a:lnTo>
                    <a:pt x="2503" y="158"/>
                  </a:lnTo>
                  <a:lnTo>
                    <a:pt x="2505" y="158"/>
                  </a:lnTo>
                  <a:lnTo>
                    <a:pt x="2506" y="159"/>
                  </a:lnTo>
                  <a:lnTo>
                    <a:pt x="2507" y="160"/>
                  </a:lnTo>
                  <a:lnTo>
                    <a:pt x="2508" y="161"/>
                  </a:lnTo>
                  <a:lnTo>
                    <a:pt x="2579" y="161"/>
                  </a:lnTo>
                  <a:lnTo>
                    <a:pt x="2579" y="160"/>
                  </a:lnTo>
                  <a:lnTo>
                    <a:pt x="2580" y="159"/>
                  </a:lnTo>
                  <a:lnTo>
                    <a:pt x="2581" y="158"/>
                  </a:lnTo>
                  <a:lnTo>
                    <a:pt x="2583" y="158"/>
                  </a:lnTo>
                  <a:lnTo>
                    <a:pt x="2585" y="158"/>
                  </a:lnTo>
                  <a:lnTo>
                    <a:pt x="2586" y="159"/>
                  </a:lnTo>
                  <a:lnTo>
                    <a:pt x="2587" y="160"/>
                  </a:lnTo>
                  <a:lnTo>
                    <a:pt x="2587" y="161"/>
                  </a:lnTo>
                  <a:lnTo>
                    <a:pt x="2755" y="161"/>
                  </a:lnTo>
                  <a:lnTo>
                    <a:pt x="2756" y="160"/>
                  </a:lnTo>
                  <a:lnTo>
                    <a:pt x="2757" y="159"/>
                  </a:lnTo>
                  <a:lnTo>
                    <a:pt x="2758" y="158"/>
                  </a:lnTo>
                  <a:lnTo>
                    <a:pt x="2760" y="158"/>
                  </a:lnTo>
                  <a:lnTo>
                    <a:pt x="2762" y="158"/>
                  </a:lnTo>
                  <a:lnTo>
                    <a:pt x="2763" y="159"/>
                  </a:lnTo>
                  <a:lnTo>
                    <a:pt x="2764" y="160"/>
                  </a:lnTo>
                  <a:lnTo>
                    <a:pt x="2764" y="161"/>
                  </a:lnTo>
                  <a:lnTo>
                    <a:pt x="2777" y="161"/>
                  </a:lnTo>
                  <a:lnTo>
                    <a:pt x="2778" y="160"/>
                  </a:lnTo>
                  <a:lnTo>
                    <a:pt x="2779" y="159"/>
                  </a:lnTo>
                  <a:lnTo>
                    <a:pt x="2780" y="158"/>
                  </a:lnTo>
                  <a:lnTo>
                    <a:pt x="2782" y="158"/>
                  </a:lnTo>
                  <a:lnTo>
                    <a:pt x="2783" y="158"/>
                  </a:lnTo>
                  <a:lnTo>
                    <a:pt x="2785" y="159"/>
                  </a:lnTo>
                  <a:lnTo>
                    <a:pt x="2786" y="160"/>
                  </a:lnTo>
                  <a:lnTo>
                    <a:pt x="2786" y="161"/>
                  </a:lnTo>
                  <a:lnTo>
                    <a:pt x="2796" y="161"/>
                  </a:lnTo>
                  <a:lnTo>
                    <a:pt x="2796" y="160"/>
                  </a:lnTo>
                  <a:lnTo>
                    <a:pt x="2797" y="159"/>
                  </a:lnTo>
                  <a:lnTo>
                    <a:pt x="2799" y="158"/>
                  </a:lnTo>
                  <a:lnTo>
                    <a:pt x="2800" y="158"/>
                  </a:lnTo>
                  <a:lnTo>
                    <a:pt x="2802" y="158"/>
                  </a:lnTo>
                  <a:lnTo>
                    <a:pt x="2803" y="159"/>
                  </a:lnTo>
                  <a:lnTo>
                    <a:pt x="2804" y="160"/>
                  </a:lnTo>
                  <a:lnTo>
                    <a:pt x="2805" y="161"/>
                  </a:lnTo>
                  <a:lnTo>
                    <a:pt x="2809" y="161"/>
                  </a:lnTo>
                  <a:lnTo>
                    <a:pt x="2810" y="160"/>
                  </a:lnTo>
                  <a:lnTo>
                    <a:pt x="2811" y="159"/>
                  </a:lnTo>
                  <a:lnTo>
                    <a:pt x="2812" y="158"/>
                  </a:lnTo>
                  <a:lnTo>
                    <a:pt x="2814" y="158"/>
                  </a:lnTo>
                  <a:lnTo>
                    <a:pt x="2815" y="158"/>
                  </a:lnTo>
                  <a:lnTo>
                    <a:pt x="2817" y="159"/>
                  </a:lnTo>
                  <a:lnTo>
                    <a:pt x="2818" y="160"/>
                  </a:lnTo>
                  <a:lnTo>
                    <a:pt x="2818" y="161"/>
                  </a:lnTo>
                  <a:lnTo>
                    <a:pt x="2836" y="161"/>
                  </a:lnTo>
                  <a:lnTo>
                    <a:pt x="2837" y="160"/>
                  </a:lnTo>
                  <a:lnTo>
                    <a:pt x="2838" y="159"/>
                  </a:lnTo>
                  <a:lnTo>
                    <a:pt x="2839" y="158"/>
                  </a:lnTo>
                  <a:lnTo>
                    <a:pt x="2841" y="158"/>
                  </a:lnTo>
                  <a:lnTo>
                    <a:pt x="2842" y="158"/>
                  </a:lnTo>
                  <a:lnTo>
                    <a:pt x="2844" y="159"/>
                  </a:lnTo>
                  <a:lnTo>
                    <a:pt x="2845" y="160"/>
                  </a:lnTo>
                  <a:lnTo>
                    <a:pt x="2845" y="161"/>
                  </a:lnTo>
                  <a:lnTo>
                    <a:pt x="2864" y="161"/>
                  </a:lnTo>
                  <a:lnTo>
                    <a:pt x="2864" y="160"/>
                  </a:lnTo>
                  <a:lnTo>
                    <a:pt x="2865" y="159"/>
                  </a:lnTo>
                  <a:lnTo>
                    <a:pt x="2867" y="158"/>
                  </a:lnTo>
                  <a:lnTo>
                    <a:pt x="2868" y="158"/>
                  </a:lnTo>
                  <a:lnTo>
                    <a:pt x="2870" y="158"/>
                  </a:lnTo>
                  <a:lnTo>
                    <a:pt x="2872" y="159"/>
                  </a:lnTo>
                  <a:lnTo>
                    <a:pt x="2873" y="160"/>
                  </a:lnTo>
                  <a:lnTo>
                    <a:pt x="2873" y="161"/>
                  </a:lnTo>
                  <a:lnTo>
                    <a:pt x="2891" y="161"/>
                  </a:lnTo>
                  <a:lnTo>
                    <a:pt x="2891" y="160"/>
                  </a:lnTo>
                  <a:lnTo>
                    <a:pt x="2892" y="159"/>
                  </a:lnTo>
                  <a:lnTo>
                    <a:pt x="2894" y="158"/>
                  </a:lnTo>
                  <a:lnTo>
                    <a:pt x="2896" y="158"/>
                  </a:lnTo>
                  <a:lnTo>
                    <a:pt x="2897" y="158"/>
                  </a:lnTo>
                  <a:lnTo>
                    <a:pt x="2899" y="159"/>
                  </a:lnTo>
                  <a:lnTo>
                    <a:pt x="2900" y="160"/>
                  </a:lnTo>
                  <a:lnTo>
                    <a:pt x="2900" y="161"/>
                  </a:lnTo>
                  <a:lnTo>
                    <a:pt x="2905" y="161"/>
                  </a:lnTo>
                  <a:lnTo>
                    <a:pt x="2906" y="160"/>
                  </a:lnTo>
                  <a:lnTo>
                    <a:pt x="2907" y="159"/>
                  </a:lnTo>
                  <a:lnTo>
                    <a:pt x="2908" y="158"/>
                  </a:lnTo>
                  <a:lnTo>
                    <a:pt x="2910" y="158"/>
                  </a:lnTo>
                  <a:lnTo>
                    <a:pt x="2912" y="158"/>
                  </a:lnTo>
                  <a:lnTo>
                    <a:pt x="2913" y="159"/>
                  </a:lnTo>
                  <a:lnTo>
                    <a:pt x="2914" y="160"/>
                  </a:lnTo>
                  <a:lnTo>
                    <a:pt x="2914" y="161"/>
                  </a:lnTo>
                  <a:lnTo>
                    <a:pt x="3202" y="161"/>
                  </a:lnTo>
                  <a:lnTo>
                    <a:pt x="3202" y="160"/>
                  </a:lnTo>
                  <a:lnTo>
                    <a:pt x="3203" y="159"/>
                  </a:lnTo>
                  <a:lnTo>
                    <a:pt x="3205" y="158"/>
                  </a:lnTo>
                  <a:lnTo>
                    <a:pt x="3206" y="158"/>
                  </a:lnTo>
                  <a:lnTo>
                    <a:pt x="3208" y="158"/>
                  </a:lnTo>
                  <a:lnTo>
                    <a:pt x="3210" y="159"/>
                  </a:lnTo>
                  <a:lnTo>
                    <a:pt x="3211" y="160"/>
                  </a:lnTo>
                  <a:lnTo>
                    <a:pt x="3211" y="161"/>
                  </a:lnTo>
                  <a:lnTo>
                    <a:pt x="3253" y="161"/>
                  </a:lnTo>
                  <a:lnTo>
                    <a:pt x="3253" y="0"/>
                  </a:lnTo>
                  <a:lnTo>
                    <a:pt x="3244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6" name="Freeform 616"/>
            <p:cNvSpPr>
              <a:spLocks/>
            </p:cNvSpPr>
            <p:nvPr/>
          </p:nvSpPr>
          <p:spPr bwMode="auto">
            <a:xfrm>
              <a:off x="4978" y="2026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7" name="Freeform 617"/>
            <p:cNvSpPr>
              <a:spLocks/>
            </p:cNvSpPr>
            <p:nvPr/>
          </p:nvSpPr>
          <p:spPr bwMode="auto">
            <a:xfrm>
              <a:off x="2919" y="2012"/>
              <a:ext cx="1750" cy="41"/>
            </a:xfrm>
            <a:custGeom>
              <a:avLst/>
              <a:gdLst>
                <a:gd name="T0" fmla="*/ 59 w 1750"/>
                <a:gd name="T1" fmla="*/ 3 h 41"/>
                <a:gd name="T2" fmla="*/ 73 w 1750"/>
                <a:gd name="T3" fmla="*/ 4 h 41"/>
                <a:gd name="T4" fmla="*/ 112 w 1750"/>
                <a:gd name="T5" fmla="*/ 7 h 41"/>
                <a:gd name="T6" fmla="*/ 121 w 1750"/>
                <a:gd name="T7" fmla="*/ 6 h 41"/>
                <a:gd name="T8" fmla="*/ 142 w 1750"/>
                <a:gd name="T9" fmla="*/ 4 h 41"/>
                <a:gd name="T10" fmla="*/ 199 w 1750"/>
                <a:gd name="T11" fmla="*/ 4 h 41"/>
                <a:gd name="T12" fmla="*/ 209 w 1750"/>
                <a:gd name="T13" fmla="*/ 6 h 41"/>
                <a:gd name="T14" fmla="*/ 217 w 1750"/>
                <a:gd name="T15" fmla="*/ 7 h 41"/>
                <a:gd name="T16" fmla="*/ 229 w 1750"/>
                <a:gd name="T17" fmla="*/ 4 h 41"/>
                <a:gd name="T18" fmla="*/ 260 w 1750"/>
                <a:gd name="T19" fmla="*/ 3 h 41"/>
                <a:gd name="T20" fmla="*/ 279 w 1750"/>
                <a:gd name="T21" fmla="*/ 4 h 41"/>
                <a:gd name="T22" fmla="*/ 289 w 1750"/>
                <a:gd name="T23" fmla="*/ 5 h 41"/>
                <a:gd name="T24" fmla="*/ 297 w 1750"/>
                <a:gd name="T25" fmla="*/ 4 h 41"/>
                <a:gd name="T26" fmla="*/ 311 w 1750"/>
                <a:gd name="T27" fmla="*/ 4 h 41"/>
                <a:gd name="T28" fmla="*/ 352 w 1750"/>
                <a:gd name="T29" fmla="*/ 6 h 41"/>
                <a:gd name="T30" fmla="*/ 361 w 1750"/>
                <a:gd name="T31" fmla="*/ 7 h 41"/>
                <a:gd name="T32" fmla="*/ 415 w 1750"/>
                <a:gd name="T33" fmla="*/ 4 h 41"/>
                <a:gd name="T34" fmla="*/ 518 w 1750"/>
                <a:gd name="T35" fmla="*/ 3 h 41"/>
                <a:gd name="T36" fmla="*/ 534 w 1750"/>
                <a:gd name="T37" fmla="*/ 4 h 41"/>
                <a:gd name="T38" fmla="*/ 577 w 1750"/>
                <a:gd name="T39" fmla="*/ 7 h 41"/>
                <a:gd name="T40" fmla="*/ 585 w 1750"/>
                <a:gd name="T41" fmla="*/ 6 h 41"/>
                <a:gd name="T42" fmla="*/ 616 w 1750"/>
                <a:gd name="T43" fmla="*/ 0 h 41"/>
                <a:gd name="T44" fmla="*/ 655 w 1750"/>
                <a:gd name="T45" fmla="*/ 7 h 41"/>
                <a:gd name="T46" fmla="*/ 663 w 1750"/>
                <a:gd name="T47" fmla="*/ 6 h 41"/>
                <a:gd name="T48" fmla="*/ 723 w 1750"/>
                <a:gd name="T49" fmla="*/ 4 h 41"/>
                <a:gd name="T50" fmla="*/ 733 w 1750"/>
                <a:gd name="T51" fmla="*/ 4 h 41"/>
                <a:gd name="T52" fmla="*/ 751 w 1750"/>
                <a:gd name="T53" fmla="*/ 6 h 41"/>
                <a:gd name="T54" fmla="*/ 759 w 1750"/>
                <a:gd name="T55" fmla="*/ 7 h 41"/>
                <a:gd name="T56" fmla="*/ 773 w 1750"/>
                <a:gd name="T57" fmla="*/ 4 h 41"/>
                <a:gd name="T58" fmla="*/ 822 w 1750"/>
                <a:gd name="T59" fmla="*/ 3 h 41"/>
                <a:gd name="T60" fmla="*/ 836 w 1750"/>
                <a:gd name="T61" fmla="*/ 3 h 41"/>
                <a:gd name="T62" fmla="*/ 850 w 1750"/>
                <a:gd name="T63" fmla="*/ 3 h 41"/>
                <a:gd name="T64" fmla="*/ 860 w 1750"/>
                <a:gd name="T65" fmla="*/ 3 h 41"/>
                <a:gd name="T66" fmla="*/ 975 w 1750"/>
                <a:gd name="T67" fmla="*/ 4 h 41"/>
                <a:gd name="T68" fmla="*/ 1103 w 1750"/>
                <a:gd name="T69" fmla="*/ 7 h 41"/>
                <a:gd name="T70" fmla="*/ 1111 w 1750"/>
                <a:gd name="T71" fmla="*/ 6 h 41"/>
                <a:gd name="T72" fmla="*/ 1125 w 1750"/>
                <a:gd name="T73" fmla="*/ 4 h 41"/>
                <a:gd name="T74" fmla="*/ 1138 w 1750"/>
                <a:gd name="T75" fmla="*/ 4 h 41"/>
                <a:gd name="T76" fmla="*/ 1183 w 1750"/>
                <a:gd name="T77" fmla="*/ 6 h 41"/>
                <a:gd name="T78" fmla="*/ 1192 w 1750"/>
                <a:gd name="T79" fmla="*/ 7 h 41"/>
                <a:gd name="T80" fmla="*/ 1204 w 1750"/>
                <a:gd name="T81" fmla="*/ 4 h 41"/>
                <a:gd name="T82" fmla="*/ 1278 w 1750"/>
                <a:gd name="T83" fmla="*/ 3 h 41"/>
                <a:gd name="T84" fmla="*/ 1302 w 1750"/>
                <a:gd name="T85" fmla="*/ 4 h 41"/>
                <a:gd name="T86" fmla="*/ 1313 w 1750"/>
                <a:gd name="T87" fmla="*/ 7 h 41"/>
                <a:gd name="T88" fmla="*/ 1321 w 1750"/>
                <a:gd name="T89" fmla="*/ 6 h 41"/>
                <a:gd name="T90" fmla="*/ 1331 w 1750"/>
                <a:gd name="T91" fmla="*/ 4 h 41"/>
                <a:gd name="T92" fmla="*/ 1393 w 1750"/>
                <a:gd name="T93" fmla="*/ 4 h 41"/>
                <a:gd name="T94" fmla="*/ 1444 w 1750"/>
                <a:gd name="T95" fmla="*/ 6 h 41"/>
                <a:gd name="T96" fmla="*/ 1453 w 1750"/>
                <a:gd name="T97" fmla="*/ 7 h 41"/>
                <a:gd name="T98" fmla="*/ 1501 w 1750"/>
                <a:gd name="T99" fmla="*/ 4 h 41"/>
                <a:gd name="T100" fmla="*/ 1547 w 1750"/>
                <a:gd name="T101" fmla="*/ 3 h 41"/>
                <a:gd name="T102" fmla="*/ 1583 w 1750"/>
                <a:gd name="T103" fmla="*/ 4 h 41"/>
                <a:gd name="T104" fmla="*/ 1622 w 1750"/>
                <a:gd name="T105" fmla="*/ 7 h 41"/>
                <a:gd name="T106" fmla="*/ 1630 w 1750"/>
                <a:gd name="T107" fmla="*/ 6 h 41"/>
                <a:gd name="T108" fmla="*/ 1641 w 1750"/>
                <a:gd name="T109" fmla="*/ 4 h 41"/>
                <a:gd name="T110" fmla="*/ 1720 w 1750"/>
                <a:gd name="T111" fmla="*/ 4 h 41"/>
                <a:gd name="T112" fmla="*/ 1732 w 1750"/>
                <a:gd name="T113" fmla="*/ 6 h 41"/>
                <a:gd name="T114" fmla="*/ 1740 w 1750"/>
                <a:gd name="T115" fmla="*/ 7 h 4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50"/>
                <a:gd name="T175" fmla="*/ 0 h 41"/>
                <a:gd name="T176" fmla="*/ 1750 w 1750"/>
                <a:gd name="T177" fmla="*/ 41 h 4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50" h="41">
                  <a:moveTo>
                    <a:pt x="0" y="41"/>
                  </a:moveTo>
                  <a:lnTo>
                    <a:pt x="0" y="7"/>
                  </a:lnTo>
                  <a:lnTo>
                    <a:pt x="55" y="7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9" y="3"/>
                  </a:lnTo>
                  <a:lnTo>
                    <a:pt x="61" y="4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64" y="7"/>
                  </a:lnTo>
                  <a:lnTo>
                    <a:pt x="72" y="7"/>
                  </a:lnTo>
                  <a:lnTo>
                    <a:pt x="72" y="6"/>
                  </a:lnTo>
                  <a:lnTo>
                    <a:pt x="73" y="4"/>
                  </a:lnTo>
                  <a:lnTo>
                    <a:pt x="74" y="4"/>
                  </a:lnTo>
                  <a:lnTo>
                    <a:pt x="76" y="3"/>
                  </a:lnTo>
                  <a:lnTo>
                    <a:pt x="78" y="4"/>
                  </a:lnTo>
                  <a:lnTo>
                    <a:pt x="79" y="4"/>
                  </a:lnTo>
                  <a:lnTo>
                    <a:pt x="80" y="6"/>
                  </a:lnTo>
                  <a:lnTo>
                    <a:pt x="81" y="7"/>
                  </a:lnTo>
                  <a:lnTo>
                    <a:pt x="112" y="7"/>
                  </a:lnTo>
                  <a:lnTo>
                    <a:pt x="113" y="6"/>
                  </a:lnTo>
                  <a:lnTo>
                    <a:pt x="113" y="4"/>
                  </a:lnTo>
                  <a:lnTo>
                    <a:pt x="115" y="4"/>
                  </a:lnTo>
                  <a:lnTo>
                    <a:pt x="117" y="3"/>
                  </a:lnTo>
                  <a:lnTo>
                    <a:pt x="118" y="4"/>
                  </a:lnTo>
                  <a:lnTo>
                    <a:pt x="120" y="4"/>
                  </a:lnTo>
                  <a:lnTo>
                    <a:pt x="121" y="6"/>
                  </a:lnTo>
                  <a:lnTo>
                    <a:pt x="121" y="7"/>
                  </a:lnTo>
                  <a:lnTo>
                    <a:pt x="136" y="7"/>
                  </a:lnTo>
                  <a:lnTo>
                    <a:pt x="136" y="6"/>
                  </a:lnTo>
                  <a:lnTo>
                    <a:pt x="137" y="4"/>
                  </a:lnTo>
                  <a:lnTo>
                    <a:pt x="139" y="4"/>
                  </a:lnTo>
                  <a:lnTo>
                    <a:pt x="140" y="3"/>
                  </a:lnTo>
                  <a:lnTo>
                    <a:pt x="142" y="4"/>
                  </a:lnTo>
                  <a:lnTo>
                    <a:pt x="143" y="4"/>
                  </a:lnTo>
                  <a:lnTo>
                    <a:pt x="144" y="6"/>
                  </a:lnTo>
                  <a:lnTo>
                    <a:pt x="145" y="7"/>
                  </a:lnTo>
                  <a:lnTo>
                    <a:pt x="197" y="7"/>
                  </a:lnTo>
                  <a:lnTo>
                    <a:pt x="197" y="6"/>
                  </a:lnTo>
                  <a:lnTo>
                    <a:pt x="198" y="4"/>
                  </a:lnTo>
                  <a:lnTo>
                    <a:pt x="199" y="4"/>
                  </a:lnTo>
                  <a:lnTo>
                    <a:pt x="201" y="3"/>
                  </a:lnTo>
                  <a:lnTo>
                    <a:pt x="203" y="4"/>
                  </a:lnTo>
                  <a:lnTo>
                    <a:pt x="204" y="4"/>
                  </a:lnTo>
                  <a:lnTo>
                    <a:pt x="205" y="6"/>
                  </a:lnTo>
                  <a:lnTo>
                    <a:pt x="206" y="7"/>
                  </a:lnTo>
                  <a:lnTo>
                    <a:pt x="208" y="7"/>
                  </a:lnTo>
                  <a:lnTo>
                    <a:pt x="209" y="6"/>
                  </a:lnTo>
                  <a:lnTo>
                    <a:pt x="210" y="4"/>
                  </a:lnTo>
                  <a:lnTo>
                    <a:pt x="211" y="4"/>
                  </a:lnTo>
                  <a:lnTo>
                    <a:pt x="213" y="3"/>
                  </a:lnTo>
                  <a:lnTo>
                    <a:pt x="215" y="4"/>
                  </a:lnTo>
                  <a:lnTo>
                    <a:pt x="216" y="4"/>
                  </a:lnTo>
                  <a:lnTo>
                    <a:pt x="217" y="6"/>
                  </a:lnTo>
                  <a:lnTo>
                    <a:pt x="217" y="7"/>
                  </a:lnTo>
                  <a:lnTo>
                    <a:pt x="222" y="7"/>
                  </a:lnTo>
                  <a:lnTo>
                    <a:pt x="222" y="6"/>
                  </a:lnTo>
                  <a:lnTo>
                    <a:pt x="223" y="4"/>
                  </a:lnTo>
                  <a:lnTo>
                    <a:pt x="225" y="4"/>
                  </a:lnTo>
                  <a:lnTo>
                    <a:pt x="226" y="3"/>
                  </a:lnTo>
                  <a:lnTo>
                    <a:pt x="228" y="4"/>
                  </a:lnTo>
                  <a:lnTo>
                    <a:pt x="229" y="4"/>
                  </a:lnTo>
                  <a:lnTo>
                    <a:pt x="231" y="6"/>
                  </a:lnTo>
                  <a:lnTo>
                    <a:pt x="231" y="7"/>
                  </a:lnTo>
                  <a:lnTo>
                    <a:pt x="255" y="7"/>
                  </a:lnTo>
                  <a:lnTo>
                    <a:pt x="255" y="6"/>
                  </a:lnTo>
                  <a:lnTo>
                    <a:pt x="257" y="4"/>
                  </a:lnTo>
                  <a:lnTo>
                    <a:pt x="258" y="4"/>
                  </a:lnTo>
                  <a:lnTo>
                    <a:pt x="260" y="3"/>
                  </a:lnTo>
                  <a:lnTo>
                    <a:pt x="261" y="4"/>
                  </a:lnTo>
                  <a:lnTo>
                    <a:pt x="263" y="4"/>
                  </a:lnTo>
                  <a:lnTo>
                    <a:pt x="264" y="6"/>
                  </a:lnTo>
                  <a:lnTo>
                    <a:pt x="264" y="7"/>
                  </a:lnTo>
                  <a:lnTo>
                    <a:pt x="278" y="7"/>
                  </a:lnTo>
                  <a:lnTo>
                    <a:pt x="278" y="5"/>
                  </a:lnTo>
                  <a:lnTo>
                    <a:pt x="279" y="4"/>
                  </a:lnTo>
                  <a:lnTo>
                    <a:pt x="280" y="3"/>
                  </a:lnTo>
                  <a:lnTo>
                    <a:pt x="282" y="2"/>
                  </a:lnTo>
                  <a:lnTo>
                    <a:pt x="284" y="2"/>
                  </a:lnTo>
                  <a:lnTo>
                    <a:pt x="286" y="2"/>
                  </a:lnTo>
                  <a:lnTo>
                    <a:pt x="287" y="3"/>
                  </a:lnTo>
                  <a:lnTo>
                    <a:pt x="289" y="4"/>
                  </a:lnTo>
                  <a:lnTo>
                    <a:pt x="289" y="5"/>
                  </a:lnTo>
                  <a:lnTo>
                    <a:pt x="290" y="7"/>
                  </a:lnTo>
                  <a:lnTo>
                    <a:pt x="291" y="7"/>
                  </a:lnTo>
                  <a:lnTo>
                    <a:pt x="291" y="6"/>
                  </a:lnTo>
                  <a:lnTo>
                    <a:pt x="292" y="4"/>
                  </a:lnTo>
                  <a:lnTo>
                    <a:pt x="294" y="4"/>
                  </a:lnTo>
                  <a:lnTo>
                    <a:pt x="295" y="3"/>
                  </a:lnTo>
                  <a:lnTo>
                    <a:pt x="297" y="4"/>
                  </a:lnTo>
                  <a:lnTo>
                    <a:pt x="298" y="4"/>
                  </a:lnTo>
                  <a:lnTo>
                    <a:pt x="300" y="6"/>
                  </a:lnTo>
                  <a:lnTo>
                    <a:pt x="300" y="7"/>
                  </a:lnTo>
                  <a:lnTo>
                    <a:pt x="308" y="7"/>
                  </a:lnTo>
                  <a:lnTo>
                    <a:pt x="308" y="6"/>
                  </a:lnTo>
                  <a:lnTo>
                    <a:pt x="309" y="4"/>
                  </a:lnTo>
                  <a:lnTo>
                    <a:pt x="311" y="4"/>
                  </a:lnTo>
                  <a:lnTo>
                    <a:pt x="313" y="3"/>
                  </a:lnTo>
                  <a:lnTo>
                    <a:pt x="314" y="4"/>
                  </a:lnTo>
                  <a:lnTo>
                    <a:pt x="316" y="4"/>
                  </a:lnTo>
                  <a:lnTo>
                    <a:pt x="317" y="6"/>
                  </a:lnTo>
                  <a:lnTo>
                    <a:pt x="317" y="7"/>
                  </a:lnTo>
                  <a:lnTo>
                    <a:pt x="352" y="7"/>
                  </a:lnTo>
                  <a:lnTo>
                    <a:pt x="352" y="6"/>
                  </a:lnTo>
                  <a:lnTo>
                    <a:pt x="353" y="4"/>
                  </a:lnTo>
                  <a:lnTo>
                    <a:pt x="355" y="4"/>
                  </a:lnTo>
                  <a:lnTo>
                    <a:pt x="356" y="3"/>
                  </a:lnTo>
                  <a:lnTo>
                    <a:pt x="358" y="4"/>
                  </a:lnTo>
                  <a:lnTo>
                    <a:pt x="360" y="4"/>
                  </a:lnTo>
                  <a:lnTo>
                    <a:pt x="361" y="6"/>
                  </a:lnTo>
                  <a:lnTo>
                    <a:pt x="361" y="7"/>
                  </a:lnTo>
                  <a:lnTo>
                    <a:pt x="408" y="7"/>
                  </a:lnTo>
                  <a:lnTo>
                    <a:pt x="408" y="6"/>
                  </a:lnTo>
                  <a:lnTo>
                    <a:pt x="409" y="4"/>
                  </a:lnTo>
                  <a:lnTo>
                    <a:pt x="411" y="4"/>
                  </a:lnTo>
                  <a:lnTo>
                    <a:pt x="412" y="3"/>
                  </a:lnTo>
                  <a:lnTo>
                    <a:pt x="414" y="4"/>
                  </a:lnTo>
                  <a:lnTo>
                    <a:pt x="415" y="4"/>
                  </a:lnTo>
                  <a:lnTo>
                    <a:pt x="416" y="6"/>
                  </a:lnTo>
                  <a:lnTo>
                    <a:pt x="417" y="7"/>
                  </a:lnTo>
                  <a:lnTo>
                    <a:pt x="513" y="7"/>
                  </a:lnTo>
                  <a:lnTo>
                    <a:pt x="514" y="6"/>
                  </a:lnTo>
                  <a:lnTo>
                    <a:pt x="515" y="4"/>
                  </a:lnTo>
                  <a:lnTo>
                    <a:pt x="516" y="4"/>
                  </a:lnTo>
                  <a:lnTo>
                    <a:pt x="518" y="3"/>
                  </a:lnTo>
                  <a:lnTo>
                    <a:pt x="519" y="4"/>
                  </a:lnTo>
                  <a:lnTo>
                    <a:pt x="521" y="4"/>
                  </a:lnTo>
                  <a:lnTo>
                    <a:pt x="522" y="6"/>
                  </a:lnTo>
                  <a:lnTo>
                    <a:pt x="522" y="7"/>
                  </a:lnTo>
                  <a:lnTo>
                    <a:pt x="533" y="7"/>
                  </a:lnTo>
                  <a:lnTo>
                    <a:pt x="533" y="6"/>
                  </a:lnTo>
                  <a:lnTo>
                    <a:pt x="534" y="4"/>
                  </a:lnTo>
                  <a:lnTo>
                    <a:pt x="535" y="4"/>
                  </a:lnTo>
                  <a:lnTo>
                    <a:pt x="537" y="3"/>
                  </a:lnTo>
                  <a:lnTo>
                    <a:pt x="539" y="4"/>
                  </a:lnTo>
                  <a:lnTo>
                    <a:pt x="540" y="4"/>
                  </a:lnTo>
                  <a:lnTo>
                    <a:pt x="541" y="6"/>
                  </a:lnTo>
                  <a:lnTo>
                    <a:pt x="542" y="7"/>
                  </a:lnTo>
                  <a:lnTo>
                    <a:pt x="577" y="7"/>
                  </a:lnTo>
                  <a:lnTo>
                    <a:pt x="577" y="6"/>
                  </a:lnTo>
                  <a:lnTo>
                    <a:pt x="578" y="4"/>
                  </a:lnTo>
                  <a:lnTo>
                    <a:pt x="579" y="4"/>
                  </a:lnTo>
                  <a:lnTo>
                    <a:pt x="581" y="3"/>
                  </a:lnTo>
                  <a:lnTo>
                    <a:pt x="583" y="4"/>
                  </a:lnTo>
                  <a:lnTo>
                    <a:pt x="584" y="4"/>
                  </a:lnTo>
                  <a:lnTo>
                    <a:pt x="585" y="6"/>
                  </a:lnTo>
                  <a:lnTo>
                    <a:pt x="585" y="7"/>
                  </a:lnTo>
                  <a:lnTo>
                    <a:pt x="609" y="7"/>
                  </a:lnTo>
                  <a:lnTo>
                    <a:pt x="609" y="5"/>
                  </a:lnTo>
                  <a:lnTo>
                    <a:pt x="610" y="3"/>
                  </a:lnTo>
                  <a:lnTo>
                    <a:pt x="612" y="2"/>
                  </a:lnTo>
                  <a:lnTo>
                    <a:pt x="614" y="1"/>
                  </a:lnTo>
                  <a:lnTo>
                    <a:pt x="616" y="0"/>
                  </a:lnTo>
                  <a:lnTo>
                    <a:pt x="619" y="0"/>
                  </a:lnTo>
                  <a:lnTo>
                    <a:pt x="621" y="1"/>
                  </a:lnTo>
                  <a:lnTo>
                    <a:pt x="623" y="2"/>
                  </a:lnTo>
                  <a:lnTo>
                    <a:pt x="625" y="3"/>
                  </a:lnTo>
                  <a:lnTo>
                    <a:pt x="626" y="5"/>
                  </a:lnTo>
                  <a:lnTo>
                    <a:pt x="626" y="7"/>
                  </a:lnTo>
                  <a:lnTo>
                    <a:pt x="655" y="7"/>
                  </a:lnTo>
                  <a:lnTo>
                    <a:pt x="655" y="6"/>
                  </a:lnTo>
                  <a:lnTo>
                    <a:pt x="656" y="4"/>
                  </a:lnTo>
                  <a:lnTo>
                    <a:pt x="657" y="4"/>
                  </a:lnTo>
                  <a:lnTo>
                    <a:pt x="659" y="3"/>
                  </a:lnTo>
                  <a:lnTo>
                    <a:pt x="661" y="4"/>
                  </a:lnTo>
                  <a:lnTo>
                    <a:pt x="662" y="4"/>
                  </a:lnTo>
                  <a:lnTo>
                    <a:pt x="663" y="6"/>
                  </a:lnTo>
                  <a:lnTo>
                    <a:pt x="664" y="7"/>
                  </a:lnTo>
                  <a:lnTo>
                    <a:pt x="717" y="7"/>
                  </a:lnTo>
                  <a:lnTo>
                    <a:pt x="717" y="6"/>
                  </a:lnTo>
                  <a:lnTo>
                    <a:pt x="718" y="4"/>
                  </a:lnTo>
                  <a:lnTo>
                    <a:pt x="719" y="4"/>
                  </a:lnTo>
                  <a:lnTo>
                    <a:pt x="721" y="3"/>
                  </a:lnTo>
                  <a:lnTo>
                    <a:pt x="723" y="4"/>
                  </a:lnTo>
                  <a:lnTo>
                    <a:pt x="724" y="4"/>
                  </a:lnTo>
                  <a:lnTo>
                    <a:pt x="725" y="6"/>
                  </a:lnTo>
                  <a:lnTo>
                    <a:pt x="726" y="7"/>
                  </a:lnTo>
                  <a:lnTo>
                    <a:pt x="730" y="7"/>
                  </a:lnTo>
                  <a:lnTo>
                    <a:pt x="731" y="6"/>
                  </a:lnTo>
                  <a:lnTo>
                    <a:pt x="731" y="4"/>
                  </a:lnTo>
                  <a:lnTo>
                    <a:pt x="733" y="4"/>
                  </a:lnTo>
                  <a:lnTo>
                    <a:pt x="735" y="3"/>
                  </a:lnTo>
                  <a:lnTo>
                    <a:pt x="736" y="4"/>
                  </a:lnTo>
                  <a:lnTo>
                    <a:pt x="738" y="4"/>
                  </a:lnTo>
                  <a:lnTo>
                    <a:pt x="739" y="6"/>
                  </a:lnTo>
                  <a:lnTo>
                    <a:pt x="739" y="7"/>
                  </a:lnTo>
                  <a:lnTo>
                    <a:pt x="750" y="7"/>
                  </a:lnTo>
                  <a:lnTo>
                    <a:pt x="751" y="6"/>
                  </a:lnTo>
                  <a:lnTo>
                    <a:pt x="752" y="4"/>
                  </a:lnTo>
                  <a:lnTo>
                    <a:pt x="753" y="4"/>
                  </a:lnTo>
                  <a:lnTo>
                    <a:pt x="755" y="3"/>
                  </a:lnTo>
                  <a:lnTo>
                    <a:pt x="757" y="4"/>
                  </a:lnTo>
                  <a:lnTo>
                    <a:pt x="758" y="4"/>
                  </a:lnTo>
                  <a:lnTo>
                    <a:pt x="759" y="6"/>
                  </a:lnTo>
                  <a:lnTo>
                    <a:pt x="759" y="7"/>
                  </a:lnTo>
                  <a:lnTo>
                    <a:pt x="765" y="7"/>
                  </a:lnTo>
                  <a:lnTo>
                    <a:pt x="766" y="6"/>
                  </a:lnTo>
                  <a:lnTo>
                    <a:pt x="766" y="4"/>
                  </a:lnTo>
                  <a:lnTo>
                    <a:pt x="768" y="4"/>
                  </a:lnTo>
                  <a:lnTo>
                    <a:pt x="770" y="3"/>
                  </a:lnTo>
                  <a:lnTo>
                    <a:pt x="771" y="4"/>
                  </a:lnTo>
                  <a:lnTo>
                    <a:pt x="773" y="4"/>
                  </a:lnTo>
                  <a:lnTo>
                    <a:pt x="774" y="6"/>
                  </a:lnTo>
                  <a:lnTo>
                    <a:pt x="774" y="7"/>
                  </a:lnTo>
                  <a:lnTo>
                    <a:pt x="817" y="7"/>
                  </a:lnTo>
                  <a:lnTo>
                    <a:pt x="817" y="6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2" y="3"/>
                  </a:lnTo>
                  <a:lnTo>
                    <a:pt x="823" y="4"/>
                  </a:lnTo>
                  <a:lnTo>
                    <a:pt x="825" y="4"/>
                  </a:lnTo>
                  <a:lnTo>
                    <a:pt x="826" y="6"/>
                  </a:lnTo>
                  <a:lnTo>
                    <a:pt x="826" y="7"/>
                  </a:lnTo>
                  <a:lnTo>
                    <a:pt x="835" y="7"/>
                  </a:lnTo>
                  <a:lnTo>
                    <a:pt x="835" y="5"/>
                  </a:lnTo>
                  <a:lnTo>
                    <a:pt x="836" y="3"/>
                  </a:lnTo>
                  <a:lnTo>
                    <a:pt x="838" y="2"/>
                  </a:lnTo>
                  <a:lnTo>
                    <a:pt x="840" y="1"/>
                  </a:lnTo>
                  <a:lnTo>
                    <a:pt x="842" y="0"/>
                  </a:lnTo>
                  <a:lnTo>
                    <a:pt x="845" y="0"/>
                  </a:lnTo>
                  <a:lnTo>
                    <a:pt x="847" y="1"/>
                  </a:lnTo>
                  <a:lnTo>
                    <a:pt x="849" y="2"/>
                  </a:lnTo>
                  <a:lnTo>
                    <a:pt x="850" y="3"/>
                  </a:lnTo>
                  <a:lnTo>
                    <a:pt x="851" y="5"/>
                  </a:lnTo>
                  <a:lnTo>
                    <a:pt x="852" y="7"/>
                  </a:lnTo>
                  <a:lnTo>
                    <a:pt x="855" y="7"/>
                  </a:lnTo>
                  <a:lnTo>
                    <a:pt x="856" y="6"/>
                  </a:lnTo>
                  <a:lnTo>
                    <a:pt x="856" y="4"/>
                  </a:lnTo>
                  <a:lnTo>
                    <a:pt x="858" y="4"/>
                  </a:lnTo>
                  <a:lnTo>
                    <a:pt x="860" y="3"/>
                  </a:lnTo>
                  <a:lnTo>
                    <a:pt x="861" y="4"/>
                  </a:lnTo>
                  <a:lnTo>
                    <a:pt x="863" y="4"/>
                  </a:lnTo>
                  <a:lnTo>
                    <a:pt x="864" y="6"/>
                  </a:lnTo>
                  <a:lnTo>
                    <a:pt x="864" y="7"/>
                  </a:lnTo>
                  <a:lnTo>
                    <a:pt x="973" y="7"/>
                  </a:lnTo>
                  <a:lnTo>
                    <a:pt x="974" y="6"/>
                  </a:lnTo>
                  <a:lnTo>
                    <a:pt x="975" y="4"/>
                  </a:lnTo>
                  <a:lnTo>
                    <a:pt x="976" y="4"/>
                  </a:lnTo>
                  <a:lnTo>
                    <a:pt x="978" y="3"/>
                  </a:lnTo>
                  <a:lnTo>
                    <a:pt x="979" y="4"/>
                  </a:lnTo>
                  <a:lnTo>
                    <a:pt x="981" y="4"/>
                  </a:lnTo>
                  <a:lnTo>
                    <a:pt x="982" y="6"/>
                  </a:lnTo>
                  <a:lnTo>
                    <a:pt x="982" y="7"/>
                  </a:lnTo>
                  <a:lnTo>
                    <a:pt x="1103" y="7"/>
                  </a:lnTo>
                  <a:lnTo>
                    <a:pt x="1103" y="6"/>
                  </a:lnTo>
                  <a:lnTo>
                    <a:pt x="1104" y="4"/>
                  </a:lnTo>
                  <a:lnTo>
                    <a:pt x="1105" y="4"/>
                  </a:lnTo>
                  <a:lnTo>
                    <a:pt x="1107" y="3"/>
                  </a:lnTo>
                  <a:lnTo>
                    <a:pt x="1109" y="4"/>
                  </a:lnTo>
                  <a:lnTo>
                    <a:pt x="1110" y="4"/>
                  </a:lnTo>
                  <a:lnTo>
                    <a:pt x="1111" y="6"/>
                  </a:lnTo>
                  <a:lnTo>
                    <a:pt x="1112" y="7"/>
                  </a:lnTo>
                  <a:lnTo>
                    <a:pt x="1119" y="7"/>
                  </a:lnTo>
                  <a:lnTo>
                    <a:pt x="1119" y="6"/>
                  </a:lnTo>
                  <a:lnTo>
                    <a:pt x="1120" y="4"/>
                  </a:lnTo>
                  <a:lnTo>
                    <a:pt x="1121" y="4"/>
                  </a:lnTo>
                  <a:lnTo>
                    <a:pt x="1123" y="3"/>
                  </a:lnTo>
                  <a:lnTo>
                    <a:pt x="1125" y="4"/>
                  </a:lnTo>
                  <a:lnTo>
                    <a:pt x="1126" y="4"/>
                  </a:lnTo>
                  <a:lnTo>
                    <a:pt x="1127" y="6"/>
                  </a:lnTo>
                  <a:lnTo>
                    <a:pt x="1128" y="7"/>
                  </a:lnTo>
                  <a:lnTo>
                    <a:pt x="1135" y="7"/>
                  </a:lnTo>
                  <a:lnTo>
                    <a:pt x="1135" y="6"/>
                  </a:lnTo>
                  <a:lnTo>
                    <a:pt x="1136" y="4"/>
                  </a:lnTo>
                  <a:lnTo>
                    <a:pt x="1138" y="4"/>
                  </a:lnTo>
                  <a:lnTo>
                    <a:pt x="1139" y="3"/>
                  </a:lnTo>
                  <a:lnTo>
                    <a:pt x="1141" y="4"/>
                  </a:lnTo>
                  <a:lnTo>
                    <a:pt x="1143" y="4"/>
                  </a:lnTo>
                  <a:lnTo>
                    <a:pt x="1144" y="6"/>
                  </a:lnTo>
                  <a:lnTo>
                    <a:pt x="1144" y="7"/>
                  </a:lnTo>
                  <a:lnTo>
                    <a:pt x="1183" y="7"/>
                  </a:lnTo>
                  <a:lnTo>
                    <a:pt x="1183" y="6"/>
                  </a:lnTo>
                  <a:lnTo>
                    <a:pt x="1184" y="4"/>
                  </a:lnTo>
                  <a:lnTo>
                    <a:pt x="1186" y="4"/>
                  </a:lnTo>
                  <a:lnTo>
                    <a:pt x="1187" y="3"/>
                  </a:lnTo>
                  <a:lnTo>
                    <a:pt x="1189" y="4"/>
                  </a:lnTo>
                  <a:lnTo>
                    <a:pt x="1190" y="4"/>
                  </a:lnTo>
                  <a:lnTo>
                    <a:pt x="1191" y="6"/>
                  </a:lnTo>
                  <a:lnTo>
                    <a:pt x="1192" y="7"/>
                  </a:lnTo>
                  <a:lnTo>
                    <a:pt x="1196" y="7"/>
                  </a:lnTo>
                  <a:lnTo>
                    <a:pt x="1197" y="6"/>
                  </a:lnTo>
                  <a:lnTo>
                    <a:pt x="1198" y="4"/>
                  </a:lnTo>
                  <a:lnTo>
                    <a:pt x="1199" y="4"/>
                  </a:lnTo>
                  <a:lnTo>
                    <a:pt x="1201" y="3"/>
                  </a:lnTo>
                  <a:lnTo>
                    <a:pt x="1202" y="4"/>
                  </a:lnTo>
                  <a:lnTo>
                    <a:pt x="1204" y="4"/>
                  </a:lnTo>
                  <a:lnTo>
                    <a:pt x="1205" y="6"/>
                  </a:lnTo>
                  <a:lnTo>
                    <a:pt x="1205" y="7"/>
                  </a:lnTo>
                  <a:lnTo>
                    <a:pt x="1274" y="7"/>
                  </a:lnTo>
                  <a:lnTo>
                    <a:pt x="1274" y="6"/>
                  </a:lnTo>
                  <a:lnTo>
                    <a:pt x="1275" y="4"/>
                  </a:lnTo>
                  <a:lnTo>
                    <a:pt x="1277" y="4"/>
                  </a:lnTo>
                  <a:lnTo>
                    <a:pt x="1278" y="3"/>
                  </a:lnTo>
                  <a:lnTo>
                    <a:pt x="1280" y="4"/>
                  </a:lnTo>
                  <a:lnTo>
                    <a:pt x="1282" y="4"/>
                  </a:lnTo>
                  <a:lnTo>
                    <a:pt x="1283" y="6"/>
                  </a:lnTo>
                  <a:lnTo>
                    <a:pt x="1283" y="7"/>
                  </a:lnTo>
                  <a:lnTo>
                    <a:pt x="1301" y="7"/>
                  </a:lnTo>
                  <a:lnTo>
                    <a:pt x="1301" y="6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6" y="3"/>
                  </a:lnTo>
                  <a:lnTo>
                    <a:pt x="1307" y="4"/>
                  </a:lnTo>
                  <a:lnTo>
                    <a:pt x="1309" y="4"/>
                  </a:lnTo>
                  <a:lnTo>
                    <a:pt x="1310" y="6"/>
                  </a:lnTo>
                  <a:lnTo>
                    <a:pt x="1310" y="7"/>
                  </a:lnTo>
                  <a:lnTo>
                    <a:pt x="1313" y="7"/>
                  </a:lnTo>
                  <a:lnTo>
                    <a:pt x="1313" y="6"/>
                  </a:lnTo>
                  <a:lnTo>
                    <a:pt x="1314" y="4"/>
                  </a:lnTo>
                  <a:lnTo>
                    <a:pt x="1316" y="4"/>
                  </a:lnTo>
                  <a:lnTo>
                    <a:pt x="1317" y="3"/>
                  </a:lnTo>
                  <a:lnTo>
                    <a:pt x="1319" y="4"/>
                  </a:lnTo>
                  <a:lnTo>
                    <a:pt x="1320" y="4"/>
                  </a:lnTo>
                  <a:lnTo>
                    <a:pt x="1321" y="6"/>
                  </a:lnTo>
                  <a:lnTo>
                    <a:pt x="1322" y="7"/>
                  </a:lnTo>
                  <a:lnTo>
                    <a:pt x="1325" y="7"/>
                  </a:lnTo>
                  <a:lnTo>
                    <a:pt x="1325" y="6"/>
                  </a:lnTo>
                  <a:lnTo>
                    <a:pt x="1326" y="4"/>
                  </a:lnTo>
                  <a:lnTo>
                    <a:pt x="1327" y="4"/>
                  </a:lnTo>
                  <a:lnTo>
                    <a:pt x="1329" y="3"/>
                  </a:lnTo>
                  <a:lnTo>
                    <a:pt x="1331" y="4"/>
                  </a:lnTo>
                  <a:lnTo>
                    <a:pt x="1332" y="4"/>
                  </a:lnTo>
                  <a:lnTo>
                    <a:pt x="1333" y="6"/>
                  </a:lnTo>
                  <a:lnTo>
                    <a:pt x="1334" y="7"/>
                  </a:lnTo>
                  <a:lnTo>
                    <a:pt x="1390" y="7"/>
                  </a:lnTo>
                  <a:lnTo>
                    <a:pt x="1390" y="6"/>
                  </a:lnTo>
                  <a:lnTo>
                    <a:pt x="1391" y="4"/>
                  </a:lnTo>
                  <a:lnTo>
                    <a:pt x="1393" y="4"/>
                  </a:lnTo>
                  <a:lnTo>
                    <a:pt x="1394" y="3"/>
                  </a:lnTo>
                  <a:lnTo>
                    <a:pt x="1396" y="4"/>
                  </a:lnTo>
                  <a:lnTo>
                    <a:pt x="1398" y="4"/>
                  </a:lnTo>
                  <a:lnTo>
                    <a:pt x="1398" y="6"/>
                  </a:lnTo>
                  <a:lnTo>
                    <a:pt x="1399" y="7"/>
                  </a:lnTo>
                  <a:lnTo>
                    <a:pt x="1444" y="7"/>
                  </a:lnTo>
                  <a:lnTo>
                    <a:pt x="1444" y="6"/>
                  </a:lnTo>
                  <a:lnTo>
                    <a:pt x="1445" y="4"/>
                  </a:lnTo>
                  <a:lnTo>
                    <a:pt x="1447" y="4"/>
                  </a:lnTo>
                  <a:lnTo>
                    <a:pt x="1448" y="3"/>
                  </a:lnTo>
                  <a:lnTo>
                    <a:pt x="1450" y="4"/>
                  </a:lnTo>
                  <a:lnTo>
                    <a:pt x="1452" y="4"/>
                  </a:lnTo>
                  <a:lnTo>
                    <a:pt x="1452" y="6"/>
                  </a:lnTo>
                  <a:lnTo>
                    <a:pt x="1453" y="7"/>
                  </a:lnTo>
                  <a:lnTo>
                    <a:pt x="1493" y="7"/>
                  </a:lnTo>
                  <a:lnTo>
                    <a:pt x="1494" y="6"/>
                  </a:lnTo>
                  <a:lnTo>
                    <a:pt x="1495" y="4"/>
                  </a:lnTo>
                  <a:lnTo>
                    <a:pt x="1496" y="4"/>
                  </a:lnTo>
                  <a:lnTo>
                    <a:pt x="1498" y="3"/>
                  </a:lnTo>
                  <a:lnTo>
                    <a:pt x="1500" y="4"/>
                  </a:lnTo>
                  <a:lnTo>
                    <a:pt x="1501" y="4"/>
                  </a:lnTo>
                  <a:lnTo>
                    <a:pt x="1502" y="6"/>
                  </a:lnTo>
                  <a:lnTo>
                    <a:pt x="1502" y="7"/>
                  </a:lnTo>
                  <a:lnTo>
                    <a:pt x="1543" y="7"/>
                  </a:lnTo>
                  <a:lnTo>
                    <a:pt x="1543" y="6"/>
                  </a:lnTo>
                  <a:lnTo>
                    <a:pt x="1544" y="4"/>
                  </a:lnTo>
                  <a:lnTo>
                    <a:pt x="1546" y="4"/>
                  </a:lnTo>
                  <a:lnTo>
                    <a:pt x="1547" y="3"/>
                  </a:lnTo>
                  <a:lnTo>
                    <a:pt x="1549" y="4"/>
                  </a:lnTo>
                  <a:lnTo>
                    <a:pt x="1551" y="4"/>
                  </a:lnTo>
                  <a:lnTo>
                    <a:pt x="1552" y="6"/>
                  </a:lnTo>
                  <a:lnTo>
                    <a:pt x="1552" y="7"/>
                  </a:lnTo>
                  <a:lnTo>
                    <a:pt x="1581" y="7"/>
                  </a:lnTo>
                  <a:lnTo>
                    <a:pt x="1582" y="6"/>
                  </a:lnTo>
                  <a:lnTo>
                    <a:pt x="1583" y="4"/>
                  </a:lnTo>
                  <a:lnTo>
                    <a:pt x="1584" y="4"/>
                  </a:lnTo>
                  <a:lnTo>
                    <a:pt x="1586" y="3"/>
                  </a:lnTo>
                  <a:lnTo>
                    <a:pt x="1588" y="4"/>
                  </a:lnTo>
                  <a:lnTo>
                    <a:pt x="1589" y="4"/>
                  </a:lnTo>
                  <a:lnTo>
                    <a:pt x="1590" y="6"/>
                  </a:lnTo>
                  <a:lnTo>
                    <a:pt x="1590" y="7"/>
                  </a:lnTo>
                  <a:lnTo>
                    <a:pt x="1622" y="7"/>
                  </a:lnTo>
                  <a:lnTo>
                    <a:pt x="1622" y="6"/>
                  </a:lnTo>
                  <a:lnTo>
                    <a:pt x="1623" y="4"/>
                  </a:lnTo>
                  <a:lnTo>
                    <a:pt x="1625" y="4"/>
                  </a:lnTo>
                  <a:lnTo>
                    <a:pt x="1626" y="3"/>
                  </a:lnTo>
                  <a:lnTo>
                    <a:pt x="1628" y="4"/>
                  </a:lnTo>
                  <a:lnTo>
                    <a:pt x="1629" y="4"/>
                  </a:lnTo>
                  <a:lnTo>
                    <a:pt x="1630" y="6"/>
                  </a:lnTo>
                  <a:lnTo>
                    <a:pt x="1631" y="7"/>
                  </a:lnTo>
                  <a:lnTo>
                    <a:pt x="1635" y="7"/>
                  </a:lnTo>
                  <a:lnTo>
                    <a:pt x="1636" y="6"/>
                  </a:lnTo>
                  <a:lnTo>
                    <a:pt x="1637" y="4"/>
                  </a:lnTo>
                  <a:lnTo>
                    <a:pt x="1638" y="4"/>
                  </a:lnTo>
                  <a:lnTo>
                    <a:pt x="1640" y="3"/>
                  </a:lnTo>
                  <a:lnTo>
                    <a:pt x="1641" y="4"/>
                  </a:lnTo>
                  <a:lnTo>
                    <a:pt x="1643" y="4"/>
                  </a:lnTo>
                  <a:lnTo>
                    <a:pt x="1644" y="6"/>
                  </a:lnTo>
                  <a:lnTo>
                    <a:pt x="1644" y="7"/>
                  </a:lnTo>
                  <a:lnTo>
                    <a:pt x="1717" y="7"/>
                  </a:lnTo>
                  <a:lnTo>
                    <a:pt x="1717" y="6"/>
                  </a:lnTo>
                  <a:lnTo>
                    <a:pt x="1718" y="4"/>
                  </a:lnTo>
                  <a:lnTo>
                    <a:pt x="1720" y="4"/>
                  </a:lnTo>
                  <a:lnTo>
                    <a:pt x="1722" y="3"/>
                  </a:lnTo>
                  <a:lnTo>
                    <a:pt x="1723" y="4"/>
                  </a:lnTo>
                  <a:lnTo>
                    <a:pt x="1725" y="4"/>
                  </a:lnTo>
                  <a:lnTo>
                    <a:pt x="1726" y="6"/>
                  </a:lnTo>
                  <a:lnTo>
                    <a:pt x="1726" y="7"/>
                  </a:lnTo>
                  <a:lnTo>
                    <a:pt x="1732" y="7"/>
                  </a:lnTo>
                  <a:lnTo>
                    <a:pt x="1732" y="6"/>
                  </a:lnTo>
                  <a:lnTo>
                    <a:pt x="1733" y="4"/>
                  </a:lnTo>
                  <a:lnTo>
                    <a:pt x="1734" y="4"/>
                  </a:lnTo>
                  <a:lnTo>
                    <a:pt x="1736" y="3"/>
                  </a:lnTo>
                  <a:lnTo>
                    <a:pt x="1738" y="4"/>
                  </a:lnTo>
                  <a:lnTo>
                    <a:pt x="1739" y="4"/>
                  </a:lnTo>
                  <a:lnTo>
                    <a:pt x="1740" y="6"/>
                  </a:lnTo>
                  <a:lnTo>
                    <a:pt x="1740" y="7"/>
                  </a:lnTo>
                  <a:lnTo>
                    <a:pt x="175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8" name="Freeform 618"/>
            <p:cNvSpPr>
              <a:spLocks/>
            </p:cNvSpPr>
            <p:nvPr/>
          </p:nvSpPr>
          <p:spPr bwMode="auto">
            <a:xfrm>
              <a:off x="2913" y="2052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9" name="Freeform 619"/>
            <p:cNvSpPr>
              <a:spLocks/>
            </p:cNvSpPr>
            <p:nvPr/>
          </p:nvSpPr>
          <p:spPr bwMode="auto">
            <a:xfrm>
              <a:off x="4655" y="2014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0" name="Freeform 620"/>
            <p:cNvSpPr>
              <a:spLocks/>
            </p:cNvSpPr>
            <p:nvPr/>
          </p:nvSpPr>
          <p:spPr bwMode="auto">
            <a:xfrm>
              <a:off x="2642" y="1622"/>
              <a:ext cx="2027" cy="419"/>
            </a:xfrm>
            <a:custGeom>
              <a:avLst/>
              <a:gdLst>
                <a:gd name="T0" fmla="*/ 18 w 2027"/>
                <a:gd name="T1" fmla="*/ 416 h 419"/>
                <a:gd name="T2" fmla="*/ 33 w 2027"/>
                <a:gd name="T3" fmla="*/ 410 h 419"/>
                <a:gd name="T4" fmla="*/ 57 w 2027"/>
                <a:gd name="T5" fmla="*/ 410 h 419"/>
                <a:gd name="T6" fmla="*/ 80 w 2027"/>
                <a:gd name="T7" fmla="*/ 416 h 419"/>
                <a:gd name="T8" fmla="*/ 164 w 2027"/>
                <a:gd name="T9" fmla="*/ 416 h 419"/>
                <a:gd name="T10" fmla="*/ 197 w 2027"/>
                <a:gd name="T11" fmla="*/ 417 h 419"/>
                <a:gd name="T12" fmla="*/ 224 w 2027"/>
                <a:gd name="T13" fmla="*/ 419 h 419"/>
                <a:gd name="T14" fmla="*/ 233 w 2027"/>
                <a:gd name="T15" fmla="*/ 419 h 419"/>
                <a:gd name="T16" fmla="*/ 259 w 2027"/>
                <a:gd name="T17" fmla="*/ 417 h 419"/>
                <a:gd name="T18" fmla="*/ 280 w 2027"/>
                <a:gd name="T19" fmla="*/ 416 h 419"/>
                <a:gd name="T20" fmla="*/ 338 w 2027"/>
                <a:gd name="T21" fmla="*/ 416 h 419"/>
                <a:gd name="T22" fmla="*/ 353 w 2027"/>
                <a:gd name="T23" fmla="*/ 415 h 419"/>
                <a:gd name="T24" fmla="*/ 416 w 2027"/>
                <a:gd name="T25" fmla="*/ 416 h 419"/>
                <a:gd name="T26" fmla="*/ 475 w 2027"/>
                <a:gd name="T27" fmla="*/ 416 h 419"/>
                <a:gd name="T28" fmla="*/ 486 w 2027"/>
                <a:gd name="T29" fmla="*/ 417 h 419"/>
                <a:gd name="T30" fmla="*/ 499 w 2027"/>
                <a:gd name="T31" fmla="*/ 419 h 419"/>
                <a:gd name="T32" fmla="*/ 508 w 2027"/>
                <a:gd name="T33" fmla="*/ 419 h 419"/>
                <a:gd name="T34" fmla="*/ 541 w 2027"/>
                <a:gd name="T35" fmla="*/ 417 h 419"/>
                <a:gd name="T36" fmla="*/ 563 w 2027"/>
                <a:gd name="T37" fmla="*/ 414 h 419"/>
                <a:gd name="T38" fmla="*/ 571 w 2027"/>
                <a:gd name="T39" fmla="*/ 416 h 419"/>
                <a:gd name="T40" fmla="*/ 586 w 2027"/>
                <a:gd name="T41" fmla="*/ 416 h 419"/>
                <a:gd name="T42" fmla="*/ 629 w 2027"/>
                <a:gd name="T43" fmla="*/ 417 h 419"/>
                <a:gd name="T44" fmla="*/ 685 w 2027"/>
                <a:gd name="T45" fmla="*/ 419 h 419"/>
                <a:gd name="T46" fmla="*/ 694 w 2027"/>
                <a:gd name="T47" fmla="*/ 419 h 419"/>
                <a:gd name="T48" fmla="*/ 799 w 2027"/>
                <a:gd name="T49" fmla="*/ 417 h 419"/>
                <a:gd name="T50" fmla="*/ 817 w 2027"/>
                <a:gd name="T51" fmla="*/ 416 h 419"/>
                <a:gd name="T52" fmla="*/ 860 w 2027"/>
                <a:gd name="T53" fmla="*/ 416 h 419"/>
                <a:gd name="T54" fmla="*/ 891 w 2027"/>
                <a:gd name="T55" fmla="*/ 413 h 419"/>
                <a:gd name="T56" fmla="*/ 932 w 2027"/>
                <a:gd name="T57" fmla="*/ 419 h 419"/>
                <a:gd name="T58" fmla="*/ 941 w 2027"/>
                <a:gd name="T59" fmla="*/ 419 h 419"/>
                <a:gd name="T60" fmla="*/ 968 w 2027"/>
                <a:gd name="T61" fmla="*/ 417 h 419"/>
                <a:gd name="T62" fmla="*/ 1001 w 2027"/>
                <a:gd name="T63" fmla="*/ 416 h 419"/>
                <a:gd name="T64" fmla="*/ 1013 w 2027"/>
                <a:gd name="T65" fmla="*/ 416 h 419"/>
                <a:gd name="T66" fmla="*/ 1032 w 2027"/>
                <a:gd name="T67" fmla="*/ 415 h 419"/>
                <a:gd name="T68" fmla="*/ 1045 w 2027"/>
                <a:gd name="T69" fmla="*/ 416 h 419"/>
                <a:gd name="T70" fmla="*/ 1095 w 2027"/>
                <a:gd name="T71" fmla="*/ 416 h 419"/>
                <a:gd name="T72" fmla="*/ 1112 w 2027"/>
                <a:gd name="T73" fmla="*/ 417 h 419"/>
                <a:gd name="T74" fmla="*/ 1128 w 2027"/>
                <a:gd name="T75" fmla="*/ 415 h 419"/>
                <a:gd name="T76" fmla="*/ 1138 w 2027"/>
                <a:gd name="T77" fmla="*/ 416 h 419"/>
                <a:gd name="T78" fmla="*/ 1255 w 2027"/>
                <a:gd name="T79" fmla="*/ 415 h 419"/>
                <a:gd name="T80" fmla="*/ 1382 w 2027"/>
                <a:gd name="T81" fmla="*/ 416 h 419"/>
                <a:gd name="T82" fmla="*/ 1397 w 2027"/>
                <a:gd name="T83" fmla="*/ 416 h 419"/>
                <a:gd name="T84" fmla="*/ 1412 w 2027"/>
                <a:gd name="T85" fmla="*/ 417 h 419"/>
                <a:gd name="T86" fmla="*/ 1460 w 2027"/>
                <a:gd name="T87" fmla="*/ 419 h 419"/>
                <a:gd name="T88" fmla="*/ 1469 w 2027"/>
                <a:gd name="T89" fmla="*/ 419 h 419"/>
                <a:gd name="T90" fmla="*/ 1560 w 2027"/>
                <a:gd name="T91" fmla="*/ 417 h 419"/>
                <a:gd name="T92" fmla="*/ 1586 w 2027"/>
                <a:gd name="T93" fmla="*/ 416 h 419"/>
                <a:gd name="T94" fmla="*/ 1596 w 2027"/>
                <a:gd name="T95" fmla="*/ 416 h 419"/>
                <a:gd name="T96" fmla="*/ 1606 w 2027"/>
                <a:gd name="T97" fmla="*/ 415 h 419"/>
                <a:gd name="T98" fmla="*/ 1670 w 2027"/>
                <a:gd name="T99" fmla="*/ 416 h 419"/>
                <a:gd name="T100" fmla="*/ 1722 w 2027"/>
                <a:gd name="T101" fmla="*/ 416 h 419"/>
                <a:gd name="T102" fmla="*/ 1771 w 2027"/>
                <a:gd name="T103" fmla="*/ 417 h 419"/>
                <a:gd name="T104" fmla="*/ 1858 w 2027"/>
                <a:gd name="T105" fmla="*/ 419 h 419"/>
                <a:gd name="T106" fmla="*/ 1867 w 2027"/>
                <a:gd name="T107" fmla="*/ 419 h 419"/>
                <a:gd name="T108" fmla="*/ 1889 w 2027"/>
                <a:gd name="T109" fmla="*/ 417 h 419"/>
                <a:gd name="T110" fmla="*/ 1906 w 2027"/>
                <a:gd name="T111" fmla="*/ 416 h 419"/>
                <a:gd name="T112" fmla="*/ 1918 w 2027"/>
                <a:gd name="T113" fmla="*/ 416 h 419"/>
                <a:gd name="T114" fmla="*/ 1999 w 2027"/>
                <a:gd name="T115" fmla="*/ 415 h 419"/>
                <a:gd name="T116" fmla="*/ 2011 w 2027"/>
                <a:gd name="T117" fmla="*/ 416 h 41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27"/>
                <a:gd name="T178" fmla="*/ 0 h 419"/>
                <a:gd name="T179" fmla="*/ 2027 w 2027"/>
                <a:gd name="T180" fmla="*/ 419 h 41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27" h="419">
                  <a:moveTo>
                    <a:pt x="0" y="0"/>
                  </a:moveTo>
                  <a:lnTo>
                    <a:pt x="0" y="419"/>
                  </a:lnTo>
                  <a:lnTo>
                    <a:pt x="12" y="419"/>
                  </a:lnTo>
                  <a:lnTo>
                    <a:pt x="12" y="417"/>
                  </a:lnTo>
                  <a:lnTo>
                    <a:pt x="13" y="416"/>
                  </a:lnTo>
                  <a:lnTo>
                    <a:pt x="15" y="416"/>
                  </a:lnTo>
                  <a:lnTo>
                    <a:pt x="17" y="415"/>
                  </a:lnTo>
                  <a:lnTo>
                    <a:pt x="18" y="416"/>
                  </a:lnTo>
                  <a:lnTo>
                    <a:pt x="20" y="416"/>
                  </a:lnTo>
                  <a:lnTo>
                    <a:pt x="21" y="417"/>
                  </a:lnTo>
                  <a:lnTo>
                    <a:pt x="21" y="419"/>
                  </a:lnTo>
                  <a:lnTo>
                    <a:pt x="28" y="419"/>
                  </a:lnTo>
                  <a:lnTo>
                    <a:pt x="29" y="416"/>
                  </a:lnTo>
                  <a:lnTo>
                    <a:pt x="30" y="414"/>
                  </a:lnTo>
                  <a:lnTo>
                    <a:pt x="31" y="412"/>
                  </a:lnTo>
                  <a:lnTo>
                    <a:pt x="33" y="410"/>
                  </a:lnTo>
                  <a:lnTo>
                    <a:pt x="36" y="408"/>
                  </a:lnTo>
                  <a:lnTo>
                    <a:pt x="39" y="407"/>
                  </a:lnTo>
                  <a:lnTo>
                    <a:pt x="42" y="406"/>
                  </a:lnTo>
                  <a:lnTo>
                    <a:pt x="45" y="406"/>
                  </a:lnTo>
                  <a:lnTo>
                    <a:pt x="48" y="406"/>
                  </a:lnTo>
                  <a:lnTo>
                    <a:pt x="51" y="407"/>
                  </a:lnTo>
                  <a:lnTo>
                    <a:pt x="54" y="408"/>
                  </a:lnTo>
                  <a:lnTo>
                    <a:pt x="57" y="410"/>
                  </a:lnTo>
                  <a:lnTo>
                    <a:pt x="59" y="412"/>
                  </a:lnTo>
                  <a:lnTo>
                    <a:pt x="60" y="414"/>
                  </a:lnTo>
                  <a:lnTo>
                    <a:pt x="61" y="416"/>
                  </a:lnTo>
                  <a:lnTo>
                    <a:pt x="62" y="419"/>
                  </a:lnTo>
                  <a:lnTo>
                    <a:pt x="77" y="419"/>
                  </a:lnTo>
                  <a:lnTo>
                    <a:pt x="77" y="417"/>
                  </a:lnTo>
                  <a:lnTo>
                    <a:pt x="78" y="416"/>
                  </a:lnTo>
                  <a:lnTo>
                    <a:pt x="80" y="416"/>
                  </a:lnTo>
                  <a:lnTo>
                    <a:pt x="81" y="415"/>
                  </a:lnTo>
                  <a:lnTo>
                    <a:pt x="83" y="416"/>
                  </a:lnTo>
                  <a:lnTo>
                    <a:pt x="84" y="416"/>
                  </a:lnTo>
                  <a:lnTo>
                    <a:pt x="85" y="417"/>
                  </a:lnTo>
                  <a:lnTo>
                    <a:pt x="86" y="419"/>
                  </a:lnTo>
                  <a:lnTo>
                    <a:pt x="163" y="419"/>
                  </a:lnTo>
                  <a:lnTo>
                    <a:pt x="163" y="417"/>
                  </a:lnTo>
                  <a:lnTo>
                    <a:pt x="164" y="416"/>
                  </a:lnTo>
                  <a:lnTo>
                    <a:pt x="166" y="416"/>
                  </a:lnTo>
                  <a:lnTo>
                    <a:pt x="167" y="415"/>
                  </a:lnTo>
                  <a:lnTo>
                    <a:pt x="169" y="416"/>
                  </a:lnTo>
                  <a:lnTo>
                    <a:pt x="171" y="416"/>
                  </a:lnTo>
                  <a:lnTo>
                    <a:pt x="171" y="417"/>
                  </a:lnTo>
                  <a:lnTo>
                    <a:pt x="172" y="419"/>
                  </a:lnTo>
                  <a:lnTo>
                    <a:pt x="197" y="419"/>
                  </a:lnTo>
                  <a:lnTo>
                    <a:pt x="197" y="417"/>
                  </a:lnTo>
                  <a:lnTo>
                    <a:pt x="198" y="416"/>
                  </a:lnTo>
                  <a:lnTo>
                    <a:pt x="199" y="416"/>
                  </a:lnTo>
                  <a:lnTo>
                    <a:pt x="201" y="415"/>
                  </a:lnTo>
                  <a:lnTo>
                    <a:pt x="203" y="416"/>
                  </a:lnTo>
                  <a:lnTo>
                    <a:pt x="204" y="416"/>
                  </a:lnTo>
                  <a:lnTo>
                    <a:pt x="205" y="417"/>
                  </a:lnTo>
                  <a:lnTo>
                    <a:pt x="206" y="419"/>
                  </a:lnTo>
                  <a:lnTo>
                    <a:pt x="224" y="419"/>
                  </a:lnTo>
                  <a:lnTo>
                    <a:pt x="224" y="417"/>
                  </a:lnTo>
                  <a:lnTo>
                    <a:pt x="225" y="416"/>
                  </a:lnTo>
                  <a:lnTo>
                    <a:pt x="226" y="416"/>
                  </a:lnTo>
                  <a:lnTo>
                    <a:pt x="228" y="415"/>
                  </a:lnTo>
                  <a:lnTo>
                    <a:pt x="230" y="416"/>
                  </a:lnTo>
                  <a:lnTo>
                    <a:pt x="231" y="416"/>
                  </a:lnTo>
                  <a:lnTo>
                    <a:pt x="232" y="417"/>
                  </a:lnTo>
                  <a:lnTo>
                    <a:pt x="233" y="419"/>
                  </a:lnTo>
                  <a:lnTo>
                    <a:pt x="251" y="419"/>
                  </a:lnTo>
                  <a:lnTo>
                    <a:pt x="251" y="417"/>
                  </a:lnTo>
                  <a:lnTo>
                    <a:pt x="252" y="416"/>
                  </a:lnTo>
                  <a:lnTo>
                    <a:pt x="253" y="416"/>
                  </a:lnTo>
                  <a:lnTo>
                    <a:pt x="255" y="415"/>
                  </a:lnTo>
                  <a:lnTo>
                    <a:pt x="257" y="416"/>
                  </a:lnTo>
                  <a:lnTo>
                    <a:pt x="258" y="416"/>
                  </a:lnTo>
                  <a:lnTo>
                    <a:pt x="259" y="417"/>
                  </a:lnTo>
                  <a:lnTo>
                    <a:pt x="260" y="419"/>
                  </a:lnTo>
                  <a:lnTo>
                    <a:pt x="272" y="419"/>
                  </a:lnTo>
                  <a:lnTo>
                    <a:pt x="273" y="417"/>
                  </a:lnTo>
                  <a:lnTo>
                    <a:pt x="274" y="416"/>
                  </a:lnTo>
                  <a:lnTo>
                    <a:pt x="275" y="416"/>
                  </a:lnTo>
                  <a:lnTo>
                    <a:pt x="277" y="415"/>
                  </a:lnTo>
                  <a:lnTo>
                    <a:pt x="278" y="416"/>
                  </a:lnTo>
                  <a:lnTo>
                    <a:pt x="280" y="416"/>
                  </a:lnTo>
                  <a:lnTo>
                    <a:pt x="281" y="417"/>
                  </a:lnTo>
                  <a:lnTo>
                    <a:pt x="281" y="419"/>
                  </a:lnTo>
                  <a:lnTo>
                    <a:pt x="332" y="419"/>
                  </a:lnTo>
                  <a:lnTo>
                    <a:pt x="332" y="417"/>
                  </a:lnTo>
                  <a:lnTo>
                    <a:pt x="333" y="416"/>
                  </a:lnTo>
                  <a:lnTo>
                    <a:pt x="334" y="416"/>
                  </a:lnTo>
                  <a:lnTo>
                    <a:pt x="336" y="415"/>
                  </a:lnTo>
                  <a:lnTo>
                    <a:pt x="338" y="416"/>
                  </a:lnTo>
                  <a:lnTo>
                    <a:pt x="339" y="416"/>
                  </a:lnTo>
                  <a:lnTo>
                    <a:pt x="340" y="417"/>
                  </a:lnTo>
                  <a:lnTo>
                    <a:pt x="341" y="419"/>
                  </a:lnTo>
                  <a:lnTo>
                    <a:pt x="349" y="419"/>
                  </a:lnTo>
                  <a:lnTo>
                    <a:pt x="349" y="417"/>
                  </a:lnTo>
                  <a:lnTo>
                    <a:pt x="350" y="416"/>
                  </a:lnTo>
                  <a:lnTo>
                    <a:pt x="351" y="416"/>
                  </a:lnTo>
                  <a:lnTo>
                    <a:pt x="353" y="415"/>
                  </a:lnTo>
                  <a:lnTo>
                    <a:pt x="355" y="416"/>
                  </a:lnTo>
                  <a:lnTo>
                    <a:pt x="356" y="416"/>
                  </a:lnTo>
                  <a:lnTo>
                    <a:pt x="357" y="417"/>
                  </a:lnTo>
                  <a:lnTo>
                    <a:pt x="358" y="419"/>
                  </a:lnTo>
                  <a:lnTo>
                    <a:pt x="413" y="419"/>
                  </a:lnTo>
                  <a:lnTo>
                    <a:pt x="413" y="417"/>
                  </a:lnTo>
                  <a:lnTo>
                    <a:pt x="414" y="416"/>
                  </a:lnTo>
                  <a:lnTo>
                    <a:pt x="416" y="416"/>
                  </a:lnTo>
                  <a:lnTo>
                    <a:pt x="417" y="415"/>
                  </a:lnTo>
                  <a:lnTo>
                    <a:pt x="419" y="416"/>
                  </a:lnTo>
                  <a:lnTo>
                    <a:pt x="420" y="416"/>
                  </a:lnTo>
                  <a:lnTo>
                    <a:pt x="421" y="417"/>
                  </a:lnTo>
                  <a:lnTo>
                    <a:pt x="422" y="419"/>
                  </a:lnTo>
                  <a:lnTo>
                    <a:pt x="474" y="419"/>
                  </a:lnTo>
                  <a:lnTo>
                    <a:pt x="474" y="417"/>
                  </a:lnTo>
                  <a:lnTo>
                    <a:pt x="475" y="416"/>
                  </a:lnTo>
                  <a:lnTo>
                    <a:pt x="476" y="416"/>
                  </a:lnTo>
                  <a:lnTo>
                    <a:pt x="478" y="415"/>
                  </a:lnTo>
                  <a:lnTo>
                    <a:pt x="480" y="416"/>
                  </a:lnTo>
                  <a:lnTo>
                    <a:pt x="481" y="416"/>
                  </a:lnTo>
                  <a:lnTo>
                    <a:pt x="482" y="417"/>
                  </a:lnTo>
                  <a:lnTo>
                    <a:pt x="483" y="419"/>
                  </a:lnTo>
                  <a:lnTo>
                    <a:pt x="485" y="419"/>
                  </a:lnTo>
                  <a:lnTo>
                    <a:pt x="486" y="417"/>
                  </a:lnTo>
                  <a:lnTo>
                    <a:pt x="487" y="416"/>
                  </a:lnTo>
                  <a:lnTo>
                    <a:pt x="488" y="416"/>
                  </a:lnTo>
                  <a:lnTo>
                    <a:pt x="490" y="415"/>
                  </a:lnTo>
                  <a:lnTo>
                    <a:pt x="492" y="416"/>
                  </a:lnTo>
                  <a:lnTo>
                    <a:pt x="493" y="416"/>
                  </a:lnTo>
                  <a:lnTo>
                    <a:pt x="494" y="417"/>
                  </a:lnTo>
                  <a:lnTo>
                    <a:pt x="494" y="419"/>
                  </a:lnTo>
                  <a:lnTo>
                    <a:pt x="499" y="419"/>
                  </a:lnTo>
                  <a:lnTo>
                    <a:pt x="499" y="417"/>
                  </a:lnTo>
                  <a:lnTo>
                    <a:pt x="500" y="416"/>
                  </a:lnTo>
                  <a:lnTo>
                    <a:pt x="502" y="416"/>
                  </a:lnTo>
                  <a:lnTo>
                    <a:pt x="503" y="415"/>
                  </a:lnTo>
                  <a:lnTo>
                    <a:pt x="505" y="416"/>
                  </a:lnTo>
                  <a:lnTo>
                    <a:pt x="507" y="416"/>
                  </a:lnTo>
                  <a:lnTo>
                    <a:pt x="508" y="417"/>
                  </a:lnTo>
                  <a:lnTo>
                    <a:pt x="508" y="419"/>
                  </a:lnTo>
                  <a:lnTo>
                    <a:pt x="532" y="419"/>
                  </a:lnTo>
                  <a:lnTo>
                    <a:pt x="533" y="417"/>
                  </a:lnTo>
                  <a:lnTo>
                    <a:pt x="534" y="416"/>
                  </a:lnTo>
                  <a:lnTo>
                    <a:pt x="535" y="416"/>
                  </a:lnTo>
                  <a:lnTo>
                    <a:pt x="537" y="415"/>
                  </a:lnTo>
                  <a:lnTo>
                    <a:pt x="538" y="416"/>
                  </a:lnTo>
                  <a:lnTo>
                    <a:pt x="540" y="416"/>
                  </a:lnTo>
                  <a:lnTo>
                    <a:pt x="541" y="417"/>
                  </a:lnTo>
                  <a:lnTo>
                    <a:pt x="541" y="419"/>
                  </a:lnTo>
                  <a:lnTo>
                    <a:pt x="555" y="419"/>
                  </a:lnTo>
                  <a:lnTo>
                    <a:pt x="555" y="417"/>
                  </a:lnTo>
                  <a:lnTo>
                    <a:pt x="556" y="416"/>
                  </a:lnTo>
                  <a:lnTo>
                    <a:pt x="557" y="415"/>
                  </a:lnTo>
                  <a:lnTo>
                    <a:pt x="559" y="414"/>
                  </a:lnTo>
                  <a:lnTo>
                    <a:pt x="561" y="414"/>
                  </a:lnTo>
                  <a:lnTo>
                    <a:pt x="563" y="414"/>
                  </a:lnTo>
                  <a:lnTo>
                    <a:pt x="564" y="415"/>
                  </a:lnTo>
                  <a:lnTo>
                    <a:pt x="566" y="416"/>
                  </a:lnTo>
                  <a:lnTo>
                    <a:pt x="566" y="417"/>
                  </a:lnTo>
                  <a:lnTo>
                    <a:pt x="567" y="419"/>
                  </a:lnTo>
                  <a:lnTo>
                    <a:pt x="568" y="419"/>
                  </a:lnTo>
                  <a:lnTo>
                    <a:pt x="568" y="417"/>
                  </a:lnTo>
                  <a:lnTo>
                    <a:pt x="569" y="416"/>
                  </a:lnTo>
                  <a:lnTo>
                    <a:pt x="571" y="416"/>
                  </a:lnTo>
                  <a:lnTo>
                    <a:pt x="572" y="415"/>
                  </a:lnTo>
                  <a:lnTo>
                    <a:pt x="574" y="416"/>
                  </a:lnTo>
                  <a:lnTo>
                    <a:pt x="575" y="416"/>
                  </a:lnTo>
                  <a:lnTo>
                    <a:pt x="577" y="417"/>
                  </a:lnTo>
                  <a:lnTo>
                    <a:pt x="577" y="419"/>
                  </a:lnTo>
                  <a:lnTo>
                    <a:pt x="585" y="419"/>
                  </a:lnTo>
                  <a:lnTo>
                    <a:pt x="585" y="417"/>
                  </a:lnTo>
                  <a:lnTo>
                    <a:pt x="586" y="416"/>
                  </a:lnTo>
                  <a:lnTo>
                    <a:pt x="588" y="416"/>
                  </a:lnTo>
                  <a:lnTo>
                    <a:pt x="590" y="415"/>
                  </a:lnTo>
                  <a:lnTo>
                    <a:pt x="591" y="416"/>
                  </a:lnTo>
                  <a:lnTo>
                    <a:pt x="593" y="416"/>
                  </a:lnTo>
                  <a:lnTo>
                    <a:pt x="594" y="417"/>
                  </a:lnTo>
                  <a:lnTo>
                    <a:pt x="594" y="419"/>
                  </a:lnTo>
                  <a:lnTo>
                    <a:pt x="629" y="419"/>
                  </a:lnTo>
                  <a:lnTo>
                    <a:pt x="629" y="417"/>
                  </a:lnTo>
                  <a:lnTo>
                    <a:pt x="630" y="416"/>
                  </a:lnTo>
                  <a:lnTo>
                    <a:pt x="632" y="416"/>
                  </a:lnTo>
                  <a:lnTo>
                    <a:pt x="633" y="415"/>
                  </a:lnTo>
                  <a:lnTo>
                    <a:pt x="635" y="416"/>
                  </a:lnTo>
                  <a:lnTo>
                    <a:pt x="637" y="416"/>
                  </a:lnTo>
                  <a:lnTo>
                    <a:pt x="638" y="417"/>
                  </a:lnTo>
                  <a:lnTo>
                    <a:pt x="638" y="419"/>
                  </a:lnTo>
                  <a:lnTo>
                    <a:pt x="685" y="419"/>
                  </a:lnTo>
                  <a:lnTo>
                    <a:pt x="685" y="417"/>
                  </a:lnTo>
                  <a:lnTo>
                    <a:pt x="686" y="416"/>
                  </a:lnTo>
                  <a:lnTo>
                    <a:pt x="688" y="416"/>
                  </a:lnTo>
                  <a:lnTo>
                    <a:pt x="689" y="415"/>
                  </a:lnTo>
                  <a:lnTo>
                    <a:pt x="691" y="416"/>
                  </a:lnTo>
                  <a:lnTo>
                    <a:pt x="692" y="416"/>
                  </a:lnTo>
                  <a:lnTo>
                    <a:pt x="693" y="417"/>
                  </a:lnTo>
                  <a:lnTo>
                    <a:pt x="694" y="419"/>
                  </a:lnTo>
                  <a:lnTo>
                    <a:pt x="790" y="419"/>
                  </a:lnTo>
                  <a:lnTo>
                    <a:pt x="791" y="417"/>
                  </a:lnTo>
                  <a:lnTo>
                    <a:pt x="792" y="416"/>
                  </a:lnTo>
                  <a:lnTo>
                    <a:pt x="793" y="416"/>
                  </a:lnTo>
                  <a:lnTo>
                    <a:pt x="795" y="415"/>
                  </a:lnTo>
                  <a:lnTo>
                    <a:pt x="796" y="416"/>
                  </a:lnTo>
                  <a:lnTo>
                    <a:pt x="798" y="416"/>
                  </a:lnTo>
                  <a:lnTo>
                    <a:pt x="799" y="417"/>
                  </a:lnTo>
                  <a:lnTo>
                    <a:pt x="799" y="419"/>
                  </a:lnTo>
                  <a:lnTo>
                    <a:pt x="810" y="419"/>
                  </a:lnTo>
                  <a:lnTo>
                    <a:pt x="810" y="417"/>
                  </a:lnTo>
                  <a:lnTo>
                    <a:pt x="811" y="416"/>
                  </a:lnTo>
                  <a:lnTo>
                    <a:pt x="812" y="416"/>
                  </a:lnTo>
                  <a:lnTo>
                    <a:pt x="814" y="415"/>
                  </a:lnTo>
                  <a:lnTo>
                    <a:pt x="816" y="416"/>
                  </a:lnTo>
                  <a:lnTo>
                    <a:pt x="817" y="416"/>
                  </a:lnTo>
                  <a:lnTo>
                    <a:pt x="818" y="417"/>
                  </a:lnTo>
                  <a:lnTo>
                    <a:pt x="819" y="419"/>
                  </a:lnTo>
                  <a:lnTo>
                    <a:pt x="854" y="419"/>
                  </a:lnTo>
                  <a:lnTo>
                    <a:pt x="854" y="417"/>
                  </a:lnTo>
                  <a:lnTo>
                    <a:pt x="855" y="416"/>
                  </a:lnTo>
                  <a:lnTo>
                    <a:pt x="856" y="416"/>
                  </a:lnTo>
                  <a:lnTo>
                    <a:pt x="858" y="415"/>
                  </a:lnTo>
                  <a:lnTo>
                    <a:pt x="860" y="416"/>
                  </a:lnTo>
                  <a:lnTo>
                    <a:pt x="861" y="416"/>
                  </a:lnTo>
                  <a:lnTo>
                    <a:pt x="862" y="417"/>
                  </a:lnTo>
                  <a:lnTo>
                    <a:pt x="863" y="419"/>
                  </a:lnTo>
                  <a:lnTo>
                    <a:pt x="886" y="419"/>
                  </a:lnTo>
                  <a:lnTo>
                    <a:pt x="886" y="417"/>
                  </a:lnTo>
                  <a:lnTo>
                    <a:pt x="887" y="415"/>
                  </a:lnTo>
                  <a:lnTo>
                    <a:pt x="889" y="414"/>
                  </a:lnTo>
                  <a:lnTo>
                    <a:pt x="891" y="413"/>
                  </a:lnTo>
                  <a:lnTo>
                    <a:pt x="893" y="412"/>
                  </a:lnTo>
                  <a:lnTo>
                    <a:pt x="896" y="412"/>
                  </a:lnTo>
                  <a:lnTo>
                    <a:pt x="898" y="413"/>
                  </a:lnTo>
                  <a:lnTo>
                    <a:pt x="900" y="414"/>
                  </a:lnTo>
                  <a:lnTo>
                    <a:pt x="902" y="415"/>
                  </a:lnTo>
                  <a:lnTo>
                    <a:pt x="903" y="417"/>
                  </a:lnTo>
                  <a:lnTo>
                    <a:pt x="903" y="419"/>
                  </a:lnTo>
                  <a:lnTo>
                    <a:pt x="932" y="419"/>
                  </a:lnTo>
                  <a:lnTo>
                    <a:pt x="932" y="417"/>
                  </a:lnTo>
                  <a:lnTo>
                    <a:pt x="933" y="416"/>
                  </a:lnTo>
                  <a:lnTo>
                    <a:pt x="934" y="416"/>
                  </a:lnTo>
                  <a:lnTo>
                    <a:pt x="936" y="415"/>
                  </a:lnTo>
                  <a:lnTo>
                    <a:pt x="938" y="416"/>
                  </a:lnTo>
                  <a:lnTo>
                    <a:pt x="939" y="416"/>
                  </a:lnTo>
                  <a:lnTo>
                    <a:pt x="940" y="417"/>
                  </a:lnTo>
                  <a:lnTo>
                    <a:pt x="941" y="419"/>
                  </a:lnTo>
                  <a:lnTo>
                    <a:pt x="960" y="419"/>
                  </a:lnTo>
                  <a:lnTo>
                    <a:pt x="960" y="417"/>
                  </a:lnTo>
                  <a:lnTo>
                    <a:pt x="961" y="416"/>
                  </a:lnTo>
                  <a:lnTo>
                    <a:pt x="963" y="416"/>
                  </a:lnTo>
                  <a:lnTo>
                    <a:pt x="964" y="415"/>
                  </a:lnTo>
                  <a:lnTo>
                    <a:pt x="966" y="416"/>
                  </a:lnTo>
                  <a:lnTo>
                    <a:pt x="968" y="416"/>
                  </a:lnTo>
                  <a:lnTo>
                    <a:pt x="968" y="417"/>
                  </a:lnTo>
                  <a:lnTo>
                    <a:pt x="969" y="419"/>
                  </a:lnTo>
                  <a:lnTo>
                    <a:pt x="994" y="419"/>
                  </a:lnTo>
                  <a:lnTo>
                    <a:pt x="994" y="417"/>
                  </a:lnTo>
                  <a:lnTo>
                    <a:pt x="995" y="416"/>
                  </a:lnTo>
                  <a:lnTo>
                    <a:pt x="996" y="416"/>
                  </a:lnTo>
                  <a:lnTo>
                    <a:pt x="998" y="415"/>
                  </a:lnTo>
                  <a:lnTo>
                    <a:pt x="1000" y="416"/>
                  </a:lnTo>
                  <a:lnTo>
                    <a:pt x="1001" y="416"/>
                  </a:lnTo>
                  <a:lnTo>
                    <a:pt x="1002" y="417"/>
                  </a:lnTo>
                  <a:lnTo>
                    <a:pt x="1003" y="419"/>
                  </a:lnTo>
                  <a:lnTo>
                    <a:pt x="1007" y="419"/>
                  </a:lnTo>
                  <a:lnTo>
                    <a:pt x="1008" y="417"/>
                  </a:lnTo>
                  <a:lnTo>
                    <a:pt x="1008" y="416"/>
                  </a:lnTo>
                  <a:lnTo>
                    <a:pt x="1010" y="416"/>
                  </a:lnTo>
                  <a:lnTo>
                    <a:pt x="1012" y="415"/>
                  </a:lnTo>
                  <a:lnTo>
                    <a:pt x="1013" y="416"/>
                  </a:lnTo>
                  <a:lnTo>
                    <a:pt x="1015" y="416"/>
                  </a:lnTo>
                  <a:lnTo>
                    <a:pt x="1016" y="417"/>
                  </a:lnTo>
                  <a:lnTo>
                    <a:pt x="1016" y="419"/>
                  </a:lnTo>
                  <a:lnTo>
                    <a:pt x="1027" y="419"/>
                  </a:lnTo>
                  <a:lnTo>
                    <a:pt x="1028" y="417"/>
                  </a:lnTo>
                  <a:lnTo>
                    <a:pt x="1029" y="416"/>
                  </a:lnTo>
                  <a:lnTo>
                    <a:pt x="1030" y="416"/>
                  </a:lnTo>
                  <a:lnTo>
                    <a:pt x="1032" y="415"/>
                  </a:lnTo>
                  <a:lnTo>
                    <a:pt x="1034" y="416"/>
                  </a:lnTo>
                  <a:lnTo>
                    <a:pt x="1035" y="416"/>
                  </a:lnTo>
                  <a:lnTo>
                    <a:pt x="1036" y="417"/>
                  </a:lnTo>
                  <a:lnTo>
                    <a:pt x="1036" y="419"/>
                  </a:lnTo>
                  <a:lnTo>
                    <a:pt x="1042" y="419"/>
                  </a:lnTo>
                  <a:lnTo>
                    <a:pt x="1043" y="417"/>
                  </a:lnTo>
                  <a:lnTo>
                    <a:pt x="1043" y="416"/>
                  </a:lnTo>
                  <a:lnTo>
                    <a:pt x="1045" y="416"/>
                  </a:lnTo>
                  <a:lnTo>
                    <a:pt x="1047" y="415"/>
                  </a:lnTo>
                  <a:lnTo>
                    <a:pt x="1048" y="416"/>
                  </a:lnTo>
                  <a:lnTo>
                    <a:pt x="1050" y="416"/>
                  </a:lnTo>
                  <a:lnTo>
                    <a:pt x="1051" y="417"/>
                  </a:lnTo>
                  <a:lnTo>
                    <a:pt x="1051" y="419"/>
                  </a:lnTo>
                  <a:lnTo>
                    <a:pt x="1094" y="419"/>
                  </a:lnTo>
                  <a:lnTo>
                    <a:pt x="1094" y="417"/>
                  </a:lnTo>
                  <a:lnTo>
                    <a:pt x="1095" y="416"/>
                  </a:lnTo>
                  <a:lnTo>
                    <a:pt x="1097" y="416"/>
                  </a:lnTo>
                  <a:lnTo>
                    <a:pt x="1099" y="415"/>
                  </a:lnTo>
                  <a:lnTo>
                    <a:pt x="1100" y="416"/>
                  </a:lnTo>
                  <a:lnTo>
                    <a:pt x="1102" y="416"/>
                  </a:lnTo>
                  <a:lnTo>
                    <a:pt x="1103" y="417"/>
                  </a:lnTo>
                  <a:lnTo>
                    <a:pt x="1103" y="419"/>
                  </a:lnTo>
                  <a:lnTo>
                    <a:pt x="1112" y="419"/>
                  </a:lnTo>
                  <a:lnTo>
                    <a:pt x="1112" y="417"/>
                  </a:lnTo>
                  <a:lnTo>
                    <a:pt x="1113" y="415"/>
                  </a:lnTo>
                  <a:lnTo>
                    <a:pt x="1115" y="414"/>
                  </a:lnTo>
                  <a:lnTo>
                    <a:pt x="1117" y="413"/>
                  </a:lnTo>
                  <a:lnTo>
                    <a:pt x="1119" y="412"/>
                  </a:lnTo>
                  <a:lnTo>
                    <a:pt x="1122" y="412"/>
                  </a:lnTo>
                  <a:lnTo>
                    <a:pt x="1124" y="413"/>
                  </a:lnTo>
                  <a:lnTo>
                    <a:pt x="1126" y="414"/>
                  </a:lnTo>
                  <a:lnTo>
                    <a:pt x="1128" y="415"/>
                  </a:lnTo>
                  <a:lnTo>
                    <a:pt x="1128" y="417"/>
                  </a:lnTo>
                  <a:lnTo>
                    <a:pt x="1129" y="419"/>
                  </a:lnTo>
                  <a:lnTo>
                    <a:pt x="1132" y="419"/>
                  </a:lnTo>
                  <a:lnTo>
                    <a:pt x="1133" y="417"/>
                  </a:lnTo>
                  <a:lnTo>
                    <a:pt x="1133" y="416"/>
                  </a:lnTo>
                  <a:lnTo>
                    <a:pt x="1135" y="416"/>
                  </a:lnTo>
                  <a:lnTo>
                    <a:pt x="1137" y="415"/>
                  </a:lnTo>
                  <a:lnTo>
                    <a:pt x="1138" y="416"/>
                  </a:lnTo>
                  <a:lnTo>
                    <a:pt x="1140" y="416"/>
                  </a:lnTo>
                  <a:lnTo>
                    <a:pt x="1141" y="417"/>
                  </a:lnTo>
                  <a:lnTo>
                    <a:pt x="1141" y="419"/>
                  </a:lnTo>
                  <a:lnTo>
                    <a:pt x="1250" y="419"/>
                  </a:lnTo>
                  <a:lnTo>
                    <a:pt x="1251" y="417"/>
                  </a:lnTo>
                  <a:lnTo>
                    <a:pt x="1252" y="416"/>
                  </a:lnTo>
                  <a:lnTo>
                    <a:pt x="1253" y="416"/>
                  </a:lnTo>
                  <a:lnTo>
                    <a:pt x="1255" y="415"/>
                  </a:lnTo>
                  <a:lnTo>
                    <a:pt x="1256" y="416"/>
                  </a:lnTo>
                  <a:lnTo>
                    <a:pt x="1258" y="416"/>
                  </a:lnTo>
                  <a:lnTo>
                    <a:pt x="1259" y="417"/>
                  </a:lnTo>
                  <a:lnTo>
                    <a:pt x="1259" y="419"/>
                  </a:lnTo>
                  <a:lnTo>
                    <a:pt x="1380" y="419"/>
                  </a:lnTo>
                  <a:lnTo>
                    <a:pt x="1380" y="417"/>
                  </a:lnTo>
                  <a:lnTo>
                    <a:pt x="1381" y="416"/>
                  </a:lnTo>
                  <a:lnTo>
                    <a:pt x="1382" y="416"/>
                  </a:lnTo>
                  <a:lnTo>
                    <a:pt x="1384" y="415"/>
                  </a:lnTo>
                  <a:lnTo>
                    <a:pt x="1386" y="416"/>
                  </a:lnTo>
                  <a:lnTo>
                    <a:pt x="1387" y="416"/>
                  </a:lnTo>
                  <a:lnTo>
                    <a:pt x="1388" y="417"/>
                  </a:lnTo>
                  <a:lnTo>
                    <a:pt x="1389" y="419"/>
                  </a:lnTo>
                  <a:lnTo>
                    <a:pt x="1396" y="419"/>
                  </a:lnTo>
                  <a:lnTo>
                    <a:pt x="1396" y="417"/>
                  </a:lnTo>
                  <a:lnTo>
                    <a:pt x="1397" y="416"/>
                  </a:lnTo>
                  <a:lnTo>
                    <a:pt x="1398" y="416"/>
                  </a:lnTo>
                  <a:lnTo>
                    <a:pt x="1400" y="415"/>
                  </a:lnTo>
                  <a:lnTo>
                    <a:pt x="1402" y="416"/>
                  </a:lnTo>
                  <a:lnTo>
                    <a:pt x="1403" y="416"/>
                  </a:lnTo>
                  <a:lnTo>
                    <a:pt x="1404" y="417"/>
                  </a:lnTo>
                  <a:lnTo>
                    <a:pt x="1405" y="419"/>
                  </a:lnTo>
                  <a:lnTo>
                    <a:pt x="1412" y="419"/>
                  </a:lnTo>
                  <a:lnTo>
                    <a:pt x="1412" y="417"/>
                  </a:lnTo>
                  <a:lnTo>
                    <a:pt x="1413" y="416"/>
                  </a:lnTo>
                  <a:lnTo>
                    <a:pt x="1415" y="416"/>
                  </a:lnTo>
                  <a:lnTo>
                    <a:pt x="1416" y="415"/>
                  </a:lnTo>
                  <a:lnTo>
                    <a:pt x="1418" y="416"/>
                  </a:lnTo>
                  <a:lnTo>
                    <a:pt x="1420" y="416"/>
                  </a:lnTo>
                  <a:lnTo>
                    <a:pt x="1421" y="417"/>
                  </a:lnTo>
                  <a:lnTo>
                    <a:pt x="1421" y="419"/>
                  </a:lnTo>
                  <a:lnTo>
                    <a:pt x="1460" y="419"/>
                  </a:lnTo>
                  <a:lnTo>
                    <a:pt x="1460" y="417"/>
                  </a:lnTo>
                  <a:lnTo>
                    <a:pt x="1461" y="416"/>
                  </a:lnTo>
                  <a:lnTo>
                    <a:pt x="1463" y="416"/>
                  </a:lnTo>
                  <a:lnTo>
                    <a:pt x="1464" y="415"/>
                  </a:lnTo>
                  <a:lnTo>
                    <a:pt x="1466" y="416"/>
                  </a:lnTo>
                  <a:lnTo>
                    <a:pt x="1468" y="416"/>
                  </a:lnTo>
                  <a:lnTo>
                    <a:pt x="1468" y="417"/>
                  </a:lnTo>
                  <a:lnTo>
                    <a:pt x="1469" y="419"/>
                  </a:lnTo>
                  <a:lnTo>
                    <a:pt x="1551" y="419"/>
                  </a:lnTo>
                  <a:lnTo>
                    <a:pt x="1551" y="417"/>
                  </a:lnTo>
                  <a:lnTo>
                    <a:pt x="1552" y="416"/>
                  </a:lnTo>
                  <a:lnTo>
                    <a:pt x="1554" y="416"/>
                  </a:lnTo>
                  <a:lnTo>
                    <a:pt x="1555" y="415"/>
                  </a:lnTo>
                  <a:lnTo>
                    <a:pt x="1557" y="416"/>
                  </a:lnTo>
                  <a:lnTo>
                    <a:pt x="1559" y="416"/>
                  </a:lnTo>
                  <a:lnTo>
                    <a:pt x="1560" y="417"/>
                  </a:lnTo>
                  <a:lnTo>
                    <a:pt x="1560" y="419"/>
                  </a:lnTo>
                  <a:lnTo>
                    <a:pt x="1578" y="419"/>
                  </a:lnTo>
                  <a:lnTo>
                    <a:pt x="1578" y="417"/>
                  </a:lnTo>
                  <a:lnTo>
                    <a:pt x="1579" y="416"/>
                  </a:lnTo>
                  <a:lnTo>
                    <a:pt x="1581" y="416"/>
                  </a:lnTo>
                  <a:lnTo>
                    <a:pt x="1583" y="415"/>
                  </a:lnTo>
                  <a:lnTo>
                    <a:pt x="1584" y="416"/>
                  </a:lnTo>
                  <a:lnTo>
                    <a:pt x="1586" y="416"/>
                  </a:lnTo>
                  <a:lnTo>
                    <a:pt x="1587" y="417"/>
                  </a:lnTo>
                  <a:lnTo>
                    <a:pt x="1587" y="419"/>
                  </a:lnTo>
                  <a:lnTo>
                    <a:pt x="1590" y="419"/>
                  </a:lnTo>
                  <a:lnTo>
                    <a:pt x="1590" y="417"/>
                  </a:lnTo>
                  <a:lnTo>
                    <a:pt x="1591" y="416"/>
                  </a:lnTo>
                  <a:lnTo>
                    <a:pt x="1593" y="416"/>
                  </a:lnTo>
                  <a:lnTo>
                    <a:pt x="1594" y="415"/>
                  </a:lnTo>
                  <a:lnTo>
                    <a:pt x="1596" y="416"/>
                  </a:lnTo>
                  <a:lnTo>
                    <a:pt x="1597" y="416"/>
                  </a:lnTo>
                  <a:lnTo>
                    <a:pt x="1598" y="417"/>
                  </a:lnTo>
                  <a:lnTo>
                    <a:pt x="1599" y="419"/>
                  </a:lnTo>
                  <a:lnTo>
                    <a:pt x="1602" y="419"/>
                  </a:lnTo>
                  <a:lnTo>
                    <a:pt x="1602" y="417"/>
                  </a:lnTo>
                  <a:lnTo>
                    <a:pt x="1603" y="416"/>
                  </a:lnTo>
                  <a:lnTo>
                    <a:pt x="1604" y="416"/>
                  </a:lnTo>
                  <a:lnTo>
                    <a:pt x="1606" y="415"/>
                  </a:lnTo>
                  <a:lnTo>
                    <a:pt x="1608" y="416"/>
                  </a:lnTo>
                  <a:lnTo>
                    <a:pt x="1609" y="416"/>
                  </a:lnTo>
                  <a:lnTo>
                    <a:pt x="1610" y="417"/>
                  </a:lnTo>
                  <a:lnTo>
                    <a:pt x="1611" y="419"/>
                  </a:lnTo>
                  <a:lnTo>
                    <a:pt x="1667" y="419"/>
                  </a:lnTo>
                  <a:lnTo>
                    <a:pt x="1667" y="417"/>
                  </a:lnTo>
                  <a:lnTo>
                    <a:pt x="1668" y="416"/>
                  </a:lnTo>
                  <a:lnTo>
                    <a:pt x="1670" y="416"/>
                  </a:lnTo>
                  <a:lnTo>
                    <a:pt x="1671" y="415"/>
                  </a:lnTo>
                  <a:lnTo>
                    <a:pt x="1673" y="416"/>
                  </a:lnTo>
                  <a:lnTo>
                    <a:pt x="1675" y="416"/>
                  </a:lnTo>
                  <a:lnTo>
                    <a:pt x="1675" y="417"/>
                  </a:lnTo>
                  <a:lnTo>
                    <a:pt x="1676" y="419"/>
                  </a:lnTo>
                  <a:lnTo>
                    <a:pt x="1721" y="419"/>
                  </a:lnTo>
                  <a:lnTo>
                    <a:pt x="1721" y="417"/>
                  </a:lnTo>
                  <a:lnTo>
                    <a:pt x="1722" y="416"/>
                  </a:lnTo>
                  <a:lnTo>
                    <a:pt x="1724" y="416"/>
                  </a:lnTo>
                  <a:lnTo>
                    <a:pt x="1725" y="415"/>
                  </a:lnTo>
                  <a:lnTo>
                    <a:pt x="1727" y="416"/>
                  </a:lnTo>
                  <a:lnTo>
                    <a:pt x="1729" y="416"/>
                  </a:lnTo>
                  <a:lnTo>
                    <a:pt x="1729" y="417"/>
                  </a:lnTo>
                  <a:lnTo>
                    <a:pt x="1730" y="419"/>
                  </a:lnTo>
                  <a:lnTo>
                    <a:pt x="1770" y="419"/>
                  </a:lnTo>
                  <a:lnTo>
                    <a:pt x="1771" y="417"/>
                  </a:lnTo>
                  <a:lnTo>
                    <a:pt x="1772" y="416"/>
                  </a:lnTo>
                  <a:lnTo>
                    <a:pt x="1773" y="416"/>
                  </a:lnTo>
                  <a:lnTo>
                    <a:pt x="1775" y="415"/>
                  </a:lnTo>
                  <a:lnTo>
                    <a:pt x="1777" y="416"/>
                  </a:lnTo>
                  <a:lnTo>
                    <a:pt x="1778" y="416"/>
                  </a:lnTo>
                  <a:lnTo>
                    <a:pt x="1779" y="417"/>
                  </a:lnTo>
                  <a:lnTo>
                    <a:pt x="1779" y="419"/>
                  </a:lnTo>
                  <a:lnTo>
                    <a:pt x="1858" y="419"/>
                  </a:lnTo>
                  <a:lnTo>
                    <a:pt x="1859" y="417"/>
                  </a:lnTo>
                  <a:lnTo>
                    <a:pt x="1860" y="416"/>
                  </a:lnTo>
                  <a:lnTo>
                    <a:pt x="1861" y="416"/>
                  </a:lnTo>
                  <a:lnTo>
                    <a:pt x="1863" y="415"/>
                  </a:lnTo>
                  <a:lnTo>
                    <a:pt x="1865" y="416"/>
                  </a:lnTo>
                  <a:lnTo>
                    <a:pt x="1866" y="416"/>
                  </a:lnTo>
                  <a:lnTo>
                    <a:pt x="1867" y="417"/>
                  </a:lnTo>
                  <a:lnTo>
                    <a:pt x="1867" y="419"/>
                  </a:lnTo>
                  <a:lnTo>
                    <a:pt x="1880" y="419"/>
                  </a:lnTo>
                  <a:lnTo>
                    <a:pt x="1881" y="417"/>
                  </a:lnTo>
                  <a:lnTo>
                    <a:pt x="1882" y="416"/>
                  </a:lnTo>
                  <a:lnTo>
                    <a:pt x="1883" y="416"/>
                  </a:lnTo>
                  <a:lnTo>
                    <a:pt x="1885" y="415"/>
                  </a:lnTo>
                  <a:lnTo>
                    <a:pt x="1886" y="416"/>
                  </a:lnTo>
                  <a:lnTo>
                    <a:pt x="1888" y="416"/>
                  </a:lnTo>
                  <a:lnTo>
                    <a:pt x="1889" y="417"/>
                  </a:lnTo>
                  <a:lnTo>
                    <a:pt x="1889" y="419"/>
                  </a:lnTo>
                  <a:lnTo>
                    <a:pt x="1899" y="419"/>
                  </a:lnTo>
                  <a:lnTo>
                    <a:pt x="1899" y="417"/>
                  </a:lnTo>
                  <a:lnTo>
                    <a:pt x="1900" y="416"/>
                  </a:lnTo>
                  <a:lnTo>
                    <a:pt x="1902" y="416"/>
                  </a:lnTo>
                  <a:lnTo>
                    <a:pt x="1903" y="415"/>
                  </a:lnTo>
                  <a:lnTo>
                    <a:pt x="1905" y="416"/>
                  </a:lnTo>
                  <a:lnTo>
                    <a:pt x="1906" y="416"/>
                  </a:lnTo>
                  <a:lnTo>
                    <a:pt x="1907" y="417"/>
                  </a:lnTo>
                  <a:lnTo>
                    <a:pt x="1908" y="419"/>
                  </a:lnTo>
                  <a:lnTo>
                    <a:pt x="1912" y="419"/>
                  </a:lnTo>
                  <a:lnTo>
                    <a:pt x="1913" y="417"/>
                  </a:lnTo>
                  <a:lnTo>
                    <a:pt x="1914" y="416"/>
                  </a:lnTo>
                  <a:lnTo>
                    <a:pt x="1915" y="416"/>
                  </a:lnTo>
                  <a:lnTo>
                    <a:pt x="1917" y="415"/>
                  </a:lnTo>
                  <a:lnTo>
                    <a:pt x="1918" y="416"/>
                  </a:lnTo>
                  <a:lnTo>
                    <a:pt x="1920" y="416"/>
                  </a:lnTo>
                  <a:lnTo>
                    <a:pt x="1921" y="417"/>
                  </a:lnTo>
                  <a:lnTo>
                    <a:pt x="1921" y="419"/>
                  </a:lnTo>
                  <a:lnTo>
                    <a:pt x="1994" y="419"/>
                  </a:lnTo>
                  <a:lnTo>
                    <a:pt x="1994" y="417"/>
                  </a:lnTo>
                  <a:lnTo>
                    <a:pt x="1995" y="416"/>
                  </a:lnTo>
                  <a:lnTo>
                    <a:pt x="1997" y="416"/>
                  </a:lnTo>
                  <a:lnTo>
                    <a:pt x="1999" y="415"/>
                  </a:lnTo>
                  <a:lnTo>
                    <a:pt x="2000" y="416"/>
                  </a:lnTo>
                  <a:lnTo>
                    <a:pt x="2002" y="416"/>
                  </a:lnTo>
                  <a:lnTo>
                    <a:pt x="2003" y="417"/>
                  </a:lnTo>
                  <a:lnTo>
                    <a:pt x="2003" y="419"/>
                  </a:lnTo>
                  <a:lnTo>
                    <a:pt x="2009" y="419"/>
                  </a:lnTo>
                  <a:lnTo>
                    <a:pt x="2009" y="417"/>
                  </a:lnTo>
                  <a:lnTo>
                    <a:pt x="2010" y="416"/>
                  </a:lnTo>
                  <a:lnTo>
                    <a:pt x="2011" y="416"/>
                  </a:lnTo>
                  <a:lnTo>
                    <a:pt x="2013" y="415"/>
                  </a:lnTo>
                  <a:lnTo>
                    <a:pt x="2015" y="416"/>
                  </a:lnTo>
                  <a:lnTo>
                    <a:pt x="2016" y="416"/>
                  </a:lnTo>
                  <a:lnTo>
                    <a:pt x="2017" y="417"/>
                  </a:lnTo>
                  <a:lnTo>
                    <a:pt x="2017" y="419"/>
                  </a:lnTo>
                  <a:lnTo>
                    <a:pt x="2027" y="419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1" name="Freeform 621"/>
            <p:cNvSpPr>
              <a:spLocks/>
            </p:cNvSpPr>
            <p:nvPr/>
          </p:nvSpPr>
          <p:spPr bwMode="auto">
            <a:xfrm>
              <a:off x="4655" y="203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2" name="Freeform 622"/>
            <p:cNvSpPr>
              <a:spLocks/>
            </p:cNvSpPr>
            <p:nvPr/>
          </p:nvSpPr>
          <p:spPr bwMode="auto">
            <a:xfrm>
              <a:off x="2571" y="2064"/>
              <a:ext cx="2280" cy="206"/>
            </a:xfrm>
            <a:custGeom>
              <a:avLst/>
              <a:gdLst>
                <a:gd name="T0" fmla="*/ 19 w 2280"/>
                <a:gd name="T1" fmla="*/ 203 h 206"/>
                <a:gd name="T2" fmla="*/ 35 w 2280"/>
                <a:gd name="T3" fmla="*/ 203 h 206"/>
                <a:gd name="T4" fmla="*/ 56 w 2280"/>
                <a:gd name="T5" fmla="*/ 202 h 206"/>
                <a:gd name="T6" fmla="*/ 65 w 2280"/>
                <a:gd name="T7" fmla="*/ 203 h 206"/>
                <a:gd name="T8" fmla="*/ 84 w 2280"/>
                <a:gd name="T9" fmla="*/ 203 h 206"/>
                <a:gd name="T10" fmla="*/ 100 w 2280"/>
                <a:gd name="T11" fmla="*/ 205 h 206"/>
                <a:gd name="T12" fmla="*/ 115 w 2280"/>
                <a:gd name="T13" fmla="*/ 206 h 206"/>
                <a:gd name="T14" fmla="*/ 130 w 2280"/>
                <a:gd name="T15" fmla="*/ 201 h 206"/>
                <a:gd name="T16" fmla="*/ 183 w 2280"/>
                <a:gd name="T17" fmla="*/ 202 h 206"/>
                <a:gd name="T18" fmla="*/ 270 w 2280"/>
                <a:gd name="T19" fmla="*/ 203 h 206"/>
                <a:gd name="T20" fmla="*/ 345 w 2280"/>
                <a:gd name="T21" fmla="*/ 203 h 206"/>
                <a:gd name="T22" fmla="*/ 391 w 2280"/>
                <a:gd name="T23" fmla="*/ 205 h 206"/>
                <a:gd name="T24" fmla="*/ 403 w 2280"/>
                <a:gd name="T25" fmla="*/ 206 h 206"/>
                <a:gd name="T26" fmla="*/ 412 w 2280"/>
                <a:gd name="T27" fmla="*/ 206 h 206"/>
                <a:gd name="T28" fmla="*/ 426 w 2280"/>
                <a:gd name="T29" fmla="*/ 202 h 206"/>
                <a:gd name="T30" fmla="*/ 434 w 2280"/>
                <a:gd name="T31" fmla="*/ 202 h 206"/>
                <a:gd name="T32" fmla="*/ 487 w 2280"/>
                <a:gd name="T33" fmla="*/ 203 h 206"/>
                <a:gd name="T34" fmla="*/ 546 w 2280"/>
                <a:gd name="T35" fmla="*/ 203 h 206"/>
                <a:gd name="T36" fmla="*/ 557 w 2280"/>
                <a:gd name="T37" fmla="*/ 205 h 206"/>
                <a:gd name="T38" fmla="*/ 629 w 2280"/>
                <a:gd name="T39" fmla="*/ 206 h 206"/>
                <a:gd name="T40" fmla="*/ 638 w 2280"/>
                <a:gd name="T41" fmla="*/ 206 h 206"/>
                <a:gd name="T42" fmla="*/ 889 w 2280"/>
                <a:gd name="T43" fmla="*/ 205 h 206"/>
                <a:gd name="T44" fmla="*/ 932 w 2280"/>
                <a:gd name="T45" fmla="*/ 203 h 206"/>
                <a:gd name="T46" fmla="*/ 964 w 2280"/>
                <a:gd name="T47" fmla="*/ 199 h 206"/>
                <a:gd name="T48" fmla="*/ 1003 w 2280"/>
                <a:gd name="T49" fmla="*/ 205 h 206"/>
                <a:gd name="T50" fmla="*/ 1016 w 2280"/>
                <a:gd name="T51" fmla="*/ 206 h 206"/>
                <a:gd name="T52" fmla="*/ 1025 w 2280"/>
                <a:gd name="T53" fmla="*/ 206 h 206"/>
                <a:gd name="T54" fmla="*/ 1039 w 2280"/>
                <a:gd name="T55" fmla="*/ 205 h 206"/>
                <a:gd name="T56" fmla="*/ 1072 w 2280"/>
                <a:gd name="T57" fmla="*/ 203 h 206"/>
                <a:gd name="T58" fmla="*/ 1084 w 2280"/>
                <a:gd name="T59" fmla="*/ 203 h 206"/>
                <a:gd name="T60" fmla="*/ 1103 w 2280"/>
                <a:gd name="T61" fmla="*/ 202 h 206"/>
                <a:gd name="T62" fmla="*/ 1154 w 2280"/>
                <a:gd name="T63" fmla="*/ 203 h 206"/>
                <a:gd name="T64" fmla="*/ 1166 w 2280"/>
                <a:gd name="T65" fmla="*/ 203 h 206"/>
                <a:gd name="T66" fmla="*/ 1183 w 2280"/>
                <a:gd name="T67" fmla="*/ 204 h 206"/>
                <a:gd name="T68" fmla="*/ 1199 w 2280"/>
                <a:gd name="T69" fmla="*/ 202 h 206"/>
                <a:gd name="T70" fmla="*/ 1209 w 2280"/>
                <a:gd name="T71" fmla="*/ 203 h 206"/>
                <a:gd name="T72" fmla="*/ 1452 w 2280"/>
                <a:gd name="T73" fmla="*/ 115 h 206"/>
                <a:gd name="T74" fmla="*/ 1467 w 2280"/>
                <a:gd name="T75" fmla="*/ 117 h 206"/>
                <a:gd name="T76" fmla="*/ 1477 w 2280"/>
                <a:gd name="T77" fmla="*/ 118 h 206"/>
                <a:gd name="T78" fmla="*/ 1489 w 2280"/>
                <a:gd name="T79" fmla="*/ 113 h 206"/>
                <a:gd name="T80" fmla="*/ 1503 w 2280"/>
                <a:gd name="T81" fmla="*/ 114 h 206"/>
                <a:gd name="T82" fmla="*/ 1518 w 2280"/>
                <a:gd name="T83" fmla="*/ 115 h 206"/>
                <a:gd name="T84" fmla="*/ 1528 w 2280"/>
                <a:gd name="T85" fmla="*/ 115 h 206"/>
                <a:gd name="T86" fmla="*/ 1540 w 2280"/>
                <a:gd name="T87" fmla="*/ 118 h 206"/>
                <a:gd name="T88" fmla="*/ 1581 w 2280"/>
                <a:gd name="T89" fmla="*/ 117 h 206"/>
                <a:gd name="T90" fmla="*/ 1606 w 2280"/>
                <a:gd name="T91" fmla="*/ 115 h 206"/>
                <a:gd name="T92" fmla="*/ 1628 w 2280"/>
                <a:gd name="T93" fmla="*/ 115 h 206"/>
                <a:gd name="T94" fmla="*/ 1654 w 2280"/>
                <a:gd name="T95" fmla="*/ 114 h 206"/>
                <a:gd name="T96" fmla="*/ 1675 w 2280"/>
                <a:gd name="T97" fmla="*/ 115 h 206"/>
                <a:gd name="T98" fmla="*/ 1754 w 2280"/>
                <a:gd name="T99" fmla="*/ 115 h 206"/>
                <a:gd name="T100" fmla="*/ 1930 w 2280"/>
                <a:gd name="T101" fmla="*/ 117 h 206"/>
                <a:gd name="T102" fmla="*/ 1951 w 2280"/>
                <a:gd name="T103" fmla="*/ 118 h 206"/>
                <a:gd name="T104" fmla="*/ 1960 w 2280"/>
                <a:gd name="T105" fmla="*/ 118 h 206"/>
                <a:gd name="T106" fmla="*/ 1978 w 2280"/>
                <a:gd name="T107" fmla="*/ 117 h 206"/>
                <a:gd name="T108" fmla="*/ 1991 w 2280"/>
                <a:gd name="T109" fmla="*/ 115 h 206"/>
                <a:gd name="T110" fmla="*/ 2016 w 2280"/>
                <a:gd name="T111" fmla="*/ 115 h 206"/>
                <a:gd name="T112" fmla="*/ 2042 w 2280"/>
                <a:gd name="T113" fmla="*/ 114 h 206"/>
                <a:gd name="T114" fmla="*/ 2068 w 2280"/>
                <a:gd name="T115" fmla="*/ 115 h 206"/>
                <a:gd name="T116" fmla="*/ 2081 w 2280"/>
                <a:gd name="T117" fmla="*/ 115 h 206"/>
                <a:gd name="T118" fmla="*/ 2280 w 2280"/>
                <a:gd name="T119" fmla="*/ 0 h 2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80"/>
                <a:gd name="T181" fmla="*/ 0 h 206"/>
                <a:gd name="T182" fmla="*/ 2280 w 2280"/>
                <a:gd name="T183" fmla="*/ 206 h 20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80" h="206">
                  <a:moveTo>
                    <a:pt x="0" y="206"/>
                  </a:moveTo>
                  <a:lnTo>
                    <a:pt x="11" y="206"/>
                  </a:lnTo>
                  <a:lnTo>
                    <a:pt x="11" y="205"/>
                  </a:lnTo>
                  <a:lnTo>
                    <a:pt x="12" y="203"/>
                  </a:lnTo>
                  <a:lnTo>
                    <a:pt x="14" y="203"/>
                  </a:lnTo>
                  <a:lnTo>
                    <a:pt x="16" y="202"/>
                  </a:lnTo>
                  <a:lnTo>
                    <a:pt x="17" y="203"/>
                  </a:lnTo>
                  <a:lnTo>
                    <a:pt x="19" y="203"/>
                  </a:lnTo>
                  <a:lnTo>
                    <a:pt x="20" y="205"/>
                  </a:lnTo>
                  <a:lnTo>
                    <a:pt x="20" y="206"/>
                  </a:lnTo>
                  <a:lnTo>
                    <a:pt x="29" y="206"/>
                  </a:lnTo>
                  <a:lnTo>
                    <a:pt x="29" y="205"/>
                  </a:lnTo>
                  <a:lnTo>
                    <a:pt x="30" y="203"/>
                  </a:lnTo>
                  <a:lnTo>
                    <a:pt x="32" y="203"/>
                  </a:lnTo>
                  <a:lnTo>
                    <a:pt x="34" y="202"/>
                  </a:lnTo>
                  <a:lnTo>
                    <a:pt x="35" y="203"/>
                  </a:lnTo>
                  <a:lnTo>
                    <a:pt x="37" y="203"/>
                  </a:lnTo>
                  <a:lnTo>
                    <a:pt x="38" y="205"/>
                  </a:lnTo>
                  <a:lnTo>
                    <a:pt x="38" y="206"/>
                  </a:lnTo>
                  <a:lnTo>
                    <a:pt x="52" y="206"/>
                  </a:lnTo>
                  <a:lnTo>
                    <a:pt x="52" y="205"/>
                  </a:lnTo>
                  <a:lnTo>
                    <a:pt x="53" y="203"/>
                  </a:lnTo>
                  <a:lnTo>
                    <a:pt x="54" y="203"/>
                  </a:lnTo>
                  <a:lnTo>
                    <a:pt x="56" y="202"/>
                  </a:lnTo>
                  <a:lnTo>
                    <a:pt x="58" y="203"/>
                  </a:lnTo>
                  <a:lnTo>
                    <a:pt x="59" y="203"/>
                  </a:lnTo>
                  <a:lnTo>
                    <a:pt x="60" y="205"/>
                  </a:lnTo>
                  <a:lnTo>
                    <a:pt x="61" y="206"/>
                  </a:lnTo>
                  <a:lnTo>
                    <a:pt x="63" y="206"/>
                  </a:lnTo>
                  <a:lnTo>
                    <a:pt x="63" y="205"/>
                  </a:lnTo>
                  <a:lnTo>
                    <a:pt x="64" y="203"/>
                  </a:lnTo>
                  <a:lnTo>
                    <a:pt x="65" y="203"/>
                  </a:lnTo>
                  <a:lnTo>
                    <a:pt x="67" y="202"/>
                  </a:lnTo>
                  <a:lnTo>
                    <a:pt x="69" y="203"/>
                  </a:lnTo>
                  <a:lnTo>
                    <a:pt x="70" y="203"/>
                  </a:lnTo>
                  <a:lnTo>
                    <a:pt x="71" y="205"/>
                  </a:lnTo>
                  <a:lnTo>
                    <a:pt x="71" y="206"/>
                  </a:lnTo>
                  <a:lnTo>
                    <a:pt x="83" y="206"/>
                  </a:lnTo>
                  <a:lnTo>
                    <a:pt x="83" y="205"/>
                  </a:lnTo>
                  <a:lnTo>
                    <a:pt x="84" y="203"/>
                  </a:lnTo>
                  <a:lnTo>
                    <a:pt x="86" y="203"/>
                  </a:lnTo>
                  <a:lnTo>
                    <a:pt x="88" y="202"/>
                  </a:lnTo>
                  <a:lnTo>
                    <a:pt x="89" y="203"/>
                  </a:lnTo>
                  <a:lnTo>
                    <a:pt x="91" y="203"/>
                  </a:lnTo>
                  <a:lnTo>
                    <a:pt x="92" y="205"/>
                  </a:lnTo>
                  <a:lnTo>
                    <a:pt x="92" y="206"/>
                  </a:lnTo>
                  <a:lnTo>
                    <a:pt x="99" y="206"/>
                  </a:lnTo>
                  <a:lnTo>
                    <a:pt x="100" y="205"/>
                  </a:lnTo>
                  <a:lnTo>
                    <a:pt x="101" y="203"/>
                  </a:lnTo>
                  <a:lnTo>
                    <a:pt x="102" y="203"/>
                  </a:lnTo>
                  <a:lnTo>
                    <a:pt x="104" y="202"/>
                  </a:lnTo>
                  <a:lnTo>
                    <a:pt x="106" y="203"/>
                  </a:lnTo>
                  <a:lnTo>
                    <a:pt x="107" y="203"/>
                  </a:lnTo>
                  <a:lnTo>
                    <a:pt x="108" y="205"/>
                  </a:lnTo>
                  <a:lnTo>
                    <a:pt x="108" y="206"/>
                  </a:lnTo>
                  <a:lnTo>
                    <a:pt x="115" y="206"/>
                  </a:lnTo>
                  <a:lnTo>
                    <a:pt x="115" y="204"/>
                  </a:lnTo>
                  <a:lnTo>
                    <a:pt x="116" y="202"/>
                  </a:lnTo>
                  <a:lnTo>
                    <a:pt x="118" y="201"/>
                  </a:lnTo>
                  <a:lnTo>
                    <a:pt x="120" y="200"/>
                  </a:lnTo>
                  <a:lnTo>
                    <a:pt x="123" y="199"/>
                  </a:lnTo>
                  <a:lnTo>
                    <a:pt x="125" y="199"/>
                  </a:lnTo>
                  <a:lnTo>
                    <a:pt x="127" y="200"/>
                  </a:lnTo>
                  <a:lnTo>
                    <a:pt x="130" y="201"/>
                  </a:lnTo>
                  <a:lnTo>
                    <a:pt x="131" y="202"/>
                  </a:lnTo>
                  <a:lnTo>
                    <a:pt x="132" y="204"/>
                  </a:lnTo>
                  <a:lnTo>
                    <a:pt x="133" y="206"/>
                  </a:lnTo>
                  <a:lnTo>
                    <a:pt x="179" y="206"/>
                  </a:lnTo>
                  <a:lnTo>
                    <a:pt x="179" y="205"/>
                  </a:lnTo>
                  <a:lnTo>
                    <a:pt x="180" y="203"/>
                  </a:lnTo>
                  <a:lnTo>
                    <a:pt x="182" y="203"/>
                  </a:lnTo>
                  <a:lnTo>
                    <a:pt x="183" y="202"/>
                  </a:lnTo>
                  <a:lnTo>
                    <a:pt x="185" y="203"/>
                  </a:lnTo>
                  <a:lnTo>
                    <a:pt x="187" y="203"/>
                  </a:lnTo>
                  <a:lnTo>
                    <a:pt x="188" y="205"/>
                  </a:lnTo>
                  <a:lnTo>
                    <a:pt x="188" y="206"/>
                  </a:lnTo>
                  <a:lnTo>
                    <a:pt x="268" y="206"/>
                  </a:lnTo>
                  <a:lnTo>
                    <a:pt x="268" y="205"/>
                  </a:lnTo>
                  <a:lnTo>
                    <a:pt x="269" y="203"/>
                  </a:lnTo>
                  <a:lnTo>
                    <a:pt x="270" y="203"/>
                  </a:lnTo>
                  <a:lnTo>
                    <a:pt x="272" y="202"/>
                  </a:lnTo>
                  <a:lnTo>
                    <a:pt x="274" y="203"/>
                  </a:lnTo>
                  <a:lnTo>
                    <a:pt x="275" y="203"/>
                  </a:lnTo>
                  <a:lnTo>
                    <a:pt x="276" y="205"/>
                  </a:lnTo>
                  <a:lnTo>
                    <a:pt x="277" y="206"/>
                  </a:lnTo>
                  <a:lnTo>
                    <a:pt x="343" y="206"/>
                  </a:lnTo>
                  <a:lnTo>
                    <a:pt x="344" y="205"/>
                  </a:lnTo>
                  <a:lnTo>
                    <a:pt x="345" y="203"/>
                  </a:lnTo>
                  <a:lnTo>
                    <a:pt x="346" y="203"/>
                  </a:lnTo>
                  <a:lnTo>
                    <a:pt x="348" y="202"/>
                  </a:lnTo>
                  <a:lnTo>
                    <a:pt x="349" y="203"/>
                  </a:lnTo>
                  <a:lnTo>
                    <a:pt x="351" y="203"/>
                  </a:lnTo>
                  <a:lnTo>
                    <a:pt x="352" y="205"/>
                  </a:lnTo>
                  <a:lnTo>
                    <a:pt x="352" y="206"/>
                  </a:lnTo>
                  <a:lnTo>
                    <a:pt x="390" y="206"/>
                  </a:lnTo>
                  <a:lnTo>
                    <a:pt x="391" y="205"/>
                  </a:lnTo>
                  <a:lnTo>
                    <a:pt x="391" y="203"/>
                  </a:lnTo>
                  <a:lnTo>
                    <a:pt x="393" y="203"/>
                  </a:lnTo>
                  <a:lnTo>
                    <a:pt x="395" y="202"/>
                  </a:lnTo>
                  <a:lnTo>
                    <a:pt x="396" y="203"/>
                  </a:lnTo>
                  <a:lnTo>
                    <a:pt x="398" y="203"/>
                  </a:lnTo>
                  <a:lnTo>
                    <a:pt x="399" y="205"/>
                  </a:lnTo>
                  <a:lnTo>
                    <a:pt x="399" y="206"/>
                  </a:lnTo>
                  <a:lnTo>
                    <a:pt x="403" y="206"/>
                  </a:lnTo>
                  <a:lnTo>
                    <a:pt x="403" y="205"/>
                  </a:lnTo>
                  <a:lnTo>
                    <a:pt x="404" y="203"/>
                  </a:lnTo>
                  <a:lnTo>
                    <a:pt x="405" y="203"/>
                  </a:lnTo>
                  <a:lnTo>
                    <a:pt x="407" y="202"/>
                  </a:lnTo>
                  <a:lnTo>
                    <a:pt x="409" y="203"/>
                  </a:lnTo>
                  <a:lnTo>
                    <a:pt x="410" y="203"/>
                  </a:lnTo>
                  <a:lnTo>
                    <a:pt x="411" y="205"/>
                  </a:lnTo>
                  <a:lnTo>
                    <a:pt x="412" y="206"/>
                  </a:lnTo>
                  <a:lnTo>
                    <a:pt x="415" y="206"/>
                  </a:lnTo>
                  <a:lnTo>
                    <a:pt x="415" y="204"/>
                  </a:lnTo>
                  <a:lnTo>
                    <a:pt x="416" y="203"/>
                  </a:lnTo>
                  <a:lnTo>
                    <a:pt x="418" y="202"/>
                  </a:lnTo>
                  <a:lnTo>
                    <a:pt x="420" y="201"/>
                  </a:lnTo>
                  <a:lnTo>
                    <a:pt x="422" y="201"/>
                  </a:lnTo>
                  <a:lnTo>
                    <a:pt x="424" y="201"/>
                  </a:lnTo>
                  <a:lnTo>
                    <a:pt x="426" y="202"/>
                  </a:lnTo>
                  <a:lnTo>
                    <a:pt x="427" y="203"/>
                  </a:lnTo>
                  <a:lnTo>
                    <a:pt x="428" y="204"/>
                  </a:lnTo>
                  <a:lnTo>
                    <a:pt x="429" y="206"/>
                  </a:lnTo>
                  <a:lnTo>
                    <a:pt x="430" y="206"/>
                  </a:lnTo>
                  <a:lnTo>
                    <a:pt x="430" y="205"/>
                  </a:lnTo>
                  <a:lnTo>
                    <a:pt x="431" y="203"/>
                  </a:lnTo>
                  <a:lnTo>
                    <a:pt x="432" y="203"/>
                  </a:lnTo>
                  <a:lnTo>
                    <a:pt x="434" y="202"/>
                  </a:lnTo>
                  <a:lnTo>
                    <a:pt x="436" y="203"/>
                  </a:lnTo>
                  <a:lnTo>
                    <a:pt x="437" y="203"/>
                  </a:lnTo>
                  <a:lnTo>
                    <a:pt x="438" y="205"/>
                  </a:lnTo>
                  <a:lnTo>
                    <a:pt x="439" y="206"/>
                  </a:lnTo>
                  <a:lnTo>
                    <a:pt x="484" y="206"/>
                  </a:lnTo>
                  <a:lnTo>
                    <a:pt x="484" y="205"/>
                  </a:lnTo>
                  <a:lnTo>
                    <a:pt x="485" y="203"/>
                  </a:lnTo>
                  <a:lnTo>
                    <a:pt x="487" y="203"/>
                  </a:lnTo>
                  <a:lnTo>
                    <a:pt x="488" y="202"/>
                  </a:lnTo>
                  <a:lnTo>
                    <a:pt x="490" y="203"/>
                  </a:lnTo>
                  <a:lnTo>
                    <a:pt x="491" y="203"/>
                  </a:lnTo>
                  <a:lnTo>
                    <a:pt x="492" y="205"/>
                  </a:lnTo>
                  <a:lnTo>
                    <a:pt x="493" y="206"/>
                  </a:lnTo>
                  <a:lnTo>
                    <a:pt x="545" y="206"/>
                  </a:lnTo>
                  <a:lnTo>
                    <a:pt x="545" y="205"/>
                  </a:lnTo>
                  <a:lnTo>
                    <a:pt x="546" y="203"/>
                  </a:lnTo>
                  <a:lnTo>
                    <a:pt x="547" y="203"/>
                  </a:lnTo>
                  <a:lnTo>
                    <a:pt x="549" y="202"/>
                  </a:lnTo>
                  <a:lnTo>
                    <a:pt x="551" y="203"/>
                  </a:lnTo>
                  <a:lnTo>
                    <a:pt x="552" y="203"/>
                  </a:lnTo>
                  <a:lnTo>
                    <a:pt x="553" y="205"/>
                  </a:lnTo>
                  <a:lnTo>
                    <a:pt x="554" y="206"/>
                  </a:lnTo>
                  <a:lnTo>
                    <a:pt x="556" y="206"/>
                  </a:lnTo>
                  <a:lnTo>
                    <a:pt x="557" y="205"/>
                  </a:lnTo>
                  <a:lnTo>
                    <a:pt x="558" y="203"/>
                  </a:lnTo>
                  <a:lnTo>
                    <a:pt x="559" y="203"/>
                  </a:lnTo>
                  <a:lnTo>
                    <a:pt x="561" y="202"/>
                  </a:lnTo>
                  <a:lnTo>
                    <a:pt x="563" y="203"/>
                  </a:lnTo>
                  <a:lnTo>
                    <a:pt x="564" y="203"/>
                  </a:lnTo>
                  <a:lnTo>
                    <a:pt x="565" y="205"/>
                  </a:lnTo>
                  <a:lnTo>
                    <a:pt x="565" y="206"/>
                  </a:lnTo>
                  <a:lnTo>
                    <a:pt x="629" y="206"/>
                  </a:lnTo>
                  <a:lnTo>
                    <a:pt x="629" y="205"/>
                  </a:lnTo>
                  <a:lnTo>
                    <a:pt x="630" y="203"/>
                  </a:lnTo>
                  <a:lnTo>
                    <a:pt x="632" y="203"/>
                  </a:lnTo>
                  <a:lnTo>
                    <a:pt x="633" y="202"/>
                  </a:lnTo>
                  <a:lnTo>
                    <a:pt x="635" y="203"/>
                  </a:lnTo>
                  <a:lnTo>
                    <a:pt x="637" y="203"/>
                  </a:lnTo>
                  <a:lnTo>
                    <a:pt x="637" y="205"/>
                  </a:lnTo>
                  <a:lnTo>
                    <a:pt x="638" y="206"/>
                  </a:lnTo>
                  <a:lnTo>
                    <a:pt x="881" y="206"/>
                  </a:lnTo>
                  <a:lnTo>
                    <a:pt x="881" y="205"/>
                  </a:lnTo>
                  <a:lnTo>
                    <a:pt x="882" y="203"/>
                  </a:lnTo>
                  <a:lnTo>
                    <a:pt x="883" y="203"/>
                  </a:lnTo>
                  <a:lnTo>
                    <a:pt x="885" y="202"/>
                  </a:lnTo>
                  <a:lnTo>
                    <a:pt x="887" y="203"/>
                  </a:lnTo>
                  <a:lnTo>
                    <a:pt x="888" y="203"/>
                  </a:lnTo>
                  <a:lnTo>
                    <a:pt x="889" y="205"/>
                  </a:lnTo>
                  <a:lnTo>
                    <a:pt x="890" y="206"/>
                  </a:lnTo>
                  <a:lnTo>
                    <a:pt x="925" y="206"/>
                  </a:lnTo>
                  <a:lnTo>
                    <a:pt x="925" y="205"/>
                  </a:lnTo>
                  <a:lnTo>
                    <a:pt x="926" y="203"/>
                  </a:lnTo>
                  <a:lnTo>
                    <a:pt x="927" y="203"/>
                  </a:lnTo>
                  <a:lnTo>
                    <a:pt x="929" y="202"/>
                  </a:lnTo>
                  <a:lnTo>
                    <a:pt x="931" y="203"/>
                  </a:lnTo>
                  <a:lnTo>
                    <a:pt x="932" y="203"/>
                  </a:lnTo>
                  <a:lnTo>
                    <a:pt x="933" y="205"/>
                  </a:lnTo>
                  <a:lnTo>
                    <a:pt x="934" y="206"/>
                  </a:lnTo>
                  <a:lnTo>
                    <a:pt x="957" y="206"/>
                  </a:lnTo>
                  <a:lnTo>
                    <a:pt x="957" y="204"/>
                  </a:lnTo>
                  <a:lnTo>
                    <a:pt x="958" y="202"/>
                  </a:lnTo>
                  <a:lnTo>
                    <a:pt x="960" y="201"/>
                  </a:lnTo>
                  <a:lnTo>
                    <a:pt x="962" y="200"/>
                  </a:lnTo>
                  <a:lnTo>
                    <a:pt x="964" y="199"/>
                  </a:lnTo>
                  <a:lnTo>
                    <a:pt x="967" y="199"/>
                  </a:lnTo>
                  <a:lnTo>
                    <a:pt x="969" y="200"/>
                  </a:lnTo>
                  <a:lnTo>
                    <a:pt x="971" y="201"/>
                  </a:lnTo>
                  <a:lnTo>
                    <a:pt x="973" y="202"/>
                  </a:lnTo>
                  <a:lnTo>
                    <a:pt x="974" y="204"/>
                  </a:lnTo>
                  <a:lnTo>
                    <a:pt x="974" y="206"/>
                  </a:lnTo>
                  <a:lnTo>
                    <a:pt x="1003" y="206"/>
                  </a:lnTo>
                  <a:lnTo>
                    <a:pt x="1003" y="205"/>
                  </a:lnTo>
                  <a:lnTo>
                    <a:pt x="1004" y="203"/>
                  </a:lnTo>
                  <a:lnTo>
                    <a:pt x="1005" y="203"/>
                  </a:lnTo>
                  <a:lnTo>
                    <a:pt x="1007" y="202"/>
                  </a:lnTo>
                  <a:lnTo>
                    <a:pt x="1009" y="203"/>
                  </a:lnTo>
                  <a:lnTo>
                    <a:pt x="1010" y="203"/>
                  </a:lnTo>
                  <a:lnTo>
                    <a:pt x="1011" y="205"/>
                  </a:lnTo>
                  <a:lnTo>
                    <a:pt x="1012" y="206"/>
                  </a:lnTo>
                  <a:lnTo>
                    <a:pt x="1016" y="206"/>
                  </a:lnTo>
                  <a:lnTo>
                    <a:pt x="1016" y="205"/>
                  </a:lnTo>
                  <a:lnTo>
                    <a:pt x="1017" y="203"/>
                  </a:lnTo>
                  <a:lnTo>
                    <a:pt x="1018" y="203"/>
                  </a:lnTo>
                  <a:lnTo>
                    <a:pt x="1020" y="202"/>
                  </a:lnTo>
                  <a:lnTo>
                    <a:pt x="1022" y="203"/>
                  </a:lnTo>
                  <a:lnTo>
                    <a:pt x="1023" y="203"/>
                  </a:lnTo>
                  <a:lnTo>
                    <a:pt x="1024" y="205"/>
                  </a:lnTo>
                  <a:lnTo>
                    <a:pt x="1025" y="206"/>
                  </a:lnTo>
                  <a:lnTo>
                    <a:pt x="1031" y="206"/>
                  </a:lnTo>
                  <a:lnTo>
                    <a:pt x="1031" y="205"/>
                  </a:lnTo>
                  <a:lnTo>
                    <a:pt x="1032" y="203"/>
                  </a:lnTo>
                  <a:lnTo>
                    <a:pt x="1034" y="203"/>
                  </a:lnTo>
                  <a:lnTo>
                    <a:pt x="1035" y="202"/>
                  </a:lnTo>
                  <a:lnTo>
                    <a:pt x="1037" y="203"/>
                  </a:lnTo>
                  <a:lnTo>
                    <a:pt x="1039" y="203"/>
                  </a:lnTo>
                  <a:lnTo>
                    <a:pt x="1039" y="205"/>
                  </a:lnTo>
                  <a:lnTo>
                    <a:pt x="1040" y="206"/>
                  </a:lnTo>
                  <a:lnTo>
                    <a:pt x="1065" y="206"/>
                  </a:lnTo>
                  <a:lnTo>
                    <a:pt x="1065" y="205"/>
                  </a:lnTo>
                  <a:lnTo>
                    <a:pt x="1066" y="203"/>
                  </a:lnTo>
                  <a:lnTo>
                    <a:pt x="1067" y="203"/>
                  </a:lnTo>
                  <a:lnTo>
                    <a:pt x="1069" y="202"/>
                  </a:lnTo>
                  <a:lnTo>
                    <a:pt x="1071" y="203"/>
                  </a:lnTo>
                  <a:lnTo>
                    <a:pt x="1072" y="203"/>
                  </a:lnTo>
                  <a:lnTo>
                    <a:pt x="1073" y="205"/>
                  </a:lnTo>
                  <a:lnTo>
                    <a:pt x="1074" y="206"/>
                  </a:lnTo>
                  <a:lnTo>
                    <a:pt x="1078" y="206"/>
                  </a:lnTo>
                  <a:lnTo>
                    <a:pt x="1079" y="205"/>
                  </a:lnTo>
                  <a:lnTo>
                    <a:pt x="1079" y="203"/>
                  </a:lnTo>
                  <a:lnTo>
                    <a:pt x="1081" y="203"/>
                  </a:lnTo>
                  <a:lnTo>
                    <a:pt x="1083" y="202"/>
                  </a:lnTo>
                  <a:lnTo>
                    <a:pt x="1084" y="203"/>
                  </a:lnTo>
                  <a:lnTo>
                    <a:pt x="1086" y="203"/>
                  </a:lnTo>
                  <a:lnTo>
                    <a:pt x="1087" y="205"/>
                  </a:lnTo>
                  <a:lnTo>
                    <a:pt x="1087" y="206"/>
                  </a:lnTo>
                  <a:lnTo>
                    <a:pt x="1098" y="206"/>
                  </a:lnTo>
                  <a:lnTo>
                    <a:pt x="1099" y="205"/>
                  </a:lnTo>
                  <a:lnTo>
                    <a:pt x="1100" y="203"/>
                  </a:lnTo>
                  <a:lnTo>
                    <a:pt x="1101" y="203"/>
                  </a:lnTo>
                  <a:lnTo>
                    <a:pt x="1103" y="202"/>
                  </a:lnTo>
                  <a:lnTo>
                    <a:pt x="1105" y="203"/>
                  </a:lnTo>
                  <a:lnTo>
                    <a:pt x="1106" y="203"/>
                  </a:lnTo>
                  <a:lnTo>
                    <a:pt x="1107" y="205"/>
                  </a:lnTo>
                  <a:lnTo>
                    <a:pt x="1107" y="206"/>
                  </a:lnTo>
                  <a:lnTo>
                    <a:pt x="1151" y="206"/>
                  </a:lnTo>
                  <a:lnTo>
                    <a:pt x="1151" y="205"/>
                  </a:lnTo>
                  <a:lnTo>
                    <a:pt x="1152" y="203"/>
                  </a:lnTo>
                  <a:lnTo>
                    <a:pt x="1154" y="203"/>
                  </a:lnTo>
                  <a:lnTo>
                    <a:pt x="1155" y="202"/>
                  </a:lnTo>
                  <a:lnTo>
                    <a:pt x="1157" y="203"/>
                  </a:lnTo>
                  <a:lnTo>
                    <a:pt x="1159" y="203"/>
                  </a:lnTo>
                  <a:lnTo>
                    <a:pt x="1159" y="205"/>
                  </a:lnTo>
                  <a:lnTo>
                    <a:pt x="1160" y="206"/>
                  </a:lnTo>
                  <a:lnTo>
                    <a:pt x="1165" y="206"/>
                  </a:lnTo>
                  <a:lnTo>
                    <a:pt x="1165" y="205"/>
                  </a:lnTo>
                  <a:lnTo>
                    <a:pt x="1166" y="203"/>
                  </a:lnTo>
                  <a:lnTo>
                    <a:pt x="1168" y="203"/>
                  </a:lnTo>
                  <a:lnTo>
                    <a:pt x="1170" y="202"/>
                  </a:lnTo>
                  <a:lnTo>
                    <a:pt x="1171" y="203"/>
                  </a:lnTo>
                  <a:lnTo>
                    <a:pt x="1173" y="203"/>
                  </a:lnTo>
                  <a:lnTo>
                    <a:pt x="1174" y="205"/>
                  </a:lnTo>
                  <a:lnTo>
                    <a:pt x="1174" y="206"/>
                  </a:lnTo>
                  <a:lnTo>
                    <a:pt x="1183" y="206"/>
                  </a:lnTo>
                  <a:lnTo>
                    <a:pt x="1183" y="204"/>
                  </a:lnTo>
                  <a:lnTo>
                    <a:pt x="1184" y="202"/>
                  </a:lnTo>
                  <a:lnTo>
                    <a:pt x="1186" y="201"/>
                  </a:lnTo>
                  <a:lnTo>
                    <a:pt x="1188" y="200"/>
                  </a:lnTo>
                  <a:lnTo>
                    <a:pt x="1190" y="199"/>
                  </a:lnTo>
                  <a:lnTo>
                    <a:pt x="1193" y="199"/>
                  </a:lnTo>
                  <a:lnTo>
                    <a:pt x="1195" y="200"/>
                  </a:lnTo>
                  <a:lnTo>
                    <a:pt x="1197" y="201"/>
                  </a:lnTo>
                  <a:lnTo>
                    <a:pt x="1199" y="202"/>
                  </a:lnTo>
                  <a:lnTo>
                    <a:pt x="1199" y="204"/>
                  </a:lnTo>
                  <a:lnTo>
                    <a:pt x="1200" y="206"/>
                  </a:lnTo>
                  <a:lnTo>
                    <a:pt x="1203" y="206"/>
                  </a:lnTo>
                  <a:lnTo>
                    <a:pt x="1204" y="205"/>
                  </a:lnTo>
                  <a:lnTo>
                    <a:pt x="1204" y="203"/>
                  </a:lnTo>
                  <a:lnTo>
                    <a:pt x="1206" y="203"/>
                  </a:lnTo>
                  <a:lnTo>
                    <a:pt x="1208" y="202"/>
                  </a:lnTo>
                  <a:lnTo>
                    <a:pt x="1209" y="203"/>
                  </a:lnTo>
                  <a:lnTo>
                    <a:pt x="1211" y="203"/>
                  </a:lnTo>
                  <a:lnTo>
                    <a:pt x="1212" y="205"/>
                  </a:lnTo>
                  <a:lnTo>
                    <a:pt x="1212" y="206"/>
                  </a:lnTo>
                  <a:lnTo>
                    <a:pt x="1231" y="206"/>
                  </a:lnTo>
                  <a:lnTo>
                    <a:pt x="1231" y="118"/>
                  </a:lnTo>
                  <a:lnTo>
                    <a:pt x="1451" y="118"/>
                  </a:lnTo>
                  <a:lnTo>
                    <a:pt x="1451" y="117"/>
                  </a:lnTo>
                  <a:lnTo>
                    <a:pt x="1452" y="115"/>
                  </a:lnTo>
                  <a:lnTo>
                    <a:pt x="1453" y="115"/>
                  </a:lnTo>
                  <a:lnTo>
                    <a:pt x="1455" y="114"/>
                  </a:lnTo>
                  <a:lnTo>
                    <a:pt x="1457" y="115"/>
                  </a:lnTo>
                  <a:lnTo>
                    <a:pt x="1458" y="115"/>
                  </a:lnTo>
                  <a:lnTo>
                    <a:pt x="1459" y="117"/>
                  </a:lnTo>
                  <a:lnTo>
                    <a:pt x="1460" y="118"/>
                  </a:lnTo>
                  <a:lnTo>
                    <a:pt x="1467" y="118"/>
                  </a:lnTo>
                  <a:lnTo>
                    <a:pt x="1467" y="117"/>
                  </a:lnTo>
                  <a:lnTo>
                    <a:pt x="1468" y="115"/>
                  </a:lnTo>
                  <a:lnTo>
                    <a:pt x="1469" y="115"/>
                  </a:lnTo>
                  <a:lnTo>
                    <a:pt x="1471" y="114"/>
                  </a:lnTo>
                  <a:lnTo>
                    <a:pt x="1473" y="115"/>
                  </a:lnTo>
                  <a:lnTo>
                    <a:pt x="1474" y="115"/>
                  </a:lnTo>
                  <a:lnTo>
                    <a:pt x="1475" y="117"/>
                  </a:lnTo>
                  <a:lnTo>
                    <a:pt x="1476" y="118"/>
                  </a:lnTo>
                  <a:lnTo>
                    <a:pt x="1477" y="118"/>
                  </a:lnTo>
                  <a:lnTo>
                    <a:pt x="1477" y="116"/>
                  </a:lnTo>
                  <a:lnTo>
                    <a:pt x="1478" y="115"/>
                  </a:lnTo>
                  <a:lnTo>
                    <a:pt x="1479" y="113"/>
                  </a:lnTo>
                  <a:lnTo>
                    <a:pt x="1481" y="112"/>
                  </a:lnTo>
                  <a:lnTo>
                    <a:pt x="1483" y="112"/>
                  </a:lnTo>
                  <a:lnTo>
                    <a:pt x="1485" y="112"/>
                  </a:lnTo>
                  <a:lnTo>
                    <a:pt x="1487" y="112"/>
                  </a:lnTo>
                  <a:lnTo>
                    <a:pt x="1489" y="113"/>
                  </a:lnTo>
                  <a:lnTo>
                    <a:pt x="1491" y="115"/>
                  </a:lnTo>
                  <a:lnTo>
                    <a:pt x="1492" y="116"/>
                  </a:lnTo>
                  <a:lnTo>
                    <a:pt x="1492" y="118"/>
                  </a:lnTo>
                  <a:lnTo>
                    <a:pt x="1499" y="118"/>
                  </a:lnTo>
                  <a:lnTo>
                    <a:pt x="1499" y="117"/>
                  </a:lnTo>
                  <a:lnTo>
                    <a:pt x="1500" y="115"/>
                  </a:lnTo>
                  <a:lnTo>
                    <a:pt x="1501" y="115"/>
                  </a:lnTo>
                  <a:lnTo>
                    <a:pt x="1503" y="114"/>
                  </a:lnTo>
                  <a:lnTo>
                    <a:pt x="1505" y="115"/>
                  </a:lnTo>
                  <a:lnTo>
                    <a:pt x="1506" y="115"/>
                  </a:lnTo>
                  <a:lnTo>
                    <a:pt x="1507" y="117"/>
                  </a:lnTo>
                  <a:lnTo>
                    <a:pt x="1508" y="118"/>
                  </a:lnTo>
                  <a:lnTo>
                    <a:pt x="1515" y="118"/>
                  </a:lnTo>
                  <a:lnTo>
                    <a:pt x="1515" y="117"/>
                  </a:lnTo>
                  <a:lnTo>
                    <a:pt x="1516" y="115"/>
                  </a:lnTo>
                  <a:lnTo>
                    <a:pt x="1518" y="115"/>
                  </a:lnTo>
                  <a:lnTo>
                    <a:pt x="1520" y="114"/>
                  </a:lnTo>
                  <a:lnTo>
                    <a:pt x="1521" y="115"/>
                  </a:lnTo>
                  <a:lnTo>
                    <a:pt x="1523" y="115"/>
                  </a:lnTo>
                  <a:lnTo>
                    <a:pt x="1524" y="117"/>
                  </a:lnTo>
                  <a:lnTo>
                    <a:pt x="1524" y="118"/>
                  </a:lnTo>
                  <a:lnTo>
                    <a:pt x="1526" y="118"/>
                  </a:lnTo>
                  <a:lnTo>
                    <a:pt x="1527" y="116"/>
                  </a:lnTo>
                  <a:lnTo>
                    <a:pt x="1528" y="115"/>
                  </a:lnTo>
                  <a:lnTo>
                    <a:pt x="1529" y="114"/>
                  </a:lnTo>
                  <a:lnTo>
                    <a:pt x="1531" y="113"/>
                  </a:lnTo>
                  <a:lnTo>
                    <a:pt x="1533" y="113"/>
                  </a:lnTo>
                  <a:lnTo>
                    <a:pt x="1535" y="113"/>
                  </a:lnTo>
                  <a:lnTo>
                    <a:pt x="1537" y="114"/>
                  </a:lnTo>
                  <a:lnTo>
                    <a:pt x="1539" y="115"/>
                  </a:lnTo>
                  <a:lnTo>
                    <a:pt x="1539" y="116"/>
                  </a:lnTo>
                  <a:lnTo>
                    <a:pt x="1540" y="118"/>
                  </a:lnTo>
                  <a:lnTo>
                    <a:pt x="1572" y="118"/>
                  </a:lnTo>
                  <a:lnTo>
                    <a:pt x="1572" y="117"/>
                  </a:lnTo>
                  <a:lnTo>
                    <a:pt x="1573" y="115"/>
                  </a:lnTo>
                  <a:lnTo>
                    <a:pt x="1575" y="115"/>
                  </a:lnTo>
                  <a:lnTo>
                    <a:pt x="1577" y="114"/>
                  </a:lnTo>
                  <a:lnTo>
                    <a:pt x="1578" y="115"/>
                  </a:lnTo>
                  <a:lnTo>
                    <a:pt x="1580" y="115"/>
                  </a:lnTo>
                  <a:lnTo>
                    <a:pt x="1581" y="117"/>
                  </a:lnTo>
                  <a:lnTo>
                    <a:pt x="1581" y="118"/>
                  </a:lnTo>
                  <a:lnTo>
                    <a:pt x="1598" y="118"/>
                  </a:lnTo>
                  <a:lnTo>
                    <a:pt x="1599" y="117"/>
                  </a:lnTo>
                  <a:lnTo>
                    <a:pt x="1600" y="115"/>
                  </a:lnTo>
                  <a:lnTo>
                    <a:pt x="1601" y="115"/>
                  </a:lnTo>
                  <a:lnTo>
                    <a:pt x="1603" y="114"/>
                  </a:lnTo>
                  <a:lnTo>
                    <a:pt x="1605" y="115"/>
                  </a:lnTo>
                  <a:lnTo>
                    <a:pt x="1606" y="115"/>
                  </a:lnTo>
                  <a:lnTo>
                    <a:pt x="1607" y="117"/>
                  </a:lnTo>
                  <a:lnTo>
                    <a:pt x="1607" y="118"/>
                  </a:lnTo>
                  <a:lnTo>
                    <a:pt x="1622" y="118"/>
                  </a:lnTo>
                  <a:lnTo>
                    <a:pt x="1622" y="117"/>
                  </a:lnTo>
                  <a:lnTo>
                    <a:pt x="1623" y="115"/>
                  </a:lnTo>
                  <a:lnTo>
                    <a:pt x="1625" y="115"/>
                  </a:lnTo>
                  <a:lnTo>
                    <a:pt x="1626" y="114"/>
                  </a:lnTo>
                  <a:lnTo>
                    <a:pt x="1628" y="115"/>
                  </a:lnTo>
                  <a:lnTo>
                    <a:pt x="1630" y="115"/>
                  </a:lnTo>
                  <a:lnTo>
                    <a:pt x="1631" y="117"/>
                  </a:lnTo>
                  <a:lnTo>
                    <a:pt x="1631" y="118"/>
                  </a:lnTo>
                  <a:lnTo>
                    <a:pt x="1649" y="118"/>
                  </a:lnTo>
                  <a:lnTo>
                    <a:pt x="1649" y="117"/>
                  </a:lnTo>
                  <a:lnTo>
                    <a:pt x="1650" y="115"/>
                  </a:lnTo>
                  <a:lnTo>
                    <a:pt x="1652" y="115"/>
                  </a:lnTo>
                  <a:lnTo>
                    <a:pt x="1654" y="114"/>
                  </a:lnTo>
                  <a:lnTo>
                    <a:pt x="1655" y="115"/>
                  </a:lnTo>
                  <a:lnTo>
                    <a:pt x="1657" y="115"/>
                  </a:lnTo>
                  <a:lnTo>
                    <a:pt x="1658" y="117"/>
                  </a:lnTo>
                  <a:lnTo>
                    <a:pt x="1658" y="118"/>
                  </a:lnTo>
                  <a:lnTo>
                    <a:pt x="1673" y="118"/>
                  </a:lnTo>
                  <a:lnTo>
                    <a:pt x="1673" y="117"/>
                  </a:lnTo>
                  <a:lnTo>
                    <a:pt x="1674" y="115"/>
                  </a:lnTo>
                  <a:lnTo>
                    <a:pt x="1675" y="115"/>
                  </a:lnTo>
                  <a:lnTo>
                    <a:pt x="1677" y="114"/>
                  </a:lnTo>
                  <a:lnTo>
                    <a:pt x="1679" y="115"/>
                  </a:lnTo>
                  <a:lnTo>
                    <a:pt x="1680" y="115"/>
                  </a:lnTo>
                  <a:lnTo>
                    <a:pt x="1681" y="117"/>
                  </a:lnTo>
                  <a:lnTo>
                    <a:pt x="1682" y="118"/>
                  </a:lnTo>
                  <a:lnTo>
                    <a:pt x="1753" y="118"/>
                  </a:lnTo>
                  <a:lnTo>
                    <a:pt x="1753" y="117"/>
                  </a:lnTo>
                  <a:lnTo>
                    <a:pt x="1754" y="115"/>
                  </a:lnTo>
                  <a:lnTo>
                    <a:pt x="1755" y="115"/>
                  </a:lnTo>
                  <a:lnTo>
                    <a:pt x="1757" y="114"/>
                  </a:lnTo>
                  <a:lnTo>
                    <a:pt x="1759" y="115"/>
                  </a:lnTo>
                  <a:lnTo>
                    <a:pt x="1760" y="115"/>
                  </a:lnTo>
                  <a:lnTo>
                    <a:pt x="1761" y="117"/>
                  </a:lnTo>
                  <a:lnTo>
                    <a:pt x="1761" y="118"/>
                  </a:lnTo>
                  <a:lnTo>
                    <a:pt x="1929" y="118"/>
                  </a:lnTo>
                  <a:lnTo>
                    <a:pt x="1930" y="117"/>
                  </a:lnTo>
                  <a:lnTo>
                    <a:pt x="1931" y="115"/>
                  </a:lnTo>
                  <a:lnTo>
                    <a:pt x="1932" y="115"/>
                  </a:lnTo>
                  <a:lnTo>
                    <a:pt x="1934" y="114"/>
                  </a:lnTo>
                  <a:lnTo>
                    <a:pt x="1936" y="115"/>
                  </a:lnTo>
                  <a:lnTo>
                    <a:pt x="1937" y="115"/>
                  </a:lnTo>
                  <a:lnTo>
                    <a:pt x="1938" y="117"/>
                  </a:lnTo>
                  <a:lnTo>
                    <a:pt x="1938" y="118"/>
                  </a:lnTo>
                  <a:lnTo>
                    <a:pt x="1951" y="118"/>
                  </a:lnTo>
                  <a:lnTo>
                    <a:pt x="1952" y="117"/>
                  </a:lnTo>
                  <a:lnTo>
                    <a:pt x="1953" y="115"/>
                  </a:lnTo>
                  <a:lnTo>
                    <a:pt x="1954" y="115"/>
                  </a:lnTo>
                  <a:lnTo>
                    <a:pt x="1956" y="114"/>
                  </a:lnTo>
                  <a:lnTo>
                    <a:pt x="1957" y="115"/>
                  </a:lnTo>
                  <a:lnTo>
                    <a:pt x="1959" y="115"/>
                  </a:lnTo>
                  <a:lnTo>
                    <a:pt x="1960" y="117"/>
                  </a:lnTo>
                  <a:lnTo>
                    <a:pt x="1960" y="118"/>
                  </a:lnTo>
                  <a:lnTo>
                    <a:pt x="1970" y="118"/>
                  </a:lnTo>
                  <a:lnTo>
                    <a:pt x="1970" y="117"/>
                  </a:lnTo>
                  <a:lnTo>
                    <a:pt x="1971" y="115"/>
                  </a:lnTo>
                  <a:lnTo>
                    <a:pt x="1973" y="115"/>
                  </a:lnTo>
                  <a:lnTo>
                    <a:pt x="1974" y="114"/>
                  </a:lnTo>
                  <a:lnTo>
                    <a:pt x="1976" y="115"/>
                  </a:lnTo>
                  <a:lnTo>
                    <a:pt x="1977" y="115"/>
                  </a:lnTo>
                  <a:lnTo>
                    <a:pt x="1978" y="117"/>
                  </a:lnTo>
                  <a:lnTo>
                    <a:pt x="1979" y="118"/>
                  </a:lnTo>
                  <a:lnTo>
                    <a:pt x="1983" y="118"/>
                  </a:lnTo>
                  <a:lnTo>
                    <a:pt x="1984" y="117"/>
                  </a:lnTo>
                  <a:lnTo>
                    <a:pt x="1985" y="115"/>
                  </a:lnTo>
                  <a:lnTo>
                    <a:pt x="1986" y="115"/>
                  </a:lnTo>
                  <a:lnTo>
                    <a:pt x="1988" y="114"/>
                  </a:lnTo>
                  <a:lnTo>
                    <a:pt x="1989" y="115"/>
                  </a:lnTo>
                  <a:lnTo>
                    <a:pt x="1991" y="115"/>
                  </a:lnTo>
                  <a:lnTo>
                    <a:pt x="1992" y="117"/>
                  </a:lnTo>
                  <a:lnTo>
                    <a:pt x="1992" y="118"/>
                  </a:lnTo>
                  <a:lnTo>
                    <a:pt x="2010" y="118"/>
                  </a:lnTo>
                  <a:lnTo>
                    <a:pt x="2011" y="117"/>
                  </a:lnTo>
                  <a:lnTo>
                    <a:pt x="2012" y="115"/>
                  </a:lnTo>
                  <a:lnTo>
                    <a:pt x="2013" y="115"/>
                  </a:lnTo>
                  <a:lnTo>
                    <a:pt x="2015" y="114"/>
                  </a:lnTo>
                  <a:lnTo>
                    <a:pt x="2016" y="115"/>
                  </a:lnTo>
                  <a:lnTo>
                    <a:pt x="2018" y="115"/>
                  </a:lnTo>
                  <a:lnTo>
                    <a:pt x="2019" y="117"/>
                  </a:lnTo>
                  <a:lnTo>
                    <a:pt x="2019" y="118"/>
                  </a:lnTo>
                  <a:lnTo>
                    <a:pt x="2038" y="118"/>
                  </a:lnTo>
                  <a:lnTo>
                    <a:pt x="2038" y="117"/>
                  </a:lnTo>
                  <a:lnTo>
                    <a:pt x="2039" y="115"/>
                  </a:lnTo>
                  <a:lnTo>
                    <a:pt x="2041" y="115"/>
                  </a:lnTo>
                  <a:lnTo>
                    <a:pt x="2042" y="114"/>
                  </a:lnTo>
                  <a:lnTo>
                    <a:pt x="2044" y="115"/>
                  </a:lnTo>
                  <a:lnTo>
                    <a:pt x="2046" y="115"/>
                  </a:lnTo>
                  <a:lnTo>
                    <a:pt x="2047" y="117"/>
                  </a:lnTo>
                  <a:lnTo>
                    <a:pt x="2047" y="118"/>
                  </a:lnTo>
                  <a:lnTo>
                    <a:pt x="2065" y="118"/>
                  </a:lnTo>
                  <a:lnTo>
                    <a:pt x="2065" y="117"/>
                  </a:lnTo>
                  <a:lnTo>
                    <a:pt x="2066" y="115"/>
                  </a:lnTo>
                  <a:lnTo>
                    <a:pt x="2068" y="115"/>
                  </a:lnTo>
                  <a:lnTo>
                    <a:pt x="2070" y="114"/>
                  </a:lnTo>
                  <a:lnTo>
                    <a:pt x="2071" y="115"/>
                  </a:lnTo>
                  <a:lnTo>
                    <a:pt x="2073" y="115"/>
                  </a:lnTo>
                  <a:lnTo>
                    <a:pt x="2074" y="117"/>
                  </a:lnTo>
                  <a:lnTo>
                    <a:pt x="2074" y="118"/>
                  </a:lnTo>
                  <a:lnTo>
                    <a:pt x="2080" y="118"/>
                  </a:lnTo>
                  <a:lnTo>
                    <a:pt x="2080" y="117"/>
                  </a:lnTo>
                  <a:lnTo>
                    <a:pt x="2081" y="115"/>
                  </a:lnTo>
                  <a:lnTo>
                    <a:pt x="2082" y="115"/>
                  </a:lnTo>
                  <a:lnTo>
                    <a:pt x="2084" y="114"/>
                  </a:lnTo>
                  <a:lnTo>
                    <a:pt x="2086" y="115"/>
                  </a:lnTo>
                  <a:lnTo>
                    <a:pt x="2087" y="115"/>
                  </a:lnTo>
                  <a:lnTo>
                    <a:pt x="2088" y="117"/>
                  </a:lnTo>
                  <a:lnTo>
                    <a:pt x="2088" y="118"/>
                  </a:lnTo>
                  <a:lnTo>
                    <a:pt x="2280" y="118"/>
                  </a:lnTo>
                  <a:lnTo>
                    <a:pt x="2280" y="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3" name="Freeform 623"/>
            <p:cNvSpPr>
              <a:spLocks/>
            </p:cNvSpPr>
            <p:nvPr/>
          </p:nvSpPr>
          <p:spPr bwMode="auto">
            <a:xfrm>
              <a:off x="2571" y="2265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4" name="Freeform 624"/>
            <p:cNvSpPr>
              <a:spLocks/>
            </p:cNvSpPr>
            <p:nvPr/>
          </p:nvSpPr>
          <p:spPr bwMode="auto">
            <a:xfrm>
              <a:off x="4845" y="2055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5" name="Freeform 625"/>
            <p:cNvSpPr>
              <a:spLocks/>
            </p:cNvSpPr>
            <p:nvPr/>
          </p:nvSpPr>
          <p:spPr bwMode="auto">
            <a:xfrm>
              <a:off x="2943" y="1868"/>
              <a:ext cx="1786" cy="141"/>
            </a:xfrm>
            <a:custGeom>
              <a:avLst/>
              <a:gdLst>
                <a:gd name="T0" fmla="*/ 37 w 1786"/>
                <a:gd name="T1" fmla="*/ 2 h 141"/>
                <a:gd name="T2" fmla="*/ 50 w 1786"/>
                <a:gd name="T3" fmla="*/ 1 h 141"/>
                <a:gd name="T4" fmla="*/ 61 w 1786"/>
                <a:gd name="T5" fmla="*/ 5 h 141"/>
                <a:gd name="T6" fmla="*/ 96 w 1786"/>
                <a:gd name="T7" fmla="*/ 2 h 141"/>
                <a:gd name="T8" fmla="*/ 116 w 1786"/>
                <a:gd name="T9" fmla="*/ 1 h 141"/>
                <a:gd name="T10" fmla="*/ 135 w 1786"/>
                <a:gd name="T11" fmla="*/ 2 h 141"/>
                <a:gd name="T12" fmla="*/ 153 w 1786"/>
                <a:gd name="T13" fmla="*/ 5 h 141"/>
                <a:gd name="T14" fmla="*/ 162 w 1786"/>
                <a:gd name="T15" fmla="*/ 4 h 141"/>
                <a:gd name="T16" fmla="*/ 179 w 1786"/>
                <a:gd name="T17" fmla="*/ 2 h 141"/>
                <a:gd name="T18" fmla="*/ 187 w 1786"/>
                <a:gd name="T19" fmla="*/ 2 h 141"/>
                <a:gd name="T20" fmla="*/ 198 w 1786"/>
                <a:gd name="T21" fmla="*/ 4 h 141"/>
                <a:gd name="T22" fmla="*/ 207 w 1786"/>
                <a:gd name="T23" fmla="*/ 5 h 141"/>
                <a:gd name="T24" fmla="*/ 236 w 1786"/>
                <a:gd name="T25" fmla="*/ 137 h 141"/>
                <a:gd name="T26" fmla="*/ 255 w 1786"/>
                <a:gd name="T27" fmla="*/ 138 h 141"/>
                <a:gd name="T28" fmla="*/ 265 w 1786"/>
                <a:gd name="T29" fmla="*/ 139 h 141"/>
                <a:gd name="T30" fmla="*/ 273 w 1786"/>
                <a:gd name="T31" fmla="*/ 138 h 141"/>
                <a:gd name="T32" fmla="*/ 287 w 1786"/>
                <a:gd name="T33" fmla="*/ 138 h 141"/>
                <a:gd name="T34" fmla="*/ 328 w 1786"/>
                <a:gd name="T35" fmla="*/ 140 h 141"/>
                <a:gd name="T36" fmla="*/ 337 w 1786"/>
                <a:gd name="T37" fmla="*/ 141 h 141"/>
                <a:gd name="T38" fmla="*/ 391 w 1786"/>
                <a:gd name="T39" fmla="*/ 138 h 141"/>
                <a:gd name="T40" fmla="*/ 494 w 1786"/>
                <a:gd name="T41" fmla="*/ 137 h 141"/>
                <a:gd name="T42" fmla="*/ 510 w 1786"/>
                <a:gd name="T43" fmla="*/ 138 h 141"/>
                <a:gd name="T44" fmla="*/ 553 w 1786"/>
                <a:gd name="T45" fmla="*/ 141 h 141"/>
                <a:gd name="T46" fmla="*/ 561 w 1786"/>
                <a:gd name="T47" fmla="*/ 140 h 141"/>
                <a:gd name="T48" fmla="*/ 592 w 1786"/>
                <a:gd name="T49" fmla="*/ 134 h 141"/>
                <a:gd name="T50" fmla="*/ 631 w 1786"/>
                <a:gd name="T51" fmla="*/ 141 h 141"/>
                <a:gd name="T52" fmla="*/ 639 w 1786"/>
                <a:gd name="T53" fmla="*/ 140 h 141"/>
                <a:gd name="T54" fmla="*/ 699 w 1786"/>
                <a:gd name="T55" fmla="*/ 138 h 141"/>
                <a:gd name="T56" fmla="*/ 709 w 1786"/>
                <a:gd name="T57" fmla="*/ 138 h 141"/>
                <a:gd name="T58" fmla="*/ 742 w 1786"/>
                <a:gd name="T59" fmla="*/ 140 h 141"/>
                <a:gd name="T60" fmla="*/ 750 w 1786"/>
                <a:gd name="T61" fmla="*/ 141 h 141"/>
                <a:gd name="T62" fmla="*/ 801 w 1786"/>
                <a:gd name="T63" fmla="*/ 138 h 141"/>
                <a:gd name="T64" fmla="*/ 816 w 1786"/>
                <a:gd name="T65" fmla="*/ 135 h 141"/>
                <a:gd name="T66" fmla="*/ 828 w 1786"/>
                <a:gd name="T67" fmla="*/ 141 h 141"/>
                <a:gd name="T68" fmla="*/ 839 w 1786"/>
                <a:gd name="T69" fmla="*/ 138 h 141"/>
                <a:gd name="T70" fmla="*/ 866 w 1786"/>
                <a:gd name="T71" fmla="*/ 137 h 141"/>
                <a:gd name="T72" fmla="*/ 951 w 1786"/>
                <a:gd name="T73" fmla="*/ 138 h 141"/>
                <a:gd name="T74" fmla="*/ 1042 w 1786"/>
                <a:gd name="T75" fmla="*/ 141 h 141"/>
                <a:gd name="T76" fmla="*/ 1085 w 1786"/>
                <a:gd name="T77" fmla="*/ 28 h 141"/>
                <a:gd name="T78" fmla="*/ 1097 w 1786"/>
                <a:gd name="T79" fmla="*/ 28 h 141"/>
                <a:gd name="T80" fmla="*/ 1159 w 1786"/>
                <a:gd name="T81" fmla="*/ 30 h 141"/>
                <a:gd name="T82" fmla="*/ 1168 w 1786"/>
                <a:gd name="T83" fmla="*/ 31 h 141"/>
                <a:gd name="T84" fmla="*/ 1180 w 1786"/>
                <a:gd name="T85" fmla="*/ 28 h 141"/>
                <a:gd name="T86" fmla="*/ 1190 w 1786"/>
                <a:gd name="T87" fmla="*/ 27 h 141"/>
                <a:gd name="T88" fmla="*/ 1214 w 1786"/>
                <a:gd name="T89" fmla="*/ 28 h 141"/>
                <a:gd name="T90" fmla="*/ 1250 w 1786"/>
                <a:gd name="T91" fmla="*/ 31 h 141"/>
                <a:gd name="T92" fmla="*/ 1259 w 1786"/>
                <a:gd name="T93" fmla="*/ 30 h 141"/>
                <a:gd name="T94" fmla="*/ 1295 w 1786"/>
                <a:gd name="T95" fmla="*/ 28 h 141"/>
                <a:gd name="T96" fmla="*/ 1303 w 1786"/>
                <a:gd name="T97" fmla="*/ 28 h 141"/>
                <a:gd name="T98" fmla="*/ 1425 w 1786"/>
                <a:gd name="T99" fmla="*/ 30 h 141"/>
                <a:gd name="T100" fmla="*/ 1433 w 1786"/>
                <a:gd name="T101" fmla="*/ 31 h 141"/>
                <a:gd name="T102" fmla="*/ 1565 w 1786"/>
                <a:gd name="T103" fmla="*/ 28 h 141"/>
                <a:gd name="T104" fmla="*/ 1602 w 1786"/>
                <a:gd name="T105" fmla="*/ 27 h 141"/>
                <a:gd name="T106" fmla="*/ 1613 w 1786"/>
                <a:gd name="T107" fmla="*/ 28 h 141"/>
                <a:gd name="T108" fmla="*/ 1658 w 1786"/>
                <a:gd name="T109" fmla="*/ 31 h 141"/>
                <a:gd name="T110" fmla="*/ 1667 w 1786"/>
                <a:gd name="T111" fmla="*/ 30 h 141"/>
                <a:gd name="T112" fmla="*/ 1699 w 1786"/>
                <a:gd name="T113" fmla="*/ 28 h 141"/>
                <a:gd name="T114" fmla="*/ 1710 w 1786"/>
                <a:gd name="T115" fmla="*/ 28 h 141"/>
                <a:gd name="T116" fmla="*/ 1735 w 1786"/>
                <a:gd name="T117" fmla="*/ 30 h 141"/>
                <a:gd name="T118" fmla="*/ 1744 w 1786"/>
                <a:gd name="T119" fmla="*/ 31 h 141"/>
                <a:gd name="T120" fmla="*/ 1767 w 1786"/>
                <a:gd name="T121" fmla="*/ 28 h 1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86"/>
                <a:gd name="T184" fmla="*/ 0 h 141"/>
                <a:gd name="T185" fmla="*/ 1786 w 1786"/>
                <a:gd name="T186" fmla="*/ 141 h 1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86" h="141">
                  <a:moveTo>
                    <a:pt x="0" y="5"/>
                  </a:moveTo>
                  <a:lnTo>
                    <a:pt x="31" y="5"/>
                  </a:lnTo>
                  <a:lnTo>
                    <a:pt x="31" y="4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5" y="1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39" y="4"/>
                  </a:lnTo>
                  <a:lnTo>
                    <a:pt x="40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9" y="2"/>
                  </a:lnTo>
                  <a:lnTo>
                    <a:pt x="50" y="1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1"/>
                  </a:lnTo>
                  <a:lnTo>
                    <a:pt x="60" y="2"/>
                  </a:lnTo>
                  <a:lnTo>
                    <a:pt x="61" y="3"/>
                  </a:lnTo>
                  <a:lnTo>
                    <a:pt x="61" y="5"/>
                  </a:lnTo>
                  <a:lnTo>
                    <a:pt x="88" y="5"/>
                  </a:lnTo>
                  <a:lnTo>
                    <a:pt x="89" y="4"/>
                  </a:lnTo>
                  <a:lnTo>
                    <a:pt x="89" y="2"/>
                  </a:lnTo>
                  <a:lnTo>
                    <a:pt x="91" y="2"/>
                  </a:lnTo>
                  <a:lnTo>
                    <a:pt x="93" y="1"/>
                  </a:lnTo>
                  <a:lnTo>
                    <a:pt x="94" y="2"/>
                  </a:lnTo>
                  <a:lnTo>
                    <a:pt x="96" y="2"/>
                  </a:lnTo>
                  <a:lnTo>
                    <a:pt x="97" y="4"/>
                  </a:lnTo>
                  <a:lnTo>
                    <a:pt x="97" y="5"/>
                  </a:lnTo>
                  <a:lnTo>
                    <a:pt x="112" y="5"/>
                  </a:lnTo>
                  <a:lnTo>
                    <a:pt x="112" y="4"/>
                  </a:lnTo>
                  <a:lnTo>
                    <a:pt x="113" y="2"/>
                  </a:lnTo>
                  <a:lnTo>
                    <a:pt x="115" y="2"/>
                  </a:lnTo>
                  <a:lnTo>
                    <a:pt x="116" y="1"/>
                  </a:lnTo>
                  <a:lnTo>
                    <a:pt x="118" y="2"/>
                  </a:lnTo>
                  <a:lnTo>
                    <a:pt x="119" y="2"/>
                  </a:lnTo>
                  <a:lnTo>
                    <a:pt x="120" y="4"/>
                  </a:lnTo>
                  <a:lnTo>
                    <a:pt x="121" y="5"/>
                  </a:lnTo>
                  <a:lnTo>
                    <a:pt x="133" y="5"/>
                  </a:lnTo>
                  <a:lnTo>
                    <a:pt x="134" y="4"/>
                  </a:lnTo>
                  <a:lnTo>
                    <a:pt x="135" y="2"/>
                  </a:lnTo>
                  <a:lnTo>
                    <a:pt x="136" y="2"/>
                  </a:lnTo>
                  <a:lnTo>
                    <a:pt x="138" y="1"/>
                  </a:lnTo>
                  <a:lnTo>
                    <a:pt x="140" y="2"/>
                  </a:lnTo>
                  <a:lnTo>
                    <a:pt x="141" y="2"/>
                  </a:lnTo>
                  <a:lnTo>
                    <a:pt x="142" y="4"/>
                  </a:lnTo>
                  <a:lnTo>
                    <a:pt x="142" y="5"/>
                  </a:lnTo>
                  <a:lnTo>
                    <a:pt x="153" y="5"/>
                  </a:lnTo>
                  <a:lnTo>
                    <a:pt x="154" y="4"/>
                  </a:lnTo>
                  <a:lnTo>
                    <a:pt x="155" y="2"/>
                  </a:lnTo>
                  <a:lnTo>
                    <a:pt x="156" y="2"/>
                  </a:lnTo>
                  <a:lnTo>
                    <a:pt x="158" y="1"/>
                  </a:lnTo>
                  <a:lnTo>
                    <a:pt x="159" y="2"/>
                  </a:lnTo>
                  <a:lnTo>
                    <a:pt x="161" y="2"/>
                  </a:lnTo>
                  <a:lnTo>
                    <a:pt x="162" y="4"/>
                  </a:lnTo>
                  <a:lnTo>
                    <a:pt x="162" y="5"/>
                  </a:lnTo>
                  <a:lnTo>
                    <a:pt x="173" y="5"/>
                  </a:lnTo>
                  <a:lnTo>
                    <a:pt x="173" y="4"/>
                  </a:lnTo>
                  <a:lnTo>
                    <a:pt x="174" y="2"/>
                  </a:lnTo>
                  <a:lnTo>
                    <a:pt x="175" y="2"/>
                  </a:lnTo>
                  <a:lnTo>
                    <a:pt x="177" y="1"/>
                  </a:lnTo>
                  <a:lnTo>
                    <a:pt x="179" y="2"/>
                  </a:lnTo>
                  <a:lnTo>
                    <a:pt x="180" y="2"/>
                  </a:lnTo>
                  <a:lnTo>
                    <a:pt x="181" y="4"/>
                  </a:lnTo>
                  <a:lnTo>
                    <a:pt x="182" y="5"/>
                  </a:lnTo>
                  <a:lnTo>
                    <a:pt x="184" y="5"/>
                  </a:lnTo>
                  <a:lnTo>
                    <a:pt x="185" y="4"/>
                  </a:lnTo>
                  <a:lnTo>
                    <a:pt x="186" y="2"/>
                  </a:lnTo>
                  <a:lnTo>
                    <a:pt x="187" y="2"/>
                  </a:lnTo>
                  <a:lnTo>
                    <a:pt x="189" y="1"/>
                  </a:lnTo>
                  <a:lnTo>
                    <a:pt x="191" y="2"/>
                  </a:lnTo>
                  <a:lnTo>
                    <a:pt x="192" y="2"/>
                  </a:lnTo>
                  <a:lnTo>
                    <a:pt x="193" y="4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198" y="4"/>
                  </a:lnTo>
                  <a:lnTo>
                    <a:pt x="199" y="2"/>
                  </a:lnTo>
                  <a:lnTo>
                    <a:pt x="201" y="2"/>
                  </a:lnTo>
                  <a:lnTo>
                    <a:pt x="202" y="1"/>
                  </a:lnTo>
                  <a:lnTo>
                    <a:pt x="204" y="2"/>
                  </a:lnTo>
                  <a:lnTo>
                    <a:pt x="206" y="2"/>
                  </a:lnTo>
                  <a:lnTo>
                    <a:pt x="207" y="4"/>
                  </a:lnTo>
                  <a:lnTo>
                    <a:pt x="207" y="5"/>
                  </a:lnTo>
                  <a:lnTo>
                    <a:pt x="218" y="5"/>
                  </a:lnTo>
                  <a:lnTo>
                    <a:pt x="218" y="141"/>
                  </a:lnTo>
                  <a:lnTo>
                    <a:pt x="231" y="141"/>
                  </a:lnTo>
                  <a:lnTo>
                    <a:pt x="231" y="140"/>
                  </a:lnTo>
                  <a:lnTo>
                    <a:pt x="233" y="138"/>
                  </a:lnTo>
                  <a:lnTo>
                    <a:pt x="234" y="138"/>
                  </a:lnTo>
                  <a:lnTo>
                    <a:pt x="236" y="137"/>
                  </a:lnTo>
                  <a:lnTo>
                    <a:pt x="237" y="138"/>
                  </a:lnTo>
                  <a:lnTo>
                    <a:pt x="239" y="138"/>
                  </a:lnTo>
                  <a:lnTo>
                    <a:pt x="240" y="140"/>
                  </a:lnTo>
                  <a:lnTo>
                    <a:pt x="240" y="141"/>
                  </a:lnTo>
                  <a:lnTo>
                    <a:pt x="254" y="141"/>
                  </a:lnTo>
                  <a:lnTo>
                    <a:pt x="254" y="139"/>
                  </a:lnTo>
                  <a:lnTo>
                    <a:pt x="255" y="138"/>
                  </a:lnTo>
                  <a:lnTo>
                    <a:pt x="256" y="137"/>
                  </a:lnTo>
                  <a:lnTo>
                    <a:pt x="258" y="136"/>
                  </a:lnTo>
                  <a:lnTo>
                    <a:pt x="260" y="136"/>
                  </a:lnTo>
                  <a:lnTo>
                    <a:pt x="262" y="136"/>
                  </a:lnTo>
                  <a:lnTo>
                    <a:pt x="263" y="137"/>
                  </a:lnTo>
                  <a:lnTo>
                    <a:pt x="265" y="138"/>
                  </a:lnTo>
                  <a:lnTo>
                    <a:pt x="265" y="139"/>
                  </a:lnTo>
                  <a:lnTo>
                    <a:pt x="266" y="141"/>
                  </a:lnTo>
                  <a:lnTo>
                    <a:pt x="267" y="141"/>
                  </a:lnTo>
                  <a:lnTo>
                    <a:pt x="267" y="140"/>
                  </a:lnTo>
                  <a:lnTo>
                    <a:pt x="268" y="138"/>
                  </a:lnTo>
                  <a:lnTo>
                    <a:pt x="270" y="138"/>
                  </a:lnTo>
                  <a:lnTo>
                    <a:pt x="271" y="137"/>
                  </a:lnTo>
                  <a:lnTo>
                    <a:pt x="273" y="138"/>
                  </a:lnTo>
                  <a:lnTo>
                    <a:pt x="274" y="138"/>
                  </a:lnTo>
                  <a:lnTo>
                    <a:pt x="276" y="140"/>
                  </a:lnTo>
                  <a:lnTo>
                    <a:pt x="276" y="141"/>
                  </a:lnTo>
                  <a:lnTo>
                    <a:pt x="284" y="141"/>
                  </a:lnTo>
                  <a:lnTo>
                    <a:pt x="284" y="140"/>
                  </a:lnTo>
                  <a:lnTo>
                    <a:pt x="285" y="138"/>
                  </a:lnTo>
                  <a:lnTo>
                    <a:pt x="287" y="138"/>
                  </a:lnTo>
                  <a:lnTo>
                    <a:pt x="289" y="137"/>
                  </a:lnTo>
                  <a:lnTo>
                    <a:pt x="290" y="138"/>
                  </a:lnTo>
                  <a:lnTo>
                    <a:pt x="292" y="138"/>
                  </a:lnTo>
                  <a:lnTo>
                    <a:pt x="293" y="140"/>
                  </a:lnTo>
                  <a:lnTo>
                    <a:pt x="293" y="141"/>
                  </a:lnTo>
                  <a:lnTo>
                    <a:pt x="328" y="141"/>
                  </a:lnTo>
                  <a:lnTo>
                    <a:pt x="328" y="140"/>
                  </a:lnTo>
                  <a:lnTo>
                    <a:pt x="329" y="138"/>
                  </a:lnTo>
                  <a:lnTo>
                    <a:pt x="331" y="138"/>
                  </a:lnTo>
                  <a:lnTo>
                    <a:pt x="332" y="137"/>
                  </a:lnTo>
                  <a:lnTo>
                    <a:pt x="334" y="138"/>
                  </a:lnTo>
                  <a:lnTo>
                    <a:pt x="336" y="138"/>
                  </a:lnTo>
                  <a:lnTo>
                    <a:pt x="337" y="140"/>
                  </a:lnTo>
                  <a:lnTo>
                    <a:pt x="337" y="141"/>
                  </a:lnTo>
                  <a:lnTo>
                    <a:pt x="384" y="141"/>
                  </a:lnTo>
                  <a:lnTo>
                    <a:pt x="384" y="140"/>
                  </a:lnTo>
                  <a:lnTo>
                    <a:pt x="385" y="138"/>
                  </a:lnTo>
                  <a:lnTo>
                    <a:pt x="387" y="138"/>
                  </a:lnTo>
                  <a:lnTo>
                    <a:pt x="388" y="137"/>
                  </a:lnTo>
                  <a:lnTo>
                    <a:pt x="390" y="138"/>
                  </a:lnTo>
                  <a:lnTo>
                    <a:pt x="391" y="138"/>
                  </a:lnTo>
                  <a:lnTo>
                    <a:pt x="392" y="140"/>
                  </a:lnTo>
                  <a:lnTo>
                    <a:pt x="393" y="141"/>
                  </a:lnTo>
                  <a:lnTo>
                    <a:pt x="489" y="141"/>
                  </a:lnTo>
                  <a:lnTo>
                    <a:pt x="490" y="140"/>
                  </a:lnTo>
                  <a:lnTo>
                    <a:pt x="491" y="138"/>
                  </a:lnTo>
                  <a:lnTo>
                    <a:pt x="492" y="138"/>
                  </a:lnTo>
                  <a:lnTo>
                    <a:pt x="494" y="137"/>
                  </a:lnTo>
                  <a:lnTo>
                    <a:pt x="495" y="138"/>
                  </a:lnTo>
                  <a:lnTo>
                    <a:pt x="497" y="138"/>
                  </a:lnTo>
                  <a:lnTo>
                    <a:pt x="498" y="140"/>
                  </a:lnTo>
                  <a:lnTo>
                    <a:pt x="498" y="141"/>
                  </a:lnTo>
                  <a:lnTo>
                    <a:pt x="509" y="141"/>
                  </a:lnTo>
                  <a:lnTo>
                    <a:pt x="509" y="140"/>
                  </a:lnTo>
                  <a:lnTo>
                    <a:pt x="510" y="138"/>
                  </a:lnTo>
                  <a:lnTo>
                    <a:pt x="511" y="138"/>
                  </a:lnTo>
                  <a:lnTo>
                    <a:pt x="513" y="137"/>
                  </a:lnTo>
                  <a:lnTo>
                    <a:pt x="515" y="138"/>
                  </a:lnTo>
                  <a:lnTo>
                    <a:pt x="516" y="138"/>
                  </a:lnTo>
                  <a:lnTo>
                    <a:pt x="517" y="140"/>
                  </a:lnTo>
                  <a:lnTo>
                    <a:pt x="518" y="141"/>
                  </a:lnTo>
                  <a:lnTo>
                    <a:pt x="553" y="141"/>
                  </a:lnTo>
                  <a:lnTo>
                    <a:pt x="553" y="140"/>
                  </a:lnTo>
                  <a:lnTo>
                    <a:pt x="554" y="138"/>
                  </a:lnTo>
                  <a:lnTo>
                    <a:pt x="555" y="138"/>
                  </a:lnTo>
                  <a:lnTo>
                    <a:pt x="557" y="137"/>
                  </a:lnTo>
                  <a:lnTo>
                    <a:pt x="559" y="138"/>
                  </a:lnTo>
                  <a:lnTo>
                    <a:pt x="560" y="138"/>
                  </a:lnTo>
                  <a:lnTo>
                    <a:pt x="561" y="140"/>
                  </a:lnTo>
                  <a:lnTo>
                    <a:pt x="561" y="141"/>
                  </a:lnTo>
                  <a:lnTo>
                    <a:pt x="585" y="141"/>
                  </a:lnTo>
                  <a:lnTo>
                    <a:pt x="585" y="139"/>
                  </a:lnTo>
                  <a:lnTo>
                    <a:pt x="586" y="137"/>
                  </a:lnTo>
                  <a:lnTo>
                    <a:pt x="588" y="136"/>
                  </a:lnTo>
                  <a:lnTo>
                    <a:pt x="590" y="135"/>
                  </a:lnTo>
                  <a:lnTo>
                    <a:pt x="592" y="134"/>
                  </a:lnTo>
                  <a:lnTo>
                    <a:pt x="595" y="134"/>
                  </a:lnTo>
                  <a:lnTo>
                    <a:pt x="597" y="135"/>
                  </a:lnTo>
                  <a:lnTo>
                    <a:pt x="599" y="136"/>
                  </a:lnTo>
                  <a:lnTo>
                    <a:pt x="601" y="137"/>
                  </a:lnTo>
                  <a:lnTo>
                    <a:pt x="602" y="139"/>
                  </a:lnTo>
                  <a:lnTo>
                    <a:pt x="602" y="141"/>
                  </a:lnTo>
                  <a:lnTo>
                    <a:pt x="631" y="141"/>
                  </a:lnTo>
                  <a:lnTo>
                    <a:pt x="631" y="140"/>
                  </a:lnTo>
                  <a:lnTo>
                    <a:pt x="632" y="138"/>
                  </a:lnTo>
                  <a:lnTo>
                    <a:pt x="633" y="138"/>
                  </a:lnTo>
                  <a:lnTo>
                    <a:pt x="635" y="137"/>
                  </a:lnTo>
                  <a:lnTo>
                    <a:pt x="637" y="138"/>
                  </a:lnTo>
                  <a:lnTo>
                    <a:pt x="638" y="138"/>
                  </a:lnTo>
                  <a:lnTo>
                    <a:pt x="639" y="140"/>
                  </a:lnTo>
                  <a:lnTo>
                    <a:pt x="640" y="141"/>
                  </a:lnTo>
                  <a:lnTo>
                    <a:pt x="693" y="141"/>
                  </a:lnTo>
                  <a:lnTo>
                    <a:pt x="693" y="140"/>
                  </a:lnTo>
                  <a:lnTo>
                    <a:pt x="694" y="138"/>
                  </a:lnTo>
                  <a:lnTo>
                    <a:pt x="695" y="138"/>
                  </a:lnTo>
                  <a:lnTo>
                    <a:pt x="697" y="137"/>
                  </a:lnTo>
                  <a:lnTo>
                    <a:pt x="699" y="138"/>
                  </a:lnTo>
                  <a:lnTo>
                    <a:pt x="700" y="138"/>
                  </a:lnTo>
                  <a:lnTo>
                    <a:pt x="701" y="140"/>
                  </a:lnTo>
                  <a:lnTo>
                    <a:pt x="702" y="141"/>
                  </a:lnTo>
                  <a:lnTo>
                    <a:pt x="706" y="141"/>
                  </a:lnTo>
                  <a:lnTo>
                    <a:pt x="707" y="140"/>
                  </a:lnTo>
                  <a:lnTo>
                    <a:pt x="707" y="138"/>
                  </a:lnTo>
                  <a:lnTo>
                    <a:pt x="709" y="138"/>
                  </a:lnTo>
                  <a:lnTo>
                    <a:pt x="711" y="137"/>
                  </a:lnTo>
                  <a:lnTo>
                    <a:pt x="712" y="138"/>
                  </a:lnTo>
                  <a:lnTo>
                    <a:pt x="714" y="138"/>
                  </a:lnTo>
                  <a:lnTo>
                    <a:pt x="715" y="140"/>
                  </a:lnTo>
                  <a:lnTo>
                    <a:pt x="715" y="141"/>
                  </a:lnTo>
                  <a:lnTo>
                    <a:pt x="741" y="141"/>
                  </a:lnTo>
                  <a:lnTo>
                    <a:pt x="742" y="140"/>
                  </a:lnTo>
                  <a:lnTo>
                    <a:pt x="742" y="138"/>
                  </a:lnTo>
                  <a:lnTo>
                    <a:pt x="744" y="138"/>
                  </a:lnTo>
                  <a:lnTo>
                    <a:pt x="746" y="137"/>
                  </a:lnTo>
                  <a:lnTo>
                    <a:pt x="747" y="138"/>
                  </a:lnTo>
                  <a:lnTo>
                    <a:pt x="749" y="138"/>
                  </a:lnTo>
                  <a:lnTo>
                    <a:pt x="750" y="140"/>
                  </a:lnTo>
                  <a:lnTo>
                    <a:pt x="750" y="141"/>
                  </a:lnTo>
                  <a:lnTo>
                    <a:pt x="793" y="141"/>
                  </a:lnTo>
                  <a:lnTo>
                    <a:pt x="793" y="140"/>
                  </a:lnTo>
                  <a:lnTo>
                    <a:pt x="794" y="138"/>
                  </a:lnTo>
                  <a:lnTo>
                    <a:pt x="796" y="138"/>
                  </a:lnTo>
                  <a:lnTo>
                    <a:pt x="798" y="137"/>
                  </a:lnTo>
                  <a:lnTo>
                    <a:pt x="799" y="138"/>
                  </a:lnTo>
                  <a:lnTo>
                    <a:pt x="801" y="138"/>
                  </a:lnTo>
                  <a:lnTo>
                    <a:pt x="802" y="140"/>
                  </a:lnTo>
                  <a:lnTo>
                    <a:pt x="802" y="141"/>
                  </a:lnTo>
                  <a:lnTo>
                    <a:pt x="811" y="141"/>
                  </a:lnTo>
                  <a:lnTo>
                    <a:pt x="811" y="139"/>
                  </a:lnTo>
                  <a:lnTo>
                    <a:pt x="812" y="137"/>
                  </a:lnTo>
                  <a:lnTo>
                    <a:pt x="814" y="136"/>
                  </a:lnTo>
                  <a:lnTo>
                    <a:pt x="816" y="135"/>
                  </a:lnTo>
                  <a:lnTo>
                    <a:pt x="818" y="134"/>
                  </a:lnTo>
                  <a:lnTo>
                    <a:pt x="821" y="134"/>
                  </a:lnTo>
                  <a:lnTo>
                    <a:pt x="823" y="135"/>
                  </a:lnTo>
                  <a:lnTo>
                    <a:pt x="825" y="136"/>
                  </a:lnTo>
                  <a:lnTo>
                    <a:pt x="826" y="137"/>
                  </a:lnTo>
                  <a:lnTo>
                    <a:pt x="827" y="139"/>
                  </a:lnTo>
                  <a:lnTo>
                    <a:pt x="828" y="141"/>
                  </a:lnTo>
                  <a:lnTo>
                    <a:pt x="831" y="141"/>
                  </a:lnTo>
                  <a:lnTo>
                    <a:pt x="832" y="140"/>
                  </a:lnTo>
                  <a:lnTo>
                    <a:pt x="832" y="138"/>
                  </a:lnTo>
                  <a:lnTo>
                    <a:pt x="834" y="138"/>
                  </a:lnTo>
                  <a:lnTo>
                    <a:pt x="836" y="137"/>
                  </a:lnTo>
                  <a:lnTo>
                    <a:pt x="837" y="138"/>
                  </a:lnTo>
                  <a:lnTo>
                    <a:pt x="839" y="138"/>
                  </a:lnTo>
                  <a:lnTo>
                    <a:pt x="840" y="140"/>
                  </a:lnTo>
                  <a:lnTo>
                    <a:pt x="840" y="141"/>
                  </a:lnTo>
                  <a:lnTo>
                    <a:pt x="861" y="141"/>
                  </a:lnTo>
                  <a:lnTo>
                    <a:pt x="862" y="140"/>
                  </a:lnTo>
                  <a:lnTo>
                    <a:pt x="863" y="138"/>
                  </a:lnTo>
                  <a:lnTo>
                    <a:pt x="864" y="138"/>
                  </a:lnTo>
                  <a:lnTo>
                    <a:pt x="866" y="137"/>
                  </a:lnTo>
                  <a:lnTo>
                    <a:pt x="868" y="138"/>
                  </a:lnTo>
                  <a:lnTo>
                    <a:pt x="869" y="138"/>
                  </a:lnTo>
                  <a:lnTo>
                    <a:pt x="870" y="140"/>
                  </a:lnTo>
                  <a:lnTo>
                    <a:pt x="870" y="141"/>
                  </a:lnTo>
                  <a:lnTo>
                    <a:pt x="949" y="141"/>
                  </a:lnTo>
                  <a:lnTo>
                    <a:pt x="950" y="140"/>
                  </a:lnTo>
                  <a:lnTo>
                    <a:pt x="951" y="138"/>
                  </a:lnTo>
                  <a:lnTo>
                    <a:pt x="952" y="138"/>
                  </a:lnTo>
                  <a:lnTo>
                    <a:pt x="954" y="137"/>
                  </a:lnTo>
                  <a:lnTo>
                    <a:pt x="955" y="138"/>
                  </a:lnTo>
                  <a:lnTo>
                    <a:pt x="957" y="138"/>
                  </a:lnTo>
                  <a:lnTo>
                    <a:pt x="958" y="140"/>
                  </a:lnTo>
                  <a:lnTo>
                    <a:pt x="958" y="141"/>
                  </a:lnTo>
                  <a:lnTo>
                    <a:pt x="1042" y="141"/>
                  </a:lnTo>
                  <a:lnTo>
                    <a:pt x="1042" y="31"/>
                  </a:lnTo>
                  <a:lnTo>
                    <a:pt x="1079" y="31"/>
                  </a:lnTo>
                  <a:lnTo>
                    <a:pt x="1079" y="30"/>
                  </a:lnTo>
                  <a:lnTo>
                    <a:pt x="1080" y="28"/>
                  </a:lnTo>
                  <a:lnTo>
                    <a:pt x="1081" y="28"/>
                  </a:lnTo>
                  <a:lnTo>
                    <a:pt x="1083" y="27"/>
                  </a:lnTo>
                  <a:lnTo>
                    <a:pt x="1085" y="28"/>
                  </a:lnTo>
                  <a:lnTo>
                    <a:pt x="1086" y="28"/>
                  </a:lnTo>
                  <a:lnTo>
                    <a:pt x="1087" y="30"/>
                  </a:lnTo>
                  <a:lnTo>
                    <a:pt x="1088" y="31"/>
                  </a:lnTo>
                  <a:lnTo>
                    <a:pt x="1095" y="31"/>
                  </a:lnTo>
                  <a:lnTo>
                    <a:pt x="1095" y="30"/>
                  </a:lnTo>
                  <a:lnTo>
                    <a:pt x="1096" y="28"/>
                  </a:lnTo>
                  <a:lnTo>
                    <a:pt x="1097" y="28"/>
                  </a:lnTo>
                  <a:lnTo>
                    <a:pt x="1099" y="27"/>
                  </a:lnTo>
                  <a:lnTo>
                    <a:pt x="1101" y="28"/>
                  </a:lnTo>
                  <a:lnTo>
                    <a:pt x="1102" y="28"/>
                  </a:lnTo>
                  <a:lnTo>
                    <a:pt x="1103" y="30"/>
                  </a:lnTo>
                  <a:lnTo>
                    <a:pt x="1104" y="31"/>
                  </a:lnTo>
                  <a:lnTo>
                    <a:pt x="1159" y="31"/>
                  </a:lnTo>
                  <a:lnTo>
                    <a:pt x="1159" y="30"/>
                  </a:lnTo>
                  <a:lnTo>
                    <a:pt x="1160" y="28"/>
                  </a:lnTo>
                  <a:lnTo>
                    <a:pt x="1162" y="28"/>
                  </a:lnTo>
                  <a:lnTo>
                    <a:pt x="1163" y="27"/>
                  </a:lnTo>
                  <a:lnTo>
                    <a:pt x="1165" y="28"/>
                  </a:lnTo>
                  <a:lnTo>
                    <a:pt x="1166" y="28"/>
                  </a:lnTo>
                  <a:lnTo>
                    <a:pt x="1167" y="30"/>
                  </a:lnTo>
                  <a:lnTo>
                    <a:pt x="1168" y="31"/>
                  </a:lnTo>
                  <a:lnTo>
                    <a:pt x="1172" y="31"/>
                  </a:lnTo>
                  <a:lnTo>
                    <a:pt x="1173" y="30"/>
                  </a:lnTo>
                  <a:lnTo>
                    <a:pt x="1174" y="28"/>
                  </a:lnTo>
                  <a:lnTo>
                    <a:pt x="1175" y="28"/>
                  </a:lnTo>
                  <a:lnTo>
                    <a:pt x="1177" y="27"/>
                  </a:lnTo>
                  <a:lnTo>
                    <a:pt x="1178" y="28"/>
                  </a:lnTo>
                  <a:lnTo>
                    <a:pt x="1180" y="28"/>
                  </a:lnTo>
                  <a:lnTo>
                    <a:pt x="1181" y="30"/>
                  </a:lnTo>
                  <a:lnTo>
                    <a:pt x="1181" y="31"/>
                  </a:lnTo>
                  <a:lnTo>
                    <a:pt x="1186" y="31"/>
                  </a:lnTo>
                  <a:lnTo>
                    <a:pt x="1186" y="30"/>
                  </a:lnTo>
                  <a:lnTo>
                    <a:pt x="1187" y="28"/>
                  </a:lnTo>
                  <a:lnTo>
                    <a:pt x="1189" y="28"/>
                  </a:lnTo>
                  <a:lnTo>
                    <a:pt x="1190" y="27"/>
                  </a:lnTo>
                  <a:lnTo>
                    <a:pt x="1192" y="28"/>
                  </a:lnTo>
                  <a:lnTo>
                    <a:pt x="1194" y="28"/>
                  </a:lnTo>
                  <a:lnTo>
                    <a:pt x="1195" y="30"/>
                  </a:lnTo>
                  <a:lnTo>
                    <a:pt x="1195" y="31"/>
                  </a:lnTo>
                  <a:lnTo>
                    <a:pt x="1213" y="31"/>
                  </a:lnTo>
                  <a:lnTo>
                    <a:pt x="1213" y="30"/>
                  </a:lnTo>
                  <a:lnTo>
                    <a:pt x="1214" y="28"/>
                  </a:lnTo>
                  <a:lnTo>
                    <a:pt x="1216" y="28"/>
                  </a:lnTo>
                  <a:lnTo>
                    <a:pt x="1217" y="27"/>
                  </a:lnTo>
                  <a:lnTo>
                    <a:pt x="1219" y="28"/>
                  </a:lnTo>
                  <a:lnTo>
                    <a:pt x="1220" y="28"/>
                  </a:lnTo>
                  <a:lnTo>
                    <a:pt x="1221" y="30"/>
                  </a:lnTo>
                  <a:lnTo>
                    <a:pt x="1222" y="31"/>
                  </a:lnTo>
                  <a:lnTo>
                    <a:pt x="1250" y="31"/>
                  </a:lnTo>
                  <a:lnTo>
                    <a:pt x="1250" y="30"/>
                  </a:lnTo>
                  <a:lnTo>
                    <a:pt x="1251" y="28"/>
                  </a:lnTo>
                  <a:lnTo>
                    <a:pt x="1253" y="28"/>
                  </a:lnTo>
                  <a:lnTo>
                    <a:pt x="1254" y="27"/>
                  </a:lnTo>
                  <a:lnTo>
                    <a:pt x="1256" y="28"/>
                  </a:lnTo>
                  <a:lnTo>
                    <a:pt x="1258" y="28"/>
                  </a:lnTo>
                  <a:lnTo>
                    <a:pt x="1259" y="30"/>
                  </a:lnTo>
                  <a:lnTo>
                    <a:pt x="1259" y="31"/>
                  </a:lnTo>
                  <a:lnTo>
                    <a:pt x="1289" y="31"/>
                  </a:lnTo>
                  <a:lnTo>
                    <a:pt x="1289" y="30"/>
                  </a:lnTo>
                  <a:lnTo>
                    <a:pt x="1290" y="28"/>
                  </a:lnTo>
                  <a:lnTo>
                    <a:pt x="1292" y="28"/>
                  </a:lnTo>
                  <a:lnTo>
                    <a:pt x="1293" y="27"/>
                  </a:lnTo>
                  <a:lnTo>
                    <a:pt x="1295" y="28"/>
                  </a:lnTo>
                  <a:lnTo>
                    <a:pt x="1296" y="28"/>
                  </a:lnTo>
                  <a:lnTo>
                    <a:pt x="1297" y="30"/>
                  </a:lnTo>
                  <a:lnTo>
                    <a:pt x="1298" y="31"/>
                  </a:lnTo>
                  <a:lnTo>
                    <a:pt x="1301" y="31"/>
                  </a:lnTo>
                  <a:lnTo>
                    <a:pt x="1301" y="30"/>
                  </a:lnTo>
                  <a:lnTo>
                    <a:pt x="1302" y="28"/>
                  </a:lnTo>
                  <a:lnTo>
                    <a:pt x="1303" y="28"/>
                  </a:lnTo>
                  <a:lnTo>
                    <a:pt x="1305" y="27"/>
                  </a:lnTo>
                  <a:lnTo>
                    <a:pt x="1307" y="28"/>
                  </a:lnTo>
                  <a:lnTo>
                    <a:pt x="1308" y="28"/>
                  </a:lnTo>
                  <a:lnTo>
                    <a:pt x="1309" y="30"/>
                  </a:lnTo>
                  <a:lnTo>
                    <a:pt x="1310" y="31"/>
                  </a:lnTo>
                  <a:lnTo>
                    <a:pt x="1425" y="31"/>
                  </a:lnTo>
                  <a:lnTo>
                    <a:pt x="1425" y="30"/>
                  </a:lnTo>
                  <a:lnTo>
                    <a:pt x="1426" y="28"/>
                  </a:lnTo>
                  <a:lnTo>
                    <a:pt x="1427" y="28"/>
                  </a:lnTo>
                  <a:lnTo>
                    <a:pt x="1429" y="27"/>
                  </a:lnTo>
                  <a:lnTo>
                    <a:pt x="1431" y="28"/>
                  </a:lnTo>
                  <a:lnTo>
                    <a:pt x="1432" y="28"/>
                  </a:lnTo>
                  <a:lnTo>
                    <a:pt x="1433" y="30"/>
                  </a:lnTo>
                  <a:lnTo>
                    <a:pt x="1433" y="31"/>
                  </a:lnTo>
                  <a:lnTo>
                    <a:pt x="1557" y="31"/>
                  </a:lnTo>
                  <a:lnTo>
                    <a:pt x="1558" y="30"/>
                  </a:lnTo>
                  <a:lnTo>
                    <a:pt x="1559" y="28"/>
                  </a:lnTo>
                  <a:lnTo>
                    <a:pt x="1560" y="28"/>
                  </a:lnTo>
                  <a:lnTo>
                    <a:pt x="1562" y="27"/>
                  </a:lnTo>
                  <a:lnTo>
                    <a:pt x="1563" y="28"/>
                  </a:lnTo>
                  <a:lnTo>
                    <a:pt x="1565" y="28"/>
                  </a:lnTo>
                  <a:lnTo>
                    <a:pt x="1566" y="30"/>
                  </a:lnTo>
                  <a:lnTo>
                    <a:pt x="1566" y="31"/>
                  </a:lnTo>
                  <a:lnTo>
                    <a:pt x="1598" y="31"/>
                  </a:lnTo>
                  <a:lnTo>
                    <a:pt x="1598" y="30"/>
                  </a:lnTo>
                  <a:lnTo>
                    <a:pt x="1599" y="28"/>
                  </a:lnTo>
                  <a:lnTo>
                    <a:pt x="1601" y="28"/>
                  </a:lnTo>
                  <a:lnTo>
                    <a:pt x="1602" y="27"/>
                  </a:lnTo>
                  <a:lnTo>
                    <a:pt x="1604" y="28"/>
                  </a:lnTo>
                  <a:lnTo>
                    <a:pt x="1605" y="28"/>
                  </a:lnTo>
                  <a:lnTo>
                    <a:pt x="1606" y="30"/>
                  </a:lnTo>
                  <a:lnTo>
                    <a:pt x="1607" y="31"/>
                  </a:lnTo>
                  <a:lnTo>
                    <a:pt x="1611" y="31"/>
                  </a:lnTo>
                  <a:lnTo>
                    <a:pt x="1612" y="30"/>
                  </a:lnTo>
                  <a:lnTo>
                    <a:pt x="1613" y="28"/>
                  </a:lnTo>
                  <a:lnTo>
                    <a:pt x="1614" y="28"/>
                  </a:lnTo>
                  <a:lnTo>
                    <a:pt x="1616" y="27"/>
                  </a:lnTo>
                  <a:lnTo>
                    <a:pt x="1617" y="28"/>
                  </a:lnTo>
                  <a:lnTo>
                    <a:pt x="1619" y="28"/>
                  </a:lnTo>
                  <a:lnTo>
                    <a:pt x="1620" y="30"/>
                  </a:lnTo>
                  <a:lnTo>
                    <a:pt x="1620" y="31"/>
                  </a:lnTo>
                  <a:lnTo>
                    <a:pt x="1658" y="31"/>
                  </a:lnTo>
                  <a:lnTo>
                    <a:pt x="1659" y="30"/>
                  </a:lnTo>
                  <a:lnTo>
                    <a:pt x="1660" y="28"/>
                  </a:lnTo>
                  <a:lnTo>
                    <a:pt x="1661" y="28"/>
                  </a:lnTo>
                  <a:lnTo>
                    <a:pt x="1663" y="27"/>
                  </a:lnTo>
                  <a:lnTo>
                    <a:pt x="1665" y="28"/>
                  </a:lnTo>
                  <a:lnTo>
                    <a:pt x="1666" y="28"/>
                  </a:lnTo>
                  <a:lnTo>
                    <a:pt x="1667" y="30"/>
                  </a:lnTo>
                  <a:lnTo>
                    <a:pt x="1668" y="31"/>
                  </a:lnTo>
                  <a:lnTo>
                    <a:pt x="1693" y="31"/>
                  </a:lnTo>
                  <a:lnTo>
                    <a:pt x="1693" y="30"/>
                  </a:lnTo>
                  <a:lnTo>
                    <a:pt x="1694" y="28"/>
                  </a:lnTo>
                  <a:lnTo>
                    <a:pt x="1696" y="28"/>
                  </a:lnTo>
                  <a:lnTo>
                    <a:pt x="1698" y="27"/>
                  </a:lnTo>
                  <a:lnTo>
                    <a:pt x="1699" y="28"/>
                  </a:lnTo>
                  <a:lnTo>
                    <a:pt x="1701" y="28"/>
                  </a:lnTo>
                  <a:lnTo>
                    <a:pt x="1702" y="30"/>
                  </a:lnTo>
                  <a:lnTo>
                    <a:pt x="1702" y="31"/>
                  </a:lnTo>
                  <a:lnTo>
                    <a:pt x="1708" y="31"/>
                  </a:lnTo>
                  <a:lnTo>
                    <a:pt x="1708" y="30"/>
                  </a:lnTo>
                  <a:lnTo>
                    <a:pt x="1709" y="28"/>
                  </a:lnTo>
                  <a:lnTo>
                    <a:pt x="1710" y="28"/>
                  </a:lnTo>
                  <a:lnTo>
                    <a:pt x="1712" y="27"/>
                  </a:lnTo>
                  <a:lnTo>
                    <a:pt x="1714" y="28"/>
                  </a:lnTo>
                  <a:lnTo>
                    <a:pt x="1715" y="28"/>
                  </a:lnTo>
                  <a:lnTo>
                    <a:pt x="1716" y="30"/>
                  </a:lnTo>
                  <a:lnTo>
                    <a:pt x="1716" y="31"/>
                  </a:lnTo>
                  <a:lnTo>
                    <a:pt x="1735" y="31"/>
                  </a:lnTo>
                  <a:lnTo>
                    <a:pt x="1735" y="30"/>
                  </a:lnTo>
                  <a:lnTo>
                    <a:pt x="1736" y="28"/>
                  </a:lnTo>
                  <a:lnTo>
                    <a:pt x="1737" y="28"/>
                  </a:lnTo>
                  <a:lnTo>
                    <a:pt x="1739" y="27"/>
                  </a:lnTo>
                  <a:lnTo>
                    <a:pt x="1741" y="28"/>
                  </a:lnTo>
                  <a:lnTo>
                    <a:pt x="1742" y="28"/>
                  </a:lnTo>
                  <a:lnTo>
                    <a:pt x="1743" y="30"/>
                  </a:lnTo>
                  <a:lnTo>
                    <a:pt x="1744" y="31"/>
                  </a:lnTo>
                  <a:lnTo>
                    <a:pt x="1759" y="31"/>
                  </a:lnTo>
                  <a:lnTo>
                    <a:pt x="1760" y="30"/>
                  </a:lnTo>
                  <a:lnTo>
                    <a:pt x="1761" y="28"/>
                  </a:lnTo>
                  <a:lnTo>
                    <a:pt x="1762" y="28"/>
                  </a:lnTo>
                  <a:lnTo>
                    <a:pt x="1764" y="27"/>
                  </a:lnTo>
                  <a:lnTo>
                    <a:pt x="1765" y="28"/>
                  </a:lnTo>
                  <a:lnTo>
                    <a:pt x="1767" y="28"/>
                  </a:lnTo>
                  <a:lnTo>
                    <a:pt x="1768" y="30"/>
                  </a:lnTo>
                  <a:lnTo>
                    <a:pt x="1768" y="31"/>
                  </a:lnTo>
                  <a:lnTo>
                    <a:pt x="1786" y="31"/>
                  </a:lnTo>
                  <a:lnTo>
                    <a:pt x="1786" y="6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6" name="Freeform 626"/>
            <p:cNvSpPr>
              <a:spLocks/>
            </p:cNvSpPr>
            <p:nvPr/>
          </p:nvSpPr>
          <p:spPr bwMode="auto">
            <a:xfrm>
              <a:off x="4723" y="192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7" name="Freeform 627"/>
            <p:cNvSpPr>
              <a:spLocks/>
            </p:cNvSpPr>
            <p:nvPr/>
          </p:nvSpPr>
          <p:spPr bwMode="auto">
            <a:xfrm>
              <a:off x="2078" y="1393"/>
              <a:ext cx="2712" cy="537"/>
            </a:xfrm>
            <a:custGeom>
              <a:avLst/>
              <a:gdLst>
                <a:gd name="T0" fmla="*/ 20 w 2712"/>
                <a:gd name="T1" fmla="*/ 6 h 537"/>
                <a:gd name="T2" fmla="*/ 41 w 2712"/>
                <a:gd name="T3" fmla="*/ 3 h 537"/>
                <a:gd name="T4" fmla="*/ 67 w 2712"/>
                <a:gd name="T5" fmla="*/ 0 h 537"/>
                <a:gd name="T6" fmla="*/ 96 w 2712"/>
                <a:gd name="T7" fmla="*/ 3 h 537"/>
                <a:gd name="T8" fmla="*/ 127 w 2712"/>
                <a:gd name="T9" fmla="*/ 3 h 537"/>
                <a:gd name="T10" fmla="*/ 195 w 2712"/>
                <a:gd name="T11" fmla="*/ 5 h 537"/>
                <a:gd name="T12" fmla="*/ 337 w 2712"/>
                <a:gd name="T13" fmla="*/ 6 h 537"/>
                <a:gd name="T14" fmla="*/ 360 w 2712"/>
                <a:gd name="T15" fmla="*/ 3 h 537"/>
                <a:gd name="T16" fmla="*/ 425 w 2712"/>
                <a:gd name="T17" fmla="*/ 2 h 537"/>
                <a:gd name="T18" fmla="*/ 452 w 2712"/>
                <a:gd name="T19" fmla="*/ 3 h 537"/>
                <a:gd name="T20" fmla="*/ 468 w 2712"/>
                <a:gd name="T21" fmla="*/ 6 h 537"/>
                <a:gd name="T22" fmla="*/ 505 w 2712"/>
                <a:gd name="T23" fmla="*/ 5 h 537"/>
                <a:gd name="T24" fmla="*/ 527 w 2712"/>
                <a:gd name="T25" fmla="*/ 3 h 537"/>
                <a:gd name="T26" fmla="*/ 611 w 2712"/>
                <a:gd name="T27" fmla="*/ 3 h 537"/>
                <a:gd name="T28" fmla="*/ 641 w 2712"/>
                <a:gd name="T29" fmla="*/ 5 h 537"/>
                <a:gd name="T30" fmla="*/ 678 w 2712"/>
                <a:gd name="T31" fmla="*/ 6 h 537"/>
                <a:gd name="T32" fmla="*/ 697 w 2712"/>
                <a:gd name="T33" fmla="*/ 6 h 537"/>
                <a:gd name="T34" fmla="*/ 711 w 2712"/>
                <a:gd name="T35" fmla="*/ 3 h 537"/>
                <a:gd name="T36" fmla="*/ 738 w 2712"/>
                <a:gd name="T37" fmla="*/ 0 h 537"/>
                <a:gd name="T38" fmla="*/ 757 w 2712"/>
                <a:gd name="T39" fmla="*/ 1 h 537"/>
                <a:gd name="T40" fmla="*/ 789 w 2712"/>
                <a:gd name="T41" fmla="*/ 3 h 537"/>
                <a:gd name="T42" fmla="*/ 815 w 2712"/>
                <a:gd name="T43" fmla="*/ 0 h 537"/>
                <a:gd name="T44" fmla="*/ 858 w 2712"/>
                <a:gd name="T45" fmla="*/ 3 h 537"/>
                <a:gd name="T46" fmla="*/ 919 w 2712"/>
                <a:gd name="T47" fmla="*/ 3 h 537"/>
                <a:gd name="T48" fmla="*/ 942 w 2712"/>
                <a:gd name="T49" fmla="*/ 5 h 537"/>
                <a:gd name="T50" fmla="*/ 977 w 2712"/>
                <a:gd name="T51" fmla="*/ 6 h 537"/>
                <a:gd name="T52" fmla="*/ 1000 w 2712"/>
                <a:gd name="T53" fmla="*/ 3 h 537"/>
                <a:gd name="T54" fmla="*/ 1076 w 2712"/>
                <a:gd name="T55" fmla="*/ 2 h 537"/>
                <a:gd name="T56" fmla="*/ 1128 w 2712"/>
                <a:gd name="T57" fmla="*/ 3 h 537"/>
                <a:gd name="T58" fmla="*/ 1151 w 2712"/>
                <a:gd name="T59" fmla="*/ 6 h 537"/>
                <a:gd name="T60" fmla="*/ 1220 w 2712"/>
                <a:gd name="T61" fmla="*/ 5 h 537"/>
                <a:gd name="T62" fmla="*/ 1245 w 2712"/>
                <a:gd name="T63" fmla="*/ 3 h 537"/>
                <a:gd name="T64" fmla="*/ 1270 w 2712"/>
                <a:gd name="T65" fmla="*/ 3 h 537"/>
                <a:gd name="T66" fmla="*/ 1323 w 2712"/>
                <a:gd name="T67" fmla="*/ 80 h 537"/>
                <a:gd name="T68" fmla="*/ 1352 w 2712"/>
                <a:gd name="T69" fmla="*/ 81 h 537"/>
                <a:gd name="T70" fmla="*/ 1456 w 2712"/>
                <a:gd name="T71" fmla="*/ 83 h 537"/>
                <a:gd name="T72" fmla="*/ 1478 w 2712"/>
                <a:gd name="T73" fmla="*/ 80 h 537"/>
                <a:gd name="T74" fmla="*/ 1510 w 2712"/>
                <a:gd name="T75" fmla="*/ 79 h 537"/>
                <a:gd name="T76" fmla="*/ 1547 w 2712"/>
                <a:gd name="T77" fmla="*/ 80 h 537"/>
                <a:gd name="T78" fmla="*/ 1580 w 2712"/>
                <a:gd name="T79" fmla="*/ 83 h 537"/>
                <a:gd name="T80" fmla="*/ 1607 w 2712"/>
                <a:gd name="T81" fmla="*/ 81 h 537"/>
                <a:gd name="T82" fmla="*/ 1619 w 2712"/>
                <a:gd name="T83" fmla="*/ 78 h 537"/>
                <a:gd name="T84" fmla="*/ 1659 w 2712"/>
                <a:gd name="T85" fmla="*/ 80 h 537"/>
                <a:gd name="T86" fmla="*/ 1688 w 2712"/>
                <a:gd name="T87" fmla="*/ 79 h 537"/>
                <a:gd name="T88" fmla="*/ 1714 w 2712"/>
                <a:gd name="T89" fmla="*/ 80 h 537"/>
                <a:gd name="T90" fmla="*/ 1735 w 2712"/>
                <a:gd name="T91" fmla="*/ 83 h 537"/>
                <a:gd name="T92" fmla="*/ 1754 w 2712"/>
                <a:gd name="T93" fmla="*/ 81 h 537"/>
                <a:gd name="T94" fmla="*/ 1797 w 2712"/>
                <a:gd name="T95" fmla="*/ 80 h 537"/>
                <a:gd name="T96" fmla="*/ 1895 w 2712"/>
                <a:gd name="T97" fmla="*/ 80 h 537"/>
                <a:gd name="T98" fmla="*/ 2032 w 2712"/>
                <a:gd name="T99" fmla="*/ 81 h 537"/>
                <a:gd name="T100" fmla="*/ 2061 w 2712"/>
                <a:gd name="T101" fmla="*/ 83 h 537"/>
                <a:gd name="T102" fmla="*/ 2213 w 2712"/>
                <a:gd name="T103" fmla="*/ 80 h 537"/>
                <a:gd name="T104" fmla="*/ 2297 w 2712"/>
                <a:gd name="T105" fmla="*/ 79 h 537"/>
                <a:gd name="T106" fmla="*/ 2369 w 2712"/>
                <a:gd name="T107" fmla="*/ 80 h 537"/>
                <a:gd name="T108" fmla="*/ 2397 w 2712"/>
                <a:gd name="T109" fmla="*/ 83 h 537"/>
                <a:gd name="T110" fmla="*/ 2477 w 2712"/>
                <a:gd name="T111" fmla="*/ 81 h 537"/>
                <a:gd name="T112" fmla="*/ 2575 w 2712"/>
                <a:gd name="T113" fmla="*/ 80 h 537"/>
                <a:gd name="T114" fmla="*/ 2606 w 2712"/>
                <a:gd name="T115" fmla="*/ 80 h 537"/>
                <a:gd name="T116" fmla="*/ 2633 w 2712"/>
                <a:gd name="T117" fmla="*/ 81 h 53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712"/>
                <a:gd name="T178" fmla="*/ 0 h 537"/>
                <a:gd name="T179" fmla="*/ 2712 w 2712"/>
                <a:gd name="T180" fmla="*/ 537 h 53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712" h="537">
                  <a:moveTo>
                    <a:pt x="0" y="6"/>
                  </a:moveTo>
                  <a:lnTo>
                    <a:pt x="9" y="6"/>
                  </a:lnTo>
                  <a:lnTo>
                    <a:pt x="9" y="5"/>
                  </a:lnTo>
                  <a:lnTo>
                    <a:pt x="10" y="3"/>
                  </a:lnTo>
                  <a:lnTo>
                    <a:pt x="12" y="3"/>
                  </a:lnTo>
                  <a:lnTo>
                    <a:pt x="13" y="2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4" y="2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40" y="6"/>
                  </a:lnTo>
                  <a:lnTo>
                    <a:pt x="41" y="5"/>
                  </a:lnTo>
                  <a:lnTo>
                    <a:pt x="41" y="3"/>
                  </a:lnTo>
                  <a:lnTo>
                    <a:pt x="43" y="3"/>
                  </a:lnTo>
                  <a:lnTo>
                    <a:pt x="45" y="2"/>
                  </a:lnTo>
                  <a:lnTo>
                    <a:pt x="46" y="3"/>
                  </a:lnTo>
                  <a:lnTo>
                    <a:pt x="48" y="3"/>
                  </a:lnTo>
                  <a:lnTo>
                    <a:pt x="49" y="5"/>
                  </a:lnTo>
                  <a:lnTo>
                    <a:pt x="49" y="6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3" y="2"/>
                  </a:lnTo>
                  <a:lnTo>
                    <a:pt x="65" y="1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6" y="1"/>
                  </a:lnTo>
                  <a:lnTo>
                    <a:pt x="77" y="2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93" y="6"/>
                  </a:lnTo>
                  <a:lnTo>
                    <a:pt x="93" y="5"/>
                  </a:lnTo>
                  <a:lnTo>
                    <a:pt x="94" y="3"/>
                  </a:lnTo>
                  <a:lnTo>
                    <a:pt x="96" y="3"/>
                  </a:lnTo>
                  <a:lnTo>
                    <a:pt x="97" y="2"/>
                  </a:lnTo>
                  <a:lnTo>
                    <a:pt x="99" y="3"/>
                  </a:lnTo>
                  <a:lnTo>
                    <a:pt x="101" y="3"/>
                  </a:lnTo>
                  <a:lnTo>
                    <a:pt x="101" y="5"/>
                  </a:lnTo>
                  <a:lnTo>
                    <a:pt x="102" y="6"/>
                  </a:lnTo>
                  <a:lnTo>
                    <a:pt x="121" y="6"/>
                  </a:lnTo>
                  <a:lnTo>
                    <a:pt x="121" y="5"/>
                  </a:lnTo>
                  <a:lnTo>
                    <a:pt x="122" y="3"/>
                  </a:lnTo>
                  <a:lnTo>
                    <a:pt x="123" y="3"/>
                  </a:lnTo>
                  <a:lnTo>
                    <a:pt x="125" y="2"/>
                  </a:lnTo>
                  <a:lnTo>
                    <a:pt x="127" y="3"/>
                  </a:lnTo>
                  <a:lnTo>
                    <a:pt x="128" y="3"/>
                  </a:lnTo>
                  <a:lnTo>
                    <a:pt x="129" y="5"/>
                  </a:lnTo>
                  <a:lnTo>
                    <a:pt x="129" y="6"/>
                  </a:lnTo>
                  <a:lnTo>
                    <a:pt x="186" y="6"/>
                  </a:lnTo>
                  <a:lnTo>
                    <a:pt x="187" y="5"/>
                  </a:lnTo>
                  <a:lnTo>
                    <a:pt x="188" y="3"/>
                  </a:lnTo>
                  <a:lnTo>
                    <a:pt x="189" y="3"/>
                  </a:lnTo>
                  <a:lnTo>
                    <a:pt x="191" y="2"/>
                  </a:lnTo>
                  <a:lnTo>
                    <a:pt x="193" y="3"/>
                  </a:lnTo>
                  <a:lnTo>
                    <a:pt x="194" y="3"/>
                  </a:lnTo>
                  <a:lnTo>
                    <a:pt x="195" y="5"/>
                  </a:lnTo>
                  <a:lnTo>
                    <a:pt x="195" y="6"/>
                  </a:lnTo>
                  <a:lnTo>
                    <a:pt x="213" y="6"/>
                  </a:lnTo>
                  <a:lnTo>
                    <a:pt x="214" y="5"/>
                  </a:lnTo>
                  <a:lnTo>
                    <a:pt x="215" y="3"/>
                  </a:lnTo>
                  <a:lnTo>
                    <a:pt x="216" y="3"/>
                  </a:lnTo>
                  <a:lnTo>
                    <a:pt x="218" y="2"/>
                  </a:lnTo>
                  <a:lnTo>
                    <a:pt x="220" y="3"/>
                  </a:lnTo>
                  <a:lnTo>
                    <a:pt x="221" y="3"/>
                  </a:lnTo>
                  <a:lnTo>
                    <a:pt x="222" y="5"/>
                  </a:lnTo>
                  <a:lnTo>
                    <a:pt x="222" y="6"/>
                  </a:lnTo>
                  <a:lnTo>
                    <a:pt x="337" y="6"/>
                  </a:lnTo>
                  <a:lnTo>
                    <a:pt x="337" y="5"/>
                  </a:lnTo>
                  <a:lnTo>
                    <a:pt x="338" y="3"/>
                  </a:lnTo>
                  <a:lnTo>
                    <a:pt x="339" y="3"/>
                  </a:lnTo>
                  <a:lnTo>
                    <a:pt x="341" y="2"/>
                  </a:lnTo>
                  <a:lnTo>
                    <a:pt x="343" y="3"/>
                  </a:lnTo>
                  <a:lnTo>
                    <a:pt x="344" y="3"/>
                  </a:lnTo>
                  <a:lnTo>
                    <a:pt x="345" y="5"/>
                  </a:lnTo>
                  <a:lnTo>
                    <a:pt x="346" y="6"/>
                  </a:lnTo>
                  <a:lnTo>
                    <a:pt x="358" y="6"/>
                  </a:lnTo>
                  <a:lnTo>
                    <a:pt x="359" y="5"/>
                  </a:lnTo>
                  <a:lnTo>
                    <a:pt x="360" y="3"/>
                  </a:lnTo>
                  <a:lnTo>
                    <a:pt x="361" y="3"/>
                  </a:lnTo>
                  <a:lnTo>
                    <a:pt x="363" y="2"/>
                  </a:lnTo>
                  <a:lnTo>
                    <a:pt x="365" y="3"/>
                  </a:lnTo>
                  <a:lnTo>
                    <a:pt x="366" y="3"/>
                  </a:lnTo>
                  <a:lnTo>
                    <a:pt x="367" y="5"/>
                  </a:lnTo>
                  <a:lnTo>
                    <a:pt x="367" y="6"/>
                  </a:lnTo>
                  <a:lnTo>
                    <a:pt x="420" y="6"/>
                  </a:lnTo>
                  <a:lnTo>
                    <a:pt x="421" y="5"/>
                  </a:lnTo>
                  <a:lnTo>
                    <a:pt x="422" y="3"/>
                  </a:lnTo>
                  <a:lnTo>
                    <a:pt x="423" y="3"/>
                  </a:lnTo>
                  <a:lnTo>
                    <a:pt x="425" y="2"/>
                  </a:lnTo>
                  <a:lnTo>
                    <a:pt x="426" y="3"/>
                  </a:lnTo>
                  <a:lnTo>
                    <a:pt x="428" y="3"/>
                  </a:lnTo>
                  <a:lnTo>
                    <a:pt x="429" y="5"/>
                  </a:lnTo>
                  <a:lnTo>
                    <a:pt x="429" y="6"/>
                  </a:lnTo>
                  <a:lnTo>
                    <a:pt x="444" y="6"/>
                  </a:lnTo>
                  <a:lnTo>
                    <a:pt x="444" y="5"/>
                  </a:lnTo>
                  <a:lnTo>
                    <a:pt x="445" y="3"/>
                  </a:lnTo>
                  <a:lnTo>
                    <a:pt x="447" y="3"/>
                  </a:lnTo>
                  <a:lnTo>
                    <a:pt x="448" y="2"/>
                  </a:lnTo>
                  <a:lnTo>
                    <a:pt x="450" y="3"/>
                  </a:lnTo>
                  <a:lnTo>
                    <a:pt x="452" y="3"/>
                  </a:lnTo>
                  <a:lnTo>
                    <a:pt x="453" y="5"/>
                  </a:lnTo>
                  <a:lnTo>
                    <a:pt x="453" y="6"/>
                  </a:lnTo>
                  <a:lnTo>
                    <a:pt x="459" y="6"/>
                  </a:lnTo>
                  <a:lnTo>
                    <a:pt x="459" y="5"/>
                  </a:lnTo>
                  <a:lnTo>
                    <a:pt x="460" y="3"/>
                  </a:lnTo>
                  <a:lnTo>
                    <a:pt x="462" y="3"/>
                  </a:lnTo>
                  <a:lnTo>
                    <a:pt x="463" y="2"/>
                  </a:lnTo>
                  <a:lnTo>
                    <a:pt x="465" y="3"/>
                  </a:lnTo>
                  <a:lnTo>
                    <a:pt x="467" y="3"/>
                  </a:lnTo>
                  <a:lnTo>
                    <a:pt x="468" y="5"/>
                  </a:lnTo>
                  <a:lnTo>
                    <a:pt x="468" y="6"/>
                  </a:lnTo>
                  <a:lnTo>
                    <a:pt x="477" y="6"/>
                  </a:lnTo>
                  <a:lnTo>
                    <a:pt x="477" y="5"/>
                  </a:lnTo>
                  <a:lnTo>
                    <a:pt x="478" y="3"/>
                  </a:lnTo>
                  <a:lnTo>
                    <a:pt x="480" y="3"/>
                  </a:lnTo>
                  <a:lnTo>
                    <a:pt x="482" y="2"/>
                  </a:lnTo>
                  <a:lnTo>
                    <a:pt x="483" y="3"/>
                  </a:lnTo>
                  <a:lnTo>
                    <a:pt x="485" y="3"/>
                  </a:lnTo>
                  <a:lnTo>
                    <a:pt x="486" y="5"/>
                  </a:lnTo>
                  <a:lnTo>
                    <a:pt x="486" y="6"/>
                  </a:lnTo>
                  <a:lnTo>
                    <a:pt x="504" y="6"/>
                  </a:lnTo>
                  <a:lnTo>
                    <a:pt x="505" y="5"/>
                  </a:lnTo>
                  <a:lnTo>
                    <a:pt x="506" y="3"/>
                  </a:lnTo>
                  <a:lnTo>
                    <a:pt x="507" y="3"/>
                  </a:lnTo>
                  <a:lnTo>
                    <a:pt x="509" y="2"/>
                  </a:lnTo>
                  <a:lnTo>
                    <a:pt x="511" y="3"/>
                  </a:lnTo>
                  <a:lnTo>
                    <a:pt x="512" y="3"/>
                  </a:lnTo>
                  <a:lnTo>
                    <a:pt x="513" y="5"/>
                  </a:lnTo>
                  <a:lnTo>
                    <a:pt x="513" y="6"/>
                  </a:lnTo>
                  <a:lnTo>
                    <a:pt x="525" y="6"/>
                  </a:lnTo>
                  <a:lnTo>
                    <a:pt x="525" y="5"/>
                  </a:lnTo>
                  <a:lnTo>
                    <a:pt x="526" y="3"/>
                  </a:lnTo>
                  <a:lnTo>
                    <a:pt x="527" y="3"/>
                  </a:lnTo>
                  <a:lnTo>
                    <a:pt x="529" y="2"/>
                  </a:lnTo>
                  <a:lnTo>
                    <a:pt x="531" y="3"/>
                  </a:lnTo>
                  <a:lnTo>
                    <a:pt x="532" y="3"/>
                  </a:lnTo>
                  <a:lnTo>
                    <a:pt x="533" y="5"/>
                  </a:lnTo>
                  <a:lnTo>
                    <a:pt x="534" y="6"/>
                  </a:lnTo>
                  <a:lnTo>
                    <a:pt x="605" y="6"/>
                  </a:lnTo>
                  <a:lnTo>
                    <a:pt x="605" y="5"/>
                  </a:lnTo>
                  <a:lnTo>
                    <a:pt x="606" y="3"/>
                  </a:lnTo>
                  <a:lnTo>
                    <a:pt x="607" y="3"/>
                  </a:lnTo>
                  <a:lnTo>
                    <a:pt x="609" y="2"/>
                  </a:lnTo>
                  <a:lnTo>
                    <a:pt x="611" y="3"/>
                  </a:lnTo>
                  <a:lnTo>
                    <a:pt x="612" y="3"/>
                  </a:lnTo>
                  <a:lnTo>
                    <a:pt x="613" y="5"/>
                  </a:lnTo>
                  <a:lnTo>
                    <a:pt x="614" y="6"/>
                  </a:lnTo>
                  <a:lnTo>
                    <a:pt x="632" y="6"/>
                  </a:lnTo>
                  <a:lnTo>
                    <a:pt x="633" y="5"/>
                  </a:lnTo>
                  <a:lnTo>
                    <a:pt x="634" y="3"/>
                  </a:lnTo>
                  <a:lnTo>
                    <a:pt x="635" y="3"/>
                  </a:lnTo>
                  <a:lnTo>
                    <a:pt x="637" y="2"/>
                  </a:lnTo>
                  <a:lnTo>
                    <a:pt x="639" y="3"/>
                  </a:lnTo>
                  <a:lnTo>
                    <a:pt x="640" y="3"/>
                  </a:lnTo>
                  <a:lnTo>
                    <a:pt x="641" y="5"/>
                  </a:lnTo>
                  <a:lnTo>
                    <a:pt x="641" y="6"/>
                  </a:lnTo>
                  <a:lnTo>
                    <a:pt x="660" y="6"/>
                  </a:lnTo>
                  <a:lnTo>
                    <a:pt x="660" y="5"/>
                  </a:lnTo>
                  <a:lnTo>
                    <a:pt x="661" y="3"/>
                  </a:lnTo>
                  <a:lnTo>
                    <a:pt x="663" y="3"/>
                  </a:lnTo>
                  <a:lnTo>
                    <a:pt x="664" y="2"/>
                  </a:lnTo>
                  <a:lnTo>
                    <a:pt x="666" y="3"/>
                  </a:lnTo>
                  <a:lnTo>
                    <a:pt x="667" y="3"/>
                  </a:lnTo>
                  <a:lnTo>
                    <a:pt x="668" y="5"/>
                  </a:lnTo>
                  <a:lnTo>
                    <a:pt x="669" y="6"/>
                  </a:lnTo>
                  <a:lnTo>
                    <a:pt x="678" y="6"/>
                  </a:lnTo>
                  <a:lnTo>
                    <a:pt x="678" y="4"/>
                  </a:lnTo>
                  <a:lnTo>
                    <a:pt x="679" y="3"/>
                  </a:lnTo>
                  <a:lnTo>
                    <a:pt x="681" y="2"/>
                  </a:lnTo>
                  <a:lnTo>
                    <a:pt x="682" y="1"/>
                  </a:lnTo>
                  <a:lnTo>
                    <a:pt x="684" y="1"/>
                  </a:lnTo>
                  <a:lnTo>
                    <a:pt x="686" y="1"/>
                  </a:lnTo>
                  <a:lnTo>
                    <a:pt x="688" y="2"/>
                  </a:lnTo>
                  <a:lnTo>
                    <a:pt x="690" y="3"/>
                  </a:lnTo>
                  <a:lnTo>
                    <a:pt x="691" y="4"/>
                  </a:lnTo>
                  <a:lnTo>
                    <a:pt x="691" y="6"/>
                  </a:lnTo>
                  <a:lnTo>
                    <a:pt x="697" y="6"/>
                  </a:lnTo>
                  <a:lnTo>
                    <a:pt x="697" y="5"/>
                  </a:lnTo>
                  <a:lnTo>
                    <a:pt x="698" y="3"/>
                  </a:lnTo>
                  <a:lnTo>
                    <a:pt x="699" y="3"/>
                  </a:lnTo>
                  <a:lnTo>
                    <a:pt x="701" y="2"/>
                  </a:lnTo>
                  <a:lnTo>
                    <a:pt x="703" y="3"/>
                  </a:lnTo>
                  <a:lnTo>
                    <a:pt x="704" y="3"/>
                  </a:lnTo>
                  <a:lnTo>
                    <a:pt x="705" y="5"/>
                  </a:lnTo>
                  <a:lnTo>
                    <a:pt x="705" y="6"/>
                  </a:lnTo>
                  <a:lnTo>
                    <a:pt x="710" y="6"/>
                  </a:lnTo>
                  <a:lnTo>
                    <a:pt x="710" y="5"/>
                  </a:lnTo>
                  <a:lnTo>
                    <a:pt x="711" y="3"/>
                  </a:lnTo>
                  <a:lnTo>
                    <a:pt x="713" y="3"/>
                  </a:lnTo>
                  <a:lnTo>
                    <a:pt x="715" y="2"/>
                  </a:lnTo>
                  <a:lnTo>
                    <a:pt x="716" y="3"/>
                  </a:lnTo>
                  <a:lnTo>
                    <a:pt x="718" y="3"/>
                  </a:lnTo>
                  <a:lnTo>
                    <a:pt x="719" y="5"/>
                  </a:lnTo>
                  <a:lnTo>
                    <a:pt x="719" y="6"/>
                  </a:lnTo>
                  <a:lnTo>
                    <a:pt x="734" y="6"/>
                  </a:lnTo>
                  <a:lnTo>
                    <a:pt x="734" y="4"/>
                  </a:lnTo>
                  <a:lnTo>
                    <a:pt x="735" y="3"/>
                  </a:lnTo>
                  <a:lnTo>
                    <a:pt x="736" y="1"/>
                  </a:lnTo>
                  <a:lnTo>
                    <a:pt x="738" y="0"/>
                  </a:lnTo>
                  <a:lnTo>
                    <a:pt x="740" y="0"/>
                  </a:lnTo>
                  <a:lnTo>
                    <a:pt x="742" y="0"/>
                  </a:lnTo>
                  <a:lnTo>
                    <a:pt x="745" y="0"/>
                  </a:lnTo>
                  <a:lnTo>
                    <a:pt x="747" y="1"/>
                  </a:lnTo>
                  <a:lnTo>
                    <a:pt x="748" y="3"/>
                  </a:lnTo>
                  <a:lnTo>
                    <a:pt x="749" y="4"/>
                  </a:lnTo>
                  <a:lnTo>
                    <a:pt x="749" y="6"/>
                  </a:lnTo>
                  <a:lnTo>
                    <a:pt x="754" y="6"/>
                  </a:lnTo>
                  <a:lnTo>
                    <a:pt x="754" y="4"/>
                  </a:lnTo>
                  <a:lnTo>
                    <a:pt x="755" y="3"/>
                  </a:lnTo>
                  <a:lnTo>
                    <a:pt x="757" y="1"/>
                  </a:lnTo>
                  <a:lnTo>
                    <a:pt x="759" y="0"/>
                  </a:lnTo>
                  <a:lnTo>
                    <a:pt x="761" y="0"/>
                  </a:lnTo>
                  <a:lnTo>
                    <a:pt x="763" y="0"/>
                  </a:lnTo>
                  <a:lnTo>
                    <a:pt x="765" y="0"/>
                  </a:lnTo>
                  <a:lnTo>
                    <a:pt x="767" y="1"/>
                  </a:lnTo>
                  <a:lnTo>
                    <a:pt x="768" y="3"/>
                  </a:lnTo>
                  <a:lnTo>
                    <a:pt x="769" y="4"/>
                  </a:lnTo>
                  <a:lnTo>
                    <a:pt x="770" y="6"/>
                  </a:lnTo>
                  <a:lnTo>
                    <a:pt x="788" y="6"/>
                  </a:lnTo>
                  <a:lnTo>
                    <a:pt x="788" y="5"/>
                  </a:lnTo>
                  <a:lnTo>
                    <a:pt x="789" y="3"/>
                  </a:lnTo>
                  <a:lnTo>
                    <a:pt x="790" y="3"/>
                  </a:lnTo>
                  <a:lnTo>
                    <a:pt x="792" y="2"/>
                  </a:lnTo>
                  <a:lnTo>
                    <a:pt x="794" y="3"/>
                  </a:lnTo>
                  <a:lnTo>
                    <a:pt x="795" y="3"/>
                  </a:lnTo>
                  <a:lnTo>
                    <a:pt x="796" y="5"/>
                  </a:lnTo>
                  <a:lnTo>
                    <a:pt x="797" y="6"/>
                  </a:lnTo>
                  <a:lnTo>
                    <a:pt x="811" y="6"/>
                  </a:lnTo>
                  <a:lnTo>
                    <a:pt x="811" y="4"/>
                  </a:lnTo>
                  <a:lnTo>
                    <a:pt x="812" y="3"/>
                  </a:lnTo>
                  <a:lnTo>
                    <a:pt x="813" y="1"/>
                  </a:lnTo>
                  <a:lnTo>
                    <a:pt x="815" y="0"/>
                  </a:lnTo>
                  <a:lnTo>
                    <a:pt x="818" y="0"/>
                  </a:lnTo>
                  <a:lnTo>
                    <a:pt x="820" y="0"/>
                  </a:lnTo>
                  <a:lnTo>
                    <a:pt x="822" y="0"/>
                  </a:lnTo>
                  <a:lnTo>
                    <a:pt x="824" y="1"/>
                  </a:lnTo>
                  <a:lnTo>
                    <a:pt x="825" y="3"/>
                  </a:lnTo>
                  <a:lnTo>
                    <a:pt x="826" y="4"/>
                  </a:lnTo>
                  <a:lnTo>
                    <a:pt x="826" y="6"/>
                  </a:lnTo>
                  <a:lnTo>
                    <a:pt x="855" y="6"/>
                  </a:lnTo>
                  <a:lnTo>
                    <a:pt x="856" y="5"/>
                  </a:lnTo>
                  <a:lnTo>
                    <a:pt x="857" y="3"/>
                  </a:lnTo>
                  <a:lnTo>
                    <a:pt x="858" y="3"/>
                  </a:lnTo>
                  <a:lnTo>
                    <a:pt x="860" y="2"/>
                  </a:lnTo>
                  <a:lnTo>
                    <a:pt x="861" y="3"/>
                  </a:lnTo>
                  <a:lnTo>
                    <a:pt x="863" y="3"/>
                  </a:lnTo>
                  <a:lnTo>
                    <a:pt x="864" y="5"/>
                  </a:lnTo>
                  <a:lnTo>
                    <a:pt x="864" y="6"/>
                  </a:lnTo>
                  <a:lnTo>
                    <a:pt x="913" y="6"/>
                  </a:lnTo>
                  <a:lnTo>
                    <a:pt x="913" y="5"/>
                  </a:lnTo>
                  <a:lnTo>
                    <a:pt x="914" y="3"/>
                  </a:lnTo>
                  <a:lnTo>
                    <a:pt x="915" y="3"/>
                  </a:lnTo>
                  <a:lnTo>
                    <a:pt x="917" y="2"/>
                  </a:lnTo>
                  <a:lnTo>
                    <a:pt x="919" y="3"/>
                  </a:lnTo>
                  <a:lnTo>
                    <a:pt x="920" y="3"/>
                  </a:lnTo>
                  <a:lnTo>
                    <a:pt x="921" y="5"/>
                  </a:lnTo>
                  <a:lnTo>
                    <a:pt x="922" y="6"/>
                  </a:lnTo>
                  <a:lnTo>
                    <a:pt x="933" y="6"/>
                  </a:lnTo>
                  <a:lnTo>
                    <a:pt x="933" y="5"/>
                  </a:lnTo>
                  <a:lnTo>
                    <a:pt x="934" y="3"/>
                  </a:lnTo>
                  <a:lnTo>
                    <a:pt x="936" y="3"/>
                  </a:lnTo>
                  <a:lnTo>
                    <a:pt x="937" y="2"/>
                  </a:lnTo>
                  <a:lnTo>
                    <a:pt x="939" y="3"/>
                  </a:lnTo>
                  <a:lnTo>
                    <a:pt x="941" y="3"/>
                  </a:lnTo>
                  <a:lnTo>
                    <a:pt x="942" y="5"/>
                  </a:lnTo>
                  <a:lnTo>
                    <a:pt x="942" y="6"/>
                  </a:lnTo>
                  <a:lnTo>
                    <a:pt x="953" y="6"/>
                  </a:lnTo>
                  <a:lnTo>
                    <a:pt x="954" y="5"/>
                  </a:lnTo>
                  <a:lnTo>
                    <a:pt x="954" y="3"/>
                  </a:lnTo>
                  <a:lnTo>
                    <a:pt x="956" y="3"/>
                  </a:lnTo>
                  <a:lnTo>
                    <a:pt x="958" y="2"/>
                  </a:lnTo>
                  <a:lnTo>
                    <a:pt x="959" y="3"/>
                  </a:lnTo>
                  <a:lnTo>
                    <a:pt x="961" y="3"/>
                  </a:lnTo>
                  <a:lnTo>
                    <a:pt x="962" y="5"/>
                  </a:lnTo>
                  <a:lnTo>
                    <a:pt x="962" y="6"/>
                  </a:lnTo>
                  <a:lnTo>
                    <a:pt x="977" y="6"/>
                  </a:lnTo>
                  <a:lnTo>
                    <a:pt x="977" y="5"/>
                  </a:lnTo>
                  <a:lnTo>
                    <a:pt x="978" y="3"/>
                  </a:lnTo>
                  <a:lnTo>
                    <a:pt x="980" y="3"/>
                  </a:lnTo>
                  <a:lnTo>
                    <a:pt x="981" y="2"/>
                  </a:lnTo>
                  <a:lnTo>
                    <a:pt x="983" y="3"/>
                  </a:lnTo>
                  <a:lnTo>
                    <a:pt x="984" y="3"/>
                  </a:lnTo>
                  <a:lnTo>
                    <a:pt x="985" y="5"/>
                  </a:lnTo>
                  <a:lnTo>
                    <a:pt x="986" y="6"/>
                  </a:lnTo>
                  <a:lnTo>
                    <a:pt x="998" y="6"/>
                  </a:lnTo>
                  <a:lnTo>
                    <a:pt x="999" y="5"/>
                  </a:lnTo>
                  <a:lnTo>
                    <a:pt x="1000" y="3"/>
                  </a:lnTo>
                  <a:lnTo>
                    <a:pt x="1001" y="3"/>
                  </a:lnTo>
                  <a:lnTo>
                    <a:pt x="1003" y="2"/>
                  </a:lnTo>
                  <a:lnTo>
                    <a:pt x="1005" y="3"/>
                  </a:lnTo>
                  <a:lnTo>
                    <a:pt x="1006" y="3"/>
                  </a:lnTo>
                  <a:lnTo>
                    <a:pt x="1007" y="5"/>
                  </a:lnTo>
                  <a:lnTo>
                    <a:pt x="1007" y="6"/>
                  </a:lnTo>
                  <a:lnTo>
                    <a:pt x="1071" y="6"/>
                  </a:lnTo>
                  <a:lnTo>
                    <a:pt x="1072" y="5"/>
                  </a:lnTo>
                  <a:lnTo>
                    <a:pt x="1073" y="3"/>
                  </a:lnTo>
                  <a:lnTo>
                    <a:pt x="1074" y="3"/>
                  </a:lnTo>
                  <a:lnTo>
                    <a:pt x="1076" y="2"/>
                  </a:lnTo>
                  <a:lnTo>
                    <a:pt x="1078" y="3"/>
                  </a:lnTo>
                  <a:lnTo>
                    <a:pt x="1079" y="3"/>
                  </a:lnTo>
                  <a:lnTo>
                    <a:pt x="1080" y="5"/>
                  </a:lnTo>
                  <a:lnTo>
                    <a:pt x="1080" y="6"/>
                  </a:lnTo>
                  <a:lnTo>
                    <a:pt x="1120" y="6"/>
                  </a:lnTo>
                  <a:lnTo>
                    <a:pt x="1120" y="5"/>
                  </a:lnTo>
                  <a:lnTo>
                    <a:pt x="1121" y="3"/>
                  </a:lnTo>
                  <a:lnTo>
                    <a:pt x="1123" y="3"/>
                  </a:lnTo>
                  <a:lnTo>
                    <a:pt x="1125" y="2"/>
                  </a:lnTo>
                  <a:lnTo>
                    <a:pt x="1126" y="3"/>
                  </a:lnTo>
                  <a:lnTo>
                    <a:pt x="1128" y="3"/>
                  </a:lnTo>
                  <a:lnTo>
                    <a:pt x="1129" y="5"/>
                  </a:lnTo>
                  <a:lnTo>
                    <a:pt x="1129" y="6"/>
                  </a:lnTo>
                  <a:lnTo>
                    <a:pt x="1142" y="6"/>
                  </a:lnTo>
                  <a:lnTo>
                    <a:pt x="1142" y="5"/>
                  </a:lnTo>
                  <a:lnTo>
                    <a:pt x="1143" y="3"/>
                  </a:lnTo>
                  <a:lnTo>
                    <a:pt x="1145" y="3"/>
                  </a:lnTo>
                  <a:lnTo>
                    <a:pt x="1146" y="2"/>
                  </a:lnTo>
                  <a:lnTo>
                    <a:pt x="1148" y="3"/>
                  </a:lnTo>
                  <a:lnTo>
                    <a:pt x="1149" y="3"/>
                  </a:lnTo>
                  <a:lnTo>
                    <a:pt x="1150" y="5"/>
                  </a:lnTo>
                  <a:lnTo>
                    <a:pt x="1151" y="6"/>
                  </a:lnTo>
                  <a:lnTo>
                    <a:pt x="1199" y="6"/>
                  </a:lnTo>
                  <a:lnTo>
                    <a:pt x="1200" y="5"/>
                  </a:lnTo>
                  <a:lnTo>
                    <a:pt x="1201" y="3"/>
                  </a:lnTo>
                  <a:lnTo>
                    <a:pt x="1202" y="3"/>
                  </a:lnTo>
                  <a:lnTo>
                    <a:pt x="1204" y="2"/>
                  </a:lnTo>
                  <a:lnTo>
                    <a:pt x="1206" y="3"/>
                  </a:lnTo>
                  <a:lnTo>
                    <a:pt x="1207" y="3"/>
                  </a:lnTo>
                  <a:lnTo>
                    <a:pt x="1208" y="5"/>
                  </a:lnTo>
                  <a:lnTo>
                    <a:pt x="1208" y="6"/>
                  </a:lnTo>
                  <a:lnTo>
                    <a:pt x="1220" y="6"/>
                  </a:lnTo>
                  <a:lnTo>
                    <a:pt x="1220" y="5"/>
                  </a:lnTo>
                  <a:lnTo>
                    <a:pt x="1221" y="3"/>
                  </a:lnTo>
                  <a:lnTo>
                    <a:pt x="1223" y="3"/>
                  </a:lnTo>
                  <a:lnTo>
                    <a:pt x="1224" y="2"/>
                  </a:lnTo>
                  <a:lnTo>
                    <a:pt x="1226" y="3"/>
                  </a:lnTo>
                  <a:lnTo>
                    <a:pt x="1228" y="3"/>
                  </a:lnTo>
                  <a:lnTo>
                    <a:pt x="1229" y="5"/>
                  </a:lnTo>
                  <a:lnTo>
                    <a:pt x="1229" y="6"/>
                  </a:lnTo>
                  <a:lnTo>
                    <a:pt x="1242" y="6"/>
                  </a:lnTo>
                  <a:lnTo>
                    <a:pt x="1243" y="5"/>
                  </a:lnTo>
                  <a:lnTo>
                    <a:pt x="1244" y="3"/>
                  </a:lnTo>
                  <a:lnTo>
                    <a:pt x="1245" y="3"/>
                  </a:lnTo>
                  <a:lnTo>
                    <a:pt x="1247" y="2"/>
                  </a:lnTo>
                  <a:lnTo>
                    <a:pt x="1249" y="3"/>
                  </a:lnTo>
                  <a:lnTo>
                    <a:pt x="1250" y="3"/>
                  </a:lnTo>
                  <a:lnTo>
                    <a:pt x="1251" y="5"/>
                  </a:lnTo>
                  <a:lnTo>
                    <a:pt x="1252" y="6"/>
                  </a:lnTo>
                  <a:lnTo>
                    <a:pt x="1264" y="6"/>
                  </a:lnTo>
                  <a:lnTo>
                    <a:pt x="1264" y="5"/>
                  </a:lnTo>
                  <a:lnTo>
                    <a:pt x="1265" y="3"/>
                  </a:lnTo>
                  <a:lnTo>
                    <a:pt x="1267" y="3"/>
                  </a:lnTo>
                  <a:lnTo>
                    <a:pt x="1268" y="2"/>
                  </a:lnTo>
                  <a:lnTo>
                    <a:pt x="1270" y="3"/>
                  </a:lnTo>
                  <a:lnTo>
                    <a:pt x="1271" y="3"/>
                  </a:lnTo>
                  <a:lnTo>
                    <a:pt x="1273" y="5"/>
                  </a:lnTo>
                  <a:lnTo>
                    <a:pt x="1273" y="6"/>
                  </a:lnTo>
                  <a:lnTo>
                    <a:pt x="1287" y="6"/>
                  </a:lnTo>
                  <a:lnTo>
                    <a:pt x="1287" y="83"/>
                  </a:lnTo>
                  <a:lnTo>
                    <a:pt x="1317" y="83"/>
                  </a:lnTo>
                  <a:lnTo>
                    <a:pt x="1317" y="81"/>
                  </a:lnTo>
                  <a:lnTo>
                    <a:pt x="1318" y="80"/>
                  </a:lnTo>
                  <a:lnTo>
                    <a:pt x="1320" y="80"/>
                  </a:lnTo>
                  <a:lnTo>
                    <a:pt x="1321" y="79"/>
                  </a:lnTo>
                  <a:lnTo>
                    <a:pt x="1323" y="80"/>
                  </a:lnTo>
                  <a:lnTo>
                    <a:pt x="1324" y="80"/>
                  </a:lnTo>
                  <a:lnTo>
                    <a:pt x="1325" y="81"/>
                  </a:lnTo>
                  <a:lnTo>
                    <a:pt x="1326" y="83"/>
                  </a:lnTo>
                  <a:lnTo>
                    <a:pt x="1344" y="83"/>
                  </a:lnTo>
                  <a:lnTo>
                    <a:pt x="1344" y="81"/>
                  </a:lnTo>
                  <a:lnTo>
                    <a:pt x="1345" y="80"/>
                  </a:lnTo>
                  <a:lnTo>
                    <a:pt x="1346" y="80"/>
                  </a:lnTo>
                  <a:lnTo>
                    <a:pt x="1348" y="79"/>
                  </a:lnTo>
                  <a:lnTo>
                    <a:pt x="1350" y="80"/>
                  </a:lnTo>
                  <a:lnTo>
                    <a:pt x="1351" y="80"/>
                  </a:lnTo>
                  <a:lnTo>
                    <a:pt x="1352" y="81"/>
                  </a:lnTo>
                  <a:lnTo>
                    <a:pt x="1353" y="83"/>
                  </a:lnTo>
                  <a:lnTo>
                    <a:pt x="1416" y="83"/>
                  </a:lnTo>
                  <a:lnTo>
                    <a:pt x="1416" y="81"/>
                  </a:lnTo>
                  <a:lnTo>
                    <a:pt x="1417" y="80"/>
                  </a:lnTo>
                  <a:lnTo>
                    <a:pt x="1419" y="80"/>
                  </a:lnTo>
                  <a:lnTo>
                    <a:pt x="1420" y="79"/>
                  </a:lnTo>
                  <a:lnTo>
                    <a:pt x="1422" y="80"/>
                  </a:lnTo>
                  <a:lnTo>
                    <a:pt x="1424" y="80"/>
                  </a:lnTo>
                  <a:lnTo>
                    <a:pt x="1424" y="81"/>
                  </a:lnTo>
                  <a:lnTo>
                    <a:pt x="1425" y="83"/>
                  </a:lnTo>
                  <a:lnTo>
                    <a:pt x="1456" y="83"/>
                  </a:lnTo>
                  <a:lnTo>
                    <a:pt x="1457" y="81"/>
                  </a:lnTo>
                  <a:lnTo>
                    <a:pt x="1458" y="80"/>
                  </a:lnTo>
                  <a:lnTo>
                    <a:pt x="1459" y="80"/>
                  </a:lnTo>
                  <a:lnTo>
                    <a:pt x="1461" y="79"/>
                  </a:lnTo>
                  <a:lnTo>
                    <a:pt x="1463" y="80"/>
                  </a:lnTo>
                  <a:lnTo>
                    <a:pt x="1464" y="80"/>
                  </a:lnTo>
                  <a:lnTo>
                    <a:pt x="1465" y="81"/>
                  </a:lnTo>
                  <a:lnTo>
                    <a:pt x="1465" y="83"/>
                  </a:lnTo>
                  <a:lnTo>
                    <a:pt x="1477" y="83"/>
                  </a:lnTo>
                  <a:lnTo>
                    <a:pt x="1477" y="81"/>
                  </a:lnTo>
                  <a:lnTo>
                    <a:pt x="1478" y="80"/>
                  </a:lnTo>
                  <a:lnTo>
                    <a:pt x="1480" y="80"/>
                  </a:lnTo>
                  <a:lnTo>
                    <a:pt x="1481" y="79"/>
                  </a:lnTo>
                  <a:lnTo>
                    <a:pt x="1483" y="80"/>
                  </a:lnTo>
                  <a:lnTo>
                    <a:pt x="1485" y="80"/>
                  </a:lnTo>
                  <a:lnTo>
                    <a:pt x="1485" y="81"/>
                  </a:lnTo>
                  <a:lnTo>
                    <a:pt x="1486" y="83"/>
                  </a:lnTo>
                  <a:lnTo>
                    <a:pt x="1505" y="83"/>
                  </a:lnTo>
                  <a:lnTo>
                    <a:pt x="1505" y="81"/>
                  </a:lnTo>
                  <a:lnTo>
                    <a:pt x="1506" y="80"/>
                  </a:lnTo>
                  <a:lnTo>
                    <a:pt x="1508" y="80"/>
                  </a:lnTo>
                  <a:lnTo>
                    <a:pt x="1510" y="79"/>
                  </a:lnTo>
                  <a:lnTo>
                    <a:pt x="1511" y="80"/>
                  </a:lnTo>
                  <a:lnTo>
                    <a:pt x="1513" y="80"/>
                  </a:lnTo>
                  <a:lnTo>
                    <a:pt x="1514" y="81"/>
                  </a:lnTo>
                  <a:lnTo>
                    <a:pt x="1514" y="83"/>
                  </a:lnTo>
                  <a:lnTo>
                    <a:pt x="1540" y="83"/>
                  </a:lnTo>
                  <a:lnTo>
                    <a:pt x="1540" y="81"/>
                  </a:lnTo>
                  <a:lnTo>
                    <a:pt x="1541" y="80"/>
                  </a:lnTo>
                  <a:lnTo>
                    <a:pt x="1542" y="80"/>
                  </a:lnTo>
                  <a:lnTo>
                    <a:pt x="1544" y="79"/>
                  </a:lnTo>
                  <a:lnTo>
                    <a:pt x="1546" y="80"/>
                  </a:lnTo>
                  <a:lnTo>
                    <a:pt x="1547" y="80"/>
                  </a:lnTo>
                  <a:lnTo>
                    <a:pt x="1548" y="81"/>
                  </a:lnTo>
                  <a:lnTo>
                    <a:pt x="1549" y="83"/>
                  </a:lnTo>
                  <a:lnTo>
                    <a:pt x="1571" y="83"/>
                  </a:lnTo>
                  <a:lnTo>
                    <a:pt x="1572" y="81"/>
                  </a:lnTo>
                  <a:lnTo>
                    <a:pt x="1572" y="80"/>
                  </a:lnTo>
                  <a:lnTo>
                    <a:pt x="1574" y="80"/>
                  </a:lnTo>
                  <a:lnTo>
                    <a:pt x="1576" y="79"/>
                  </a:lnTo>
                  <a:lnTo>
                    <a:pt x="1577" y="80"/>
                  </a:lnTo>
                  <a:lnTo>
                    <a:pt x="1579" y="80"/>
                  </a:lnTo>
                  <a:lnTo>
                    <a:pt x="1580" y="81"/>
                  </a:lnTo>
                  <a:lnTo>
                    <a:pt x="1580" y="83"/>
                  </a:lnTo>
                  <a:lnTo>
                    <a:pt x="1590" y="83"/>
                  </a:lnTo>
                  <a:lnTo>
                    <a:pt x="1590" y="81"/>
                  </a:lnTo>
                  <a:lnTo>
                    <a:pt x="1591" y="80"/>
                  </a:lnTo>
                  <a:lnTo>
                    <a:pt x="1592" y="80"/>
                  </a:lnTo>
                  <a:lnTo>
                    <a:pt x="1594" y="79"/>
                  </a:lnTo>
                  <a:lnTo>
                    <a:pt x="1596" y="80"/>
                  </a:lnTo>
                  <a:lnTo>
                    <a:pt x="1597" y="80"/>
                  </a:lnTo>
                  <a:lnTo>
                    <a:pt x="1598" y="81"/>
                  </a:lnTo>
                  <a:lnTo>
                    <a:pt x="1599" y="83"/>
                  </a:lnTo>
                  <a:lnTo>
                    <a:pt x="1606" y="83"/>
                  </a:lnTo>
                  <a:lnTo>
                    <a:pt x="1607" y="81"/>
                  </a:lnTo>
                  <a:lnTo>
                    <a:pt x="1607" y="80"/>
                  </a:lnTo>
                  <a:lnTo>
                    <a:pt x="1609" y="80"/>
                  </a:lnTo>
                  <a:lnTo>
                    <a:pt x="1611" y="79"/>
                  </a:lnTo>
                  <a:lnTo>
                    <a:pt x="1612" y="80"/>
                  </a:lnTo>
                  <a:lnTo>
                    <a:pt x="1614" y="80"/>
                  </a:lnTo>
                  <a:lnTo>
                    <a:pt x="1615" y="81"/>
                  </a:lnTo>
                  <a:lnTo>
                    <a:pt x="1615" y="83"/>
                  </a:lnTo>
                  <a:lnTo>
                    <a:pt x="1617" y="83"/>
                  </a:lnTo>
                  <a:lnTo>
                    <a:pt x="1617" y="81"/>
                  </a:lnTo>
                  <a:lnTo>
                    <a:pt x="1618" y="80"/>
                  </a:lnTo>
                  <a:lnTo>
                    <a:pt x="1619" y="78"/>
                  </a:lnTo>
                  <a:lnTo>
                    <a:pt x="1621" y="77"/>
                  </a:lnTo>
                  <a:lnTo>
                    <a:pt x="1623" y="77"/>
                  </a:lnTo>
                  <a:lnTo>
                    <a:pt x="1626" y="77"/>
                  </a:lnTo>
                  <a:lnTo>
                    <a:pt x="1628" y="77"/>
                  </a:lnTo>
                  <a:lnTo>
                    <a:pt x="1630" y="78"/>
                  </a:lnTo>
                  <a:lnTo>
                    <a:pt x="1631" y="80"/>
                  </a:lnTo>
                  <a:lnTo>
                    <a:pt x="1632" y="81"/>
                  </a:lnTo>
                  <a:lnTo>
                    <a:pt x="1632" y="83"/>
                  </a:lnTo>
                  <a:lnTo>
                    <a:pt x="1658" y="83"/>
                  </a:lnTo>
                  <a:lnTo>
                    <a:pt x="1658" y="81"/>
                  </a:lnTo>
                  <a:lnTo>
                    <a:pt x="1659" y="80"/>
                  </a:lnTo>
                  <a:lnTo>
                    <a:pt x="1661" y="80"/>
                  </a:lnTo>
                  <a:lnTo>
                    <a:pt x="1663" y="79"/>
                  </a:lnTo>
                  <a:lnTo>
                    <a:pt x="1664" y="80"/>
                  </a:lnTo>
                  <a:lnTo>
                    <a:pt x="1666" y="80"/>
                  </a:lnTo>
                  <a:lnTo>
                    <a:pt x="1667" y="81"/>
                  </a:lnTo>
                  <a:lnTo>
                    <a:pt x="1667" y="83"/>
                  </a:lnTo>
                  <a:lnTo>
                    <a:pt x="1684" y="83"/>
                  </a:lnTo>
                  <a:lnTo>
                    <a:pt x="1684" y="81"/>
                  </a:lnTo>
                  <a:lnTo>
                    <a:pt x="1685" y="80"/>
                  </a:lnTo>
                  <a:lnTo>
                    <a:pt x="1687" y="80"/>
                  </a:lnTo>
                  <a:lnTo>
                    <a:pt x="1688" y="79"/>
                  </a:lnTo>
                  <a:lnTo>
                    <a:pt x="1690" y="80"/>
                  </a:lnTo>
                  <a:lnTo>
                    <a:pt x="1692" y="80"/>
                  </a:lnTo>
                  <a:lnTo>
                    <a:pt x="1692" y="81"/>
                  </a:lnTo>
                  <a:lnTo>
                    <a:pt x="1693" y="83"/>
                  </a:lnTo>
                  <a:lnTo>
                    <a:pt x="1706" y="83"/>
                  </a:lnTo>
                  <a:lnTo>
                    <a:pt x="1706" y="81"/>
                  </a:lnTo>
                  <a:lnTo>
                    <a:pt x="1707" y="80"/>
                  </a:lnTo>
                  <a:lnTo>
                    <a:pt x="1708" y="80"/>
                  </a:lnTo>
                  <a:lnTo>
                    <a:pt x="1710" y="79"/>
                  </a:lnTo>
                  <a:lnTo>
                    <a:pt x="1712" y="80"/>
                  </a:lnTo>
                  <a:lnTo>
                    <a:pt x="1714" y="80"/>
                  </a:lnTo>
                  <a:lnTo>
                    <a:pt x="1714" y="81"/>
                  </a:lnTo>
                  <a:lnTo>
                    <a:pt x="1715" y="83"/>
                  </a:lnTo>
                  <a:lnTo>
                    <a:pt x="1726" y="83"/>
                  </a:lnTo>
                  <a:lnTo>
                    <a:pt x="1727" y="81"/>
                  </a:lnTo>
                  <a:lnTo>
                    <a:pt x="1728" y="80"/>
                  </a:lnTo>
                  <a:lnTo>
                    <a:pt x="1729" y="80"/>
                  </a:lnTo>
                  <a:lnTo>
                    <a:pt x="1731" y="79"/>
                  </a:lnTo>
                  <a:lnTo>
                    <a:pt x="1733" y="80"/>
                  </a:lnTo>
                  <a:lnTo>
                    <a:pt x="1734" y="80"/>
                  </a:lnTo>
                  <a:lnTo>
                    <a:pt x="1735" y="81"/>
                  </a:lnTo>
                  <a:lnTo>
                    <a:pt x="1735" y="83"/>
                  </a:lnTo>
                  <a:lnTo>
                    <a:pt x="1740" y="83"/>
                  </a:lnTo>
                  <a:lnTo>
                    <a:pt x="1740" y="81"/>
                  </a:lnTo>
                  <a:lnTo>
                    <a:pt x="1741" y="80"/>
                  </a:lnTo>
                  <a:lnTo>
                    <a:pt x="1743" y="80"/>
                  </a:lnTo>
                  <a:lnTo>
                    <a:pt x="1744" y="79"/>
                  </a:lnTo>
                  <a:lnTo>
                    <a:pt x="1746" y="80"/>
                  </a:lnTo>
                  <a:lnTo>
                    <a:pt x="1748" y="80"/>
                  </a:lnTo>
                  <a:lnTo>
                    <a:pt x="1749" y="81"/>
                  </a:lnTo>
                  <a:lnTo>
                    <a:pt x="1749" y="83"/>
                  </a:lnTo>
                  <a:lnTo>
                    <a:pt x="1753" y="83"/>
                  </a:lnTo>
                  <a:lnTo>
                    <a:pt x="1754" y="81"/>
                  </a:lnTo>
                  <a:lnTo>
                    <a:pt x="1755" y="80"/>
                  </a:lnTo>
                  <a:lnTo>
                    <a:pt x="1756" y="80"/>
                  </a:lnTo>
                  <a:lnTo>
                    <a:pt x="1758" y="79"/>
                  </a:lnTo>
                  <a:lnTo>
                    <a:pt x="1760" y="80"/>
                  </a:lnTo>
                  <a:lnTo>
                    <a:pt x="1761" y="80"/>
                  </a:lnTo>
                  <a:lnTo>
                    <a:pt x="1762" y="81"/>
                  </a:lnTo>
                  <a:lnTo>
                    <a:pt x="1763" y="83"/>
                  </a:lnTo>
                  <a:lnTo>
                    <a:pt x="1794" y="83"/>
                  </a:lnTo>
                  <a:lnTo>
                    <a:pt x="1795" y="81"/>
                  </a:lnTo>
                  <a:lnTo>
                    <a:pt x="1795" y="80"/>
                  </a:lnTo>
                  <a:lnTo>
                    <a:pt x="1797" y="80"/>
                  </a:lnTo>
                  <a:lnTo>
                    <a:pt x="1799" y="79"/>
                  </a:lnTo>
                  <a:lnTo>
                    <a:pt x="1800" y="80"/>
                  </a:lnTo>
                  <a:lnTo>
                    <a:pt x="1802" y="80"/>
                  </a:lnTo>
                  <a:lnTo>
                    <a:pt x="1803" y="81"/>
                  </a:lnTo>
                  <a:lnTo>
                    <a:pt x="1803" y="83"/>
                  </a:lnTo>
                  <a:lnTo>
                    <a:pt x="1889" y="83"/>
                  </a:lnTo>
                  <a:lnTo>
                    <a:pt x="1889" y="81"/>
                  </a:lnTo>
                  <a:lnTo>
                    <a:pt x="1890" y="80"/>
                  </a:lnTo>
                  <a:lnTo>
                    <a:pt x="1891" y="80"/>
                  </a:lnTo>
                  <a:lnTo>
                    <a:pt x="1893" y="79"/>
                  </a:lnTo>
                  <a:lnTo>
                    <a:pt x="1895" y="80"/>
                  </a:lnTo>
                  <a:lnTo>
                    <a:pt x="1896" y="80"/>
                  </a:lnTo>
                  <a:lnTo>
                    <a:pt x="1897" y="81"/>
                  </a:lnTo>
                  <a:lnTo>
                    <a:pt x="1898" y="83"/>
                  </a:lnTo>
                  <a:lnTo>
                    <a:pt x="2024" y="83"/>
                  </a:lnTo>
                  <a:lnTo>
                    <a:pt x="2024" y="81"/>
                  </a:lnTo>
                  <a:lnTo>
                    <a:pt x="2025" y="80"/>
                  </a:lnTo>
                  <a:lnTo>
                    <a:pt x="2027" y="80"/>
                  </a:lnTo>
                  <a:lnTo>
                    <a:pt x="2028" y="79"/>
                  </a:lnTo>
                  <a:lnTo>
                    <a:pt x="2030" y="80"/>
                  </a:lnTo>
                  <a:lnTo>
                    <a:pt x="2031" y="80"/>
                  </a:lnTo>
                  <a:lnTo>
                    <a:pt x="2032" y="81"/>
                  </a:lnTo>
                  <a:lnTo>
                    <a:pt x="2033" y="83"/>
                  </a:lnTo>
                  <a:lnTo>
                    <a:pt x="2051" y="83"/>
                  </a:lnTo>
                  <a:lnTo>
                    <a:pt x="2051" y="81"/>
                  </a:lnTo>
                  <a:lnTo>
                    <a:pt x="2052" y="80"/>
                  </a:lnTo>
                  <a:lnTo>
                    <a:pt x="2054" y="80"/>
                  </a:lnTo>
                  <a:lnTo>
                    <a:pt x="2055" y="79"/>
                  </a:lnTo>
                  <a:lnTo>
                    <a:pt x="2057" y="80"/>
                  </a:lnTo>
                  <a:lnTo>
                    <a:pt x="2058" y="80"/>
                  </a:lnTo>
                  <a:lnTo>
                    <a:pt x="2060" y="81"/>
                  </a:lnTo>
                  <a:lnTo>
                    <a:pt x="2060" y="83"/>
                  </a:lnTo>
                  <a:lnTo>
                    <a:pt x="2061" y="83"/>
                  </a:lnTo>
                  <a:lnTo>
                    <a:pt x="2062" y="81"/>
                  </a:lnTo>
                  <a:lnTo>
                    <a:pt x="2063" y="80"/>
                  </a:lnTo>
                  <a:lnTo>
                    <a:pt x="2064" y="80"/>
                  </a:lnTo>
                  <a:lnTo>
                    <a:pt x="2066" y="79"/>
                  </a:lnTo>
                  <a:lnTo>
                    <a:pt x="2068" y="80"/>
                  </a:lnTo>
                  <a:lnTo>
                    <a:pt x="2069" y="80"/>
                  </a:lnTo>
                  <a:lnTo>
                    <a:pt x="2070" y="81"/>
                  </a:lnTo>
                  <a:lnTo>
                    <a:pt x="2070" y="83"/>
                  </a:lnTo>
                  <a:lnTo>
                    <a:pt x="2211" y="83"/>
                  </a:lnTo>
                  <a:lnTo>
                    <a:pt x="2212" y="81"/>
                  </a:lnTo>
                  <a:lnTo>
                    <a:pt x="2213" y="80"/>
                  </a:lnTo>
                  <a:lnTo>
                    <a:pt x="2214" y="80"/>
                  </a:lnTo>
                  <a:lnTo>
                    <a:pt x="2216" y="79"/>
                  </a:lnTo>
                  <a:lnTo>
                    <a:pt x="2218" y="80"/>
                  </a:lnTo>
                  <a:lnTo>
                    <a:pt x="2219" y="80"/>
                  </a:lnTo>
                  <a:lnTo>
                    <a:pt x="2220" y="81"/>
                  </a:lnTo>
                  <a:lnTo>
                    <a:pt x="2220" y="83"/>
                  </a:lnTo>
                  <a:lnTo>
                    <a:pt x="2293" y="83"/>
                  </a:lnTo>
                  <a:lnTo>
                    <a:pt x="2293" y="81"/>
                  </a:lnTo>
                  <a:lnTo>
                    <a:pt x="2294" y="80"/>
                  </a:lnTo>
                  <a:lnTo>
                    <a:pt x="2295" y="80"/>
                  </a:lnTo>
                  <a:lnTo>
                    <a:pt x="2297" y="79"/>
                  </a:lnTo>
                  <a:lnTo>
                    <a:pt x="2299" y="80"/>
                  </a:lnTo>
                  <a:lnTo>
                    <a:pt x="2300" y="80"/>
                  </a:lnTo>
                  <a:lnTo>
                    <a:pt x="2301" y="81"/>
                  </a:lnTo>
                  <a:lnTo>
                    <a:pt x="2302" y="83"/>
                  </a:lnTo>
                  <a:lnTo>
                    <a:pt x="2361" y="83"/>
                  </a:lnTo>
                  <a:lnTo>
                    <a:pt x="2362" y="81"/>
                  </a:lnTo>
                  <a:lnTo>
                    <a:pt x="2363" y="80"/>
                  </a:lnTo>
                  <a:lnTo>
                    <a:pt x="2364" y="80"/>
                  </a:lnTo>
                  <a:lnTo>
                    <a:pt x="2366" y="79"/>
                  </a:lnTo>
                  <a:lnTo>
                    <a:pt x="2368" y="80"/>
                  </a:lnTo>
                  <a:lnTo>
                    <a:pt x="2369" y="80"/>
                  </a:lnTo>
                  <a:lnTo>
                    <a:pt x="2370" y="81"/>
                  </a:lnTo>
                  <a:lnTo>
                    <a:pt x="2370" y="83"/>
                  </a:lnTo>
                  <a:lnTo>
                    <a:pt x="2388" y="83"/>
                  </a:lnTo>
                  <a:lnTo>
                    <a:pt x="2389" y="81"/>
                  </a:lnTo>
                  <a:lnTo>
                    <a:pt x="2390" y="80"/>
                  </a:lnTo>
                  <a:lnTo>
                    <a:pt x="2391" y="80"/>
                  </a:lnTo>
                  <a:lnTo>
                    <a:pt x="2393" y="79"/>
                  </a:lnTo>
                  <a:lnTo>
                    <a:pt x="2395" y="80"/>
                  </a:lnTo>
                  <a:lnTo>
                    <a:pt x="2396" y="80"/>
                  </a:lnTo>
                  <a:lnTo>
                    <a:pt x="2397" y="81"/>
                  </a:lnTo>
                  <a:lnTo>
                    <a:pt x="2397" y="83"/>
                  </a:lnTo>
                  <a:lnTo>
                    <a:pt x="2463" y="83"/>
                  </a:lnTo>
                  <a:lnTo>
                    <a:pt x="2463" y="81"/>
                  </a:lnTo>
                  <a:lnTo>
                    <a:pt x="2464" y="80"/>
                  </a:lnTo>
                  <a:lnTo>
                    <a:pt x="2466" y="80"/>
                  </a:lnTo>
                  <a:lnTo>
                    <a:pt x="2467" y="79"/>
                  </a:lnTo>
                  <a:lnTo>
                    <a:pt x="2469" y="80"/>
                  </a:lnTo>
                  <a:lnTo>
                    <a:pt x="2470" y="80"/>
                  </a:lnTo>
                  <a:lnTo>
                    <a:pt x="2471" y="81"/>
                  </a:lnTo>
                  <a:lnTo>
                    <a:pt x="2472" y="83"/>
                  </a:lnTo>
                  <a:lnTo>
                    <a:pt x="2476" y="83"/>
                  </a:lnTo>
                  <a:lnTo>
                    <a:pt x="2477" y="81"/>
                  </a:lnTo>
                  <a:lnTo>
                    <a:pt x="2478" y="80"/>
                  </a:lnTo>
                  <a:lnTo>
                    <a:pt x="2479" y="80"/>
                  </a:lnTo>
                  <a:lnTo>
                    <a:pt x="2481" y="79"/>
                  </a:lnTo>
                  <a:lnTo>
                    <a:pt x="2482" y="80"/>
                  </a:lnTo>
                  <a:lnTo>
                    <a:pt x="2484" y="80"/>
                  </a:lnTo>
                  <a:lnTo>
                    <a:pt x="2485" y="81"/>
                  </a:lnTo>
                  <a:lnTo>
                    <a:pt x="2485" y="83"/>
                  </a:lnTo>
                  <a:lnTo>
                    <a:pt x="2572" y="83"/>
                  </a:lnTo>
                  <a:lnTo>
                    <a:pt x="2573" y="81"/>
                  </a:lnTo>
                  <a:lnTo>
                    <a:pt x="2574" y="80"/>
                  </a:lnTo>
                  <a:lnTo>
                    <a:pt x="2575" y="80"/>
                  </a:lnTo>
                  <a:lnTo>
                    <a:pt x="2577" y="79"/>
                  </a:lnTo>
                  <a:lnTo>
                    <a:pt x="2579" y="80"/>
                  </a:lnTo>
                  <a:lnTo>
                    <a:pt x="2580" y="80"/>
                  </a:lnTo>
                  <a:lnTo>
                    <a:pt x="2581" y="81"/>
                  </a:lnTo>
                  <a:lnTo>
                    <a:pt x="2581" y="83"/>
                  </a:lnTo>
                  <a:lnTo>
                    <a:pt x="2600" y="83"/>
                  </a:lnTo>
                  <a:lnTo>
                    <a:pt x="2600" y="81"/>
                  </a:lnTo>
                  <a:lnTo>
                    <a:pt x="2601" y="80"/>
                  </a:lnTo>
                  <a:lnTo>
                    <a:pt x="2602" y="80"/>
                  </a:lnTo>
                  <a:lnTo>
                    <a:pt x="2604" y="79"/>
                  </a:lnTo>
                  <a:lnTo>
                    <a:pt x="2606" y="80"/>
                  </a:lnTo>
                  <a:lnTo>
                    <a:pt x="2607" y="80"/>
                  </a:lnTo>
                  <a:lnTo>
                    <a:pt x="2608" y="81"/>
                  </a:lnTo>
                  <a:lnTo>
                    <a:pt x="2609" y="83"/>
                  </a:lnTo>
                  <a:lnTo>
                    <a:pt x="2624" y="83"/>
                  </a:lnTo>
                  <a:lnTo>
                    <a:pt x="2625" y="81"/>
                  </a:lnTo>
                  <a:lnTo>
                    <a:pt x="2626" y="80"/>
                  </a:lnTo>
                  <a:lnTo>
                    <a:pt x="2627" y="80"/>
                  </a:lnTo>
                  <a:lnTo>
                    <a:pt x="2629" y="79"/>
                  </a:lnTo>
                  <a:lnTo>
                    <a:pt x="2630" y="80"/>
                  </a:lnTo>
                  <a:lnTo>
                    <a:pt x="2632" y="80"/>
                  </a:lnTo>
                  <a:lnTo>
                    <a:pt x="2633" y="81"/>
                  </a:lnTo>
                  <a:lnTo>
                    <a:pt x="2633" y="83"/>
                  </a:lnTo>
                  <a:lnTo>
                    <a:pt x="2643" y="83"/>
                  </a:lnTo>
                  <a:lnTo>
                    <a:pt x="2643" y="448"/>
                  </a:lnTo>
                  <a:lnTo>
                    <a:pt x="2712" y="448"/>
                  </a:lnTo>
                  <a:lnTo>
                    <a:pt x="2712" y="537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8" name="Freeform 628"/>
            <p:cNvSpPr>
              <a:spLocks/>
            </p:cNvSpPr>
            <p:nvPr/>
          </p:nvSpPr>
          <p:spPr bwMode="auto">
            <a:xfrm>
              <a:off x="2078" y="1394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9" name="Freeform 629"/>
            <p:cNvSpPr>
              <a:spLocks/>
            </p:cNvSpPr>
            <p:nvPr/>
          </p:nvSpPr>
          <p:spPr bwMode="auto">
            <a:xfrm>
              <a:off x="4784" y="1928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0" name="Rectangle 630"/>
            <p:cNvSpPr>
              <a:spLocks noChangeArrowheads="1"/>
            </p:cNvSpPr>
            <p:nvPr/>
          </p:nvSpPr>
          <p:spPr bwMode="auto">
            <a:xfrm>
              <a:off x="1512" y="1695"/>
              <a:ext cx="181" cy="8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1" name="Rectangle 631"/>
            <p:cNvSpPr>
              <a:spLocks noChangeArrowheads="1"/>
            </p:cNvSpPr>
            <p:nvPr/>
          </p:nvSpPr>
          <p:spPr bwMode="auto">
            <a:xfrm>
              <a:off x="1556" y="1699"/>
              <a:ext cx="9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P01-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22" name="Rectangle 632"/>
            <p:cNvSpPr>
              <a:spLocks noChangeArrowheads="1"/>
            </p:cNvSpPr>
            <p:nvPr/>
          </p:nvSpPr>
          <p:spPr bwMode="auto">
            <a:xfrm>
              <a:off x="1497" y="1724"/>
              <a:ext cx="20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Employee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23" name="Rectangle 633"/>
            <p:cNvSpPr>
              <a:spLocks noChangeArrowheads="1"/>
            </p:cNvSpPr>
            <p:nvPr/>
          </p:nvSpPr>
          <p:spPr bwMode="auto">
            <a:xfrm>
              <a:off x="1501" y="1750"/>
              <a:ext cx="20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Masterfile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24" name="Freeform 634"/>
            <p:cNvSpPr>
              <a:spLocks/>
            </p:cNvSpPr>
            <p:nvPr/>
          </p:nvSpPr>
          <p:spPr bwMode="auto">
            <a:xfrm>
              <a:off x="1180" y="1574"/>
              <a:ext cx="321" cy="142"/>
            </a:xfrm>
            <a:custGeom>
              <a:avLst/>
              <a:gdLst>
                <a:gd name="T0" fmla="*/ 8 w 321"/>
                <a:gd name="T1" fmla="*/ 0 h 142"/>
                <a:gd name="T2" fmla="*/ 18 w 321"/>
                <a:gd name="T3" fmla="*/ 142 h 142"/>
                <a:gd name="T4" fmla="*/ 20 w 321"/>
                <a:gd name="T5" fmla="*/ 140 h 142"/>
                <a:gd name="T6" fmla="*/ 23 w 321"/>
                <a:gd name="T7" fmla="*/ 139 h 142"/>
                <a:gd name="T8" fmla="*/ 26 w 321"/>
                <a:gd name="T9" fmla="*/ 140 h 142"/>
                <a:gd name="T10" fmla="*/ 27 w 321"/>
                <a:gd name="T11" fmla="*/ 142 h 142"/>
                <a:gd name="T12" fmla="*/ 68 w 321"/>
                <a:gd name="T13" fmla="*/ 141 h 142"/>
                <a:gd name="T14" fmla="*/ 70 w 321"/>
                <a:gd name="T15" fmla="*/ 138 h 142"/>
                <a:gd name="T16" fmla="*/ 74 w 321"/>
                <a:gd name="T17" fmla="*/ 136 h 142"/>
                <a:gd name="T18" fmla="*/ 78 w 321"/>
                <a:gd name="T19" fmla="*/ 137 h 142"/>
                <a:gd name="T20" fmla="*/ 82 w 321"/>
                <a:gd name="T21" fmla="*/ 139 h 142"/>
                <a:gd name="T22" fmla="*/ 83 w 321"/>
                <a:gd name="T23" fmla="*/ 142 h 142"/>
                <a:gd name="T24" fmla="*/ 88 w 321"/>
                <a:gd name="T25" fmla="*/ 141 h 142"/>
                <a:gd name="T26" fmla="*/ 90 w 321"/>
                <a:gd name="T27" fmla="*/ 139 h 142"/>
                <a:gd name="T28" fmla="*/ 94 w 321"/>
                <a:gd name="T29" fmla="*/ 139 h 142"/>
                <a:gd name="T30" fmla="*/ 96 w 321"/>
                <a:gd name="T31" fmla="*/ 141 h 142"/>
                <a:gd name="T32" fmla="*/ 104 w 321"/>
                <a:gd name="T33" fmla="*/ 142 h 142"/>
                <a:gd name="T34" fmla="*/ 105 w 321"/>
                <a:gd name="T35" fmla="*/ 140 h 142"/>
                <a:gd name="T36" fmla="*/ 108 w 321"/>
                <a:gd name="T37" fmla="*/ 139 h 142"/>
                <a:gd name="T38" fmla="*/ 112 w 321"/>
                <a:gd name="T39" fmla="*/ 140 h 142"/>
                <a:gd name="T40" fmla="*/ 113 w 321"/>
                <a:gd name="T41" fmla="*/ 142 h 142"/>
                <a:gd name="T42" fmla="*/ 128 w 321"/>
                <a:gd name="T43" fmla="*/ 141 h 142"/>
                <a:gd name="T44" fmla="*/ 130 w 321"/>
                <a:gd name="T45" fmla="*/ 139 h 142"/>
                <a:gd name="T46" fmla="*/ 133 w 321"/>
                <a:gd name="T47" fmla="*/ 139 h 142"/>
                <a:gd name="T48" fmla="*/ 136 w 321"/>
                <a:gd name="T49" fmla="*/ 141 h 142"/>
                <a:gd name="T50" fmla="*/ 160 w 321"/>
                <a:gd name="T51" fmla="*/ 142 h 142"/>
                <a:gd name="T52" fmla="*/ 161 w 321"/>
                <a:gd name="T53" fmla="*/ 139 h 142"/>
                <a:gd name="T54" fmla="*/ 165 w 321"/>
                <a:gd name="T55" fmla="*/ 136 h 142"/>
                <a:gd name="T56" fmla="*/ 169 w 321"/>
                <a:gd name="T57" fmla="*/ 136 h 142"/>
                <a:gd name="T58" fmla="*/ 174 w 321"/>
                <a:gd name="T59" fmla="*/ 137 h 142"/>
                <a:gd name="T60" fmla="*/ 176 w 321"/>
                <a:gd name="T61" fmla="*/ 140 h 142"/>
                <a:gd name="T62" fmla="*/ 183 w 321"/>
                <a:gd name="T63" fmla="*/ 142 h 142"/>
                <a:gd name="T64" fmla="*/ 184 w 321"/>
                <a:gd name="T65" fmla="*/ 140 h 142"/>
                <a:gd name="T66" fmla="*/ 187 w 321"/>
                <a:gd name="T67" fmla="*/ 139 h 142"/>
                <a:gd name="T68" fmla="*/ 191 w 321"/>
                <a:gd name="T69" fmla="*/ 140 h 142"/>
                <a:gd name="T70" fmla="*/ 192 w 321"/>
                <a:gd name="T71" fmla="*/ 142 h 142"/>
                <a:gd name="T72" fmla="*/ 193 w 321"/>
                <a:gd name="T73" fmla="*/ 141 h 142"/>
                <a:gd name="T74" fmla="*/ 195 w 321"/>
                <a:gd name="T75" fmla="*/ 139 h 142"/>
                <a:gd name="T76" fmla="*/ 198 w 321"/>
                <a:gd name="T77" fmla="*/ 139 h 142"/>
                <a:gd name="T78" fmla="*/ 201 w 321"/>
                <a:gd name="T79" fmla="*/ 141 h 142"/>
                <a:gd name="T80" fmla="*/ 210 w 321"/>
                <a:gd name="T81" fmla="*/ 142 h 142"/>
                <a:gd name="T82" fmla="*/ 212 w 321"/>
                <a:gd name="T83" fmla="*/ 140 h 142"/>
                <a:gd name="T84" fmla="*/ 215 w 321"/>
                <a:gd name="T85" fmla="*/ 139 h 142"/>
                <a:gd name="T86" fmla="*/ 218 w 321"/>
                <a:gd name="T87" fmla="*/ 140 h 142"/>
                <a:gd name="T88" fmla="*/ 219 w 321"/>
                <a:gd name="T89" fmla="*/ 142 h 142"/>
                <a:gd name="T90" fmla="*/ 231 w 321"/>
                <a:gd name="T91" fmla="*/ 141 h 142"/>
                <a:gd name="T92" fmla="*/ 233 w 321"/>
                <a:gd name="T93" fmla="*/ 139 h 142"/>
                <a:gd name="T94" fmla="*/ 236 w 321"/>
                <a:gd name="T95" fmla="*/ 139 h 142"/>
                <a:gd name="T96" fmla="*/ 239 w 321"/>
                <a:gd name="T97" fmla="*/ 141 h 142"/>
                <a:gd name="T98" fmla="*/ 240 w 321"/>
                <a:gd name="T99" fmla="*/ 142 h 142"/>
                <a:gd name="T100" fmla="*/ 242 w 321"/>
                <a:gd name="T101" fmla="*/ 140 h 142"/>
                <a:gd name="T102" fmla="*/ 245 w 321"/>
                <a:gd name="T103" fmla="*/ 139 h 142"/>
                <a:gd name="T104" fmla="*/ 248 w 321"/>
                <a:gd name="T105" fmla="*/ 140 h 142"/>
                <a:gd name="T106" fmla="*/ 249 w 321"/>
                <a:gd name="T107" fmla="*/ 142 h 142"/>
                <a:gd name="T108" fmla="*/ 285 w 321"/>
                <a:gd name="T109" fmla="*/ 141 h 142"/>
                <a:gd name="T110" fmla="*/ 287 w 321"/>
                <a:gd name="T111" fmla="*/ 139 h 142"/>
                <a:gd name="T112" fmla="*/ 290 w 321"/>
                <a:gd name="T113" fmla="*/ 139 h 142"/>
                <a:gd name="T114" fmla="*/ 293 w 321"/>
                <a:gd name="T115" fmla="*/ 141 h 142"/>
                <a:gd name="T116" fmla="*/ 321 w 321"/>
                <a:gd name="T117" fmla="*/ 142 h 1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21"/>
                <a:gd name="T178" fmla="*/ 0 h 142"/>
                <a:gd name="T179" fmla="*/ 321 w 321"/>
                <a:gd name="T180" fmla="*/ 142 h 1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21" h="142">
                  <a:moveTo>
                    <a:pt x="0" y="0"/>
                  </a:moveTo>
                  <a:lnTo>
                    <a:pt x="8" y="0"/>
                  </a:lnTo>
                  <a:lnTo>
                    <a:pt x="8" y="142"/>
                  </a:lnTo>
                  <a:lnTo>
                    <a:pt x="18" y="142"/>
                  </a:lnTo>
                  <a:lnTo>
                    <a:pt x="19" y="141"/>
                  </a:lnTo>
                  <a:lnTo>
                    <a:pt x="20" y="140"/>
                  </a:lnTo>
                  <a:lnTo>
                    <a:pt x="21" y="139"/>
                  </a:lnTo>
                  <a:lnTo>
                    <a:pt x="23" y="139"/>
                  </a:lnTo>
                  <a:lnTo>
                    <a:pt x="24" y="139"/>
                  </a:lnTo>
                  <a:lnTo>
                    <a:pt x="26" y="140"/>
                  </a:lnTo>
                  <a:lnTo>
                    <a:pt x="27" y="141"/>
                  </a:lnTo>
                  <a:lnTo>
                    <a:pt x="27" y="142"/>
                  </a:lnTo>
                  <a:lnTo>
                    <a:pt x="67" y="142"/>
                  </a:lnTo>
                  <a:lnTo>
                    <a:pt x="68" y="141"/>
                  </a:lnTo>
                  <a:lnTo>
                    <a:pt x="69" y="139"/>
                  </a:lnTo>
                  <a:lnTo>
                    <a:pt x="70" y="138"/>
                  </a:lnTo>
                  <a:lnTo>
                    <a:pt x="72" y="137"/>
                  </a:lnTo>
                  <a:lnTo>
                    <a:pt x="74" y="136"/>
                  </a:lnTo>
                  <a:lnTo>
                    <a:pt x="76" y="136"/>
                  </a:lnTo>
                  <a:lnTo>
                    <a:pt x="78" y="137"/>
                  </a:lnTo>
                  <a:lnTo>
                    <a:pt x="80" y="138"/>
                  </a:lnTo>
                  <a:lnTo>
                    <a:pt x="82" y="139"/>
                  </a:lnTo>
                  <a:lnTo>
                    <a:pt x="83" y="141"/>
                  </a:lnTo>
                  <a:lnTo>
                    <a:pt x="83" y="142"/>
                  </a:lnTo>
                  <a:lnTo>
                    <a:pt x="88" y="142"/>
                  </a:lnTo>
                  <a:lnTo>
                    <a:pt x="88" y="141"/>
                  </a:lnTo>
                  <a:lnTo>
                    <a:pt x="89" y="140"/>
                  </a:lnTo>
                  <a:lnTo>
                    <a:pt x="90" y="139"/>
                  </a:lnTo>
                  <a:lnTo>
                    <a:pt x="92" y="139"/>
                  </a:lnTo>
                  <a:lnTo>
                    <a:pt x="94" y="139"/>
                  </a:lnTo>
                  <a:lnTo>
                    <a:pt x="95" y="140"/>
                  </a:lnTo>
                  <a:lnTo>
                    <a:pt x="96" y="141"/>
                  </a:lnTo>
                  <a:lnTo>
                    <a:pt x="97" y="142"/>
                  </a:lnTo>
                  <a:lnTo>
                    <a:pt x="104" y="142"/>
                  </a:lnTo>
                  <a:lnTo>
                    <a:pt x="104" y="141"/>
                  </a:lnTo>
                  <a:lnTo>
                    <a:pt x="105" y="140"/>
                  </a:lnTo>
                  <a:lnTo>
                    <a:pt x="107" y="139"/>
                  </a:lnTo>
                  <a:lnTo>
                    <a:pt x="108" y="139"/>
                  </a:lnTo>
                  <a:lnTo>
                    <a:pt x="110" y="139"/>
                  </a:lnTo>
                  <a:lnTo>
                    <a:pt x="112" y="140"/>
                  </a:lnTo>
                  <a:lnTo>
                    <a:pt x="113" y="141"/>
                  </a:lnTo>
                  <a:lnTo>
                    <a:pt x="113" y="142"/>
                  </a:lnTo>
                  <a:lnTo>
                    <a:pt x="127" y="142"/>
                  </a:lnTo>
                  <a:lnTo>
                    <a:pt x="128" y="141"/>
                  </a:lnTo>
                  <a:lnTo>
                    <a:pt x="128" y="140"/>
                  </a:lnTo>
                  <a:lnTo>
                    <a:pt x="130" y="139"/>
                  </a:lnTo>
                  <a:lnTo>
                    <a:pt x="132" y="139"/>
                  </a:lnTo>
                  <a:lnTo>
                    <a:pt x="133" y="139"/>
                  </a:lnTo>
                  <a:lnTo>
                    <a:pt x="135" y="140"/>
                  </a:lnTo>
                  <a:lnTo>
                    <a:pt x="136" y="141"/>
                  </a:lnTo>
                  <a:lnTo>
                    <a:pt x="136" y="142"/>
                  </a:lnTo>
                  <a:lnTo>
                    <a:pt x="160" y="142"/>
                  </a:lnTo>
                  <a:lnTo>
                    <a:pt x="160" y="140"/>
                  </a:lnTo>
                  <a:lnTo>
                    <a:pt x="161" y="139"/>
                  </a:lnTo>
                  <a:lnTo>
                    <a:pt x="163" y="137"/>
                  </a:lnTo>
                  <a:lnTo>
                    <a:pt x="165" y="136"/>
                  </a:lnTo>
                  <a:lnTo>
                    <a:pt x="167" y="136"/>
                  </a:lnTo>
                  <a:lnTo>
                    <a:pt x="169" y="136"/>
                  </a:lnTo>
                  <a:lnTo>
                    <a:pt x="172" y="136"/>
                  </a:lnTo>
                  <a:lnTo>
                    <a:pt x="174" y="137"/>
                  </a:lnTo>
                  <a:lnTo>
                    <a:pt x="175" y="139"/>
                  </a:lnTo>
                  <a:lnTo>
                    <a:pt x="176" y="140"/>
                  </a:lnTo>
                  <a:lnTo>
                    <a:pt x="176" y="142"/>
                  </a:lnTo>
                  <a:lnTo>
                    <a:pt x="183" y="142"/>
                  </a:lnTo>
                  <a:lnTo>
                    <a:pt x="183" y="141"/>
                  </a:lnTo>
                  <a:lnTo>
                    <a:pt x="184" y="140"/>
                  </a:lnTo>
                  <a:lnTo>
                    <a:pt x="186" y="139"/>
                  </a:lnTo>
                  <a:lnTo>
                    <a:pt x="187" y="139"/>
                  </a:lnTo>
                  <a:lnTo>
                    <a:pt x="189" y="139"/>
                  </a:lnTo>
                  <a:lnTo>
                    <a:pt x="191" y="140"/>
                  </a:lnTo>
                  <a:lnTo>
                    <a:pt x="191" y="141"/>
                  </a:lnTo>
                  <a:lnTo>
                    <a:pt x="192" y="142"/>
                  </a:lnTo>
                  <a:lnTo>
                    <a:pt x="193" y="141"/>
                  </a:lnTo>
                  <a:lnTo>
                    <a:pt x="194" y="140"/>
                  </a:lnTo>
                  <a:lnTo>
                    <a:pt x="195" y="139"/>
                  </a:lnTo>
                  <a:lnTo>
                    <a:pt x="197" y="139"/>
                  </a:lnTo>
                  <a:lnTo>
                    <a:pt x="198" y="139"/>
                  </a:lnTo>
                  <a:lnTo>
                    <a:pt x="200" y="140"/>
                  </a:lnTo>
                  <a:lnTo>
                    <a:pt x="201" y="141"/>
                  </a:lnTo>
                  <a:lnTo>
                    <a:pt x="201" y="142"/>
                  </a:lnTo>
                  <a:lnTo>
                    <a:pt x="210" y="142"/>
                  </a:lnTo>
                  <a:lnTo>
                    <a:pt x="211" y="141"/>
                  </a:lnTo>
                  <a:lnTo>
                    <a:pt x="212" y="140"/>
                  </a:lnTo>
                  <a:lnTo>
                    <a:pt x="213" y="139"/>
                  </a:lnTo>
                  <a:lnTo>
                    <a:pt x="215" y="139"/>
                  </a:lnTo>
                  <a:lnTo>
                    <a:pt x="217" y="139"/>
                  </a:lnTo>
                  <a:lnTo>
                    <a:pt x="218" y="140"/>
                  </a:lnTo>
                  <a:lnTo>
                    <a:pt x="219" y="141"/>
                  </a:lnTo>
                  <a:lnTo>
                    <a:pt x="219" y="142"/>
                  </a:lnTo>
                  <a:lnTo>
                    <a:pt x="230" y="142"/>
                  </a:lnTo>
                  <a:lnTo>
                    <a:pt x="231" y="141"/>
                  </a:lnTo>
                  <a:lnTo>
                    <a:pt x="231" y="140"/>
                  </a:lnTo>
                  <a:lnTo>
                    <a:pt x="233" y="139"/>
                  </a:lnTo>
                  <a:lnTo>
                    <a:pt x="235" y="139"/>
                  </a:lnTo>
                  <a:lnTo>
                    <a:pt x="236" y="139"/>
                  </a:lnTo>
                  <a:lnTo>
                    <a:pt x="238" y="140"/>
                  </a:lnTo>
                  <a:lnTo>
                    <a:pt x="239" y="141"/>
                  </a:lnTo>
                  <a:lnTo>
                    <a:pt x="239" y="142"/>
                  </a:lnTo>
                  <a:lnTo>
                    <a:pt x="240" y="142"/>
                  </a:lnTo>
                  <a:lnTo>
                    <a:pt x="241" y="141"/>
                  </a:lnTo>
                  <a:lnTo>
                    <a:pt x="242" y="140"/>
                  </a:lnTo>
                  <a:lnTo>
                    <a:pt x="243" y="139"/>
                  </a:lnTo>
                  <a:lnTo>
                    <a:pt x="245" y="139"/>
                  </a:lnTo>
                  <a:lnTo>
                    <a:pt x="246" y="139"/>
                  </a:lnTo>
                  <a:lnTo>
                    <a:pt x="248" y="140"/>
                  </a:lnTo>
                  <a:lnTo>
                    <a:pt x="249" y="141"/>
                  </a:lnTo>
                  <a:lnTo>
                    <a:pt x="249" y="142"/>
                  </a:lnTo>
                  <a:lnTo>
                    <a:pt x="284" y="142"/>
                  </a:lnTo>
                  <a:lnTo>
                    <a:pt x="285" y="141"/>
                  </a:lnTo>
                  <a:lnTo>
                    <a:pt x="285" y="140"/>
                  </a:lnTo>
                  <a:lnTo>
                    <a:pt x="287" y="139"/>
                  </a:lnTo>
                  <a:lnTo>
                    <a:pt x="289" y="139"/>
                  </a:lnTo>
                  <a:lnTo>
                    <a:pt x="290" y="139"/>
                  </a:lnTo>
                  <a:lnTo>
                    <a:pt x="292" y="140"/>
                  </a:lnTo>
                  <a:lnTo>
                    <a:pt x="293" y="141"/>
                  </a:lnTo>
                  <a:lnTo>
                    <a:pt x="293" y="142"/>
                  </a:lnTo>
                  <a:lnTo>
                    <a:pt x="321" y="14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5" name="Freeform 635"/>
            <p:cNvSpPr>
              <a:spLocks/>
            </p:cNvSpPr>
            <p:nvPr/>
          </p:nvSpPr>
          <p:spPr bwMode="auto">
            <a:xfrm>
              <a:off x="1168" y="156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6" name="Freeform 636"/>
            <p:cNvSpPr>
              <a:spLocks/>
            </p:cNvSpPr>
            <p:nvPr/>
          </p:nvSpPr>
          <p:spPr bwMode="auto">
            <a:xfrm>
              <a:off x="1499" y="1712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4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4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7" name="Freeform 637"/>
            <p:cNvSpPr>
              <a:spLocks/>
            </p:cNvSpPr>
            <p:nvPr/>
          </p:nvSpPr>
          <p:spPr bwMode="auto">
            <a:xfrm>
              <a:off x="640" y="1643"/>
              <a:ext cx="862" cy="92"/>
            </a:xfrm>
            <a:custGeom>
              <a:avLst/>
              <a:gdLst>
                <a:gd name="T0" fmla="*/ 48 w 862"/>
                <a:gd name="T1" fmla="*/ 21 h 92"/>
                <a:gd name="T2" fmla="*/ 132 w 862"/>
                <a:gd name="T3" fmla="*/ 91 h 92"/>
                <a:gd name="T4" fmla="*/ 136 w 862"/>
                <a:gd name="T5" fmla="*/ 88 h 92"/>
                <a:gd name="T6" fmla="*/ 140 w 862"/>
                <a:gd name="T7" fmla="*/ 91 h 92"/>
                <a:gd name="T8" fmla="*/ 168 w 862"/>
                <a:gd name="T9" fmla="*/ 91 h 92"/>
                <a:gd name="T10" fmla="*/ 172 w 862"/>
                <a:gd name="T11" fmla="*/ 88 h 92"/>
                <a:gd name="T12" fmla="*/ 176 w 862"/>
                <a:gd name="T13" fmla="*/ 91 h 92"/>
                <a:gd name="T14" fmla="*/ 356 w 862"/>
                <a:gd name="T15" fmla="*/ 91 h 92"/>
                <a:gd name="T16" fmla="*/ 361 w 862"/>
                <a:gd name="T17" fmla="*/ 88 h 92"/>
                <a:gd name="T18" fmla="*/ 365 w 862"/>
                <a:gd name="T19" fmla="*/ 91 h 92"/>
                <a:gd name="T20" fmla="*/ 383 w 862"/>
                <a:gd name="T21" fmla="*/ 91 h 92"/>
                <a:gd name="T22" fmla="*/ 387 w 862"/>
                <a:gd name="T23" fmla="*/ 88 h 92"/>
                <a:gd name="T24" fmla="*/ 391 w 862"/>
                <a:gd name="T25" fmla="*/ 91 h 92"/>
                <a:gd name="T26" fmla="*/ 559 w 862"/>
                <a:gd name="T27" fmla="*/ 91 h 92"/>
                <a:gd name="T28" fmla="*/ 563 w 862"/>
                <a:gd name="T29" fmla="*/ 88 h 92"/>
                <a:gd name="T30" fmla="*/ 567 w 862"/>
                <a:gd name="T31" fmla="*/ 91 h 92"/>
                <a:gd name="T32" fmla="*/ 608 w 862"/>
                <a:gd name="T33" fmla="*/ 90 h 92"/>
                <a:gd name="T34" fmla="*/ 612 w 862"/>
                <a:gd name="T35" fmla="*/ 87 h 92"/>
                <a:gd name="T36" fmla="*/ 619 w 862"/>
                <a:gd name="T37" fmla="*/ 87 h 92"/>
                <a:gd name="T38" fmla="*/ 623 w 862"/>
                <a:gd name="T39" fmla="*/ 90 h 92"/>
                <a:gd name="T40" fmla="*/ 628 w 862"/>
                <a:gd name="T41" fmla="*/ 91 h 92"/>
                <a:gd name="T42" fmla="*/ 632 w 862"/>
                <a:gd name="T43" fmla="*/ 88 h 92"/>
                <a:gd name="T44" fmla="*/ 636 w 862"/>
                <a:gd name="T45" fmla="*/ 91 h 92"/>
                <a:gd name="T46" fmla="*/ 644 w 862"/>
                <a:gd name="T47" fmla="*/ 91 h 92"/>
                <a:gd name="T48" fmla="*/ 648 w 862"/>
                <a:gd name="T49" fmla="*/ 88 h 92"/>
                <a:gd name="T50" fmla="*/ 653 w 862"/>
                <a:gd name="T51" fmla="*/ 91 h 92"/>
                <a:gd name="T52" fmla="*/ 668 w 862"/>
                <a:gd name="T53" fmla="*/ 91 h 92"/>
                <a:gd name="T54" fmla="*/ 672 w 862"/>
                <a:gd name="T55" fmla="*/ 88 h 92"/>
                <a:gd name="T56" fmla="*/ 676 w 862"/>
                <a:gd name="T57" fmla="*/ 91 h 92"/>
                <a:gd name="T58" fmla="*/ 700 w 862"/>
                <a:gd name="T59" fmla="*/ 90 h 92"/>
                <a:gd name="T60" fmla="*/ 705 w 862"/>
                <a:gd name="T61" fmla="*/ 86 h 92"/>
                <a:gd name="T62" fmla="*/ 712 w 862"/>
                <a:gd name="T63" fmla="*/ 86 h 92"/>
                <a:gd name="T64" fmla="*/ 716 w 862"/>
                <a:gd name="T65" fmla="*/ 90 h 92"/>
                <a:gd name="T66" fmla="*/ 723 w 862"/>
                <a:gd name="T67" fmla="*/ 91 h 92"/>
                <a:gd name="T68" fmla="*/ 727 w 862"/>
                <a:gd name="T69" fmla="*/ 88 h 92"/>
                <a:gd name="T70" fmla="*/ 731 w 862"/>
                <a:gd name="T71" fmla="*/ 91 h 92"/>
                <a:gd name="T72" fmla="*/ 733 w 862"/>
                <a:gd name="T73" fmla="*/ 91 h 92"/>
                <a:gd name="T74" fmla="*/ 737 w 862"/>
                <a:gd name="T75" fmla="*/ 88 h 92"/>
                <a:gd name="T76" fmla="*/ 741 w 862"/>
                <a:gd name="T77" fmla="*/ 91 h 92"/>
                <a:gd name="T78" fmla="*/ 751 w 862"/>
                <a:gd name="T79" fmla="*/ 91 h 92"/>
                <a:gd name="T80" fmla="*/ 755 w 862"/>
                <a:gd name="T81" fmla="*/ 88 h 92"/>
                <a:gd name="T82" fmla="*/ 759 w 862"/>
                <a:gd name="T83" fmla="*/ 91 h 92"/>
                <a:gd name="T84" fmla="*/ 771 w 862"/>
                <a:gd name="T85" fmla="*/ 91 h 92"/>
                <a:gd name="T86" fmla="*/ 775 w 862"/>
                <a:gd name="T87" fmla="*/ 88 h 92"/>
                <a:gd name="T88" fmla="*/ 779 w 862"/>
                <a:gd name="T89" fmla="*/ 91 h 92"/>
                <a:gd name="T90" fmla="*/ 781 w 862"/>
                <a:gd name="T91" fmla="*/ 91 h 92"/>
                <a:gd name="T92" fmla="*/ 785 w 862"/>
                <a:gd name="T93" fmla="*/ 88 h 92"/>
                <a:gd name="T94" fmla="*/ 789 w 862"/>
                <a:gd name="T95" fmla="*/ 91 h 92"/>
                <a:gd name="T96" fmla="*/ 825 w 862"/>
                <a:gd name="T97" fmla="*/ 91 h 92"/>
                <a:gd name="T98" fmla="*/ 829 w 862"/>
                <a:gd name="T99" fmla="*/ 88 h 92"/>
                <a:gd name="T100" fmla="*/ 833 w 862"/>
                <a:gd name="T101" fmla="*/ 91 h 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62"/>
                <a:gd name="T154" fmla="*/ 0 h 92"/>
                <a:gd name="T155" fmla="*/ 862 w 862"/>
                <a:gd name="T156" fmla="*/ 92 h 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62" h="92">
                  <a:moveTo>
                    <a:pt x="0" y="0"/>
                  </a:moveTo>
                  <a:lnTo>
                    <a:pt x="0" y="21"/>
                  </a:lnTo>
                  <a:lnTo>
                    <a:pt x="48" y="21"/>
                  </a:lnTo>
                  <a:lnTo>
                    <a:pt x="48" y="92"/>
                  </a:lnTo>
                  <a:lnTo>
                    <a:pt x="132" y="92"/>
                  </a:lnTo>
                  <a:lnTo>
                    <a:pt x="132" y="91"/>
                  </a:lnTo>
                  <a:lnTo>
                    <a:pt x="133" y="90"/>
                  </a:lnTo>
                  <a:lnTo>
                    <a:pt x="135" y="89"/>
                  </a:lnTo>
                  <a:lnTo>
                    <a:pt x="136" y="88"/>
                  </a:lnTo>
                  <a:lnTo>
                    <a:pt x="138" y="89"/>
                  </a:lnTo>
                  <a:lnTo>
                    <a:pt x="139" y="90"/>
                  </a:lnTo>
                  <a:lnTo>
                    <a:pt x="140" y="91"/>
                  </a:lnTo>
                  <a:lnTo>
                    <a:pt x="141" y="92"/>
                  </a:lnTo>
                  <a:lnTo>
                    <a:pt x="167" y="92"/>
                  </a:lnTo>
                  <a:lnTo>
                    <a:pt x="168" y="91"/>
                  </a:lnTo>
                  <a:lnTo>
                    <a:pt x="169" y="90"/>
                  </a:lnTo>
                  <a:lnTo>
                    <a:pt x="170" y="89"/>
                  </a:lnTo>
                  <a:lnTo>
                    <a:pt x="172" y="88"/>
                  </a:lnTo>
                  <a:lnTo>
                    <a:pt x="174" y="89"/>
                  </a:lnTo>
                  <a:lnTo>
                    <a:pt x="175" y="90"/>
                  </a:lnTo>
                  <a:lnTo>
                    <a:pt x="176" y="91"/>
                  </a:lnTo>
                  <a:lnTo>
                    <a:pt x="176" y="92"/>
                  </a:lnTo>
                  <a:lnTo>
                    <a:pt x="356" y="92"/>
                  </a:lnTo>
                  <a:lnTo>
                    <a:pt x="356" y="91"/>
                  </a:lnTo>
                  <a:lnTo>
                    <a:pt x="357" y="90"/>
                  </a:lnTo>
                  <a:lnTo>
                    <a:pt x="359" y="89"/>
                  </a:lnTo>
                  <a:lnTo>
                    <a:pt x="361" y="88"/>
                  </a:lnTo>
                  <a:lnTo>
                    <a:pt x="362" y="89"/>
                  </a:lnTo>
                  <a:lnTo>
                    <a:pt x="364" y="90"/>
                  </a:lnTo>
                  <a:lnTo>
                    <a:pt x="365" y="91"/>
                  </a:lnTo>
                  <a:lnTo>
                    <a:pt x="365" y="92"/>
                  </a:lnTo>
                  <a:lnTo>
                    <a:pt x="383" y="92"/>
                  </a:lnTo>
                  <a:lnTo>
                    <a:pt x="383" y="91"/>
                  </a:lnTo>
                  <a:lnTo>
                    <a:pt x="384" y="90"/>
                  </a:lnTo>
                  <a:lnTo>
                    <a:pt x="385" y="89"/>
                  </a:lnTo>
                  <a:lnTo>
                    <a:pt x="387" y="88"/>
                  </a:lnTo>
                  <a:lnTo>
                    <a:pt x="389" y="89"/>
                  </a:lnTo>
                  <a:lnTo>
                    <a:pt x="390" y="90"/>
                  </a:lnTo>
                  <a:lnTo>
                    <a:pt x="391" y="91"/>
                  </a:lnTo>
                  <a:lnTo>
                    <a:pt x="392" y="92"/>
                  </a:lnTo>
                  <a:lnTo>
                    <a:pt x="558" y="92"/>
                  </a:lnTo>
                  <a:lnTo>
                    <a:pt x="559" y="91"/>
                  </a:lnTo>
                  <a:lnTo>
                    <a:pt x="560" y="90"/>
                  </a:lnTo>
                  <a:lnTo>
                    <a:pt x="561" y="89"/>
                  </a:lnTo>
                  <a:lnTo>
                    <a:pt x="563" y="88"/>
                  </a:lnTo>
                  <a:lnTo>
                    <a:pt x="564" y="89"/>
                  </a:lnTo>
                  <a:lnTo>
                    <a:pt x="566" y="90"/>
                  </a:lnTo>
                  <a:lnTo>
                    <a:pt x="567" y="91"/>
                  </a:lnTo>
                  <a:lnTo>
                    <a:pt x="567" y="92"/>
                  </a:lnTo>
                  <a:lnTo>
                    <a:pt x="607" y="92"/>
                  </a:lnTo>
                  <a:lnTo>
                    <a:pt x="608" y="90"/>
                  </a:lnTo>
                  <a:lnTo>
                    <a:pt x="609" y="89"/>
                  </a:lnTo>
                  <a:lnTo>
                    <a:pt x="610" y="87"/>
                  </a:lnTo>
                  <a:lnTo>
                    <a:pt x="612" y="87"/>
                  </a:lnTo>
                  <a:lnTo>
                    <a:pt x="614" y="86"/>
                  </a:lnTo>
                  <a:lnTo>
                    <a:pt x="616" y="86"/>
                  </a:lnTo>
                  <a:lnTo>
                    <a:pt x="619" y="87"/>
                  </a:lnTo>
                  <a:lnTo>
                    <a:pt x="620" y="87"/>
                  </a:lnTo>
                  <a:lnTo>
                    <a:pt x="622" y="89"/>
                  </a:lnTo>
                  <a:lnTo>
                    <a:pt x="623" y="90"/>
                  </a:lnTo>
                  <a:lnTo>
                    <a:pt x="623" y="92"/>
                  </a:lnTo>
                  <a:lnTo>
                    <a:pt x="628" y="92"/>
                  </a:lnTo>
                  <a:lnTo>
                    <a:pt x="628" y="91"/>
                  </a:lnTo>
                  <a:lnTo>
                    <a:pt x="629" y="90"/>
                  </a:lnTo>
                  <a:lnTo>
                    <a:pt x="630" y="89"/>
                  </a:lnTo>
                  <a:lnTo>
                    <a:pt x="632" y="88"/>
                  </a:lnTo>
                  <a:lnTo>
                    <a:pt x="634" y="89"/>
                  </a:lnTo>
                  <a:lnTo>
                    <a:pt x="635" y="90"/>
                  </a:lnTo>
                  <a:lnTo>
                    <a:pt x="636" y="91"/>
                  </a:lnTo>
                  <a:lnTo>
                    <a:pt x="637" y="92"/>
                  </a:lnTo>
                  <a:lnTo>
                    <a:pt x="644" y="92"/>
                  </a:lnTo>
                  <a:lnTo>
                    <a:pt x="644" y="91"/>
                  </a:lnTo>
                  <a:lnTo>
                    <a:pt x="645" y="90"/>
                  </a:lnTo>
                  <a:lnTo>
                    <a:pt x="647" y="89"/>
                  </a:lnTo>
                  <a:lnTo>
                    <a:pt x="648" y="88"/>
                  </a:lnTo>
                  <a:lnTo>
                    <a:pt x="650" y="89"/>
                  </a:lnTo>
                  <a:lnTo>
                    <a:pt x="652" y="90"/>
                  </a:lnTo>
                  <a:lnTo>
                    <a:pt x="653" y="91"/>
                  </a:lnTo>
                  <a:lnTo>
                    <a:pt x="653" y="92"/>
                  </a:lnTo>
                  <a:lnTo>
                    <a:pt x="667" y="92"/>
                  </a:lnTo>
                  <a:lnTo>
                    <a:pt x="668" y="91"/>
                  </a:lnTo>
                  <a:lnTo>
                    <a:pt x="668" y="90"/>
                  </a:lnTo>
                  <a:lnTo>
                    <a:pt x="670" y="89"/>
                  </a:lnTo>
                  <a:lnTo>
                    <a:pt x="672" y="88"/>
                  </a:lnTo>
                  <a:lnTo>
                    <a:pt x="673" y="89"/>
                  </a:lnTo>
                  <a:lnTo>
                    <a:pt x="675" y="90"/>
                  </a:lnTo>
                  <a:lnTo>
                    <a:pt x="676" y="91"/>
                  </a:lnTo>
                  <a:lnTo>
                    <a:pt x="676" y="92"/>
                  </a:lnTo>
                  <a:lnTo>
                    <a:pt x="700" y="92"/>
                  </a:lnTo>
                  <a:lnTo>
                    <a:pt x="700" y="90"/>
                  </a:lnTo>
                  <a:lnTo>
                    <a:pt x="701" y="89"/>
                  </a:lnTo>
                  <a:lnTo>
                    <a:pt x="703" y="87"/>
                  </a:lnTo>
                  <a:lnTo>
                    <a:pt x="705" y="86"/>
                  </a:lnTo>
                  <a:lnTo>
                    <a:pt x="707" y="86"/>
                  </a:lnTo>
                  <a:lnTo>
                    <a:pt x="709" y="86"/>
                  </a:lnTo>
                  <a:lnTo>
                    <a:pt x="712" y="86"/>
                  </a:lnTo>
                  <a:lnTo>
                    <a:pt x="714" y="87"/>
                  </a:lnTo>
                  <a:lnTo>
                    <a:pt x="715" y="89"/>
                  </a:lnTo>
                  <a:lnTo>
                    <a:pt x="716" y="90"/>
                  </a:lnTo>
                  <a:lnTo>
                    <a:pt x="717" y="92"/>
                  </a:lnTo>
                  <a:lnTo>
                    <a:pt x="723" y="92"/>
                  </a:lnTo>
                  <a:lnTo>
                    <a:pt x="723" y="91"/>
                  </a:lnTo>
                  <a:lnTo>
                    <a:pt x="724" y="90"/>
                  </a:lnTo>
                  <a:lnTo>
                    <a:pt x="726" y="89"/>
                  </a:lnTo>
                  <a:lnTo>
                    <a:pt x="727" y="88"/>
                  </a:lnTo>
                  <a:lnTo>
                    <a:pt x="729" y="89"/>
                  </a:lnTo>
                  <a:lnTo>
                    <a:pt x="731" y="90"/>
                  </a:lnTo>
                  <a:lnTo>
                    <a:pt x="731" y="91"/>
                  </a:lnTo>
                  <a:lnTo>
                    <a:pt x="732" y="92"/>
                  </a:lnTo>
                  <a:lnTo>
                    <a:pt x="733" y="91"/>
                  </a:lnTo>
                  <a:lnTo>
                    <a:pt x="734" y="90"/>
                  </a:lnTo>
                  <a:lnTo>
                    <a:pt x="735" y="89"/>
                  </a:lnTo>
                  <a:lnTo>
                    <a:pt x="737" y="88"/>
                  </a:lnTo>
                  <a:lnTo>
                    <a:pt x="738" y="89"/>
                  </a:lnTo>
                  <a:lnTo>
                    <a:pt x="740" y="90"/>
                  </a:lnTo>
                  <a:lnTo>
                    <a:pt x="741" y="91"/>
                  </a:lnTo>
                  <a:lnTo>
                    <a:pt x="741" y="92"/>
                  </a:lnTo>
                  <a:lnTo>
                    <a:pt x="750" y="92"/>
                  </a:lnTo>
                  <a:lnTo>
                    <a:pt x="751" y="91"/>
                  </a:lnTo>
                  <a:lnTo>
                    <a:pt x="752" y="90"/>
                  </a:lnTo>
                  <a:lnTo>
                    <a:pt x="753" y="89"/>
                  </a:lnTo>
                  <a:lnTo>
                    <a:pt x="755" y="88"/>
                  </a:lnTo>
                  <a:lnTo>
                    <a:pt x="757" y="89"/>
                  </a:lnTo>
                  <a:lnTo>
                    <a:pt x="758" y="90"/>
                  </a:lnTo>
                  <a:lnTo>
                    <a:pt x="759" y="91"/>
                  </a:lnTo>
                  <a:lnTo>
                    <a:pt x="759" y="92"/>
                  </a:lnTo>
                  <a:lnTo>
                    <a:pt x="770" y="92"/>
                  </a:lnTo>
                  <a:lnTo>
                    <a:pt x="771" y="91"/>
                  </a:lnTo>
                  <a:lnTo>
                    <a:pt x="771" y="90"/>
                  </a:lnTo>
                  <a:lnTo>
                    <a:pt x="773" y="89"/>
                  </a:lnTo>
                  <a:lnTo>
                    <a:pt x="775" y="88"/>
                  </a:lnTo>
                  <a:lnTo>
                    <a:pt x="776" y="89"/>
                  </a:lnTo>
                  <a:lnTo>
                    <a:pt x="778" y="90"/>
                  </a:lnTo>
                  <a:lnTo>
                    <a:pt x="779" y="91"/>
                  </a:lnTo>
                  <a:lnTo>
                    <a:pt x="779" y="92"/>
                  </a:lnTo>
                  <a:lnTo>
                    <a:pt x="780" y="92"/>
                  </a:lnTo>
                  <a:lnTo>
                    <a:pt x="781" y="91"/>
                  </a:lnTo>
                  <a:lnTo>
                    <a:pt x="782" y="90"/>
                  </a:lnTo>
                  <a:lnTo>
                    <a:pt x="783" y="89"/>
                  </a:lnTo>
                  <a:lnTo>
                    <a:pt x="785" y="88"/>
                  </a:lnTo>
                  <a:lnTo>
                    <a:pt x="786" y="89"/>
                  </a:lnTo>
                  <a:lnTo>
                    <a:pt x="788" y="90"/>
                  </a:lnTo>
                  <a:lnTo>
                    <a:pt x="789" y="91"/>
                  </a:lnTo>
                  <a:lnTo>
                    <a:pt x="789" y="92"/>
                  </a:lnTo>
                  <a:lnTo>
                    <a:pt x="824" y="92"/>
                  </a:lnTo>
                  <a:lnTo>
                    <a:pt x="825" y="91"/>
                  </a:lnTo>
                  <a:lnTo>
                    <a:pt x="825" y="90"/>
                  </a:lnTo>
                  <a:lnTo>
                    <a:pt x="827" y="89"/>
                  </a:lnTo>
                  <a:lnTo>
                    <a:pt x="829" y="88"/>
                  </a:lnTo>
                  <a:lnTo>
                    <a:pt x="830" y="89"/>
                  </a:lnTo>
                  <a:lnTo>
                    <a:pt x="832" y="90"/>
                  </a:lnTo>
                  <a:lnTo>
                    <a:pt x="833" y="91"/>
                  </a:lnTo>
                  <a:lnTo>
                    <a:pt x="833" y="92"/>
                  </a:lnTo>
                  <a:lnTo>
                    <a:pt x="862" y="9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8" name="Freeform 638"/>
            <p:cNvSpPr>
              <a:spLocks/>
            </p:cNvSpPr>
            <p:nvPr/>
          </p:nvSpPr>
          <p:spPr bwMode="auto">
            <a:xfrm>
              <a:off x="1501" y="1730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9" name="Freeform 639"/>
            <p:cNvSpPr>
              <a:spLocks/>
            </p:cNvSpPr>
            <p:nvPr/>
          </p:nvSpPr>
          <p:spPr bwMode="auto">
            <a:xfrm>
              <a:off x="1693" y="1752"/>
              <a:ext cx="1898" cy="996"/>
            </a:xfrm>
            <a:custGeom>
              <a:avLst/>
              <a:gdLst>
                <a:gd name="T0" fmla="*/ 1882 w 1898"/>
                <a:gd name="T1" fmla="*/ 311 h 996"/>
                <a:gd name="T2" fmla="*/ 1842 w 1898"/>
                <a:gd name="T3" fmla="*/ 307 h 996"/>
                <a:gd name="T4" fmla="*/ 1809 w 1898"/>
                <a:gd name="T5" fmla="*/ 311 h 996"/>
                <a:gd name="T6" fmla="*/ 1765 w 1898"/>
                <a:gd name="T7" fmla="*/ 311 h 996"/>
                <a:gd name="T8" fmla="*/ 1745 w 1898"/>
                <a:gd name="T9" fmla="*/ 311 h 996"/>
                <a:gd name="T10" fmla="*/ 1640 w 1898"/>
                <a:gd name="T11" fmla="*/ 311 h 996"/>
                <a:gd name="T12" fmla="*/ 1584 w 1898"/>
                <a:gd name="T13" fmla="*/ 311 h 996"/>
                <a:gd name="T14" fmla="*/ 1523 w 1898"/>
                <a:gd name="T15" fmla="*/ 311 h 996"/>
                <a:gd name="T16" fmla="*/ 1513 w 1898"/>
                <a:gd name="T17" fmla="*/ 310 h 996"/>
                <a:gd name="T18" fmla="*/ 1490 w 1898"/>
                <a:gd name="T19" fmla="*/ 312 h 996"/>
                <a:gd name="T20" fmla="*/ 1452 w 1898"/>
                <a:gd name="T21" fmla="*/ 9 h 996"/>
                <a:gd name="T22" fmla="*/ 1434 w 1898"/>
                <a:gd name="T23" fmla="*/ 9 h 996"/>
                <a:gd name="T24" fmla="*/ 1423 w 1898"/>
                <a:gd name="T25" fmla="*/ 9 h 996"/>
                <a:gd name="T26" fmla="*/ 1403 w 1898"/>
                <a:gd name="T27" fmla="*/ 9 h 996"/>
                <a:gd name="T28" fmla="*/ 1383 w 1898"/>
                <a:gd name="T29" fmla="*/ 9 h 996"/>
                <a:gd name="T30" fmla="*/ 1362 w 1898"/>
                <a:gd name="T31" fmla="*/ 9 h 996"/>
                <a:gd name="T32" fmla="*/ 1338 w 1898"/>
                <a:gd name="T33" fmla="*/ 9 h 996"/>
                <a:gd name="T34" fmla="*/ 1299 w 1898"/>
                <a:gd name="T35" fmla="*/ 6 h 996"/>
                <a:gd name="T36" fmla="*/ 1282 w 1898"/>
                <a:gd name="T37" fmla="*/ 6 h 996"/>
                <a:gd name="T38" fmla="*/ 1233 w 1898"/>
                <a:gd name="T39" fmla="*/ 6 h 996"/>
                <a:gd name="T40" fmla="*/ 1210 w 1898"/>
                <a:gd name="T41" fmla="*/ 2 h 996"/>
                <a:gd name="T42" fmla="*/ 1145 w 1898"/>
                <a:gd name="T43" fmla="*/ 5 h 996"/>
                <a:gd name="T44" fmla="*/ 1132 w 1898"/>
                <a:gd name="T45" fmla="*/ 5 h 996"/>
                <a:gd name="T46" fmla="*/ 1101 w 1898"/>
                <a:gd name="T47" fmla="*/ 5 h 996"/>
                <a:gd name="T48" fmla="*/ 1074 w 1898"/>
                <a:gd name="T49" fmla="*/ 5 h 996"/>
                <a:gd name="T50" fmla="*/ 1008 w 1898"/>
                <a:gd name="T51" fmla="*/ 4 h 996"/>
                <a:gd name="T52" fmla="*/ 986 w 1898"/>
                <a:gd name="T53" fmla="*/ 9 h 996"/>
                <a:gd name="T54" fmla="*/ 954 w 1898"/>
                <a:gd name="T55" fmla="*/ 9 h 996"/>
                <a:gd name="T56" fmla="*/ 941 w 1898"/>
                <a:gd name="T57" fmla="*/ 7 h 996"/>
                <a:gd name="T58" fmla="*/ 923 w 1898"/>
                <a:gd name="T59" fmla="*/ 7 h 996"/>
                <a:gd name="T60" fmla="*/ 907 w 1898"/>
                <a:gd name="T61" fmla="*/ 7 h 996"/>
                <a:gd name="T62" fmla="*/ 885 w 1898"/>
                <a:gd name="T63" fmla="*/ 0 h 996"/>
                <a:gd name="T64" fmla="*/ 839 w 1898"/>
                <a:gd name="T65" fmla="*/ 6 h 996"/>
                <a:gd name="T66" fmla="*/ 819 w 1898"/>
                <a:gd name="T67" fmla="*/ 6 h 996"/>
                <a:gd name="T68" fmla="*/ 787 w 1898"/>
                <a:gd name="T69" fmla="*/ 6 h 996"/>
                <a:gd name="T70" fmla="*/ 776 w 1898"/>
                <a:gd name="T71" fmla="*/ 6 h 996"/>
                <a:gd name="T72" fmla="*/ 760 w 1898"/>
                <a:gd name="T73" fmla="*/ 9 h 996"/>
                <a:gd name="T74" fmla="*/ 626 w 1898"/>
                <a:gd name="T75" fmla="*/ 9 h 996"/>
                <a:gd name="T76" fmla="*/ 580 w 1898"/>
                <a:gd name="T77" fmla="*/ 9 h 996"/>
                <a:gd name="T78" fmla="*/ 515 w 1898"/>
                <a:gd name="T79" fmla="*/ 9 h 996"/>
                <a:gd name="T80" fmla="*/ 503 w 1898"/>
                <a:gd name="T81" fmla="*/ 9 h 996"/>
                <a:gd name="T82" fmla="*/ 487 w 1898"/>
                <a:gd name="T83" fmla="*/ 9 h 996"/>
                <a:gd name="T84" fmla="*/ 463 w 1898"/>
                <a:gd name="T85" fmla="*/ 9 h 996"/>
                <a:gd name="T86" fmla="*/ 448 w 1898"/>
                <a:gd name="T87" fmla="*/ 5 h 996"/>
                <a:gd name="T88" fmla="*/ 433 w 1898"/>
                <a:gd name="T89" fmla="*/ 2 h 996"/>
                <a:gd name="T90" fmla="*/ 421 w 1898"/>
                <a:gd name="T91" fmla="*/ 5 h 996"/>
                <a:gd name="T92" fmla="*/ 411 w 1898"/>
                <a:gd name="T93" fmla="*/ 5 h 996"/>
                <a:gd name="T94" fmla="*/ 400 w 1898"/>
                <a:gd name="T95" fmla="*/ 5 h 996"/>
                <a:gd name="T96" fmla="*/ 380 w 1898"/>
                <a:gd name="T97" fmla="*/ 5 h 996"/>
                <a:gd name="T98" fmla="*/ 342 w 1898"/>
                <a:gd name="T99" fmla="*/ 5 h 996"/>
                <a:gd name="T100" fmla="*/ 314 w 1898"/>
                <a:gd name="T101" fmla="*/ 5 h 996"/>
                <a:gd name="T102" fmla="*/ 226 w 1898"/>
                <a:gd name="T103" fmla="*/ 5 h 996"/>
                <a:gd name="T104" fmla="*/ 197 w 1898"/>
                <a:gd name="T105" fmla="*/ 5 h 996"/>
                <a:gd name="T106" fmla="*/ 179 w 1898"/>
                <a:gd name="T107" fmla="*/ 5 h 996"/>
                <a:gd name="T108" fmla="*/ 164 w 1898"/>
                <a:gd name="T109" fmla="*/ 5 h 996"/>
                <a:gd name="T110" fmla="*/ 145 w 1898"/>
                <a:gd name="T111" fmla="*/ 4 h 996"/>
                <a:gd name="T112" fmla="*/ 126 w 1898"/>
                <a:gd name="T113" fmla="*/ 9 h 996"/>
                <a:gd name="T114" fmla="*/ 111 w 1898"/>
                <a:gd name="T115" fmla="*/ 9 h 996"/>
                <a:gd name="T116" fmla="*/ 97 w 1898"/>
                <a:gd name="T117" fmla="*/ 7 h 99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898"/>
                <a:gd name="T178" fmla="*/ 0 h 996"/>
                <a:gd name="T179" fmla="*/ 1898 w 1898"/>
                <a:gd name="T180" fmla="*/ 996 h 99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898" h="996">
                  <a:moveTo>
                    <a:pt x="1898" y="996"/>
                  </a:moveTo>
                  <a:lnTo>
                    <a:pt x="1898" y="314"/>
                  </a:lnTo>
                  <a:lnTo>
                    <a:pt x="1890" y="314"/>
                  </a:lnTo>
                  <a:lnTo>
                    <a:pt x="1889" y="312"/>
                  </a:lnTo>
                  <a:lnTo>
                    <a:pt x="1888" y="311"/>
                  </a:lnTo>
                  <a:lnTo>
                    <a:pt x="1887" y="311"/>
                  </a:lnTo>
                  <a:lnTo>
                    <a:pt x="1885" y="310"/>
                  </a:lnTo>
                  <a:lnTo>
                    <a:pt x="1883" y="311"/>
                  </a:lnTo>
                  <a:lnTo>
                    <a:pt x="1882" y="311"/>
                  </a:lnTo>
                  <a:lnTo>
                    <a:pt x="1881" y="312"/>
                  </a:lnTo>
                  <a:lnTo>
                    <a:pt x="1881" y="314"/>
                  </a:lnTo>
                  <a:lnTo>
                    <a:pt x="1852" y="314"/>
                  </a:lnTo>
                  <a:lnTo>
                    <a:pt x="1852" y="312"/>
                  </a:lnTo>
                  <a:lnTo>
                    <a:pt x="1851" y="310"/>
                  </a:lnTo>
                  <a:lnTo>
                    <a:pt x="1849" y="309"/>
                  </a:lnTo>
                  <a:lnTo>
                    <a:pt x="1847" y="308"/>
                  </a:lnTo>
                  <a:lnTo>
                    <a:pt x="1845" y="307"/>
                  </a:lnTo>
                  <a:lnTo>
                    <a:pt x="1842" y="307"/>
                  </a:lnTo>
                  <a:lnTo>
                    <a:pt x="1840" y="308"/>
                  </a:lnTo>
                  <a:lnTo>
                    <a:pt x="1838" y="309"/>
                  </a:lnTo>
                  <a:lnTo>
                    <a:pt x="1836" y="310"/>
                  </a:lnTo>
                  <a:lnTo>
                    <a:pt x="1835" y="312"/>
                  </a:lnTo>
                  <a:lnTo>
                    <a:pt x="1835" y="314"/>
                  </a:lnTo>
                  <a:lnTo>
                    <a:pt x="1811" y="314"/>
                  </a:lnTo>
                  <a:lnTo>
                    <a:pt x="1811" y="312"/>
                  </a:lnTo>
                  <a:lnTo>
                    <a:pt x="1810" y="311"/>
                  </a:lnTo>
                  <a:lnTo>
                    <a:pt x="1809" y="311"/>
                  </a:lnTo>
                  <a:lnTo>
                    <a:pt x="1807" y="310"/>
                  </a:lnTo>
                  <a:lnTo>
                    <a:pt x="1805" y="311"/>
                  </a:lnTo>
                  <a:lnTo>
                    <a:pt x="1804" y="311"/>
                  </a:lnTo>
                  <a:lnTo>
                    <a:pt x="1803" y="312"/>
                  </a:lnTo>
                  <a:lnTo>
                    <a:pt x="1803" y="314"/>
                  </a:lnTo>
                  <a:lnTo>
                    <a:pt x="1768" y="314"/>
                  </a:lnTo>
                  <a:lnTo>
                    <a:pt x="1767" y="312"/>
                  </a:lnTo>
                  <a:lnTo>
                    <a:pt x="1766" y="311"/>
                  </a:lnTo>
                  <a:lnTo>
                    <a:pt x="1765" y="311"/>
                  </a:lnTo>
                  <a:lnTo>
                    <a:pt x="1763" y="310"/>
                  </a:lnTo>
                  <a:lnTo>
                    <a:pt x="1761" y="311"/>
                  </a:lnTo>
                  <a:lnTo>
                    <a:pt x="1760" y="311"/>
                  </a:lnTo>
                  <a:lnTo>
                    <a:pt x="1759" y="312"/>
                  </a:lnTo>
                  <a:lnTo>
                    <a:pt x="1759" y="314"/>
                  </a:lnTo>
                  <a:lnTo>
                    <a:pt x="1748" y="314"/>
                  </a:lnTo>
                  <a:lnTo>
                    <a:pt x="1748" y="312"/>
                  </a:lnTo>
                  <a:lnTo>
                    <a:pt x="1747" y="311"/>
                  </a:lnTo>
                  <a:lnTo>
                    <a:pt x="1745" y="311"/>
                  </a:lnTo>
                  <a:lnTo>
                    <a:pt x="1744" y="310"/>
                  </a:lnTo>
                  <a:lnTo>
                    <a:pt x="1742" y="311"/>
                  </a:lnTo>
                  <a:lnTo>
                    <a:pt x="1741" y="311"/>
                  </a:lnTo>
                  <a:lnTo>
                    <a:pt x="1740" y="312"/>
                  </a:lnTo>
                  <a:lnTo>
                    <a:pt x="1739" y="314"/>
                  </a:lnTo>
                  <a:lnTo>
                    <a:pt x="1643" y="314"/>
                  </a:lnTo>
                  <a:lnTo>
                    <a:pt x="1642" y="312"/>
                  </a:lnTo>
                  <a:lnTo>
                    <a:pt x="1641" y="311"/>
                  </a:lnTo>
                  <a:lnTo>
                    <a:pt x="1640" y="311"/>
                  </a:lnTo>
                  <a:lnTo>
                    <a:pt x="1638" y="310"/>
                  </a:lnTo>
                  <a:lnTo>
                    <a:pt x="1637" y="311"/>
                  </a:lnTo>
                  <a:lnTo>
                    <a:pt x="1635" y="311"/>
                  </a:lnTo>
                  <a:lnTo>
                    <a:pt x="1634" y="312"/>
                  </a:lnTo>
                  <a:lnTo>
                    <a:pt x="1634" y="314"/>
                  </a:lnTo>
                  <a:lnTo>
                    <a:pt x="1587" y="314"/>
                  </a:lnTo>
                  <a:lnTo>
                    <a:pt x="1587" y="312"/>
                  </a:lnTo>
                  <a:lnTo>
                    <a:pt x="1586" y="311"/>
                  </a:lnTo>
                  <a:lnTo>
                    <a:pt x="1584" y="311"/>
                  </a:lnTo>
                  <a:lnTo>
                    <a:pt x="1582" y="310"/>
                  </a:lnTo>
                  <a:lnTo>
                    <a:pt x="1581" y="311"/>
                  </a:lnTo>
                  <a:lnTo>
                    <a:pt x="1579" y="311"/>
                  </a:lnTo>
                  <a:lnTo>
                    <a:pt x="1578" y="312"/>
                  </a:lnTo>
                  <a:lnTo>
                    <a:pt x="1578" y="314"/>
                  </a:lnTo>
                  <a:lnTo>
                    <a:pt x="1526" y="314"/>
                  </a:lnTo>
                  <a:lnTo>
                    <a:pt x="1526" y="312"/>
                  </a:lnTo>
                  <a:lnTo>
                    <a:pt x="1524" y="311"/>
                  </a:lnTo>
                  <a:lnTo>
                    <a:pt x="1523" y="311"/>
                  </a:lnTo>
                  <a:lnTo>
                    <a:pt x="1521" y="310"/>
                  </a:lnTo>
                  <a:lnTo>
                    <a:pt x="1520" y="311"/>
                  </a:lnTo>
                  <a:lnTo>
                    <a:pt x="1518" y="311"/>
                  </a:lnTo>
                  <a:lnTo>
                    <a:pt x="1517" y="312"/>
                  </a:lnTo>
                  <a:lnTo>
                    <a:pt x="1517" y="314"/>
                  </a:lnTo>
                  <a:lnTo>
                    <a:pt x="1516" y="314"/>
                  </a:lnTo>
                  <a:lnTo>
                    <a:pt x="1515" y="312"/>
                  </a:lnTo>
                  <a:lnTo>
                    <a:pt x="1515" y="311"/>
                  </a:lnTo>
                  <a:lnTo>
                    <a:pt x="1513" y="310"/>
                  </a:lnTo>
                  <a:lnTo>
                    <a:pt x="1512" y="309"/>
                  </a:lnTo>
                  <a:lnTo>
                    <a:pt x="1510" y="309"/>
                  </a:lnTo>
                  <a:lnTo>
                    <a:pt x="1508" y="309"/>
                  </a:lnTo>
                  <a:lnTo>
                    <a:pt x="1506" y="310"/>
                  </a:lnTo>
                  <a:lnTo>
                    <a:pt x="1505" y="311"/>
                  </a:lnTo>
                  <a:lnTo>
                    <a:pt x="1504" y="312"/>
                  </a:lnTo>
                  <a:lnTo>
                    <a:pt x="1504" y="314"/>
                  </a:lnTo>
                  <a:lnTo>
                    <a:pt x="1490" y="314"/>
                  </a:lnTo>
                  <a:lnTo>
                    <a:pt x="1490" y="312"/>
                  </a:lnTo>
                  <a:lnTo>
                    <a:pt x="1489" y="311"/>
                  </a:lnTo>
                  <a:lnTo>
                    <a:pt x="1487" y="311"/>
                  </a:lnTo>
                  <a:lnTo>
                    <a:pt x="1486" y="310"/>
                  </a:lnTo>
                  <a:lnTo>
                    <a:pt x="1484" y="311"/>
                  </a:lnTo>
                  <a:lnTo>
                    <a:pt x="1483" y="311"/>
                  </a:lnTo>
                  <a:lnTo>
                    <a:pt x="1481" y="312"/>
                  </a:lnTo>
                  <a:lnTo>
                    <a:pt x="1481" y="314"/>
                  </a:lnTo>
                  <a:lnTo>
                    <a:pt x="1452" y="314"/>
                  </a:lnTo>
                  <a:lnTo>
                    <a:pt x="1452" y="9"/>
                  </a:lnTo>
                  <a:lnTo>
                    <a:pt x="1443" y="9"/>
                  </a:lnTo>
                  <a:lnTo>
                    <a:pt x="1443" y="7"/>
                  </a:lnTo>
                  <a:lnTo>
                    <a:pt x="1442" y="6"/>
                  </a:lnTo>
                  <a:lnTo>
                    <a:pt x="1441" y="5"/>
                  </a:lnTo>
                  <a:lnTo>
                    <a:pt x="1439" y="5"/>
                  </a:lnTo>
                  <a:lnTo>
                    <a:pt x="1437" y="5"/>
                  </a:lnTo>
                  <a:lnTo>
                    <a:pt x="1436" y="6"/>
                  </a:lnTo>
                  <a:lnTo>
                    <a:pt x="1435" y="7"/>
                  </a:lnTo>
                  <a:lnTo>
                    <a:pt x="1434" y="9"/>
                  </a:lnTo>
                  <a:lnTo>
                    <a:pt x="1432" y="9"/>
                  </a:lnTo>
                  <a:lnTo>
                    <a:pt x="1431" y="7"/>
                  </a:lnTo>
                  <a:lnTo>
                    <a:pt x="1430" y="6"/>
                  </a:lnTo>
                  <a:lnTo>
                    <a:pt x="1429" y="5"/>
                  </a:lnTo>
                  <a:lnTo>
                    <a:pt x="1427" y="5"/>
                  </a:lnTo>
                  <a:lnTo>
                    <a:pt x="1425" y="5"/>
                  </a:lnTo>
                  <a:lnTo>
                    <a:pt x="1424" y="6"/>
                  </a:lnTo>
                  <a:lnTo>
                    <a:pt x="1423" y="7"/>
                  </a:lnTo>
                  <a:lnTo>
                    <a:pt x="1423" y="9"/>
                  </a:lnTo>
                  <a:lnTo>
                    <a:pt x="1412" y="9"/>
                  </a:lnTo>
                  <a:lnTo>
                    <a:pt x="1412" y="7"/>
                  </a:lnTo>
                  <a:lnTo>
                    <a:pt x="1411" y="6"/>
                  </a:lnTo>
                  <a:lnTo>
                    <a:pt x="1409" y="5"/>
                  </a:lnTo>
                  <a:lnTo>
                    <a:pt x="1408" y="5"/>
                  </a:lnTo>
                  <a:lnTo>
                    <a:pt x="1406" y="5"/>
                  </a:lnTo>
                  <a:lnTo>
                    <a:pt x="1405" y="6"/>
                  </a:lnTo>
                  <a:lnTo>
                    <a:pt x="1404" y="7"/>
                  </a:lnTo>
                  <a:lnTo>
                    <a:pt x="1403" y="9"/>
                  </a:lnTo>
                  <a:lnTo>
                    <a:pt x="1392" y="9"/>
                  </a:lnTo>
                  <a:lnTo>
                    <a:pt x="1392" y="7"/>
                  </a:lnTo>
                  <a:lnTo>
                    <a:pt x="1391" y="6"/>
                  </a:lnTo>
                  <a:lnTo>
                    <a:pt x="1390" y="5"/>
                  </a:lnTo>
                  <a:lnTo>
                    <a:pt x="1388" y="5"/>
                  </a:lnTo>
                  <a:lnTo>
                    <a:pt x="1386" y="5"/>
                  </a:lnTo>
                  <a:lnTo>
                    <a:pt x="1385" y="6"/>
                  </a:lnTo>
                  <a:lnTo>
                    <a:pt x="1384" y="7"/>
                  </a:lnTo>
                  <a:lnTo>
                    <a:pt x="1383" y="9"/>
                  </a:lnTo>
                  <a:lnTo>
                    <a:pt x="1371" y="9"/>
                  </a:lnTo>
                  <a:lnTo>
                    <a:pt x="1370" y="7"/>
                  </a:lnTo>
                  <a:lnTo>
                    <a:pt x="1369" y="6"/>
                  </a:lnTo>
                  <a:lnTo>
                    <a:pt x="1368" y="5"/>
                  </a:lnTo>
                  <a:lnTo>
                    <a:pt x="1366" y="5"/>
                  </a:lnTo>
                  <a:lnTo>
                    <a:pt x="1365" y="5"/>
                  </a:lnTo>
                  <a:lnTo>
                    <a:pt x="1363" y="6"/>
                  </a:lnTo>
                  <a:lnTo>
                    <a:pt x="1362" y="7"/>
                  </a:lnTo>
                  <a:lnTo>
                    <a:pt x="1362" y="9"/>
                  </a:lnTo>
                  <a:lnTo>
                    <a:pt x="1347" y="9"/>
                  </a:lnTo>
                  <a:lnTo>
                    <a:pt x="1347" y="7"/>
                  </a:lnTo>
                  <a:lnTo>
                    <a:pt x="1346" y="6"/>
                  </a:lnTo>
                  <a:lnTo>
                    <a:pt x="1344" y="5"/>
                  </a:lnTo>
                  <a:lnTo>
                    <a:pt x="1343" y="5"/>
                  </a:lnTo>
                  <a:lnTo>
                    <a:pt x="1341" y="5"/>
                  </a:lnTo>
                  <a:lnTo>
                    <a:pt x="1339" y="6"/>
                  </a:lnTo>
                  <a:lnTo>
                    <a:pt x="1339" y="7"/>
                  </a:lnTo>
                  <a:lnTo>
                    <a:pt x="1338" y="9"/>
                  </a:lnTo>
                  <a:lnTo>
                    <a:pt x="1311" y="9"/>
                  </a:lnTo>
                  <a:lnTo>
                    <a:pt x="1311" y="7"/>
                  </a:lnTo>
                  <a:lnTo>
                    <a:pt x="1310" y="6"/>
                  </a:lnTo>
                  <a:lnTo>
                    <a:pt x="1308" y="4"/>
                  </a:lnTo>
                  <a:lnTo>
                    <a:pt x="1307" y="4"/>
                  </a:lnTo>
                  <a:lnTo>
                    <a:pt x="1304" y="4"/>
                  </a:lnTo>
                  <a:lnTo>
                    <a:pt x="1302" y="4"/>
                  </a:lnTo>
                  <a:lnTo>
                    <a:pt x="1300" y="4"/>
                  </a:lnTo>
                  <a:lnTo>
                    <a:pt x="1299" y="6"/>
                  </a:lnTo>
                  <a:lnTo>
                    <a:pt x="1298" y="7"/>
                  </a:lnTo>
                  <a:lnTo>
                    <a:pt x="1298" y="9"/>
                  </a:lnTo>
                  <a:lnTo>
                    <a:pt x="1290" y="9"/>
                  </a:lnTo>
                  <a:lnTo>
                    <a:pt x="1289" y="7"/>
                  </a:lnTo>
                  <a:lnTo>
                    <a:pt x="1288" y="6"/>
                  </a:lnTo>
                  <a:lnTo>
                    <a:pt x="1287" y="5"/>
                  </a:lnTo>
                  <a:lnTo>
                    <a:pt x="1285" y="5"/>
                  </a:lnTo>
                  <a:lnTo>
                    <a:pt x="1283" y="5"/>
                  </a:lnTo>
                  <a:lnTo>
                    <a:pt x="1282" y="6"/>
                  </a:lnTo>
                  <a:lnTo>
                    <a:pt x="1281" y="7"/>
                  </a:lnTo>
                  <a:lnTo>
                    <a:pt x="1281" y="9"/>
                  </a:lnTo>
                  <a:lnTo>
                    <a:pt x="1241" y="9"/>
                  </a:lnTo>
                  <a:lnTo>
                    <a:pt x="1240" y="7"/>
                  </a:lnTo>
                  <a:lnTo>
                    <a:pt x="1240" y="6"/>
                  </a:lnTo>
                  <a:lnTo>
                    <a:pt x="1238" y="5"/>
                  </a:lnTo>
                  <a:lnTo>
                    <a:pt x="1236" y="5"/>
                  </a:lnTo>
                  <a:lnTo>
                    <a:pt x="1234" y="5"/>
                  </a:lnTo>
                  <a:lnTo>
                    <a:pt x="1233" y="6"/>
                  </a:lnTo>
                  <a:lnTo>
                    <a:pt x="1232" y="7"/>
                  </a:lnTo>
                  <a:lnTo>
                    <a:pt x="1232" y="9"/>
                  </a:lnTo>
                  <a:lnTo>
                    <a:pt x="1219" y="9"/>
                  </a:lnTo>
                  <a:lnTo>
                    <a:pt x="1218" y="7"/>
                  </a:lnTo>
                  <a:lnTo>
                    <a:pt x="1218" y="5"/>
                  </a:lnTo>
                  <a:lnTo>
                    <a:pt x="1216" y="4"/>
                  </a:lnTo>
                  <a:lnTo>
                    <a:pt x="1214" y="3"/>
                  </a:lnTo>
                  <a:lnTo>
                    <a:pt x="1212" y="2"/>
                  </a:lnTo>
                  <a:lnTo>
                    <a:pt x="1210" y="2"/>
                  </a:lnTo>
                  <a:lnTo>
                    <a:pt x="1207" y="3"/>
                  </a:lnTo>
                  <a:lnTo>
                    <a:pt x="1205" y="4"/>
                  </a:lnTo>
                  <a:lnTo>
                    <a:pt x="1204" y="5"/>
                  </a:lnTo>
                  <a:lnTo>
                    <a:pt x="1203" y="7"/>
                  </a:lnTo>
                  <a:lnTo>
                    <a:pt x="1203" y="9"/>
                  </a:lnTo>
                  <a:lnTo>
                    <a:pt x="1148" y="9"/>
                  </a:lnTo>
                  <a:lnTo>
                    <a:pt x="1147" y="7"/>
                  </a:lnTo>
                  <a:lnTo>
                    <a:pt x="1147" y="6"/>
                  </a:lnTo>
                  <a:lnTo>
                    <a:pt x="1145" y="5"/>
                  </a:lnTo>
                  <a:lnTo>
                    <a:pt x="1143" y="5"/>
                  </a:lnTo>
                  <a:lnTo>
                    <a:pt x="1142" y="5"/>
                  </a:lnTo>
                  <a:lnTo>
                    <a:pt x="1140" y="6"/>
                  </a:lnTo>
                  <a:lnTo>
                    <a:pt x="1139" y="7"/>
                  </a:lnTo>
                  <a:lnTo>
                    <a:pt x="1139" y="9"/>
                  </a:lnTo>
                  <a:lnTo>
                    <a:pt x="1134" y="9"/>
                  </a:lnTo>
                  <a:lnTo>
                    <a:pt x="1134" y="7"/>
                  </a:lnTo>
                  <a:lnTo>
                    <a:pt x="1133" y="6"/>
                  </a:lnTo>
                  <a:lnTo>
                    <a:pt x="1132" y="5"/>
                  </a:lnTo>
                  <a:lnTo>
                    <a:pt x="1130" y="5"/>
                  </a:lnTo>
                  <a:lnTo>
                    <a:pt x="1128" y="5"/>
                  </a:lnTo>
                  <a:lnTo>
                    <a:pt x="1127" y="6"/>
                  </a:lnTo>
                  <a:lnTo>
                    <a:pt x="1126" y="7"/>
                  </a:lnTo>
                  <a:lnTo>
                    <a:pt x="1125" y="9"/>
                  </a:lnTo>
                  <a:lnTo>
                    <a:pt x="1104" y="9"/>
                  </a:lnTo>
                  <a:lnTo>
                    <a:pt x="1104" y="7"/>
                  </a:lnTo>
                  <a:lnTo>
                    <a:pt x="1103" y="6"/>
                  </a:lnTo>
                  <a:lnTo>
                    <a:pt x="1101" y="5"/>
                  </a:lnTo>
                  <a:lnTo>
                    <a:pt x="1100" y="5"/>
                  </a:lnTo>
                  <a:lnTo>
                    <a:pt x="1098" y="5"/>
                  </a:lnTo>
                  <a:lnTo>
                    <a:pt x="1096" y="6"/>
                  </a:lnTo>
                  <a:lnTo>
                    <a:pt x="1095" y="7"/>
                  </a:lnTo>
                  <a:lnTo>
                    <a:pt x="1095" y="9"/>
                  </a:lnTo>
                  <a:lnTo>
                    <a:pt x="1077" y="9"/>
                  </a:lnTo>
                  <a:lnTo>
                    <a:pt x="1077" y="7"/>
                  </a:lnTo>
                  <a:lnTo>
                    <a:pt x="1076" y="6"/>
                  </a:lnTo>
                  <a:lnTo>
                    <a:pt x="1074" y="5"/>
                  </a:lnTo>
                  <a:lnTo>
                    <a:pt x="1073" y="5"/>
                  </a:lnTo>
                  <a:lnTo>
                    <a:pt x="1071" y="5"/>
                  </a:lnTo>
                  <a:lnTo>
                    <a:pt x="1069" y="6"/>
                  </a:lnTo>
                  <a:lnTo>
                    <a:pt x="1068" y="7"/>
                  </a:lnTo>
                  <a:lnTo>
                    <a:pt x="1068" y="9"/>
                  </a:lnTo>
                  <a:lnTo>
                    <a:pt x="1011" y="9"/>
                  </a:lnTo>
                  <a:lnTo>
                    <a:pt x="1010" y="7"/>
                  </a:lnTo>
                  <a:lnTo>
                    <a:pt x="1009" y="5"/>
                  </a:lnTo>
                  <a:lnTo>
                    <a:pt x="1008" y="4"/>
                  </a:lnTo>
                  <a:lnTo>
                    <a:pt x="1005" y="2"/>
                  </a:lnTo>
                  <a:lnTo>
                    <a:pt x="1003" y="2"/>
                  </a:lnTo>
                  <a:lnTo>
                    <a:pt x="1001" y="2"/>
                  </a:lnTo>
                  <a:lnTo>
                    <a:pt x="998" y="2"/>
                  </a:lnTo>
                  <a:lnTo>
                    <a:pt x="996" y="4"/>
                  </a:lnTo>
                  <a:lnTo>
                    <a:pt x="994" y="5"/>
                  </a:lnTo>
                  <a:lnTo>
                    <a:pt x="993" y="7"/>
                  </a:lnTo>
                  <a:lnTo>
                    <a:pt x="993" y="9"/>
                  </a:lnTo>
                  <a:lnTo>
                    <a:pt x="986" y="9"/>
                  </a:lnTo>
                  <a:lnTo>
                    <a:pt x="986" y="7"/>
                  </a:lnTo>
                  <a:lnTo>
                    <a:pt x="985" y="6"/>
                  </a:lnTo>
                  <a:lnTo>
                    <a:pt x="984" y="5"/>
                  </a:lnTo>
                  <a:lnTo>
                    <a:pt x="982" y="5"/>
                  </a:lnTo>
                  <a:lnTo>
                    <a:pt x="980" y="5"/>
                  </a:lnTo>
                  <a:lnTo>
                    <a:pt x="979" y="6"/>
                  </a:lnTo>
                  <a:lnTo>
                    <a:pt x="978" y="7"/>
                  </a:lnTo>
                  <a:lnTo>
                    <a:pt x="977" y="9"/>
                  </a:lnTo>
                  <a:lnTo>
                    <a:pt x="954" y="9"/>
                  </a:lnTo>
                  <a:lnTo>
                    <a:pt x="953" y="7"/>
                  </a:lnTo>
                  <a:lnTo>
                    <a:pt x="953" y="6"/>
                  </a:lnTo>
                  <a:lnTo>
                    <a:pt x="951" y="4"/>
                  </a:lnTo>
                  <a:lnTo>
                    <a:pt x="949" y="4"/>
                  </a:lnTo>
                  <a:lnTo>
                    <a:pt x="947" y="4"/>
                  </a:lnTo>
                  <a:lnTo>
                    <a:pt x="945" y="4"/>
                  </a:lnTo>
                  <a:lnTo>
                    <a:pt x="943" y="4"/>
                  </a:lnTo>
                  <a:lnTo>
                    <a:pt x="942" y="6"/>
                  </a:lnTo>
                  <a:lnTo>
                    <a:pt x="941" y="7"/>
                  </a:lnTo>
                  <a:lnTo>
                    <a:pt x="941" y="9"/>
                  </a:lnTo>
                  <a:lnTo>
                    <a:pt x="932" y="9"/>
                  </a:lnTo>
                  <a:lnTo>
                    <a:pt x="932" y="7"/>
                  </a:lnTo>
                  <a:lnTo>
                    <a:pt x="931" y="6"/>
                  </a:lnTo>
                  <a:lnTo>
                    <a:pt x="929" y="5"/>
                  </a:lnTo>
                  <a:lnTo>
                    <a:pt x="927" y="5"/>
                  </a:lnTo>
                  <a:lnTo>
                    <a:pt x="926" y="5"/>
                  </a:lnTo>
                  <a:lnTo>
                    <a:pt x="924" y="6"/>
                  </a:lnTo>
                  <a:lnTo>
                    <a:pt x="923" y="7"/>
                  </a:lnTo>
                  <a:lnTo>
                    <a:pt x="923" y="9"/>
                  </a:lnTo>
                  <a:lnTo>
                    <a:pt x="916" y="9"/>
                  </a:lnTo>
                  <a:lnTo>
                    <a:pt x="916" y="7"/>
                  </a:lnTo>
                  <a:lnTo>
                    <a:pt x="915" y="6"/>
                  </a:lnTo>
                  <a:lnTo>
                    <a:pt x="913" y="5"/>
                  </a:lnTo>
                  <a:lnTo>
                    <a:pt x="912" y="5"/>
                  </a:lnTo>
                  <a:lnTo>
                    <a:pt x="910" y="5"/>
                  </a:lnTo>
                  <a:lnTo>
                    <a:pt x="908" y="6"/>
                  </a:lnTo>
                  <a:lnTo>
                    <a:pt x="907" y="7"/>
                  </a:lnTo>
                  <a:lnTo>
                    <a:pt x="907" y="9"/>
                  </a:lnTo>
                  <a:lnTo>
                    <a:pt x="898" y="9"/>
                  </a:lnTo>
                  <a:lnTo>
                    <a:pt x="898" y="7"/>
                  </a:lnTo>
                  <a:lnTo>
                    <a:pt x="897" y="5"/>
                  </a:lnTo>
                  <a:lnTo>
                    <a:pt x="895" y="3"/>
                  </a:lnTo>
                  <a:lnTo>
                    <a:pt x="893" y="1"/>
                  </a:lnTo>
                  <a:lnTo>
                    <a:pt x="891" y="0"/>
                  </a:lnTo>
                  <a:lnTo>
                    <a:pt x="888" y="0"/>
                  </a:lnTo>
                  <a:lnTo>
                    <a:pt x="885" y="0"/>
                  </a:lnTo>
                  <a:lnTo>
                    <a:pt x="883" y="0"/>
                  </a:lnTo>
                  <a:lnTo>
                    <a:pt x="880" y="1"/>
                  </a:lnTo>
                  <a:lnTo>
                    <a:pt x="878" y="3"/>
                  </a:lnTo>
                  <a:lnTo>
                    <a:pt x="877" y="5"/>
                  </a:lnTo>
                  <a:lnTo>
                    <a:pt x="876" y="7"/>
                  </a:lnTo>
                  <a:lnTo>
                    <a:pt x="876" y="9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9" y="6"/>
                  </a:lnTo>
                  <a:lnTo>
                    <a:pt x="838" y="5"/>
                  </a:lnTo>
                  <a:lnTo>
                    <a:pt x="836" y="5"/>
                  </a:lnTo>
                  <a:lnTo>
                    <a:pt x="834" y="5"/>
                  </a:lnTo>
                  <a:lnTo>
                    <a:pt x="833" y="6"/>
                  </a:lnTo>
                  <a:lnTo>
                    <a:pt x="832" y="7"/>
                  </a:lnTo>
                  <a:lnTo>
                    <a:pt x="832" y="9"/>
                  </a:lnTo>
                  <a:lnTo>
                    <a:pt x="821" y="9"/>
                  </a:lnTo>
                  <a:lnTo>
                    <a:pt x="820" y="7"/>
                  </a:lnTo>
                  <a:lnTo>
                    <a:pt x="819" y="6"/>
                  </a:lnTo>
                  <a:lnTo>
                    <a:pt x="818" y="5"/>
                  </a:lnTo>
                  <a:lnTo>
                    <a:pt x="816" y="5"/>
                  </a:lnTo>
                  <a:lnTo>
                    <a:pt x="815" y="5"/>
                  </a:lnTo>
                  <a:lnTo>
                    <a:pt x="813" y="6"/>
                  </a:lnTo>
                  <a:lnTo>
                    <a:pt x="812" y="7"/>
                  </a:lnTo>
                  <a:lnTo>
                    <a:pt x="812" y="9"/>
                  </a:lnTo>
                  <a:lnTo>
                    <a:pt x="788" y="9"/>
                  </a:lnTo>
                  <a:lnTo>
                    <a:pt x="788" y="7"/>
                  </a:lnTo>
                  <a:lnTo>
                    <a:pt x="787" y="6"/>
                  </a:lnTo>
                  <a:lnTo>
                    <a:pt x="785" y="5"/>
                  </a:lnTo>
                  <a:lnTo>
                    <a:pt x="784" y="5"/>
                  </a:lnTo>
                  <a:lnTo>
                    <a:pt x="782" y="5"/>
                  </a:lnTo>
                  <a:lnTo>
                    <a:pt x="781" y="6"/>
                  </a:lnTo>
                  <a:lnTo>
                    <a:pt x="780" y="7"/>
                  </a:lnTo>
                  <a:lnTo>
                    <a:pt x="779" y="9"/>
                  </a:lnTo>
                  <a:lnTo>
                    <a:pt x="777" y="9"/>
                  </a:lnTo>
                  <a:lnTo>
                    <a:pt x="777" y="7"/>
                  </a:lnTo>
                  <a:lnTo>
                    <a:pt x="776" y="6"/>
                  </a:lnTo>
                  <a:lnTo>
                    <a:pt x="774" y="4"/>
                  </a:lnTo>
                  <a:lnTo>
                    <a:pt x="773" y="4"/>
                  </a:lnTo>
                  <a:lnTo>
                    <a:pt x="771" y="4"/>
                  </a:lnTo>
                  <a:lnTo>
                    <a:pt x="769" y="4"/>
                  </a:lnTo>
                  <a:lnTo>
                    <a:pt x="767" y="4"/>
                  </a:lnTo>
                  <a:lnTo>
                    <a:pt x="765" y="6"/>
                  </a:lnTo>
                  <a:lnTo>
                    <a:pt x="764" y="7"/>
                  </a:lnTo>
                  <a:lnTo>
                    <a:pt x="764" y="9"/>
                  </a:lnTo>
                  <a:lnTo>
                    <a:pt x="760" y="9"/>
                  </a:lnTo>
                  <a:lnTo>
                    <a:pt x="759" y="7"/>
                  </a:lnTo>
                  <a:lnTo>
                    <a:pt x="758" y="6"/>
                  </a:lnTo>
                  <a:lnTo>
                    <a:pt x="757" y="5"/>
                  </a:lnTo>
                  <a:lnTo>
                    <a:pt x="755" y="5"/>
                  </a:lnTo>
                  <a:lnTo>
                    <a:pt x="753" y="5"/>
                  </a:lnTo>
                  <a:lnTo>
                    <a:pt x="752" y="6"/>
                  </a:lnTo>
                  <a:lnTo>
                    <a:pt x="751" y="7"/>
                  </a:lnTo>
                  <a:lnTo>
                    <a:pt x="751" y="9"/>
                  </a:lnTo>
                  <a:lnTo>
                    <a:pt x="626" y="9"/>
                  </a:lnTo>
                  <a:lnTo>
                    <a:pt x="626" y="7"/>
                  </a:lnTo>
                  <a:lnTo>
                    <a:pt x="625" y="6"/>
                  </a:lnTo>
                  <a:lnTo>
                    <a:pt x="623" y="5"/>
                  </a:lnTo>
                  <a:lnTo>
                    <a:pt x="622" y="5"/>
                  </a:lnTo>
                  <a:lnTo>
                    <a:pt x="620" y="5"/>
                  </a:lnTo>
                  <a:lnTo>
                    <a:pt x="618" y="6"/>
                  </a:lnTo>
                  <a:lnTo>
                    <a:pt x="617" y="7"/>
                  </a:lnTo>
                  <a:lnTo>
                    <a:pt x="617" y="9"/>
                  </a:lnTo>
                  <a:lnTo>
                    <a:pt x="580" y="9"/>
                  </a:lnTo>
                  <a:lnTo>
                    <a:pt x="580" y="7"/>
                  </a:lnTo>
                  <a:lnTo>
                    <a:pt x="579" y="6"/>
                  </a:lnTo>
                  <a:lnTo>
                    <a:pt x="578" y="5"/>
                  </a:lnTo>
                  <a:lnTo>
                    <a:pt x="576" y="5"/>
                  </a:lnTo>
                  <a:lnTo>
                    <a:pt x="574" y="5"/>
                  </a:lnTo>
                  <a:lnTo>
                    <a:pt x="573" y="6"/>
                  </a:lnTo>
                  <a:lnTo>
                    <a:pt x="572" y="7"/>
                  </a:lnTo>
                  <a:lnTo>
                    <a:pt x="571" y="9"/>
                  </a:lnTo>
                  <a:lnTo>
                    <a:pt x="515" y="9"/>
                  </a:lnTo>
                  <a:lnTo>
                    <a:pt x="514" y="7"/>
                  </a:lnTo>
                  <a:lnTo>
                    <a:pt x="513" y="6"/>
                  </a:lnTo>
                  <a:lnTo>
                    <a:pt x="512" y="5"/>
                  </a:lnTo>
                  <a:lnTo>
                    <a:pt x="510" y="5"/>
                  </a:lnTo>
                  <a:lnTo>
                    <a:pt x="508" y="5"/>
                  </a:lnTo>
                  <a:lnTo>
                    <a:pt x="507" y="6"/>
                  </a:lnTo>
                  <a:lnTo>
                    <a:pt x="506" y="7"/>
                  </a:lnTo>
                  <a:lnTo>
                    <a:pt x="506" y="9"/>
                  </a:lnTo>
                  <a:lnTo>
                    <a:pt x="503" y="9"/>
                  </a:lnTo>
                  <a:lnTo>
                    <a:pt x="502" y="7"/>
                  </a:lnTo>
                  <a:lnTo>
                    <a:pt x="502" y="6"/>
                  </a:lnTo>
                  <a:lnTo>
                    <a:pt x="500" y="5"/>
                  </a:lnTo>
                  <a:lnTo>
                    <a:pt x="498" y="5"/>
                  </a:lnTo>
                  <a:lnTo>
                    <a:pt x="497" y="5"/>
                  </a:lnTo>
                  <a:lnTo>
                    <a:pt x="495" y="6"/>
                  </a:lnTo>
                  <a:lnTo>
                    <a:pt x="494" y="7"/>
                  </a:lnTo>
                  <a:lnTo>
                    <a:pt x="494" y="9"/>
                  </a:lnTo>
                  <a:lnTo>
                    <a:pt x="487" y="9"/>
                  </a:lnTo>
                  <a:lnTo>
                    <a:pt x="486" y="7"/>
                  </a:lnTo>
                  <a:lnTo>
                    <a:pt x="486" y="6"/>
                  </a:lnTo>
                  <a:lnTo>
                    <a:pt x="484" y="5"/>
                  </a:lnTo>
                  <a:lnTo>
                    <a:pt x="482" y="5"/>
                  </a:lnTo>
                  <a:lnTo>
                    <a:pt x="481" y="5"/>
                  </a:lnTo>
                  <a:lnTo>
                    <a:pt x="479" y="6"/>
                  </a:lnTo>
                  <a:lnTo>
                    <a:pt x="478" y="7"/>
                  </a:lnTo>
                  <a:lnTo>
                    <a:pt x="478" y="9"/>
                  </a:lnTo>
                  <a:lnTo>
                    <a:pt x="463" y="9"/>
                  </a:lnTo>
                  <a:lnTo>
                    <a:pt x="463" y="7"/>
                  </a:lnTo>
                  <a:lnTo>
                    <a:pt x="462" y="5"/>
                  </a:lnTo>
                  <a:lnTo>
                    <a:pt x="461" y="4"/>
                  </a:lnTo>
                  <a:lnTo>
                    <a:pt x="459" y="3"/>
                  </a:lnTo>
                  <a:lnTo>
                    <a:pt x="456" y="2"/>
                  </a:lnTo>
                  <a:lnTo>
                    <a:pt x="454" y="2"/>
                  </a:lnTo>
                  <a:lnTo>
                    <a:pt x="452" y="3"/>
                  </a:lnTo>
                  <a:lnTo>
                    <a:pt x="450" y="4"/>
                  </a:lnTo>
                  <a:lnTo>
                    <a:pt x="448" y="5"/>
                  </a:lnTo>
                  <a:lnTo>
                    <a:pt x="447" y="7"/>
                  </a:lnTo>
                  <a:lnTo>
                    <a:pt x="447" y="9"/>
                  </a:lnTo>
                  <a:lnTo>
                    <a:pt x="443" y="9"/>
                  </a:lnTo>
                  <a:lnTo>
                    <a:pt x="442" y="7"/>
                  </a:lnTo>
                  <a:lnTo>
                    <a:pt x="441" y="5"/>
                  </a:lnTo>
                  <a:lnTo>
                    <a:pt x="440" y="4"/>
                  </a:lnTo>
                  <a:lnTo>
                    <a:pt x="437" y="3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3"/>
                  </a:lnTo>
                  <a:lnTo>
                    <a:pt x="428" y="4"/>
                  </a:lnTo>
                  <a:lnTo>
                    <a:pt x="427" y="5"/>
                  </a:lnTo>
                  <a:lnTo>
                    <a:pt x="426" y="7"/>
                  </a:lnTo>
                  <a:lnTo>
                    <a:pt x="425" y="9"/>
                  </a:lnTo>
                  <a:lnTo>
                    <a:pt x="423" y="9"/>
                  </a:lnTo>
                  <a:lnTo>
                    <a:pt x="423" y="7"/>
                  </a:lnTo>
                  <a:lnTo>
                    <a:pt x="422" y="6"/>
                  </a:lnTo>
                  <a:lnTo>
                    <a:pt x="421" y="5"/>
                  </a:lnTo>
                  <a:lnTo>
                    <a:pt x="419" y="5"/>
                  </a:lnTo>
                  <a:lnTo>
                    <a:pt x="417" y="5"/>
                  </a:lnTo>
                  <a:lnTo>
                    <a:pt x="416" y="6"/>
                  </a:lnTo>
                  <a:lnTo>
                    <a:pt x="415" y="7"/>
                  </a:lnTo>
                  <a:lnTo>
                    <a:pt x="415" y="9"/>
                  </a:lnTo>
                  <a:lnTo>
                    <a:pt x="414" y="9"/>
                  </a:lnTo>
                  <a:lnTo>
                    <a:pt x="414" y="7"/>
                  </a:lnTo>
                  <a:lnTo>
                    <a:pt x="413" y="6"/>
                  </a:lnTo>
                  <a:lnTo>
                    <a:pt x="411" y="5"/>
                  </a:lnTo>
                  <a:lnTo>
                    <a:pt x="409" y="5"/>
                  </a:lnTo>
                  <a:lnTo>
                    <a:pt x="408" y="5"/>
                  </a:lnTo>
                  <a:lnTo>
                    <a:pt x="406" y="6"/>
                  </a:lnTo>
                  <a:lnTo>
                    <a:pt x="405" y="7"/>
                  </a:lnTo>
                  <a:lnTo>
                    <a:pt x="405" y="9"/>
                  </a:lnTo>
                  <a:lnTo>
                    <a:pt x="403" y="9"/>
                  </a:lnTo>
                  <a:lnTo>
                    <a:pt x="403" y="7"/>
                  </a:lnTo>
                  <a:lnTo>
                    <a:pt x="401" y="6"/>
                  </a:lnTo>
                  <a:lnTo>
                    <a:pt x="400" y="5"/>
                  </a:lnTo>
                  <a:lnTo>
                    <a:pt x="398" y="5"/>
                  </a:lnTo>
                  <a:lnTo>
                    <a:pt x="397" y="5"/>
                  </a:lnTo>
                  <a:lnTo>
                    <a:pt x="395" y="6"/>
                  </a:lnTo>
                  <a:lnTo>
                    <a:pt x="394" y="7"/>
                  </a:lnTo>
                  <a:lnTo>
                    <a:pt x="394" y="9"/>
                  </a:lnTo>
                  <a:lnTo>
                    <a:pt x="383" y="9"/>
                  </a:lnTo>
                  <a:lnTo>
                    <a:pt x="383" y="7"/>
                  </a:lnTo>
                  <a:lnTo>
                    <a:pt x="382" y="6"/>
                  </a:lnTo>
                  <a:lnTo>
                    <a:pt x="380" y="5"/>
                  </a:lnTo>
                  <a:lnTo>
                    <a:pt x="378" y="5"/>
                  </a:lnTo>
                  <a:lnTo>
                    <a:pt x="377" y="5"/>
                  </a:lnTo>
                  <a:lnTo>
                    <a:pt x="375" y="6"/>
                  </a:lnTo>
                  <a:lnTo>
                    <a:pt x="374" y="7"/>
                  </a:lnTo>
                  <a:lnTo>
                    <a:pt x="374" y="9"/>
                  </a:lnTo>
                  <a:lnTo>
                    <a:pt x="345" y="9"/>
                  </a:lnTo>
                  <a:lnTo>
                    <a:pt x="345" y="7"/>
                  </a:lnTo>
                  <a:lnTo>
                    <a:pt x="344" y="6"/>
                  </a:lnTo>
                  <a:lnTo>
                    <a:pt x="342" y="5"/>
                  </a:lnTo>
                  <a:lnTo>
                    <a:pt x="341" y="5"/>
                  </a:lnTo>
                  <a:lnTo>
                    <a:pt x="339" y="5"/>
                  </a:lnTo>
                  <a:lnTo>
                    <a:pt x="337" y="6"/>
                  </a:lnTo>
                  <a:lnTo>
                    <a:pt x="336" y="7"/>
                  </a:lnTo>
                  <a:lnTo>
                    <a:pt x="336" y="9"/>
                  </a:lnTo>
                  <a:lnTo>
                    <a:pt x="317" y="9"/>
                  </a:lnTo>
                  <a:lnTo>
                    <a:pt x="317" y="7"/>
                  </a:lnTo>
                  <a:lnTo>
                    <a:pt x="316" y="6"/>
                  </a:lnTo>
                  <a:lnTo>
                    <a:pt x="314" y="5"/>
                  </a:lnTo>
                  <a:lnTo>
                    <a:pt x="313" y="5"/>
                  </a:lnTo>
                  <a:lnTo>
                    <a:pt x="311" y="5"/>
                  </a:lnTo>
                  <a:lnTo>
                    <a:pt x="309" y="6"/>
                  </a:lnTo>
                  <a:lnTo>
                    <a:pt x="308" y="7"/>
                  </a:lnTo>
                  <a:lnTo>
                    <a:pt x="308" y="9"/>
                  </a:lnTo>
                  <a:lnTo>
                    <a:pt x="229" y="9"/>
                  </a:lnTo>
                  <a:lnTo>
                    <a:pt x="229" y="7"/>
                  </a:lnTo>
                  <a:lnTo>
                    <a:pt x="228" y="6"/>
                  </a:lnTo>
                  <a:lnTo>
                    <a:pt x="226" y="5"/>
                  </a:lnTo>
                  <a:lnTo>
                    <a:pt x="225" y="5"/>
                  </a:lnTo>
                  <a:lnTo>
                    <a:pt x="223" y="5"/>
                  </a:lnTo>
                  <a:lnTo>
                    <a:pt x="221" y="6"/>
                  </a:lnTo>
                  <a:lnTo>
                    <a:pt x="220" y="7"/>
                  </a:lnTo>
                  <a:lnTo>
                    <a:pt x="220" y="9"/>
                  </a:lnTo>
                  <a:lnTo>
                    <a:pt x="200" y="9"/>
                  </a:lnTo>
                  <a:lnTo>
                    <a:pt x="199" y="7"/>
                  </a:lnTo>
                  <a:lnTo>
                    <a:pt x="198" y="6"/>
                  </a:lnTo>
                  <a:lnTo>
                    <a:pt x="197" y="5"/>
                  </a:lnTo>
                  <a:lnTo>
                    <a:pt x="195" y="5"/>
                  </a:lnTo>
                  <a:lnTo>
                    <a:pt x="193" y="5"/>
                  </a:lnTo>
                  <a:lnTo>
                    <a:pt x="192" y="6"/>
                  </a:lnTo>
                  <a:lnTo>
                    <a:pt x="191" y="7"/>
                  </a:lnTo>
                  <a:lnTo>
                    <a:pt x="191" y="9"/>
                  </a:lnTo>
                  <a:lnTo>
                    <a:pt x="182" y="9"/>
                  </a:lnTo>
                  <a:lnTo>
                    <a:pt x="182" y="7"/>
                  </a:lnTo>
                  <a:lnTo>
                    <a:pt x="181" y="6"/>
                  </a:lnTo>
                  <a:lnTo>
                    <a:pt x="179" y="5"/>
                  </a:lnTo>
                  <a:lnTo>
                    <a:pt x="178" y="5"/>
                  </a:lnTo>
                  <a:lnTo>
                    <a:pt x="176" y="5"/>
                  </a:lnTo>
                  <a:lnTo>
                    <a:pt x="174" y="6"/>
                  </a:lnTo>
                  <a:lnTo>
                    <a:pt x="173" y="7"/>
                  </a:lnTo>
                  <a:lnTo>
                    <a:pt x="173" y="9"/>
                  </a:lnTo>
                  <a:lnTo>
                    <a:pt x="167" y="9"/>
                  </a:lnTo>
                  <a:lnTo>
                    <a:pt x="166" y="7"/>
                  </a:lnTo>
                  <a:lnTo>
                    <a:pt x="165" y="6"/>
                  </a:lnTo>
                  <a:lnTo>
                    <a:pt x="164" y="5"/>
                  </a:lnTo>
                  <a:lnTo>
                    <a:pt x="162" y="5"/>
                  </a:lnTo>
                  <a:lnTo>
                    <a:pt x="161" y="5"/>
                  </a:lnTo>
                  <a:lnTo>
                    <a:pt x="159" y="6"/>
                  </a:lnTo>
                  <a:lnTo>
                    <a:pt x="158" y="7"/>
                  </a:lnTo>
                  <a:lnTo>
                    <a:pt x="158" y="9"/>
                  </a:lnTo>
                  <a:lnTo>
                    <a:pt x="148" y="9"/>
                  </a:lnTo>
                  <a:lnTo>
                    <a:pt x="148" y="7"/>
                  </a:lnTo>
                  <a:lnTo>
                    <a:pt x="147" y="5"/>
                  </a:lnTo>
                  <a:lnTo>
                    <a:pt x="145" y="4"/>
                  </a:lnTo>
                  <a:lnTo>
                    <a:pt x="144" y="3"/>
                  </a:lnTo>
                  <a:lnTo>
                    <a:pt x="142" y="3"/>
                  </a:lnTo>
                  <a:lnTo>
                    <a:pt x="139" y="3"/>
                  </a:lnTo>
                  <a:lnTo>
                    <a:pt x="137" y="3"/>
                  </a:lnTo>
                  <a:lnTo>
                    <a:pt x="135" y="4"/>
                  </a:lnTo>
                  <a:lnTo>
                    <a:pt x="134" y="5"/>
                  </a:lnTo>
                  <a:lnTo>
                    <a:pt x="133" y="7"/>
                  </a:lnTo>
                  <a:lnTo>
                    <a:pt x="133" y="9"/>
                  </a:lnTo>
                  <a:lnTo>
                    <a:pt x="126" y="9"/>
                  </a:lnTo>
                  <a:lnTo>
                    <a:pt x="126" y="7"/>
                  </a:lnTo>
                  <a:lnTo>
                    <a:pt x="125" y="6"/>
                  </a:lnTo>
                  <a:lnTo>
                    <a:pt x="124" y="5"/>
                  </a:lnTo>
                  <a:lnTo>
                    <a:pt x="122" y="5"/>
                  </a:lnTo>
                  <a:lnTo>
                    <a:pt x="120" y="5"/>
                  </a:lnTo>
                  <a:lnTo>
                    <a:pt x="119" y="6"/>
                  </a:lnTo>
                  <a:lnTo>
                    <a:pt x="118" y="7"/>
                  </a:lnTo>
                  <a:lnTo>
                    <a:pt x="117" y="9"/>
                  </a:lnTo>
                  <a:lnTo>
                    <a:pt x="111" y="9"/>
                  </a:lnTo>
                  <a:lnTo>
                    <a:pt x="110" y="7"/>
                  </a:lnTo>
                  <a:lnTo>
                    <a:pt x="109" y="6"/>
                  </a:lnTo>
                  <a:lnTo>
                    <a:pt x="108" y="4"/>
                  </a:lnTo>
                  <a:lnTo>
                    <a:pt x="106" y="4"/>
                  </a:lnTo>
                  <a:lnTo>
                    <a:pt x="104" y="4"/>
                  </a:lnTo>
                  <a:lnTo>
                    <a:pt x="102" y="4"/>
                  </a:lnTo>
                  <a:lnTo>
                    <a:pt x="100" y="4"/>
                  </a:lnTo>
                  <a:lnTo>
                    <a:pt x="98" y="6"/>
                  </a:lnTo>
                  <a:lnTo>
                    <a:pt x="97" y="7"/>
                  </a:lnTo>
                  <a:lnTo>
                    <a:pt x="97" y="9"/>
                  </a:lnTo>
                  <a:lnTo>
                    <a:pt x="41" y="9"/>
                  </a:lnTo>
                  <a:lnTo>
                    <a:pt x="41" y="16"/>
                  </a:lnTo>
                  <a:lnTo>
                    <a:pt x="0" y="16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30" name="Freeform 640"/>
            <p:cNvSpPr>
              <a:spLocks/>
            </p:cNvSpPr>
            <p:nvPr/>
          </p:nvSpPr>
          <p:spPr bwMode="auto">
            <a:xfrm>
              <a:off x="3587" y="2747"/>
              <a:ext cx="8" cy="7"/>
            </a:xfrm>
            <a:custGeom>
              <a:avLst/>
              <a:gdLst>
                <a:gd name="T0" fmla="*/ 8 w 8"/>
                <a:gd name="T1" fmla="*/ 1 h 7"/>
                <a:gd name="T2" fmla="*/ 4 w 8"/>
                <a:gd name="T3" fmla="*/ 7 h 7"/>
                <a:gd name="T4" fmla="*/ 0 w 8"/>
                <a:gd name="T5" fmla="*/ 1 h 7"/>
                <a:gd name="T6" fmla="*/ 2 w 8"/>
                <a:gd name="T7" fmla="*/ 0 h 7"/>
                <a:gd name="T8" fmla="*/ 4 w 8"/>
                <a:gd name="T9" fmla="*/ 0 h 7"/>
                <a:gd name="T10" fmla="*/ 6 w 8"/>
                <a:gd name="T11" fmla="*/ 0 h 7"/>
                <a:gd name="T12" fmla="*/ 8 w 8"/>
                <a:gd name="T13" fmla="*/ 1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7"/>
                <a:gd name="T23" fmla="*/ 8 w 8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7">
                  <a:moveTo>
                    <a:pt x="8" y="1"/>
                  </a:moveTo>
                  <a:lnTo>
                    <a:pt x="4" y="7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31" name="Freeform 641"/>
            <p:cNvSpPr>
              <a:spLocks/>
            </p:cNvSpPr>
            <p:nvPr/>
          </p:nvSpPr>
          <p:spPr bwMode="auto">
            <a:xfrm>
              <a:off x="1705" y="1741"/>
              <a:ext cx="1624" cy="27"/>
            </a:xfrm>
            <a:custGeom>
              <a:avLst/>
              <a:gdLst>
                <a:gd name="T0" fmla="*/ 94 w 1624"/>
                <a:gd name="T1" fmla="*/ 2 h 27"/>
                <a:gd name="T2" fmla="*/ 108 w 1624"/>
                <a:gd name="T3" fmla="*/ 3 h 27"/>
                <a:gd name="T4" fmla="*/ 122 w 1624"/>
                <a:gd name="T5" fmla="*/ 3 h 27"/>
                <a:gd name="T6" fmla="*/ 136 w 1624"/>
                <a:gd name="T7" fmla="*/ 5 h 27"/>
                <a:gd name="T8" fmla="*/ 153 w 1624"/>
                <a:gd name="T9" fmla="*/ 4 h 27"/>
                <a:gd name="T10" fmla="*/ 167 w 1624"/>
                <a:gd name="T11" fmla="*/ 3 h 27"/>
                <a:gd name="T12" fmla="*/ 183 w 1624"/>
                <a:gd name="T13" fmla="*/ 3 h 27"/>
                <a:gd name="T14" fmla="*/ 211 w 1624"/>
                <a:gd name="T15" fmla="*/ 3 h 27"/>
                <a:gd name="T16" fmla="*/ 297 w 1624"/>
                <a:gd name="T17" fmla="*/ 4 h 27"/>
                <a:gd name="T18" fmla="*/ 324 w 1624"/>
                <a:gd name="T19" fmla="*/ 5 h 27"/>
                <a:gd name="T20" fmla="*/ 362 w 1624"/>
                <a:gd name="T21" fmla="*/ 7 h 27"/>
                <a:gd name="T22" fmla="*/ 371 w 1624"/>
                <a:gd name="T23" fmla="*/ 7 h 27"/>
                <a:gd name="T24" fmla="*/ 391 w 1624"/>
                <a:gd name="T25" fmla="*/ 5 h 27"/>
                <a:gd name="T26" fmla="*/ 401 w 1624"/>
                <a:gd name="T27" fmla="*/ 4 h 27"/>
                <a:gd name="T28" fmla="*/ 409 w 1624"/>
                <a:gd name="T29" fmla="*/ 3 h 27"/>
                <a:gd name="T30" fmla="*/ 418 w 1624"/>
                <a:gd name="T31" fmla="*/ 0 h 27"/>
                <a:gd name="T32" fmla="*/ 435 w 1624"/>
                <a:gd name="T33" fmla="*/ 7 h 27"/>
                <a:gd name="T34" fmla="*/ 449 w 1624"/>
                <a:gd name="T35" fmla="*/ 2 h 27"/>
                <a:gd name="T36" fmla="*/ 470 w 1624"/>
                <a:gd name="T37" fmla="*/ 3 h 27"/>
                <a:gd name="T38" fmla="*/ 485 w 1624"/>
                <a:gd name="T39" fmla="*/ 3 h 27"/>
                <a:gd name="T40" fmla="*/ 495 w 1624"/>
                <a:gd name="T41" fmla="*/ 4 h 27"/>
                <a:gd name="T42" fmla="*/ 560 w 1624"/>
                <a:gd name="T43" fmla="*/ 5 h 27"/>
                <a:gd name="T44" fmla="*/ 605 w 1624"/>
                <a:gd name="T45" fmla="*/ 7 h 27"/>
                <a:gd name="T46" fmla="*/ 614 w 1624"/>
                <a:gd name="T47" fmla="*/ 7 h 27"/>
                <a:gd name="T48" fmla="*/ 747 w 1624"/>
                <a:gd name="T49" fmla="*/ 5 h 27"/>
                <a:gd name="T50" fmla="*/ 761 w 1624"/>
                <a:gd name="T51" fmla="*/ 2 h 27"/>
                <a:gd name="T52" fmla="*/ 770 w 1624"/>
                <a:gd name="T53" fmla="*/ 3 h 27"/>
                <a:gd name="T54" fmla="*/ 801 w 1624"/>
                <a:gd name="T55" fmla="*/ 4 h 27"/>
                <a:gd name="T56" fmla="*/ 820 w 1624"/>
                <a:gd name="T57" fmla="*/ 5 h 27"/>
                <a:gd name="T58" fmla="*/ 864 w 1624"/>
                <a:gd name="T59" fmla="*/ 7 h 27"/>
                <a:gd name="T60" fmla="*/ 878 w 1624"/>
                <a:gd name="T61" fmla="*/ 2 h 27"/>
                <a:gd name="T62" fmla="*/ 900 w 1624"/>
                <a:gd name="T63" fmla="*/ 3 h 27"/>
                <a:gd name="T64" fmla="*/ 914 w 1624"/>
                <a:gd name="T65" fmla="*/ 3 h 27"/>
                <a:gd name="T66" fmla="*/ 930 w 1624"/>
                <a:gd name="T67" fmla="*/ 4 h 27"/>
                <a:gd name="T68" fmla="*/ 942 w 1624"/>
                <a:gd name="T69" fmla="*/ 7 h 27"/>
                <a:gd name="T70" fmla="*/ 974 w 1624"/>
                <a:gd name="T71" fmla="*/ 5 h 27"/>
                <a:gd name="T72" fmla="*/ 991 w 1624"/>
                <a:gd name="T73" fmla="*/ 0 h 27"/>
                <a:gd name="T74" fmla="*/ 1057 w 1624"/>
                <a:gd name="T75" fmla="*/ 4 h 27"/>
                <a:gd name="T76" fmla="*/ 1083 w 1624"/>
                <a:gd name="T77" fmla="*/ 5 h 27"/>
                <a:gd name="T78" fmla="*/ 1113 w 1624"/>
                <a:gd name="T79" fmla="*/ 7 h 27"/>
                <a:gd name="T80" fmla="*/ 1122 w 1624"/>
                <a:gd name="T81" fmla="*/ 7 h 27"/>
                <a:gd name="T82" fmla="*/ 1135 w 1624"/>
                <a:gd name="T83" fmla="*/ 5 h 27"/>
                <a:gd name="T84" fmla="*/ 1168 w 1624"/>
                <a:gd name="T85" fmla="*/ 4 h 27"/>
                <a:gd name="T86" fmla="*/ 1198 w 1624"/>
                <a:gd name="T87" fmla="*/ 0 h 27"/>
                <a:gd name="T88" fmla="*/ 1220 w 1624"/>
                <a:gd name="T89" fmla="*/ 5 h 27"/>
                <a:gd name="T90" fmla="*/ 1269 w 1624"/>
                <a:gd name="T91" fmla="*/ 7 h 27"/>
                <a:gd name="T92" fmla="*/ 1278 w 1624"/>
                <a:gd name="T93" fmla="*/ 7 h 27"/>
                <a:gd name="T94" fmla="*/ 1296 w 1624"/>
                <a:gd name="T95" fmla="*/ 2 h 27"/>
                <a:gd name="T96" fmla="*/ 1331 w 1624"/>
                <a:gd name="T97" fmla="*/ 3 h 27"/>
                <a:gd name="T98" fmla="*/ 1353 w 1624"/>
                <a:gd name="T99" fmla="*/ 3 h 27"/>
                <a:gd name="T100" fmla="*/ 1373 w 1624"/>
                <a:gd name="T101" fmla="*/ 4 h 27"/>
                <a:gd name="T102" fmla="*/ 1392 w 1624"/>
                <a:gd name="T103" fmla="*/ 5 h 27"/>
                <a:gd name="T104" fmla="*/ 1411 w 1624"/>
                <a:gd name="T105" fmla="*/ 7 h 27"/>
                <a:gd name="T106" fmla="*/ 1420 w 1624"/>
                <a:gd name="T107" fmla="*/ 7 h 27"/>
                <a:gd name="T108" fmla="*/ 1431 w 1624"/>
                <a:gd name="T109" fmla="*/ 5 h 27"/>
                <a:gd name="T110" fmla="*/ 1452 w 1624"/>
                <a:gd name="T111" fmla="*/ 4 h 27"/>
                <a:gd name="T112" fmla="*/ 1498 w 1624"/>
                <a:gd name="T113" fmla="*/ 3 h 27"/>
                <a:gd name="T114" fmla="*/ 1509 w 1624"/>
                <a:gd name="T115" fmla="*/ 3 h 27"/>
                <a:gd name="T116" fmla="*/ 1535 w 1624"/>
                <a:gd name="T117" fmla="*/ 3 h 27"/>
                <a:gd name="T118" fmla="*/ 1574 w 1624"/>
                <a:gd name="T119" fmla="*/ 4 h 27"/>
                <a:gd name="T120" fmla="*/ 1601 w 1624"/>
                <a:gd name="T121" fmla="*/ 5 h 27"/>
                <a:gd name="T122" fmla="*/ 1624 w 1624"/>
                <a:gd name="T123" fmla="*/ 7 h 2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624"/>
                <a:gd name="T187" fmla="*/ 0 h 27"/>
                <a:gd name="T188" fmla="*/ 1624 w 1624"/>
                <a:gd name="T189" fmla="*/ 27 h 2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624" h="27">
                  <a:moveTo>
                    <a:pt x="0" y="7"/>
                  </a:moveTo>
                  <a:lnTo>
                    <a:pt x="85" y="7"/>
                  </a:lnTo>
                  <a:lnTo>
                    <a:pt x="85" y="5"/>
                  </a:lnTo>
                  <a:lnTo>
                    <a:pt x="86" y="4"/>
                  </a:lnTo>
                  <a:lnTo>
                    <a:pt x="88" y="2"/>
                  </a:lnTo>
                  <a:lnTo>
                    <a:pt x="90" y="2"/>
                  </a:lnTo>
                  <a:lnTo>
                    <a:pt x="92" y="1"/>
                  </a:lnTo>
                  <a:lnTo>
                    <a:pt x="94" y="2"/>
                  </a:lnTo>
                  <a:lnTo>
                    <a:pt x="96" y="2"/>
                  </a:lnTo>
                  <a:lnTo>
                    <a:pt x="97" y="4"/>
                  </a:lnTo>
                  <a:lnTo>
                    <a:pt x="98" y="5"/>
                  </a:lnTo>
                  <a:lnTo>
                    <a:pt x="98" y="7"/>
                  </a:lnTo>
                  <a:lnTo>
                    <a:pt x="105" y="7"/>
                  </a:lnTo>
                  <a:lnTo>
                    <a:pt x="106" y="5"/>
                  </a:lnTo>
                  <a:lnTo>
                    <a:pt x="107" y="4"/>
                  </a:lnTo>
                  <a:lnTo>
                    <a:pt x="108" y="3"/>
                  </a:lnTo>
                  <a:lnTo>
                    <a:pt x="110" y="3"/>
                  </a:lnTo>
                  <a:lnTo>
                    <a:pt x="112" y="3"/>
                  </a:lnTo>
                  <a:lnTo>
                    <a:pt x="113" y="4"/>
                  </a:lnTo>
                  <a:lnTo>
                    <a:pt x="114" y="5"/>
                  </a:lnTo>
                  <a:lnTo>
                    <a:pt x="114" y="7"/>
                  </a:lnTo>
                  <a:lnTo>
                    <a:pt x="121" y="7"/>
                  </a:lnTo>
                  <a:lnTo>
                    <a:pt x="121" y="5"/>
                  </a:lnTo>
                  <a:lnTo>
                    <a:pt x="122" y="3"/>
                  </a:lnTo>
                  <a:lnTo>
                    <a:pt x="123" y="2"/>
                  </a:lnTo>
                  <a:lnTo>
                    <a:pt x="125" y="1"/>
                  </a:lnTo>
                  <a:lnTo>
                    <a:pt x="127" y="1"/>
                  </a:lnTo>
                  <a:lnTo>
                    <a:pt x="129" y="1"/>
                  </a:lnTo>
                  <a:lnTo>
                    <a:pt x="132" y="1"/>
                  </a:lnTo>
                  <a:lnTo>
                    <a:pt x="133" y="2"/>
                  </a:lnTo>
                  <a:lnTo>
                    <a:pt x="135" y="3"/>
                  </a:lnTo>
                  <a:lnTo>
                    <a:pt x="136" y="5"/>
                  </a:lnTo>
                  <a:lnTo>
                    <a:pt x="136" y="7"/>
                  </a:lnTo>
                  <a:lnTo>
                    <a:pt x="146" y="7"/>
                  </a:lnTo>
                  <a:lnTo>
                    <a:pt x="146" y="5"/>
                  </a:lnTo>
                  <a:lnTo>
                    <a:pt x="147" y="4"/>
                  </a:lnTo>
                  <a:lnTo>
                    <a:pt x="149" y="3"/>
                  </a:lnTo>
                  <a:lnTo>
                    <a:pt x="150" y="3"/>
                  </a:lnTo>
                  <a:lnTo>
                    <a:pt x="152" y="3"/>
                  </a:lnTo>
                  <a:lnTo>
                    <a:pt x="153" y="4"/>
                  </a:lnTo>
                  <a:lnTo>
                    <a:pt x="154" y="5"/>
                  </a:lnTo>
                  <a:lnTo>
                    <a:pt x="155" y="7"/>
                  </a:lnTo>
                  <a:lnTo>
                    <a:pt x="161" y="7"/>
                  </a:lnTo>
                  <a:lnTo>
                    <a:pt x="161" y="5"/>
                  </a:lnTo>
                  <a:lnTo>
                    <a:pt x="162" y="4"/>
                  </a:lnTo>
                  <a:lnTo>
                    <a:pt x="164" y="3"/>
                  </a:lnTo>
                  <a:lnTo>
                    <a:pt x="166" y="3"/>
                  </a:lnTo>
                  <a:lnTo>
                    <a:pt x="167" y="3"/>
                  </a:lnTo>
                  <a:lnTo>
                    <a:pt x="169" y="4"/>
                  </a:lnTo>
                  <a:lnTo>
                    <a:pt x="170" y="5"/>
                  </a:lnTo>
                  <a:lnTo>
                    <a:pt x="170" y="7"/>
                  </a:lnTo>
                  <a:lnTo>
                    <a:pt x="179" y="7"/>
                  </a:lnTo>
                  <a:lnTo>
                    <a:pt x="179" y="5"/>
                  </a:lnTo>
                  <a:lnTo>
                    <a:pt x="180" y="4"/>
                  </a:lnTo>
                  <a:lnTo>
                    <a:pt x="181" y="3"/>
                  </a:lnTo>
                  <a:lnTo>
                    <a:pt x="183" y="3"/>
                  </a:lnTo>
                  <a:lnTo>
                    <a:pt x="185" y="3"/>
                  </a:lnTo>
                  <a:lnTo>
                    <a:pt x="186" y="4"/>
                  </a:lnTo>
                  <a:lnTo>
                    <a:pt x="187" y="5"/>
                  </a:lnTo>
                  <a:lnTo>
                    <a:pt x="188" y="7"/>
                  </a:lnTo>
                  <a:lnTo>
                    <a:pt x="208" y="7"/>
                  </a:lnTo>
                  <a:lnTo>
                    <a:pt x="208" y="5"/>
                  </a:lnTo>
                  <a:lnTo>
                    <a:pt x="209" y="4"/>
                  </a:lnTo>
                  <a:lnTo>
                    <a:pt x="211" y="3"/>
                  </a:lnTo>
                  <a:lnTo>
                    <a:pt x="213" y="3"/>
                  </a:lnTo>
                  <a:lnTo>
                    <a:pt x="214" y="3"/>
                  </a:lnTo>
                  <a:lnTo>
                    <a:pt x="216" y="4"/>
                  </a:lnTo>
                  <a:lnTo>
                    <a:pt x="217" y="5"/>
                  </a:lnTo>
                  <a:lnTo>
                    <a:pt x="217" y="7"/>
                  </a:lnTo>
                  <a:lnTo>
                    <a:pt x="296" y="7"/>
                  </a:lnTo>
                  <a:lnTo>
                    <a:pt x="296" y="5"/>
                  </a:lnTo>
                  <a:lnTo>
                    <a:pt x="297" y="4"/>
                  </a:lnTo>
                  <a:lnTo>
                    <a:pt x="299" y="3"/>
                  </a:lnTo>
                  <a:lnTo>
                    <a:pt x="301" y="3"/>
                  </a:lnTo>
                  <a:lnTo>
                    <a:pt x="302" y="3"/>
                  </a:lnTo>
                  <a:lnTo>
                    <a:pt x="304" y="4"/>
                  </a:lnTo>
                  <a:lnTo>
                    <a:pt x="305" y="5"/>
                  </a:lnTo>
                  <a:lnTo>
                    <a:pt x="305" y="7"/>
                  </a:lnTo>
                  <a:lnTo>
                    <a:pt x="324" y="7"/>
                  </a:lnTo>
                  <a:lnTo>
                    <a:pt x="324" y="5"/>
                  </a:lnTo>
                  <a:lnTo>
                    <a:pt x="325" y="4"/>
                  </a:lnTo>
                  <a:lnTo>
                    <a:pt x="327" y="3"/>
                  </a:lnTo>
                  <a:lnTo>
                    <a:pt x="329" y="3"/>
                  </a:lnTo>
                  <a:lnTo>
                    <a:pt x="330" y="3"/>
                  </a:lnTo>
                  <a:lnTo>
                    <a:pt x="332" y="4"/>
                  </a:lnTo>
                  <a:lnTo>
                    <a:pt x="333" y="5"/>
                  </a:lnTo>
                  <a:lnTo>
                    <a:pt x="333" y="7"/>
                  </a:lnTo>
                  <a:lnTo>
                    <a:pt x="362" y="7"/>
                  </a:lnTo>
                  <a:lnTo>
                    <a:pt x="362" y="5"/>
                  </a:lnTo>
                  <a:lnTo>
                    <a:pt x="363" y="4"/>
                  </a:lnTo>
                  <a:lnTo>
                    <a:pt x="365" y="3"/>
                  </a:lnTo>
                  <a:lnTo>
                    <a:pt x="366" y="3"/>
                  </a:lnTo>
                  <a:lnTo>
                    <a:pt x="368" y="3"/>
                  </a:lnTo>
                  <a:lnTo>
                    <a:pt x="370" y="4"/>
                  </a:lnTo>
                  <a:lnTo>
                    <a:pt x="371" y="5"/>
                  </a:lnTo>
                  <a:lnTo>
                    <a:pt x="371" y="7"/>
                  </a:lnTo>
                  <a:lnTo>
                    <a:pt x="382" y="7"/>
                  </a:lnTo>
                  <a:lnTo>
                    <a:pt x="382" y="5"/>
                  </a:lnTo>
                  <a:lnTo>
                    <a:pt x="383" y="4"/>
                  </a:lnTo>
                  <a:lnTo>
                    <a:pt x="385" y="3"/>
                  </a:lnTo>
                  <a:lnTo>
                    <a:pt x="386" y="3"/>
                  </a:lnTo>
                  <a:lnTo>
                    <a:pt x="388" y="3"/>
                  </a:lnTo>
                  <a:lnTo>
                    <a:pt x="389" y="4"/>
                  </a:lnTo>
                  <a:lnTo>
                    <a:pt x="391" y="5"/>
                  </a:lnTo>
                  <a:lnTo>
                    <a:pt x="391" y="7"/>
                  </a:lnTo>
                  <a:lnTo>
                    <a:pt x="393" y="7"/>
                  </a:lnTo>
                  <a:lnTo>
                    <a:pt x="393" y="5"/>
                  </a:lnTo>
                  <a:lnTo>
                    <a:pt x="394" y="4"/>
                  </a:lnTo>
                  <a:lnTo>
                    <a:pt x="396" y="3"/>
                  </a:lnTo>
                  <a:lnTo>
                    <a:pt x="397" y="3"/>
                  </a:lnTo>
                  <a:lnTo>
                    <a:pt x="399" y="3"/>
                  </a:lnTo>
                  <a:lnTo>
                    <a:pt x="401" y="4"/>
                  </a:lnTo>
                  <a:lnTo>
                    <a:pt x="402" y="5"/>
                  </a:lnTo>
                  <a:lnTo>
                    <a:pt x="402" y="7"/>
                  </a:lnTo>
                  <a:lnTo>
                    <a:pt x="403" y="7"/>
                  </a:lnTo>
                  <a:lnTo>
                    <a:pt x="403" y="5"/>
                  </a:lnTo>
                  <a:lnTo>
                    <a:pt x="404" y="4"/>
                  </a:lnTo>
                  <a:lnTo>
                    <a:pt x="405" y="3"/>
                  </a:lnTo>
                  <a:lnTo>
                    <a:pt x="407" y="3"/>
                  </a:lnTo>
                  <a:lnTo>
                    <a:pt x="409" y="3"/>
                  </a:lnTo>
                  <a:lnTo>
                    <a:pt x="410" y="4"/>
                  </a:lnTo>
                  <a:lnTo>
                    <a:pt x="411" y="5"/>
                  </a:lnTo>
                  <a:lnTo>
                    <a:pt x="411" y="7"/>
                  </a:lnTo>
                  <a:lnTo>
                    <a:pt x="413" y="7"/>
                  </a:lnTo>
                  <a:lnTo>
                    <a:pt x="414" y="5"/>
                  </a:lnTo>
                  <a:lnTo>
                    <a:pt x="415" y="3"/>
                  </a:lnTo>
                  <a:lnTo>
                    <a:pt x="416" y="2"/>
                  </a:lnTo>
                  <a:lnTo>
                    <a:pt x="418" y="0"/>
                  </a:lnTo>
                  <a:lnTo>
                    <a:pt x="421" y="0"/>
                  </a:lnTo>
                  <a:lnTo>
                    <a:pt x="423" y="0"/>
                  </a:lnTo>
                  <a:lnTo>
                    <a:pt x="425" y="0"/>
                  </a:lnTo>
                  <a:lnTo>
                    <a:pt x="428" y="2"/>
                  </a:lnTo>
                  <a:lnTo>
                    <a:pt x="429" y="3"/>
                  </a:lnTo>
                  <a:lnTo>
                    <a:pt x="430" y="5"/>
                  </a:lnTo>
                  <a:lnTo>
                    <a:pt x="431" y="7"/>
                  </a:lnTo>
                  <a:lnTo>
                    <a:pt x="435" y="7"/>
                  </a:lnTo>
                  <a:lnTo>
                    <a:pt x="435" y="5"/>
                  </a:lnTo>
                  <a:lnTo>
                    <a:pt x="436" y="3"/>
                  </a:lnTo>
                  <a:lnTo>
                    <a:pt x="438" y="2"/>
                  </a:lnTo>
                  <a:lnTo>
                    <a:pt x="440" y="1"/>
                  </a:lnTo>
                  <a:lnTo>
                    <a:pt x="442" y="0"/>
                  </a:lnTo>
                  <a:lnTo>
                    <a:pt x="444" y="0"/>
                  </a:lnTo>
                  <a:lnTo>
                    <a:pt x="447" y="1"/>
                  </a:lnTo>
                  <a:lnTo>
                    <a:pt x="449" y="2"/>
                  </a:lnTo>
                  <a:lnTo>
                    <a:pt x="450" y="3"/>
                  </a:lnTo>
                  <a:lnTo>
                    <a:pt x="451" y="5"/>
                  </a:lnTo>
                  <a:lnTo>
                    <a:pt x="451" y="7"/>
                  </a:lnTo>
                  <a:lnTo>
                    <a:pt x="466" y="7"/>
                  </a:lnTo>
                  <a:lnTo>
                    <a:pt x="466" y="5"/>
                  </a:lnTo>
                  <a:lnTo>
                    <a:pt x="467" y="4"/>
                  </a:lnTo>
                  <a:lnTo>
                    <a:pt x="469" y="3"/>
                  </a:lnTo>
                  <a:lnTo>
                    <a:pt x="470" y="3"/>
                  </a:lnTo>
                  <a:lnTo>
                    <a:pt x="472" y="3"/>
                  </a:lnTo>
                  <a:lnTo>
                    <a:pt x="474" y="4"/>
                  </a:lnTo>
                  <a:lnTo>
                    <a:pt x="474" y="5"/>
                  </a:lnTo>
                  <a:lnTo>
                    <a:pt x="475" y="7"/>
                  </a:lnTo>
                  <a:lnTo>
                    <a:pt x="482" y="7"/>
                  </a:lnTo>
                  <a:lnTo>
                    <a:pt x="482" y="5"/>
                  </a:lnTo>
                  <a:lnTo>
                    <a:pt x="483" y="4"/>
                  </a:lnTo>
                  <a:lnTo>
                    <a:pt x="485" y="3"/>
                  </a:lnTo>
                  <a:lnTo>
                    <a:pt x="486" y="3"/>
                  </a:lnTo>
                  <a:lnTo>
                    <a:pt x="488" y="3"/>
                  </a:lnTo>
                  <a:lnTo>
                    <a:pt x="490" y="4"/>
                  </a:lnTo>
                  <a:lnTo>
                    <a:pt x="490" y="5"/>
                  </a:lnTo>
                  <a:lnTo>
                    <a:pt x="491" y="7"/>
                  </a:lnTo>
                  <a:lnTo>
                    <a:pt x="494" y="7"/>
                  </a:lnTo>
                  <a:lnTo>
                    <a:pt x="494" y="5"/>
                  </a:lnTo>
                  <a:lnTo>
                    <a:pt x="495" y="4"/>
                  </a:lnTo>
                  <a:lnTo>
                    <a:pt x="496" y="3"/>
                  </a:lnTo>
                  <a:lnTo>
                    <a:pt x="498" y="3"/>
                  </a:lnTo>
                  <a:lnTo>
                    <a:pt x="500" y="3"/>
                  </a:lnTo>
                  <a:lnTo>
                    <a:pt x="501" y="4"/>
                  </a:lnTo>
                  <a:lnTo>
                    <a:pt x="502" y="5"/>
                  </a:lnTo>
                  <a:lnTo>
                    <a:pt x="503" y="7"/>
                  </a:lnTo>
                  <a:lnTo>
                    <a:pt x="559" y="7"/>
                  </a:lnTo>
                  <a:lnTo>
                    <a:pt x="560" y="5"/>
                  </a:lnTo>
                  <a:lnTo>
                    <a:pt x="561" y="4"/>
                  </a:lnTo>
                  <a:lnTo>
                    <a:pt x="562" y="3"/>
                  </a:lnTo>
                  <a:lnTo>
                    <a:pt x="564" y="3"/>
                  </a:lnTo>
                  <a:lnTo>
                    <a:pt x="566" y="3"/>
                  </a:lnTo>
                  <a:lnTo>
                    <a:pt x="567" y="4"/>
                  </a:lnTo>
                  <a:lnTo>
                    <a:pt x="568" y="5"/>
                  </a:lnTo>
                  <a:lnTo>
                    <a:pt x="568" y="7"/>
                  </a:lnTo>
                  <a:lnTo>
                    <a:pt x="605" y="7"/>
                  </a:lnTo>
                  <a:lnTo>
                    <a:pt x="605" y="5"/>
                  </a:lnTo>
                  <a:lnTo>
                    <a:pt x="606" y="4"/>
                  </a:lnTo>
                  <a:lnTo>
                    <a:pt x="608" y="3"/>
                  </a:lnTo>
                  <a:lnTo>
                    <a:pt x="610" y="3"/>
                  </a:lnTo>
                  <a:lnTo>
                    <a:pt x="611" y="3"/>
                  </a:lnTo>
                  <a:lnTo>
                    <a:pt x="613" y="4"/>
                  </a:lnTo>
                  <a:lnTo>
                    <a:pt x="614" y="5"/>
                  </a:lnTo>
                  <a:lnTo>
                    <a:pt x="614" y="7"/>
                  </a:lnTo>
                  <a:lnTo>
                    <a:pt x="739" y="7"/>
                  </a:lnTo>
                  <a:lnTo>
                    <a:pt x="739" y="5"/>
                  </a:lnTo>
                  <a:lnTo>
                    <a:pt x="740" y="4"/>
                  </a:lnTo>
                  <a:lnTo>
                    <a:pt x="741" y="3"/>
                  </a:lnTo>
                  <a:lnTo>
                    <a:pt x="743" y="3"/>
                  </a:lnTo>
                  <a:lnTo>
                    <a:pt x="745" y="3"/>
                  </a:lnTo>
                  <a:lnTo>
                    <a:pt x="746" y="4"/>
                  </a:lnTo>
                  <a:lnTo>
                    <a:pt x="747" y="5"/>
                  </a:lnTo>
                  <a:lnTo>
                    <a:pt x="748" y="7"/>
                  </a:lnTo>
                  <a:lnTo>
                    <a:pt x="752" y="7"/>
                  </a:lnTo>
                  <a:lnTo>
                    <a:pt x="752" y="5"/>
                  </a:lnTo>
                  <a:lnTo>
                    <a:pt x="753" y="4"/>
                  </a:lnTo>
                  <a:lnTo>
                    <a:pt x="755" y="3"/>
                  </a:lnTo>
                  <a:lnTo>
                    <a:pt x="757" y="2"/>
                  </a:lnTo>
                  <a:lnTo>
                    <a:pt x="759" y="2"/>
                  </a:lnTo>
                  <a:lnTo>
                    <a:pt x="761" y="2"/>
                  </a:lnTo>
                  <a:lnTo>
                    <a:pt x="762" y="3"/>
                  </a:lnTo>
                  <a:lnTo>
                    <a:pt x="764" y="4"/>
                  </a:lnTo>
                  <a:lnTo>
                    <a:pt x="765" y="5"/>
                  </a:lnTo>
                  <a:lnTo>
                    <a:pt x="765" y="7"/>
                  </a:lnTo>
                  <a:lnTo>
                    <a:pt x="767" y="7"/>
                  </a:lnTo>
                  <a:lnTo>
                    <a:pt x="768" y="5"/>
                  </a:lnTo>
                  <a:lnTo>
                    <a:pt x="769" y="4"/>
                  </a:lnTo>
                  <a:lnTo>
                    <a:pt x="770" y="3"/>
                  </a:lnTo>
                  <a:lnTo>
                    <a:pt x="772" y="3"/>
                  </a:lnTo>
                  <a:lnTo>
                    <a:pt x="773" y="3"/>
                  </a:lnTo>
                  <a:lnTo>
                    <a:pt x="775" y="4"/>
                  </a:lnTo>
                  <a:lnTo>
                    <a:pt x="776" y="5"/>
                  </a:lnTo>
                  <a:lnTo>
                    <a:pt x="776" y="7"/>
                  </a:lnTo>
                  <a:lnTo>
                    <a:pt x="800" y="7"/>
                  </a:lnTo>
                  <a:lnTo>
                    <a:pt x="800" y="5"/>
                  </a:lnTo>
                  <a:lnTo>
                    <a:pt x="801" y="4"/>
                  </a:lnTo>
                  <a:lnTo>
                    <a:pt x="803" y="3"/>
                  </a:lnTo>
                  <a:lnTo>
                    <a:pt x="804" y="3"/>
                  </a:lnTo>
                  <a:lnTo>
                    <a:pt x="806" y="3"/>
                  </a:lnTo>
                  <a:lnTo>
                    <a:pt x="807" y="4"/>
                  </a:lnTo>
                  <a:lnTo>
                    <a:pt x="808" y="5"/>
                  </a:lnTo>
                  <a:lnTo>
                    <a:pt x="809" y="7"/>
                  </a:lnTo>
                  <a:lnTo>
                    <a:pt x="820" y="7"/>
                  </a:lnTo>
                  <a:lnTo>
                    <a:pt x="820" y="5"/>
                  </a:lnTo>
                  <a:lnTo>
                    <a:pt x="821" y="4"/>
                  </a:lnTo>
                  <a:lnTo>
                    <a:pt x="822" y="3"/>
                  </a:lnTo>
                  <a:lnTo>
                    <a:pt x="824" y="3"/>
                  </a:lnTo>
                  <a:lnTo>
                    <a:pt x="826" y="3"/>
                  </a:lnTo>
                  <a:lnTo>
                    <a:pt x="827" y="4"/>
                  </a:lnTo>
                  <a:lnTo>
                    <a:pt x="828" y="5"/>
                  </a:lnTo>
                  <a:lnTo>
                    <a:pt x="829" y="7"/>
                  </a:lnTo>
                  <a:lnTo>
                    <a:pt x="864" y="7"/>
                  </a:lnTo>
                  <a:lnTo>
                    <a:pt x="864" y="5"/>
                  </a:lnTo>
                  <a:lnTo>
                    <a:pt x="865" y="3"/>
                  </a:lnTo>
                  <a:lnTo>
                    <a:pt x="866" y="2"/>
                  </a:lnTo>
                  <a:lnTo>
                    <a:pt x="869" y="1"/>
                  </a:lnTo>
                  <a:lnTo>
                    <a:pt x="871" y="0"/>
                  </a:lnTo>
                  <a:lnTo>
                    <a:pt x="873" y="0"/>
                  </a:lnTo>
                  <a:lnTo>
                    <a:pt x="876" y="1"/>
                  </a:lnTo>
                  <a:lnTo>
                    <a:pt x="878" y="2"/>
                  </a:lnTo>
                  <a:lnTo>
                    <a:pt x="879" y="3"/>
                  </a:lnTo>
                  <a:lnTo>
                    <a:pt x="880" y="5"/>
                  </a:lnTo>
                  <a:lnTo>
                    <a:pt x="881" y="7"/>
                  </a:lnTo>
                  <a:lnTo>
                    <a:pt x="895" y="7"/>
                  </a:lnTo>
                  <a:lnTo>
                    <a:pt x="895" y="5"/>
                  </a:lnTo>
                  <a:lnTo>
                    <a:pt x="896" y="4"/>
                  </a:lnTo>
                  <a:lnTo>
                    <a:pt x="898" y="3"/>
                  </a:lnTo>
                  <a:lnTo>
                    <a:pt x="900" y="3"/>
                  </a:lnTo>
                  <a:lnTo>
                    <a:pt x="901" y="3"/>
                  </a:lnTo>
                  <a:lnTo>
                    <a:pt x="903" y="4"/>
                  </a:lnTo>
                  <a:lnTo>
                    <a:pt x="904" y="5"/>
                  </a:lnTo>
                  <a:lnTo>
                    <a:pt x="904" y="7"/>
                  </a:lnTo>
                  <a:lnTo>
                    <a:pt x="911" y="7"/>
                  </a:lnTo>
                  <a:lnTo>
                    <a:pt x="911" y="5"/>
                  </a:lnTo>
                  <a:lnTo>
                    <a:pt x="912" y="4"/>
                  </a:lnTo>
                  <a:lnTo>
                    <a:pt x="914" y="3"/>
                  </a:lnTo>
                  <a:lnTo>
                    <a:pt x="915" y="3"/>
                  </a:lnTo>
                  <a:lnTo>
                    <a:pt x="917" y="3"/>
                  </a:lnTo>
                  <a:lnTo>
                    <a:pt x="919" y="4"/>
                  </a:lnTo>
                  <a:lnTo>
                    <a:pt x="920" y="5"/>
                  </a:lnTo>
                  <a:lnTo>
                    <a:pt x="920" y="7"/>
                  </a:lnTo>
                  <a:lnTo>
                    <a:pt x="928" y="7"/>
                  </a:lnTo>
                  <a:lnTo>
                    <a:pt x="929" y="5"/>
                  </a:lnTo>
                  <a:lnTo>
                    <a:pt x="930" y="4"/>
                  </a:lnTo>
                  <a:lnTo>
                    <a:pt x="931" y="2"/>
                  </a:lnTo>
                  <a:lnTo>
                    <a:pt x="933" y="2"/>
                  </a:lnTo>
                  <a:lnTo>
                    <a:pt x="935" y="1"/>
                  </a:lnTo>
                  <a:lnTo>
                    <a:pt x="937" y="2"/>
                  </a:lnTo>
                  <a:lnTo>
                    <a:pt x="939" y="2"/>
                  </a:lnTo>
                  <a:lnTo>
                    <a:pt x="941" y="4"/>
                  </a:lnTo>
                  <a:lnTo>
                    <a:pt x="941" y="5"/>
                  </a:lnTo>
                  <a:lnTo>
                    <a:pt x="942" y="7"/>
                  </a:lnTo>
                  <a:lnTo>
                    <a:pt x="965" y="7"/>
                  </a:lnTo>
                  <a:lnTo>
                    <a:pt x="966" y="5"/>
                  </a:lnTo>
                  <a:lnTo>
                    <a:pt x="967" y="4"/>
                  </a:lnTo>
                  <a:lnTo>
                    <a:pt x="968" y="3"/>
                  </a:lnTo>
                  <a:lnTo>
                    <a:pt x="970" y="3"/>
                  </a:lnTo>
                  <a:lnTo>
                    <a:pt x="972" y="3"/>
                  </a:lnTo>
                  <a:lnTo>
                    <a:pt x="973" y="4"/>
                  </a:lnTo>
                  <a:lnTo>
                    <a:pt x="974" y="5"/>
                  </a:lnTo>
                  <a:lnTo>
                    <a:pt x="974" y="7"/>
                  </a:lnTo>
                  <a:lnTo>
                    <a:pt x="981" y="7"/>
                  </a:lnTo>
                  <a:lnTo>
                    <a:pt x="981" y="5"/>
                  </a:lnTo>
                  <a:lnTo>
                    <a:pt x="982" y="3"/>
                  </a:lnTo>
                  <a:lnTo>
                    <a:pt x="984" y="1"/>
                  </a:lnTo>
                  <a:lnTo>
                    <a:pt x="986" y="0"/>
                  </a:lnTo>
                  <a:lnTo>
                    <a:pt x="989" y="0"/>
                  </a:lnTo>
                  <a:lnTo>
                    <a:pt x="991" y="0"/>
                  </a:lnTo>
                  <a:lnTo>
                    <a:pt x="993" y="0"/>
                  </a:lnTo>
                  <a:lnTo>
                    <a:pt x="996" y="1"/>
                  </a:lnTo>
                  <a:lnTo>
                    <a:pt x="997" y="3"/>
                  </a:lnTo>
                  <a:lnTo>
                    <a:pt x="998" y="5"/>
                  </a:lnTo>
                  <a:lnTo>
                    <a:pt x="999" y="7"/>
                  </a:lnTo>
                  <a:lnTo>
                    <a:pt x="1056" y="7"/>
                  </a:lnTo>
                  <a:lnTo>
                    <a:pt x="1056" y="5"/>
                  </a:lnTo>
                  <a:lnTo>
                    <a:pt x="1057" y="4"/>
                  </a:lnTo>
                  <a:lnTo>
                    <a:pt x="1059" y="3"/>
                  </a:lnTo>
                  <a:lnTo>
                    <a:pt x="1061" y="3"/>
                  </a:lnTo>
                  <a:lnTo>
                    <a:pt x="1062" y="3"/>
                  </a:lnTo>
                  <a:lnTo>
                    <a:pt x="1064" y="4"/>
                  </a:lnTo>
                  <a:lnTo>
                    <a:pt x="1065" y="5"/>
                  </a:lnTo>
                  <a:lnTo>
                    <a:pt x="1065" y="7"/>
                  </a:lnTo>
                  <a:lnTo>
                    <a:pt x="1083" y="7"/>
                  </a:lnTo>
                  <a:lnTo>
                    <a:pt x="1083" y="5"/>
                  </a:lnTo>
                  <a:lnTo>
                    <a:pt x="1084" y="4"/>
                  </a:lnTo>
                  <a:lnTo>
                    <a:pt x="1086" y="3"/>
                  </a:lnTo>
                  <a:lnTo>
                    <a:pt x="1088" y="3"/>
                  </a:lnTo>
                  <a:lnTo>
                    <a:pt x="1089" y="3"/>
                  </a:lnTo>
                  <a:lnTo>
                    <a:pt x="1091" y="4"/>
                  </a:lnTo>
                  <a:lnTo>
                    <a:pt x="1092" y="5"/>
                  </a:lnTo>
                  <a:lnTo>
                    <a:pt x="1092" y="7"/>
                  </a:lnTo>
                  <a:lnTo>
                    <a:pt x="1113" y="7"/>
                  </a:lnTo>
                  <a:lnTo>
                    <a:pt x="1114" y="5"/>
                  </a:lnTo>
                  <a:lnTo>
                    <a:pt x="1115" y="4"/>
                  </a:lnTo>
                  <a:lnTo>
                    <a:pt x="1116" y="3"/>
                  </a:lnTo>
                  <a:lnTo>
                    <a:pt x="1118" y="3"/>
                  </a:lnTo>
                  <a:lnTo>
                    <a:pt x="1120" y="3"/>
                  </a:lnTo>
                  <a:lnTo>
                    <a:pt x="1121" y="4"/>
                  </a:lnTo>
                  <a:lnTo>
                    <a:pt x="1122" y="5"/>
                  </a:lnTo>
                  <a:lnTo>
                    <a:pt x="1122" y="7"/>
                  </a:lnTo>
                  <a:lnTo>
                    <a:pt x="1127" y="7"/>
                  </a:lnTo>
                  <a:lnTo>
                    <a:pt x="1127" y="5"/>
                  </a:lnTo>
                  <a:lnTo>
                    <a:pt x="1128" y="4"/>
                  </a:lnTo>
                  <a:lnTo>
                    <a:pt x="1130" y="3"/>
                  </a:lnTo>
                  <a:lnTo>
                    <a:pt x="1131" y="3"/>
                  </a:lnTo>
                  <a:lnTo>
                    <a:pt x="1133" y="3"/>
                  </a:lnTo>
                  <a:lnTo>
                    <a:pt x="1135" y="4"/>
                  </a:lnTo>
                  <a:lnTo>
                    <a:pt x="1135" y="5"/>
                  </a:lnTo>
                  <a:lnTo>
                    <a:pt x="1136" y="7"/>
                  </a:lnTo>
                  <a:lnTo>
                    <a:pt x="1161" y="7"/>
                  </a:lnTo>
                  <a:lnTo>
                    <a:pt x="1161" y="5"/>
                  </a:lnTo>
                  <a:lnTo>
                    <a:pt x="1162" y="4"/>
                  </a:lnTo>
                  <a:lnTo>
                    <a:pt x="1163" y="3"/>
                  </a:lnTo>
                  <a:lnTo>
                    <a:pt x="1165" y="3"/>
                  </a:lnTo>
                  <a:lnTo>
                    <a:pt x="1167" y="3"/>
                  </a:lnTo>
                  <a:lnTo>
                    <a:pt x="1168" y="4"/>
                  </a:lnTo>
                  <a:lnTo>
                    <a:pt x="1169" y="5"/>
                  </a:lnTo>
                  <a:lnTo>
                    <a:pt x="1170" y="7"/>
                  </a:lnTo>
                  <a:lnTo>
                    <a:pt x="1191" y="7"/>
                  </a:lnTo>
                  <a:lnTo>
                    <a:pt x="1191" y="5"/>
                  </a:lnTo>
                  <a:lnTo>
                    <a:pt x="1192" y="3"/>
                  </a:lnTo>
                  <a:lnTo>
                    <a:pt x="1193" y="2"/>
                  </a:lnTo>
                  <a:lnTo>
                    <a:pt x="1195" y="1"/>
                  </a:lnTo>
                  <a:lnTo>
                    <a:pt x="1198" y="0"/>
                  </a:lnTo>
                  <a:lnTo>
                    <a:pt x="1200" y="0"/>
                  </a:lnTo>
                  <a:lnTo>
                    <a:pt x="1202" y="1"/>
                  </a:lnTo>
                  <a:lnTo>
                    <a:pt x="1204" y="2"/>
                  </a:lnTo>
                  <a:lnTo>
                    <a:pt x="1206" y="3"/>
                  </a:lnTo>
                  <a:lnTo>
                    <a:pt x="1206" y="5"/>
                  </a:lnTo>
                  <a:lnTo>
                    <a:pt x="1207" y="7"/>
                  </a:lnTo>
                  <a:lnTo>
                    <a:pt x="1220" y="7"/>
                  </a:lnTo>
                  <a:lnTo>
                    <a:pt x="1220" y="5"/>
                  </a:lnTo>
                  <a:lnTo>
                    <a:pt x="1221" y="4"/>
                  </a:lnTo>
                  <a:lnTo>
                    <a:pt x="1222" y="3"/>
                  </a:lnTo>
                  <a:lnTo>
                    <a:pt x="1224" y="3"/>
                  </a:lnTo>
                  <a:lnTo>
                    <a:pt x="1226" y="3"/>
                  </a:lnTo>
                  <a:lnTo>
                    <a:pt x="1228" y="4"/>
                  </a:lnTo>
                  <a:lnTo>
                    <a:pt x="1228" y="5"/>
                  </a:lnTo>
                  <a:lnTo>
                    <a:pt x="1229" y="7"/>
                  </a:lnTo>
                  <a:lnTo>
                    <a:pt x="1269" y="7"/>
                  </a:lnTo>
                  <a:lnTo>
                    <a:pt x="1269" y="5"/>
                  </a:lnTo>
                  <a:lnTo>
                    <a:pt x="1270" y="4"/>
                  </a:lnTo>
                  <a:lnTo>
                    <a:pt x="1271" y="3"/>
                  </a:lnTo>
                  <a:lnTo>
                    <a:pt x="1273" y="3"/>
                  </a:lnTo>
                  <a:lnTo>
                    <a:pt x="1275" y="3"/>
                  </a:lnTo>
                  <a:lnTo>
                    <a:pt x="1276" y="4"/>
                  </a:lnTo>
                  <a:lnTo>
                    <a:pt x="1277" y="5"/>
                  </a:lnTo>
                  <a:lnTo>
                    <a:pt x="1278" y="7"/>
                  </a:lnTo>
                  <a:lnTo>
                    <a:pt x="1286" y="7"/>
                  </a:lnTo>
                  <a:lnTo>
                    <a:pt x="1286" y="5"/>
                  </a:lnTo>
                  <a:lnTo>
                    <a:pt x="1287" y="4"/>
                  </a:lnTo>
                  <a:lnTo>
                    <a:pt x="1288" y="2"/>
                  </a:lnTo>
                  <a:lnTo>
                    <a:pt x="1290" y="2"/>
                  </a:lnTo>
                  <a:lnTo>
                    <a:pt x="1292" y="1"/>
                  </a:lnTo>
                  <a:lnTo>
                    <a:pt x="1294" y="2"/>
                  </a:lnTo>
                  <a:lnTo>
                    <a:pt x="1296" y="2"/>
                  </a:lnTo>
                  <a:lnTo>
                    <a:pt x="1298" y="4"/>
                  </a:lnTo>
                  <a:lnTo>
                    <a:pt x="1299" y="5"/>
                  </a:lnTo>
                  <a:lnTo>
                    <a:pt x="1299" y="7"/>
                  </a:lnTo>
                  <a:lnTo>
                    <a:pt x="1326" y="7"/>
                  </a:lnTo>
                  <a:lnTo>
                    <a:pt x="1327" y="5"/>
                  </a:lnTo>
                  <a:lnTo>
                    <a:pt x="1327" y="4"/>
                  </a:lnTo>
                  <a:lnTo>
                    <a:pt x="1329" y="3"/>
                  </a:lnTo>
                  <a:lnTo>
                    <a:pt x="1331" y="3"/>
                  </a:lnTo>
                  <a:lnTo>
                    <a:pt x="1332" y="3"/>
                  </a:lnTo>
                  <a:lnTo>
                    <a:pt x="1334" y="4"/>
                  </a:lnTo>
                  <a:lnTo>
                    <a:pt x="1335" y="5"/>
                  </a:lnTo>
                  <a:lnTo>
                    <a:pt x="1335" y="7"/>
                  </a:lnTo>
                  <a:lnTo>
                    <a:pt x="1350" y="7"/>
                  </a:lnTo>
                  <a:lnTo>
                    <a:pt x="1350" y="5"/>
                  </a:lnTo>
                  <a:lnTo>
                    <a:pt x="1351" y="4"/>
                  </a:lnTo>
                  <a:lnTo>
                    <a:pt x="1353" y="3"/>
                  </a:lnTo>
                  <a:lnTo>
                    <a:pt x="1354" y="3"/>
                  </a:lnTo>
                  <a:lnTo>
                    <a:pt x="1356" y="3"/>
                  </a:lnTo>
                  <a:lnTo>
                    <a:pt x="1357" y="4"/>
                  </a:lnTo>
                  <a:lnTo>
                    <a:pt x="1358" y="5"/>
                  </a:lnTo>
                  <a:lnTo>
                    <a:pt x="1359" y="7"/>
                  </a:lnTo>
                  <a:lnTo>
                    <a:pt x="1371" y="7"/>
                  </a:lnTo>
                  <a:lnTo>
                    <a:pt x="1372" y="5"/>
                  </a:lnTo>
                  <a:lnTo>
                    <a:pt x="1373" y="4"/>
                  </a:lnTo>
                  <a:lnTo>
                    <a:pt x="1374" y="3"/>
                  </a:lnTo>
                  <a:lnTo>
                    <a:pt x="1376" y="3"/>
                  </a:lnTo>
                  <a:lnTo>
                    <a:pt x="1378" y="3"/>
                  </a:lnTo>
                  <a:lnTo>
                    <a:pt x="1379" y="4"/>
                  </a:lnTo>
                  <a:lnTo>
                    <a:pt x="1380" y="5"/>
                  </a:lnTo>
                  <a:lnTo>
                    <a:pt x="1380" y="7"/>
                  </a:lnTo>
                  <a:lnTo>
                    <a:pt x="1391" y="7"/>
                  </a:lnTo>
                  <a:lnTo>
                    <a:pt x="1392" y="5"/>
                  </a:lnTo>
                  <a:lnTo>
                    <a:pt x="1393" y="4"/>
                  </a:lnTo>
                  <a:lnTo>
                    <a:pt x="1394" y="3"/>
                  </a:lnTo>
                  <a:lnTo>
                    <a:pt x="1396" y="3"/>
                  </a:lnTo>
                  <a:lnTo>
                    <a:pt x="1397" y="3"/>
                  </a:lnTo>
                  <a:lnTo>
                    <a:pt x="1399" y="4"/>
                  </a:lnTo>
                  <a:lnTo>
                    <a:pt x="1400" y="5"/>
                  </a:lnTo>
                  <a:lnTo>
                    <a:pt x="1400" y="7"/>
                  </a:lnTo>
                  <a:lnTo>
                    <a:pt x="1411" y="7"/>
                  </a:lnTo>
                  <a:lnTo>
                    <a:pt x="1411" y="5"/>
                  </a:lnTo>
                  <a:lnTo>
                    <a:pt x="1412" y="4"/>
                  </a:lnTo>
                  <a:lnTo>
                    <a:pt x="1413" y="3"/>
                  </a:lnTo>
                  <a:lnTo>
                    <a:pt x="1415" y="3"/>
                  </a:lnTo>
                  <a:lnTo>
                    <a:pt x="1417" y="3"/>
                  </a:lnTo>
                  <a:lnTo>
                    <a:pt x="1418" y="4"/>
                  </a:lnTo>
                  <a:lnTo>
                    <a:pt x="1419" y="5"/>
                  </a:lnTo>
                  <a:lnTo>
                    <a:pt x="1420" y="7"/>
                  </a:lnTo>
                  <a:lnTo>
                    <a:pt x="1422" y="7"/>
                  </a:lnTo>
                  <a:lnTo>
                    <a:pt x="1423" y="5"/>
                  </a:lnTo>
                  <a:lnTo>
                    <a:pt x="1424" y="4"/>
                  </a:lnTo>
                  <a:lnTo>
                    <a:pt x="1425" y="3"/>
                  </a:lnTo>
                  <a:lnTo>
                    <a:pt x="1427" y="3"/>
                  </a:lnTo>
                  <a:lnTo>
                    <a:pt x="1429" y="3"/>
                  </a:lnTo>
                  <a:lnTo>
                    <a:pt x="1430" y="4"/>
                  </a:lnTo>
                  <a:lnTo>
                    <a:pt x="1431" y="5"/>
                  </a:lnTo>
                  <a:lnTo>
                    <a:pt x="1431" y="7"/>
                  </a:lnTo>
                  <a:lnTo>
                    <a:pt x="1444" y="7"/>
                  </a:lnTo>
                  <a:lnTo>
                    <a:pt x="1445" y="5"/>
                  </a:lnTo>
                  <a:lnTo>
                    <a:pt x="1446" y="4"/>
                  </a:lnTo>
                  <a:lnTo>
                    <a:pt x="1447" y="3"/>
                  </a:lnTo>
                  <a:lnTo>
                    <a:pt x="1449" y="3"/>
                  </a:lnTo>
                  <a:lnTo>
                    <a:pt x="1451" y="3"/>
                  </a:lnTo>
                  <a:lnTo>
                    <a:pt x="1452" y="4"/>
                  </a:lnTo>
                  <a:lnTo>
                    <a:pt x="1453" y="5"/>
                  </a:lnTo>
                  <a:lnTo>
                    <a:pt x="1453" y="7"/>
                  </a:lnTo>
                  <a:lnTo>
                    <a:pt x="1492" y="7"/>
                  </a:lnTo>
                  <a:lnTo>
                    <a:pt x="1492" y="5"/>
                  </a:lnTo>
                  <a:lnTo>
                    <a:pt x="1493" y="4"/>
                  </a:lnTo>
                  <a:lnTo>
                    <a:pt x="1494" y="3"/>
                  </a:lnTo>
                  <a:lnTo>
                    <a:pt x="1496" y="3"/>
                  </a:lnTo>
                  <a:lnTo>
                    <a:pt x="1498" y="3"/>
                  </a:lnTo>
                  <a:lnTo>
                    <a:pt x="1499" y="4"/>
                  </a:lnTo>
                  <a:lnTo>
                    <a:pt x="1500" y="5"/>
                  </a:lnTo>
                  <a:lnTo>
                    <a:pt x="1501" y="7"/>
                  </a:lnTo>
                  <a:lnTo>
                    <a:pt x="1505" y="7"/>
                  </a:lnTo>
                  <a:lnTo>
                    <a:pt x="1505" y="5"/>
                  </a:lnTo>
                  <a:lnTo>
                    <a:pt x="1506" y="4"/>
                  </a:lnTo>
                  <a:lnTo>
                    <a:pt x="1508" y="3"/>
                  </a:lnTo>
                  <a:lnTo>
                    <a:pt x="1509" y="3"/>
                  </a:lnTo>
                  <a:lnTo>
                    <a:pt x="1511" y="3"/>
                  </a:lnTo>
                  <a:lnTo>
                    <a:pt x="1512" y="4"/>
                  </a:lnTo>
                  <a:lnTo>
                    <a:pt x="1514" y="5"/>
                  </a:lnTo>
                  <a:lnTo>
                    <a:pt x="1514" y="7"/>
                  </a:lnTo>
                  <a:lnTo>
                    <a:pt x="1532" y="7"/>
                  </a:lnTo>
                  <a:lnTo>
                    <a:pt x="1532" y="5"/>
                  </a:lnTo>
                  <a:lnTo>
                    <a:pt x="1534" y="4"/>
                  </a:lnTo>
                  <a:lnTo>
                    <a:pt x="1535" y="3"/>
                  </a:lnTo>
                  <a:lnTo>
                    <a:pt x="1537" y="3"/>
                  </a:lnTo>
                  <a:lnTo>
                    <a:pt x="1538" y="3"/>
                  </a:lnTo>
                  <a:lnTo>
                    <a:pt x="1540" y="4"/>
                  </a:lnTo>
                  <a:lnTo>
                    <a:pt x="1541" y="5"/>
                  </a:lnTo>
                  <a:lnTo>
                    <a:pt x="1541" y="7"/>
                  </a:lnTo>
                  <a:lnTo>
                    <a:pt x="1573" y="7"/>
                  </a:lnTo>
                  <a:lnTo>
                    <a:pt x="1573" y="5"/>
                  </a:lnTo>
                  <a:lnTo>
                    <a:pt x="1574" y="4"/>
                  </a:lnTo>
                  <a:lnTo>
                    <a:pt x="1576" y="3"/>
                  </a:lnTo>
                  <a:lnTo>
                    <a:pt x="1577" y="3"/>
                  </a:lnTo>
                  <a:lnTo>
                    <a:pt x="1579" y="3"/>
                  </a:lnTo>
                  <a:lnTo>
                    <a:pt x="1580" y="4"/>
                  </a:lnTo>
                  <a:lnTo>
                    <a:pt x="1581" y="5"/>
                  </a:lnTo>
                  <a:lnTo>
                    <a:pt x="1582" y="7"/>
                  </a:lnTo>
                  <a:lnTo>
                    <a:pt x="1601" y="7"/>
                  </a:lnTo>
                  <a:lnTo>
                    <a:pt x="1601" y="5"/>
                  </a:lnTo>
                  <a:lnTo>
                    <a:pt x="1602" y="4"/>
                  </a:lnTo>
                  <a:lnTo>
                    <a:pt x="1603" y="3"/>
                  </a:lnTo>
                  <a:lnTo>
                    <a:pt x="1605" y="3"/>
                  </a:lnTo>
                  <a:lnTo>
                    <a:pt x="1607" y="3"/>
                  </a:lnTo>
                  <a:lnTo>
                    <a:pt x="1608" y="4"/>
                  </a:lnTo>
                  <a:lnTo>
                    <a:pt x="1609" y="5"/>
                  </a:lnTo>
                  <a:lnTo>
                    <a:pt x="1610" y="7"/>
                  </a:lnTo>
                  <a:lnTo>
                    <a:pt x="1624" y="7"/>
                  </a:lnTo>
                  <a:lnTo>
                    <a:pt x="1624" y="27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32" name="Freeform 642"/>
            <p:cNvSpPr>
              <a:spLocks/>
            </p:cNvSpPr>
            <p:nvPr/>
          </p:nvSpPr>
          <p:spPr bwMode="auto">
            <a:xfrm>
              <a:off x="1693" y="1743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33" name="Freeform 643"/>
            <p:cNvSpPr>
              <a:spLocks/>
            </p:cNvSpPr>
            <p:nvPr/>
          </p:nvSpPr>
          <p:spPr bwMode="auto">
            <a:xfrm>
              <a:off x="1693" y="1730"/>
              <a:ext cx="1073" cy="85"/>
            </a:xfrm>
            <a:custGeom>
              <a:avLst/>
              <a:gdLst>
                <a:gd name="T0" fmla="*/ 100 w 1073"/>
                <a:gd name="T1" fmla="*/ 3 h 85"/>
                <a:gd name="T2" fmla="*/ 109 w 1073"/>
                <a:gd name="T3" fmla="*/ 4 h 85"/>
                <a:gd name="T4" fmla="*/ 119 w 1073"/>
                <a:gd name="T5" fmla="*/ 5 h 85"/>
                <a:gd name="T6" fmla="*/ 126 w 1073"/>
                <a:gd name="T7" fmla="*/ 6 h 85"/>
                <a:gd name="T8" fmla="*/ 135 w 1073"/>
                <a:gd name="T9" fmla="*/ 3 h 85"/>
                <a:gd name="T10" fmla="*/ 145 w 1073"/>
                <a:gd name="T11" fmla="*/ 3 h 85"/>
                <a:gd name="T12" fmla="*/ 158 w 1073"/>
                <a:gd name="T13" fmla="*/ 6 h 85"/>
                <a:gd name="T14" fmla="*/ 165 w 1073"/>
                <a:gd name="T15" fmla="*/ 5 h 85"/>
                <a:gd name="T16" fmla="*/ 174 w 1073"/>
                <a:gd name="T17" fmla="*/ 5 h 85"/>
                <a:gd name="T18" fmla="*/ 182 w 1073"/>
                <a:gd name="T19" fmla="*/ 6 h 85"/>
                <a:gd name="T20" fmla="*/ 193 w 1073"/>
                <a:gd name="T21" fmla="*/ 4 h 85"/>
                <a:gd name="T22" fmla="*/ 200 w 1073"/>
                <a:gd name="T23" fmla="*/ 7 h 85"/>
                <a:gd name="T24" fmla="*/ 225 w 1073"/>
                <a:gd name="T25" fmla="*/ 4 h 85"/>
                <a:gd name="T26" fmla="*/ 274 w 1073"/>
                <a:gd name="T27" fmla="*/ 7 h 85"/>
                <a:gd name="T28" fmla="*/ 281 w 1073"/>
                <a:gd name="T29" fmla="*/ 4 h 85"/>
                <a:gd name="T30" fmla="*/ 308 w 1073"/>
                <a:gd name="T31" fmla="*/ 6 h 85"/>
                <a:gd name="T32" fmla="*/ 316 w 1073"/>
                <a:gd name="T33" fmla="*/ 5 h 85"/>
                <a:gd name="T34" fmla="*/ 337 w 1073"/>
                <a:gd name="T35" fmla="*/ 5 h 85"/>
                <a:gd name="T36" fmla="*/ 345 w 1073"/>
                <a:gd name="T37" fmla="*/ 6 h 85"/>
                <a:gd name="T38" fmla="*/ 377 w 1073"/>
                <a:gd name="T39" fmla="*/ 4 h 85"/>
                <a:gd name="T40" fmla="*/ 383 w 1073"/>
                <a:gd name="T41" fmla="*/ 7 h 85"/>
                <a:gd name="T42" fmla="*/ 398 w 1073"/>
                <a:gd name="T43" fmla="*/ 4 h 85"/>
                <a:gd name="T44" fmla="*/ 405 w 1073"/>
                <a:gd name="T45" fmla="*/ 7 h 85"/>
                <a:gd name="T46" fmla="*/ 411 w 1073"/>
                <a:gd name="T47" fmla="*/ 4 h 85"/>
                <a:gd name="T48" fmla="*/ 415 w 1073"/>
                <a:gd name="T49" fmla="*/ 6 h 85"/>
                <a:gd name="T50" fmla="*/ 422 w 1073"/>
                <a:gd name="T51" fmla="*/ 5 h 85"/>
                <a:gd name="T52" fmla="*/ 427 w 1073"/>
                <a:gd name="T53" fmla="*/ 4 h 85"/>
                <a:gd name="T54" fmla="*/ 437 w 1073"/>
                <a:gd name="T55" fmla="*/ 1 h 85"/>
                <a:gd name="T56" fmla="*/ 447 w 1073"/>
                <a:gd name="T57" fmla="*/ 7 h 85"/>
                <a:gd name="T58" fmla="*/ 454 w 1073"/>
                <a:gd name="T59" fmla="*/ 1 h 85"/>
                <a:gd name="T60" fmla="*/ 463 w 1073"/>
                <a:gd name="T61" fmla="*/ 5 h 85"/>
                <a:gd name="T62" fmla="*/ 481 w 1073"/>
                <a:gd name="T63" fmla="*/ 4 h 85"/>
                <a:gd name="T64" fmla="*/ 487 w 1073"/>
                <a:gd name="T65" fmla="*/ 7 h 85"/>
                <a:gd name="T66" fmla="*/ 498 w 1073"/>
                <a:gd name="T67" fmla="*/ 4 h 85"/>
                <a:gd name="T68" fmla="*/ 506 w 1073"/>
                <a:gd name="T69" fmla="*/ 7 h 85"/>
                <a:gd name="T70" fmla="*/ 512 w 1073"/>
                <a:gd name="T71" fmla="*/ 4 h 85"/>
                <a:gd name="T72" fmla="*/ 572 w 1073"/>
                <a:gd name="T73" fmla="*/ 6 h 85"/>
                <a:gd name="T74" fmla="*/ 579 w 1073"/>
                <a:gd name="T75" fmla="*/ 5 h 85"/>
                <a:gd name="T76" fmla="*/ 618 w 1073"/>
                <a:gd name="T77" fmla="*/ 5 h 85"/>
                <a:gd name="T78" fmla="*/ 626 w 1073"/>
                <a:gd name="T79" fmla="*/ 6 h 85"/>
                <a:gd name="T80" fmla="*/ 753 w 1073"/>
                <a:gd name="T81" fmla="*/ 4 h 85"/>
                <a:gd name="T82" fmla="*/ 760 w 1073"/>
                <a:gd name="T83" fmla="*/ 7 h 85"/>
                <a:gd name="T84" fmla="*/ 769 w 1073"/>
                <a:gd name="T85" fmla="*/ 2 h 85"/>
                <a:gd name="T86" fmla="*/ 777 w 1073"/>
                <a:gd name="T87" fmla="*/ 6 h 85"/>
                <a:gd name="T88" fmla="*/ 782 w 1073"/>
                <a:gd name="T89" fmla="*/ 4 h 85"/>
                <a:gd name="T90" fmla="*/ 788 w 1073"/>
                <a:gd name="T91" fmla="*/ 7 h 85"/>
                <a:gd name="T92" fmla="*/ 816 w 1073"/>
                <a:gd name="T93" fmla="*/ 4 h 85"/>
                <a:gd name="T94" fmla="*/ 832 w 1073"/>
                <a:gd name="T95" fmla="*/ 7 h 85"/>
                <a:gd name="T96" fmla="*/ 838 w 1073"/>
                <a:gd name="T97" fmla="*/ 4 h 85"/>
                <a:gd name="T98" fmla="*/ 876 w 1073"/>
                <a:gd name="T99" fmla="*/ 5 h 85"/>
                <a:gd name="T100" fmla="*/ 885 w 1073"/>
                <a:gd name="T101" fmla="*/ 1 h 85"/>
                <a:gd name="T102" fmla="*/ 893 w 1073"/>
                <a:gd name="T103" fmla="*/ 7 h 85"/>
                <a:gd name="T104" fmla="*/ 912 w 1073"/>
                <a:gd name="T105" fmla="*/ 4 h 85"/>
                <a:gd name="T106" fmla="*/ 923 w 1073"/>
                <a:gd name="T107" fmla="*/ 7 h 85"/>
                <a:gd name="T108" fmla="*/ 929 w 1073"/>
                <a:gd name="T109" fmla="*/ 4 h 85"/>
                <a:gd name="T110" fmla="*/ 941 w 1073"/>
                <a:gd name="T111" fmla="*/ 6 h 85"/>
                <a:gd name="T112" fmla="*/ 949 w 1073"/>
                <a:gd name="T113" fmla="*/ 2 h 85"/>
                <a:gd name="T114" fmla="*/ 977 w 1073"/>
                <a:gd name="T115" fmla="*/ 7 h 85"/>
                <a:gd name="T116" fmla="*/ 984 w 1073"/>
                <a:gd name="T117" fmla="*/ 4 h 85"/>
                <a:gd name="T118" fmla="*/ 993 w 1073"/>
                <a:gd name="T119" fmla="*/ 5 h 85"/>
                <a:gd name="T120" fmla="*/ 1003 w 1073"/>
                <a:gd name="T121" fmla="*/ 0 h 85"/>
                <a:gd name="T122" fmla="*/ 1011 w 1073"/>
                <a:gd name="T123" fmla="*/ 7 h 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73"/>
                <a:gd name="T187" fmla="*/ 0 h 85"/>
                <a:gd name="T188" fmla="*/ 1073 w 1073"/>
                <a:gd name="T189" fmla="*/ 85 h 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73" h="85">
                  <a:moveTo>
                    <a:pt x="0" y="7"/>
                  </a:moveTo>
                  <a:lnTo>
                    <a:pt x="97" y="7"/>
                  </a:lnTo>
                  <a:lnTo>
                    <a:pt x="97" y="6"/>
                  </a:lnTo>
                  <a:lnTo>
                    <a:pt x="98" y="4"/>
                  </a:lnTo>
                  <a:lnTo>
                    <a:pt x="100" y="3"/>
                  </a:lnTo>
                  <a:lnTo>
                    <a:pt x="102" y="2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8" y="3"/>
                  </a:lnTo>
                  <a:lnTo>
                    <a:pt x="109" y="4"/>
                  </a:lnTo>
                  <a:lnTo>
                    <a:pt x="110" y="6"/>
                  </a:lnTo>
                  <a:lnTo>
                    <a:pt x="110" y="7"/>
                  </a:lnTo>
                  <a:lnTo>
                    <a:pt x="117" y="7"/>
                  </a:lnTo>
                  <a:lnTo>
                    <a:pt x="118" y="6"/>
                  </a:lnTo>
                  <a:lnTo>
                    <a:pt x="119" y="5"/>
                  </a:lnTo>
                  <a:lnTo>
                    <a:pt x="120" y="4"/>
                  </a:lnTo>
                  <a:lnTo>
                    <a:pt x="122" y="4"/>
                  </a:lnTo>
                  <a:lnTo>
                    <a:pt x="124" y="4"/>
                  </a:lnTo>
                  <a:lnTo>
                    <a:pt x="125" y="5"/>
                  </a:lnTo>
                  <a:lnTo>
                    <a:pt x="126" y="6"/>
                  </a:lnTo>
                  <a:lnTo>
                    <a:pt x="126" y="7"/>
                  </a:lnTo>
                  <a:lnTo>
                    <a:pt x="133" y="7"/>
                  </a:lnTo>
                  <a:lnTo>
                    <a:pt x="133" y="5"/>
                  </a:lnTo>
                  <a:lnTo>
                    <a:pt x="134" y="4"/>
                  </a:lnTo>
                  <a:lnTo>
                    <a:pt x="135" y="3"/>
                  </a:lnTo>
                  <a:lnTo>
                    <a:pt x="137" y="2"/>
                  </a:lnTo>
                  <a:lnTo>
                    <a:pt x="139" y="1"/>
                  </a:lnTo>
                  <a:lnTo>
                    <a:pt x="141" y="1"/>
                  </a:lnTo>
                  <a:lnTo>
                    <a:pt x="144" y="2"/>
                  </a:lnTo>
                  <a:lnTo>
                    <a:pt x="145" y="3"/>
                  </a:lnTo>
                  <a:lnTo>
                    <a:pt x="147" y="4"/>
                  </a:lnTo>
                  <a:lnTo>
                    <a:pt x="148" y="5"/>
                  </a:lnTo>
                  <a:lnTo>
                    <a:pt x="148" y="7"/>
                  </a:lnTo>
                  <a:lnTo>
                    <a:pt x="158" y="7"/>
                  </a:lnTo>
                  <a:lnTo>
                    <a:pt x="158" y="6"/>
                  </a:lnTo>
                  <a:lnTo>
                    <a:pt x="159" y="5"/>
                  </a:lnTo>
                  <a:lnTo>
                    <a:pt x="161" y="4"/>
                  </a:lnTo>
                  <a:lnTo>
                    <a:pt x="162" y="4"/>
                  </a:lnTo>
                  <a:lnTo>
                    <a:pt x="164" y="4"/>
                  </a:lnTo>
                  <a:lnTo>
                    <a:pt x="165" y="5"/>
                  </a:lnTo>
                  <a:lnTo>
                    <a:pt x="166" y="6"/>
                  </a:lnTo>
                  <a:lnTo>
                    <a:pt x="167" y="7"/>
                  </a:lnTo>
                  <a:lnTo>
                    <a:pt x="173" y="7"/>
                  </a:lnTo>
                  <a:lnTo>
                    <a:pt x="173" y="6"/>
                  </a:lnTo>
                  <a:lnTo>
                    <a:pt x="174" y="5"/>
                  </a:lnTo>
                  <a:lnTo>
                    <a:pt x="176" y="4"/>
                  </a:lnTo>
                  <a:lnTo>
                    <a:pt x="178" y="4"/>
                  </a:lnTo>
                  <a:lnTo>
                    <a:pt x="179" y="4"/>
                  </a:lnTo>
                  <a:lnTo>
                    <a:pt x="181" y="5"/>
                  </a:lnTo>
                  <a:lnTo>
                    <a:pt x="182" y="6"/>
                  </a:lnTo>
                  <a:lnTo>
                    <a:pt x="182" y="7"/>
                  </a:lnTo>
                  <a:lnTo>
                    <a:pt x="191" y="7"/>
                  </a:lnTo>
                  <a:lnTo>
                    <a:pt x="191" y="6"/>
                  </a:lnTo>
                  <a:lnTo>
                    <a:pt x="192" y="5"/>
                  </a:lnTo>
                  <a:lnTo>
                    <a:pt x="193" y="4"/>
                  </a:lnTo>
                  <a:lnTo>
                    <a:pt x="195" y="4"/>
                  </a:lnTo>
                  <a:lnTo>
                    <a:pt x="197" y="4"/>
                  </a:lnTo>
                  <a:lnTo>
                    <a:pt x="198" y="5"/>
                  </a:lnTo>
                  <a:lnTo>
                    <a:pt x="199" y="6"/>
                  </a:lnTo>
                  <a:lnTo>
                    <a:pt x="200" y="7"/>
                  </a:lnTo>
                  <a:lnTo>
                    <a:pt x="220" y="7"/>
                  </a:lnTo>
                  <a:lnTo>
                    <a:pt x="220" y="6"/>
                  </a:lnTo>
                  <a:lnTo>
                    <a:pt x="221" y="5"/>
                  </a:lnTo>
                  <a:lnTo>
                    <a:pt x="223" y="4"/>
                  </a:lnTo>
                  <a:lnTo>
                    <a:pt x="225" y="4"/>
                  </a:lnTo>
                  <a:lnTo>
                    <a:pt x="226" y="4"/>
                  </a:lnTo>
                  <a:lnTo>
                    <a:pt x="228" y="5"/>
                  </a:lnTo>
                  <a:lnTo>
                    <a:pt x="229" y="6"/>
                  </a:lnTo>
                  <a:lnTo>
                    <a:pt x="229" y="7"/>
                  </a:lnTo>
                  <a:lnTo>
                    <a:pt x="274" y="7"/>
                  </a:lnTo>
                  <a:lnTo>
                    <a:pt x="275" y="6"/>
                  </a:lnTo>
                  <a:lnTo>
                    <a:pt x="276" y="5"/>
                  </a:lnTo>
                  <a:lnTo>
                    <a:pt x="277" y="4"/>
                  </a:lnTo>
                  <a:lnTo>
                    <a:pt x="279" y="4"/>
                  </a:lnTo>
                  <a:lnTo>
                    <a:pt x="281" y="4"/>
                  </a:lnTo>
                  <a:lnTo>
                    <a:pt x="282" y="5"/>
                  </a:lnTo>
                  <a:lnTo>
                    <a:pt x="283" y="6"/>
                  </a:lnTo>
                  <a:lnTo>
                    <a:pt x="283" y="7"/>
                  </a:lnTo>
                  <a:lnTo>
                    <a:pt x="308" y="7"/>
                  </a:lnTo>
                  <a:lnTo>
                    <a:pt x="308" y="6"/>
                  </a:lnTo>
                  <a:lnTo>
                    <a:pt x="309" y="5"/>
                  </a:lnTo>
                  <a:lnTo>
                    <a:pt x="311" y="4"/>
                  </a:lnTo>
                  <a:lnTo>
                    <a:pt x="313" y="4"/>
                  </a:lnTo>
                  <a:lnTo>
                    <a:pt x="314" y="4"/>
                  </a:lnTo>
                  <a:lnTo>
                    <a:pt x="316" y="5"/>
                  </a:lnTo>
                  <a:lnTo>
                    <a:pt x="317" y="6"/>
                  </a:lnTo>
                  <a:lnTo>
                    <a:pt x="317" y="7"/>
                  </a:lnTo>
                  <a:lnTo>
                    <a:pt x="336" y="7"/>
                  </a:lnTo>
                  <a:lnTo>
                    <a:pt x="336" y="6"/>
                  </a:lnTo>
                  <a:lnTo>
                    <a:pt x="337" y="5"/>
                  </a:lnTo>
                  <a:lnTo>
                    <a:pt x="339" y="4"/>
                  </a:lnTo>
                  <a:lnTo>
                    <a:pt x="340" y="4"/>
                  </a:lnTo>
                  <a:lnTo>
                    <a:pt x="342" y="4"/>
                  </a:lnTo>
                  <a:lnTo>
                    <a:pt x="344" y="5"/>
                  </a:lnTo>
                  <a:lnTo>
                    <a:pt x="345" y="6"/>
                  </a:lnTo>
                  <a:lnTo>
                    <a:pt x="345" y="7"/>
                  </a:lnTo>
                  <a:lnTo>
                    <a:pt x="374" y="7"/>
                  </a:lnTo>
                  <a:lnTo>
                    <a:pt x="374" y="6"/>
                  </a:lnTo>
                  <a:lnTo>
                    <a:pt x="375" y="5"/>
                  </a:lnTo>
                  <a:lnTo>
                    <a:pt x="377" y="4"/>
                  </a:lnTo>
                  <a:lnTo>
                    <a:pt x="378" y="4"/>
                  </a:lnTo>
                  <a:lnTo>
                    <a:pt x="380" y="4"/>
                  </a:lnTo>
                  <a:lnTo>
                    <a:pt x="382" y="5"/>
                  </a:lnTo>
                  <a:lnTo>
                    <a:pt x="383" y="6"/>
                  </a:lnTo>
                  <a:lnTo>
                    <a:pt x="383" y="7"/>
                  </a:lnTo>
                  <a:lnTo>
                    <a:pt x="394" y="7"/>
                  </a:lnTo>
                  <a:lnTo>
                    <a:pt x="394" y="6"/>
                  </a:lnTo>
                  <a:lnTo>
                    <a:pt x="395" y="5"/>
                  </a:lnTo>
                  <a:lnTo>
                    <a:pt x="397" y="4"/>
                  </a:lnTo>
                  <a:lnTo>
                    <a:pt x="398" y="4"/>
                  </a:lnTo>
                  <a:lnTo>
                    <a:pt x="400" y="4"/>
                  </a:lnTo>
                  <a:lnTo>
                    <a:pt x="401" y="5"/>
                  </a:lnTo>
                  <a:lnTo>
                    <a:pt x="403" y="6"/>
                  </a:lnTo>
                  <a:lnTo>
                    <a:pt x="403" y="7"/>
                  </a:lnTo>
                  <a:lnTo>
                    <a:pt x="405" y="7"/>
                  </a:lnTo>
                  <a:lnTo>
                    <a:pt x="405" y="6"/>
                  </a:lnTo>
                  <a:lnTo>
                    <a:pt x="406" y="5"/>
                  </a:lnTo>
                  <a:lnTo>
                    <a:pt x="408" y="4"/>
                  </a:lnTo>
                  <a:lnTo>
                    <a:pt x="409" y="4"/>
                  </a:lnTo>
                  <a:lnTo>
                    <a:pt x="411" y="4"/>
                  </a:lnTo>
                  <a:lnTo>
                    <a:pt x="413" y="5"/>
                  </a:lnTo>
                  <a:lnTo>
                    <a:pt x="414" y="6"/>
                  </a:lnTo>
                  <a:lnTo>
                    <a:pt x="414" y="7"/>
                  </a:lnTo>
                  <a:lnTo>
                    <a:pt x="415" y="6"/>
                  </a:lnTo>
                  <a:lnTo>
                    <a:pt x="416" y="5"/>
                  </a:lnTo>
                  <a:lnTo>
                    <a:pt x="417" y="4"/>
                  </a:lnTo>
                  <a:lnTo>
                    <a:pt x="419" y="4"/>
                  </a:lnTo>
                  <a:lnTo>
                    <a:pt x="421" y="4"/>
                  </a:lnTo>
                  <a:lnTo>
                    <a:pt x="422" y="5"/>
                  </a:lnTo>
                  <a:lnTo>
                    <a:pt x="423" y="6"/>
                  </a:lnTo>
                  <a:lnTo>
                    <a:pt x="423" y="7"/>
                  </a:lnTo>
                  <a:lnTo>
                    <a:pt x="425" y="7"/>
                  </a:lnTo>
                  <a:lnTo>
                    <a:pt x="426" y="5"/>
                  </a:lnTo>
                  <a:lnTo>
                    <a:pt x="427" y="4"/>
                  </a:lnTo>
                  <a:lnTo>
                    <a:pt x="428" y="2"/>
                  </a:lnTo>
                  <a:lnTo>
                    <a:pt x="430" y="1"/>
                  </a:lnTo>
                  <a:lnTo>
                    <a:pt x="433" y="0"/>
                  </a:lnTo>
                  <a:lnTo>
                    <a:pt x="435" y="0"/>
                  </a:lnTo>
                  <a:lnTo>
                    <a:pt x="437" y="1"/>
                  </a:lnTo>
                  <a:lnTo>
                    <a:pt x="440" y="2"/>
                  </a:lnTo>
                  <a:lnTo>
                    <a:pt x="441" y="4"/>
                  </a:lnTo>
                  <a:lnTo>
                    <a:pt x="442" y="5"/>
                  </a:lnTo>
                  <a:lnTo>
                    <a:pt x="443" y="7"/>
                  </a:lnTo>
                  <a:lnTo>
                    <a:pt x="447" y="7"/>
                  </a:lnTo>
                  <a:lnTo>
                    <a:pt x="447" y="5"/>
                  </a:lnTo>
                  <a:lnTo>
                    <a:pt x="448" y="4"/>
                  </a:lnTo>
                  <a:lnTo>
                    <a:pt x="450" y="2"/>
                  </a:lnTo>
                  <a:lnTo>
                    <a:pt x="452" y="1"/>
                  </a:lnTo>
                  <a:lnTo>
                    <a:pt x="454" y="1"/>
                  </a:lnTo>
                  <a:lnTo>
                    <a:pt x="456" y="1"/>
                  </a:lnTo>
                  <a:lnTo>
                    <a:pt x="458" y="1"/>
                  </a:lnTo>
                  <a:lnTo>
                    <a:pt x="461" y="2"/>
                  </a:lnTo>
                  <a:lnTo>
                    <a:pt x="462" y="4"/>
                  </a:lnTo>
                  <a:lnTo>
                    <a:pt x="463" y="5"/>
                  </a:lnTo>
                  <a:lnTo>
                    <a:pt x="463" y="7"/>
                  </a:lnTo>
                  <a:lnTo>
                    <a:pt x="478" y="7"/>
                  </a:lnTo>
                  <a:lnTo>
                    <a:pt x="478" y="6"/>
                  </a:lnTo>
                  <a:lnTo>
                    <a:pt x="479" y="5"/>
                  </a:lnTo>
                  <a:lnTo>
                    <a:pt x="481" y="4"/>
                  </a:lnTo>
                  <a:lnTo>
                    <a:pt x="482" y="4"/>
                  </a:lnTo>
                  <a:lnTo>
                    <a:pt x="484" y="4"/>
                  </a:lnTo>
                  <a:lnTo>
                    <a:pt x="486" y="5"/>
                  </a:lnTo>
                  <a:lnTo>
                    <a:pt x="486" y="6"/>
                  </a:lnTo>
                  <a:lnTo>
                    <a:pt x="487" y="7"/>
                  </a:lnTo>
                  <a:lnTo>
                    <a:pt x="494" y="7"/>
                  </a:lnTo>
                  <a:lnTo>
                    <a:pt x="494" y="6"/>
                  </a:lnTo>
                  <a:lnTo>
                    <a:pt x="495" y="5"/>
                  </a:lnTo>
                  <a:lnTo>
                    <a:pt x="497" y="4"/>
                  </a:lnTo>
                  <a:lnTo>
                    <a:pt x="498" y="4"/>
                  </a:lnTo>
                  <a:lnTo>
                    <a:pt x="500" y="4"/>
                  </a:lnTo>
                  <a:lnTo>
                    <a:pt x="502" y="5"/>
                  </a:lnTo>
                  <a:lnTo>
                    <a:pt x="502" y="6"/>
                  </a:lnTo>
                  <a:lnTo>
                    <a:pt x="503" y="7"/>
                  </a:lnTo>
                  <a:lnTo>
                    <a:pt x="506" y="7"/>
                  </a:lnTo>
                  <a:lnTo>
                    <a:pt x="506" y="6"/>
                  </a:lnTo>
                  <a:lnTo>
                    <a:pt x="507" y="5"/>
                  </a:lnTo>
                  <a:lnTo>
                    <a:pt x="508" y="4"/>
                  </a:lnTo>
                  <a:lnTo>
                    <a:pt x="510" y="4"/>
                  </a:lnTo>
                  <a:lnTo>
                    <a:pt x="512" y="4"/>
                  </a:lnTo>
                  <a:lnTo>
                    <a:pt x="513" y="5"/>
                  </a:lnTo>
                  <a:lnTo>
                    <a:pt x="514" y="6"/>
                  </a:lnTo>
                  <a:lnTo>
                    <a:pt x="514" y="7"/>
                  </a:lnTo>
                  <a:lnTo>
                    <a:pt x="571" y="7"/>
                  </a:lnTo>
                  <a:lnTo>
                    <a:pt x="572" y="6"/>
                  </a:lnTo>
                  <a:lnTo>
                    <a:pt x="573" y="5"/>
                  </a:lnTo>
                  <a:lnTo>
                    <a:pt x="574" y="4"/>
                  </a:lnTo>
                  <a:lnTo>
                    <a:pt x="576" y="4"/>
                  </a:lnTo>
                  <a:lnTo>
                    <a:pt x="578" y="4"/>
                  </a:lnTo>
                  <a:lnTo>
                    <a:pt x="579" y="5"/>
                  </a:lnTo>
                  <a:lnTo>
                    <a:pt x="580" y="6"/>
                  </a:lnTo>
                  <a:lnTo>
                    <a:pt x="580" y="7"/>
                  </a:lnTo>
                  <a:lnTo>
                    <a:pt x="617" y="7"/>
                  </a:lnTo>
                  <a:lnTo>
                    <a:pt x="617" y="6"/>
                  </a:lnTo>
                  <a:lnTo>
                    <a:pt x="618" y="5"/>
                  </a:lnTo>
                  <a:lnTo>
                    <a:pt x="620" y="4"/>
                  </a:lnTo>
                  <a:lnTo>
                    <a:pt x="622" y="4"/>
                  </a:lnTo>
                  <a:lnTo>
                    <a:pt x="623" y="4"/>
                  </a:lnTo>
                  <a:lnTo>
                    <a:pt x="625" y="5"/>
                  </a:lnTo>
                  <a:lnTo>
                    <a:pt x="626" y="6"/>
                  </a:lnTo>
                  <a:lnTo>
                    <a:pt x="626" y="7"/>
                  </a:lnTo>
                  <a:lnTo>
                    <a:pt x="751" y="7"/>
                  </a:lnTo>
                  <a:lnTo>
                    <a:pt x="751" y="6"/>
                  </a:lnTo>
                  <a:lnTo>
                    <a:pt x="752" y="5"/>
                  </a:lnTo>
                  <a:lnTo>
                    <a:pt x="753" y="4"/>
                  </a:lnTo>
                  <a:lnTo>
                    <a:pt x="755" y="4"/>
                  </a:lnTo>
                  <a:lnTo>
                    <a:pt x="757" y="4"/>
                  </a:lnTo>
                  <a:lnTo>
                    <a:pt x="758" y="5"/>
                  </a:lnTo>
                  <a:lnTo>
                    <a:pt x="759" y="6"/>
                  </a:lnTo>
                  <a:lnTo>
                    <a:pt x="760" y="7"/>
                  </a:lnTo>
                  <a:lnTo>
                    <a:pt x="764" y="7"/>
                  </a:lnTo>
                  <a:lnTo>
                    <a:pt x="764" y="6"/>
                  </a:lnTo>
                  <a:lnTo>
                    <a:pt x="765" y="4"/>
                  </a:lnTo>
                  <a:lnTo>
                    <a:pt x="767" y="3"/>
                  </a:lnTo>
                  <a:lnTo>
                    <a:pt x="769" y="2"/>
                  </a:lnTo>
                  <a:lnTo>
                    <a:pt x="770" y="2"/>
                  </a:lnTo>
                  <a:lnTo>
                    <a:pt x="773" y="2"/>
                  </a:lnTo>
                  <a:lnTo>
                    <a:pt x="774" y="3"/>
                  </a:lnTo>
                  <a:lnTo>
                    <a:pt x="776" y="4"/>
                  </a:lnTo>
                  <a:lnTo>
                    <a:pt x="777" y="6"/>
                  </a:lnTo>
                  <a:lnTo>
                    <a:pt x="777" y="7"/>
                  </a:lnTo>
                  <a:lnTo>
                    <a:pt x="779" y="7"/>
                  </a:lnTo>
                  <a:lnTo>
                    <a:pt x="780" y="6"/>
                  </a:lnTo>
                  <a:lnTo>
                    <a:pt x="781" y="5"/>
                  </a:lnTo>
                  <a:lnTo>
                    <a:pt x="782" y="4"/>
                  </a:lnTo>
                  <a:lnTo>
                    <a:pt x="784" y="4"/>
                  </a:lnTo>
                  <a:lnTo>
                    <a:pt x="785" y="4"/>
                  </a:lnTo>
                  <a:lnTo>
                    <a:pt x="787" y="5"/>
                  </a:lnTo>
                  <a:lnTo>
                    <a:pt x="788" y="6"/>
                  </a:lnTo>
                  <a:lnTo>
                    <a:pt x="788" y="7"/>
                  </a:lnTo>
                  <a:lnTo>
                    <a:pt x="812" y="7"/>
                  </a:lnTo>
                  <a:lnTo>
                    <a:pt x="812" y="6"/>
                  </a:lnTo>
                  <a:lnTo>
                    <a:pt x="813" y="5"/>
                  </a:lnTo>
                  <a:lnTo>
                    <a:pt x="814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9" y="5"/>
                  </a:lnTo>
                  <a:lnTo>
                    <a:pt x="820" y="6"/>
                  </a:lnTo>
                  <a:lnTo>
                    <a:pt x="821" y="7"/>
                  </a:lnTo>
                  <a:lnTo>
                    <a:pt x="832" y="7"/>
                  </a:lnTo>
                  <a:lnTo>
                    <a:pt x="832" y="6"/>
                  </a:lnTo>
                  <a:lnTo>
                    <a:pt x="833" y="5"/>
                  </a:lnTo>
                  <a:lnTo>
                    <a:pt x="834" y="4"/>
                  </a:lnTo>
                  <a:lnTo>
                    <a:pt x="836" y="4"/>
                  </a:lnTo>
                  <a:lnTo>
                    <a:pt x="838" y="4"/>
                  </a:lnTo>
                  <a:lnTo>
                    <a:pt x="839" y="5"/>
                  </a:lnTo>
                  <a:lnTo>
                    <a:pt x="840" y="6"/>
                  </a:lnTo>
                  <a:lnTo>
                    <a:pt x="841" y="7"/>
                  </a:lnTo>
                  <a:lnTo>
                    <a:pt x="876" y="7"/>
                  </a:lnTo>
                  <a:lnTo>
                    <a:pt x="876" y="5"/>
                  </a:lnTo>
                  <a:lnTo>
                    <a:pt x="877" y="4"/>
                  </a:lnTo>
                  <a:lnTo>
                    <a:pt x="878" y="2"/>
                  </a:lnTo>
                  <a:lnTo>
                    <a:pt x="880" y="1"/>
                  </a:lnTo>
                  <a:lnTo>
                    <a:pt x="883" y="1"/>
                  </a:lnTo>
                  <a:lnTo>
                    <a:pt x="885" y="1"/>
                  </a:lnTo>
                  <a:lnTo>
                    <a:pt x="888" y="1"/>
                  </a:lnTo>
                  <a:lnTo>
                    <a:pt x="890" y="2"/>
                  </a:lnTo>
                  <a:lnTo>
                    <a:pt x="891" y="4"/>
                  </a:lnTo>
                  <a:lnTo>
                    <a:pt x="892" y="5"/>
                  </a:lnTo>
                  <a:lnTo>
                    <a:pt x="893" y="7"/>
                  </a:lnTo>
                  <a:lnTo>
                    <a:pt x="907" y="7"/>
                  </a:lnTo>
                  <a:lnTo>
                    <a:pt x="907" y="6"/>
                  </a:lnTo>
                  <a:lnTo>
                    <a:pt x="908" y="5"/>
                  </a:lnTo>
                  <a:lnTo>
                    <a:pt x="910" y="4"/>
                  </a:lnTo>
                  <a:lnTo>
                    <a:pt x="912" y="4"/>
                  </a:lnTo>
                  <a:lnTo>
                    <a:pt x="913" y="4"/>
                  </a:lnTo>
                  <a:lnTo>
                    <a:pt x="915" y="5"/>
                  </a:lnTo>
                  <a:lnTo>
                    <a:pt x="916" y="6"/>
                  </a:lnTo>
                  <a:lnTo>
                    <a:pt x="916" y="7"/>
                  </a:lnTo>
                  <a:lnTo>
                    <a:pt x="923" y="7"/>
                  </a:lnTo>
                  <a:lnTo>
                    <a:pt x="923" y="6"/>
                  </a:lnTo>
                  <a:lnTo>
                    <a:pt x="924" y="5"/>
                  </a:lnTo>
                  <a:lnTo>
                    <a:pt x="926" y="4"/>
                  </a:lnTo>
                  <a:lnTo>
                    <a:pt x="927" y="4"/>
                  </a:lnTo>
                  <a:lnTo>
                    <a:pt x="929" y="4"/>
                  </a:lnTo>
                  <a:lnTo>
                    <a:pt x="931" y="5"/>
                  </a:lnTo>
                  <a:lnTo>
                    <a:pt x="932" y="6"/>
                  </a:lnTo>
                  <a:lnTo>
                    <a:pt x="932" y="7"/>
                  </a:lnTo>
                  <a:lnTo>
                    <a:pt x="940" y="7"/>
                  </a:lnTo>
                  <a:lnTo>
                    <a:pt x="941" y="6"/>
                  </a:lnTo>
                  <a:lnTo>
                    <a:pt x="942" y="4"/>
                  </a:lnTo>
                  <a:lnTo>
                    <a:pt x="943" y="3"/>
                  </a:lnTo>
                  <a:lnTo>
                    <a:pt x="945" y="2"/>
                  </a:lnTo>
                  <a:lnTo>
                    <a:pt x="947" y="2"/>
                  </a:lnTo>
                  <a:lnTo>
                    <a:pt x="949" y="2"/>
                  </a:lnTo>
                  <a:lnTo>
                    <a:pt x="951" y="3"/>
                  </a:lnTo>
                  <a:lnTo>
                    <a:pt x="953" y="4"/>
                  </a:lnTo>
                  <a:lnTo>
                    <a:pt x="953" y="6"/>
                  </a:lnTo>
                  <a:lnTo>
                    <a:pt x="954" y="7"/>
                  </a:lnTo>
                  <a:lnTo>
                    <a:pt x="977" y="7"/>
                  </a:lnTo>
                  <a:lnTo>
                    <a:pt x="978" y="6"/>
                  </a:lnTo>
                  <a:lnTo>
                    <a:pt x="979" y="5"/>
                  </a:lnTo>
                  <a:lnTo>
                    <a:pt x="980" y="4"/>
                  </a:lnTo>
                  <a:lnTo>
                    <a:pt x="982" y="4"/>
                  </a:lnTo>
                  <a:lnTo>
                    <a:pt x="984" y="4"/>
                  </a:lnTo>
                  <a:lnTo>
                    <a:pt x="985" y="5"/>
                  </a:lnTo>
                  <a:lnTo>
                    <a:pt x="986" y="6"/>
                  </a:lnTo>
                  <a:lnTo>
                    <a:pt x="986" y="7"/>
                  </a:lnTo>
                  <a:lnTo>
                    <a:pt x="993" y="7"/>
                  </a:lnTo>
                  <a:lnTo>
                    <a:pt x="993" y="5"/>
                  </a:lnTo>
                  <a:lnTo>
                    <a:pt x="994" y="4"/>
                  </a:lnTo>
                  <a:lnTo>
                    <a:pt x="996" y="2"/>
                  </a:lnTo>
                  <a:lnTo>
                    <a:pt x="998" y="1"/>
                  </a:lnTo>
                  <a:lnTo>
                    <a:pt x="1001" y="0"/>
                  </a:lnTo>
                  <a:lnTo>
                    <a:pt x="1003" y="0"/>
                  </a:lnTo>
                  <a:lnTo>
                    <a:pt x="1005" y="1"/>
                  </a:lnTo>
                  <a:lnTo>
                    <a:pt x="1008" y="2"/>
                  </a:lnTo>
                  <a:lnTo>
                    <a:pt x="1009" y="4"/>
                  </a:lnTo>
                  <a:lnTo>
                    <a:pt x="1010" y="5"/>
                  </a:lnTo>
                  <a:lnTo>
                    <a:pt x="1011" y="7"/>
                  </a:lnTo>
                  <a:lnTo>
                    <a:pt x="1073" y="7"/>
                  </a:lnTo>
                  <a:lnTo>
                    <a:pt x="1073" y="8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34" name="Freeform 644"/>
            <p:cNvSpPr>
              <a:spLocks/>
            </p:cNvSpPr>
            <p:nvPr/>
          </p:nvSpPr>
          <p:spPr bwMode="auto">
            <a:xfrm>
              <a:off x="2760" y="181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2 w 12"/>
                <a:gd name="T7" fmla="*/ 0 h 10"/>
                <a:gd name="T8" fmla="*/ 6 w 12"/>
                <a:gd name="T9" fmla="*/ 0 h 10"/>
                <a:gd name="T10" fmla="*/ 8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35" name="Rectangle 645"/>
            <p:cNvSpPr>
              <a:spLocks noChangeArrowheads="1"/>
            </p:cNvSpPr>
            <p:nvPr/>
          </p:nvSpPr>
          <p:spPr bwMode="auto">
            <a:xfrm>
              <a:off x="3007" y="1059"/>
              <a:ext cx="206" cy="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36" name="Rectangle 646"/>
            <p:cNvSpPr>
              <a:spLocks noChangeArrowheads="1"/>
            </p:cNvSpPr>
            <p:nvPr/>
          </p:nvSpPr>
          <p:spPr bwMode="auto">
            <a:xfrm>
              <a:off x="2975" y="1064"/>
              <a:ext cx="2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Customer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37" name="Rectangle 647"/>
            <p:cNvSpPr>
              <a:spLocks noChangeArrowheads="1"/>
            </p:cNvSpPr>
            <p:nvPr/>
          </p:nvSpPr>
          <p:spPr bwMode="auto">
            <a:xfrm>
              <a:off x="3052" y="1088"/>
              <a:ext cx="11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Order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38" name="Freeform 648"/>
            <p:cNvSpPr>
              <a:spLocks/>
            </p:cNvSpPr>
            <p:nvPr/>
          </p:nvSpPr>
          <p:spPr bwMode="auto">
            <a:xfrm>
              <a:off x="1677" y="1779"/>
              <a:ext cx="1527" cy="636"/>
            </a:xfrm>
            <a:custGeom>
              <a:avLst/>
              <a:gdLst>
                <a:gd name="T0" fmla="*/ 1474 w 1527"/>
                <a:gd name="T1" fmla="*/ 4 h 636"/>
                <a:gd name="T2" fmla="*/ 1459 w 1527"/>
                <a:gd name="T3" fmla="*/ 9 h 636"/>
                <a:gd name="T4" fmla="*/ 1448 w 1527"/>
                <a:gd name="T5" fmla="*/ 10 h 636"/>
                <a:gd name="T6" fmla="*/ 1439 w 1527"/>
                <a:gd name="T7" fmla="*/ 10 h 636"/>
                <a:gd name="T8" fmla="*/ 1420 w 1527"/>
                <a:gd name="T9" fmla="*/ 9 h 636"/>
                <a:gd name="T10" fmla="*/ 1401 w 1527"/>
                <a:gd name="T11" fmla="*/ 8 h 636"/>
                <a:gd name="T12" fmla="*/ 1381 w 1527"/>
                <a:gd name="T13" fmla="*/ 7 h 636"/>
                <a:gd name="T14" fmla="*/ 1359 w 1527"/>
                <a:gd name="T15" fmla="*/ 7 h 636"/>
                <a:gd name="T16" fmla="*/ 1324 w 1527"/>
                <a:gd name="T17" fmla="*/ 6 h 636"/>
                <a:gd name="T18" fmla="*/ 1306 w 1527"/>
                <a:gd name="T19" fmla="*/ 10 h 636"/>
                <a:gd name="T20" fmla="*/ 1297 w 1527"/>
                <a:gd name="T21" fmla="*/ 10 h 636"/>
                <a:gd name="T22" fmla="*/ 1248 w 1527"/>
                <a:gd name="T23" fmla="*/ 9 h 636"/>
                <a:gd name="T24" fmla="*/ 1226 w 1527"/>
                <a:gd name="T25" fmla="*/ 4 h 636"/>
                <a:gd name="T26" fmla="*/ 1163 w 1527"/>
                <a:gd name="T27" fmla="*/ 8 h 636"/>
                <a:gd name="T28" fmla="*/ 1150 w 1527"/>
                <a:gd name="T29" fmla="*/ 9 h 636"/>
                <a:gd name="T30" fmla="*/ 1120 w 1527"/>
                <a:gd name="T31" fmla="*/ 10 h 636"/>
                <a:gd name="T32" fmla="*/ 1111 w 1527"/>
                <a:gd name="T33" fmla="*/ 10 h 636"/>
                <a:gd name="T34" fmla="*/ 1084 w 1527"/>
                <a:gd name="T35" fmla="*/ 9 h 636"/>
                <a:gd name="T36" fmla="*/ 1017 w 1527"/>
                <a:gd name="T37" fmla="*/ 4 h 636"/>
                <a:gd name="T38" fmla="*/ 1001 w 1527"/>
                <a:gd name="T39" fmla="*/ 8 h 636"/>
                <a:gd name="T40" fmla="*/ 969 w 1527"/>
                <a:gd name="T41" fmla="*/ 9 h 636"/>
                <a:gd name="T42" fmla="*/ 957 w 1527"/>
                <a:gd name="T43" fmla="*/ 9 h 636"/>
                <a:gd name="T44" fmla="*/ 940 w 1527"/>
                <a:gd name="T45" fmla="*/ 8 h 636"/>
                <a:gd name="T46" fmla="*/ 926 w 1527"/>
                <a:gd name="T47" fmla="*/ 7 h 636"/>
                <a:gd name="T48" fmla="*/ 909 w 1527"/>
                <a:gd name="T49" fmla="*/ 3 h 636"/>
                <a:gd name="T50" fmla="*/ 892 w 1527"/>
                <a:gd name="T51" fmla="*/ 8 h 636"/>
                <a:gd name="T52" fmla="*/ 849 w 1527"/>
                <a:gd name="T53" fmla="*/ 8 h 636"/>
                <a:gd name="T54" fmla="*/ 831 w 1527"/>
                <a:gd name="T55" fmla="*/ 7 h 636"/>
                <a:gd name="T56" fmla="*/ 800 w 1527"/>
                <a:gd name="T57" fmla="*/ 7 h 636"/>
                <a:gd name="T58" fmla="*/ 790 w 1527"/>
                <a:gd name="T59" fmla="*/ 6 h 636"/>
                <a:gd name="T60" fmla="*/ 776 w 1527"/>
                <a:gd name="T61" fmla="*/ 10 h 636"/>
                <a:gd name="T62" fmla="*/ 767 w 1527"/>
                <a:gd name="T63" fmla="*/ 10 h 636"/>
                <a:gd name="T64" fmla="*/ 633 w 1527"/>
                <a:gd name="T65" fmla="*/ 9 h 636"/>
                <a:gd name="T66" fmla="*/ 589 w 1527"/>
                <a:gd name="T67" fmla="*/ 8 h 636"/>
                <a:gd name="T68" fmla="*/ 524 w 1527"/>
                <a:gd name="T69" fmla="*/ 7 h 636"/>
                <a:gd name="T70" fmla="*/ 514 w 1527"/>
                <a:gd name="T71" fmla="*/ 7 h 636"/>
                <a:gd name="T72" fmla="*/ 500 w 1527"/>
                <a:gd name="T73" fmla="*/ 7 h 636"/>
                <a:gd name="T74" fmla="*/ 478 w 1527"/>
                <a:gd name="T75" fmla="*/ 7 h 636"/>
                <a:gd name="T76" fmla="*/ 463 w 1527"/>
                <a:gd name="T77" fmla="*/ 9 h 636"/>
                <a:gd name="T78" fmla="*/ 449 w 1527"/>
                <a:gd name="T79" fmla="*/ 4 h 636"/>
                <a:gd name="T80" fmla="*/ 438 w 1527"/>
                <a:gd name="T81" fmla="*/ 8 h 636"/>
                <a:gd name="T82" fmla="*/ 430 w 1527"/>
                <a:gd name="T83" fmla="*/ 9 h 636"/>
                <a:gd name="T84" fmla="*/ 419 w 1527"/>
                <a:gd name="T85" fmla="*/ 10 h 636"/>
                <a:gd name="T86" fmla="*/ 410 w 1527"/>
                <a:gd name="T87" fmla="*/ 10 h 636"/>
                <a:gd name="T88" fmla="*/ 390 w 1527"/>
                <a:gd name="T89" fmla="*/ 9 h 636"/>
                <a:gd name="T90" fmla="*/ 353 w 1527"/>
                <a:gd name="T91" fmla="*/ 8 h 636"/>
                <a:gd name="T92" fmla="*/ 327 w 1527"/>
                <a:gd name="T93" fmla="*/ 7 h 636"/>
                <a:gd name="T94" fmla="*/ 241 w 1527"/>
                <a:gd name="T95" fmla="*/ 7 h 636"/>
                <a:gd name="T96" fmla="*/ 213 w 1527"/>
                <a:gd name="T97" fmla="*/ 7 h 636"/>
                <a:gd name="T98" fmla="*/ 197 w 1527"/>
                <a:gd name="T99" fmla="*/ 8 h 636"/>
                <a:gd name="T100" fmla="*/ 182 w 1527"/>
                <a:gd name="T101" fmla="*/ 9 h 636"/>
                <a:gd name="T102" fmla="*/ 164 w 1527"/>
                <a:gd name="T103" fmla="*/ 10 h 636"/>
                <a:gd name="T104" fmla="*/ 151 w 1527"/>
                <a:gd name="T105" fmla="*/ 6 h 636"/>
                <a:gd name="T106" fmla="*/ 122 w 1527"/>
                <a:gd name="T107" fmla="*/ 5 h 636"/>
                <a:gd name="T108" fmla="*/ 103 w 1527"/>
                <a:gd name="T109" fmla="*/ 9 h 636"/>
                <a:gd name="T110" fmla="*/ 0 w 1527"/>
                <a:gd name="T111" fmla="*/ 10 h 6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27"/>
                <a:gd name="T169" fmla="*/ 0 h 636"/>
                <a:gd name="T170" fmla="*/ 1527 w 1527"/>
                <a:gd name="T171" fmla="*/ 636 h 6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27" h="636">
                  <a:moveTo>
                    <a:pt x="1527" y="636"/>
                  </a:moveTo>
                  <a:lnTo>
                    <a:pt x="1527" y="10"/>
                  </a:lnTo>
                  <a:lnTo>
                    <a:pt x="1481" y="10"/>
                  </a:lnTo>
                  <a:lnTo>
                    <a:pt x="1481" y="9"/>
                  </a:lnTo>
                  <a:lnTo>
                    <a:pt x="1480" y="7"/>
                  </a:lnTo>
                  <a:lnTo>
                    <a:pt x="1478" y="5"/>
                  </a:lnTo>
                  <a:lnTo>
                    <a:pt x="1476" y="4"/>
                  </a:lnTo>
                  <a:lnTo>
                    <a:pt x="1474" y="4"/>
                  </a:lnTo>
                  <a:lnTo>
                    <a:pt x="1471" y="4"/>
                  </a:lnTo>
                  <a:lnTo>
                    <a:pt x="1469" y="4"/>
                  </a:lnTo>
                  <a:lnTo>
                    <a:pt x="1467" y="5"/>
                  </a:lnTo>
                  <a:lnTo>
                    <a:pt x="1465" y="7"/>
                  </a:lnTo>
                  <a:lnTo>
                    <a:pt x="1464" y="9"/>
                  </a:lnTo>
                  <a:lnTo>
                    <a:pt x="1464" y="10"/>
                  </a:lnTo>
                  <a:lnTo>
                    <a:pt x="1459" y="10"/>
                  </a:lnTo>
                  <a:lnTo>
                    <a:pt x="1459" y="9"/>
                  </a:lnTo>
                  <a:lnTo>
                    <a:pt x="1458" y="8"/>
                  </a:lnTo>
                  <a:lnTo>
                    <a:pt x="1457" y="7"/>
                  </a:lnTo>
                  <a:lnTo>
                    <a:pt x="1455" y="7"/>
                  </a:lnTo>
                  <a:lnTo>
                    <a:pt x="1453" y="7"/>
                  </a:lnTo>
                  <a:lnTo>
                    <a:pt x="1452" y="8"/>
                  </a:lnTo>
                  <a:lnTo>
                    <a:pt x="1451" y="9"/>
                  </a:lnTo>
                  <a:lnTo>
                    <a:pt x="1450" y="10"/>
                  </a:lnTo>
                  <a:lnTo>
                    <a:pt x="1448" y="10"/>
                  </a:lnTo>
                  <a:lnTo>
                    <a:pt x="1447" y="9"/>
                  </a:lnTo>
                  <a:lnTo>
                    <a:pt x="1446" y="8"/>
                  </a:lnTo>
                  <a:lnTo>
                    <a:pt x="1445" y="7"/>
                  </a:lnTo>
                  <a:lnTo>
                    <a:pt x="1443" y="7"/>
                  </a:lnTo>
                  <a:lnTo>
                    <a:pt x="1441" y="7"/>
                  </a:lnTo>
                  <a:lnTo>
                    <a:pt x="1440" y="8"/>
                  </a:lnTo>
                  <a:lnTo>
                    <a:pt x="1439" y="9"/>
                  </a:lnTo>
                  <a:lnTo>
                    <a:pt x="1439" y="10"/>
                  </a:lnTo>
                  <a:lnTo>
                    <a:pt x="1428" y="10"/>
                  </a:lnTo>
                  <a:lnTo>
                    <a:pt x="1428" y="9"/>
                  </a:lnTo>
                  <a:lnTo>
                    <a:pt x="1427" y="8"/>
                  </a:lnTo>
                  <a:lnTo>
                    <a:pt x="1425" y="7"/>
                  </a:lnTo>
                  <a:lnTo>
                    <a:pt x="1424" y="7"/>
                  </a:lnTo>
                  <a:lnTo>
                    <a:pt x="1422" y="7"/>
                  </a:lnTo>
                  <a:lnTo>
                    <a:pt x="1421" y="8"/>
                  </a:lnTo>
                  <a:lnTo>
                    <a:pt x="1420" y="9"/>
                  </a:lnTo>
                  <a:lnTo>
                    <a:pt x="1419" y="10"/>
                  </a:lnTo>
                  <a:lnTo>
                    <a:pt x="1408" y="10"/>
                  </a:lnTo>
                  <a:lnTo>
                    <a:pt x="1408" y="9"/>
                  </a:lnTo>
                  <a:lnTo>
                    <a:pt x="1407" y="8"/>
                  </a:lnTo>
                  <a:lnTo>
                    <a:pt x="1406" y="7"/>
                  </a:lnTo>
                  <a:lnTo>
                    <a:pt x="1404" y="7"/>
                  </a:lnTo>
                  <a:lnTo>
                    <a:pt x="1402" y="7"/>
                  </a:lnTo>
                  <a:lnTo>
                    <a:pt x="1401" y="8"/>
                  </a:lnTo>
                  <a:lnTo>
                    <a:pt x="1400" y="9"/>
                  </a:lnTo>
                  <a:lnTo>
                    <a:pt x="1400" y="10"/>
                  </a:lnTo>
                  <a:lnTo>
                    <a:pt x="1387" y="10"/>
                  </a:lnTo>
                  <a:lnTo>
                    <a:pt x="1386" y="9"/>
                  </a:lnTo>
                  <a:lnTo>
                    <a:pt x="1385" y="8"/>
                  </a:lnTo>
                  <a:lnTo>
                    <a:pt x="1384" y="7"/>
                  </a:lnTo>
                  <a:lnTo>
                    <a:pt x="1382" y="7"/>
                  </a:lnTo>
                  <a:lnTo>
                    <a:pt x="1381" y="7"/>
                  </a:lnTo>
                  <a:lnTo>
                    <a:pt x="1379" y="8"/>
                  </a:lnTo>
                  <a:lnTo>
                    <a:pt x="1378" y="9"/>
                  </a:lnTo>
                  <a:lnTo>
                    <a:pt x="1378" y="10"/>
                  </a:lnTo>
                  <a:lnTo>
                    <a:pt x="1363" y="10"/>
                  </a:lnTo>
                  <a:lnTo>
                    <a:pt x="1363" y="9"/>
                  </a:lnTo>
                  <a:lnTo>
                    <a:pt x="1362" y="8"/>
                  </a:lnTo>
                  <a:lnTo>
                    <a:pt x="1360" y="7"/>
                  </a:lnTo>
                  <a:lnTo>
                    <a:pt x="1359" y="7"/>
                  </a:lnTo>
                  <a:lnTo>
                    <a:pt x="1357" y="7"/>
                  </a:lnTo>
                  <a:lnTo>
                    <a:pt x="1355" y="8"/>
                  </a:lnTo>
                  <a:lnTo>
                    <a:pt x="1355" y="9"/>
                  </a:lnTo>
                  <a:lnTo>
                    <a:pt x="1354" y="10"/>
                  </a:lnTo>
                  <a:lnTo>
                    <a:pt x="1327" y="10"/>
                  </a:lnTo>
                  <a:lnTo>
                    <a:pt x="1327" y="9"/>
                  </a:lnTo>
                  <a:lnTo>
                    <a:pt x="1326" y="7"/>
                  </a:lnTo>
                  <a:lnTo>
                    <a:pt x="1324" y="6"/>
                  </a:lnTo>
                  <a:lnTo>
                    <a:pt x="1323" y="5"/>
                  </a:lnTo>
                  <a:lnTo>
                    <a:pt x="1320" y="5"/>
                  </a:lnTo>
                  <a:lnTo>
                    <a:pt x="1318" y="5"/>
                  </a:lnTo>
                  <a:lnTo>
                    <a:pt x="1316" y="6"/>
                  </a:lnTo>
                  <a:lnTo>
                    <a:pt x="1315" y="7"/>
                  </a:lnTo>
                  <a:lnTo>
                    <a:pt x="1314" y="9"/>
                  </a:lnTo>
                  <a:lnTo>
                    <a:pt x="1314" y="10"/>
                  </a:lnTo>
                  <a:lnTo>
                    <a:pt x="1306" y="10"/>
                  </a:lnTo>
                  <a:lnTo>
                    <a:pt x="1305" y="9"/>
                  </a:lnTo>
                  <a:lnTo>
                    <a:pt x="1304" y="8"/>
                  </a:lnTo>
                  <a:lnTo>
                    <a:pt x="1303" y="7"/>
                  </a:lnTo>
                  <a:lnTo>
                    <a:pt x="1301" y="7"/>
                  </a:lnTo>
                  <a:lnTo>
                    <a:pt x="1299" y="7"/>
                  </a:lnTo>
                  <a:lnTo>
                    <a:pt x="1298" y="8"/>
                  </a:lnTo>
                  <a:lnTo>
                    <a:pt x="1297" y="9"/>
                  </a:lnTo>
                  <a:lnTo>
                    <a:pt x="1297" y="10"/>
                  </a:lnTo>
                  <a:lnTo>
                    <a:pt x="1257" y="10"/>
                  </a:lnTo>
                  <a:lnTo>
                    <a:pt x="1256" y="9"/>
                  </a:lnTo>
                  <a:lnTo>
                    <a:pt x="1256" y="8"/>
                  </a:lnTo>
                  <a:lnTo>
                    <a:pt x="1254" y="7"/>
                  </a:lnTo>
                  <a:lnTo>
                    <a:pt x="1252" y="7"/>
                  </a:lnTo>
                  <a:lnTo>
                    <a:pt x="1251" y="7"/>
                  </a:lnTo>
                  <a:lnTo>
                    <a:pt x="1249" y="8"/>
                  </a:lnTo>
                  <a:lnTo>
                    <a:pt x="1248" y="9"/>
                  </a:lnTo>
                  <a:lnTo>
                    <a:pt x="1248" y="10"/>
                  </a:lnTo>
                  <a:lnTo>
                    <a:pt x="1235" y="10"/>
                  </a:lnTo>
                  <a:lnTo>
                    <a:pt x="1234" y="9"/>
                  </a:lnTo>
                  <a:lnTo>
                    <a:pt x="1234" y="7"/>
                  </a:lnTo>
                  <a:lnTo>
                    <a:pt x="1232" y="6"/>
                  </a:lnTo>
                  <a:lnTo>
                    <a:pt x="1230" y="5"/>
                  </a:lnTo>
                  <a:lnTo>
                    <a:pt x="1228" y="4"/>
                  </a:lnTo>
                  <a:lnTo>
                    <a:pt x="1226" y="4"/>
                  </a:lnTo>
                  <a:lnTo>
                    <a:pt x="1223" y="5"/>
                  </a:lnTo>
                  <a:lnTo>
                    <a:pt x="1221" y="6"/>
                  </a:lnTo>
                  <a:lnTo>
                    <a:pt x="1220" y="7"/>
                  </a:lnTo>
                  <a:lnTo>
                    <a:pt x="1219" y="9"/>
                  </a:lnTo>
                  <a:lnTo>
                    <a:pt x="1219" y="10"/>
                  </a:lnTo>
                  <a:lnTo>
                    <a:pt x="1164" y="10"/>
                  </a:lnTo>
                  <a:lnTo>
                    <a:pt x="1163" y="9"/>
                  </a:lnTo>
                  <a:lnTo>
                    <a:pt x="1163" y="8"/>
                  </a:lnTo>
                  <a:lnTo>
                    <a:pt x="1161" y="7"/>
                  </a:lnTo>
                  <a:lnTo>
                    <a:pt x="1159" y="7"/>
                  </a:lnTo>
                  <a:lnTo>
                    <a:pt x="1158" y="7"/>
                  </a:lnTo>
                  <a:lnTo>
                    <a:pt x="1156" y="8"/>
                  </a:lnTo>
                  <a:lnTo>
                    <a:pt x="1155" y="9"/>
                  </a:lnTo>
                  <a:lnTo>
                    <a:pt x="1155" y="10"/>
                  </a:lnTo>
                  <a:lnTo>
                    <a:pt x="1150" y="10"/>
                  </a:lnTo>
                  <a:lnTo>
                    <a:pt x="1150" y="9"/>
                  </a:lnTo>
                  <a:lnTo>
                    <a:pt x="1149" y="8"/>
                  </a:lnTo>
                  <a:lnTo>
                    <a:pt x="1148" y="7"/>
                  </a:lnTo>
                  <a:lnTo>
                    <a:pt x="1146" y="7"/>
                  </a:lnTo>
                  <a:lnTo>
                    <a:pt x="1144" y="7"/>
                  </a:lnTo>
                  <a:lnTo>
                    <a:pt x="1143" y="8"/>
                  </a:lnTo>
                  <a:lnTo>
                    <a:pt x="1142" y="9"/>
                  </a:lnTo>
                  <a:lnTo>
                    <a:pt x="1141" y="10"/>
                  </a:lnTo>
                  <a:lnTo>
                    <a:pt x="1120" y="10"/>
                  </a:lnTo>
                  <a:lnTo>
                    <a:pt x="1120" y="9"/>
                  </a:lnTo>
                  <a:lnTo>
                    <a:pt x="1119" y="8"/>
                  </a:lnTo>
                  <a:lnTo>
                    <a:pt x="1117" y="7"/>
                  </a:lnTo>
                  <a:lnTo>
                    <a:pt x="1116" y="7"/>
                  </a:lnTo>
                  <a:lnTo>
                    <a:pt x="1114" y="7"/>
                  </a:lnTo>
                  <a:lnTo>
                    <a:pt x="1112" y="8"/>
                  </a:lnTo>
                  <a:lnTo>
                    <a:pt x="1111" y="9"/>
                  </a:lnTo>
                  <a:lnTo>
                    <a:pt x="1111" y="10"/>
                  </a:lnTo>
                  <a:lnTo>
                    <a:pt x="1093" y="10"/>
                  </a:lnTo>
                  <a:lnTo>
                    <a:pt x="1093" y="9"/>
                  </a:lnTo>
                  <a:lnTo>
                    <a:pt x="1092" y="8"/>
                  </a:lnTo>
                  <a:lnTo>
                    <a:pt x="1090" y="7"/>
                  </a:lnTo>
                  <a:lnTo>
                    <a:pt x="1089" y="7"/>
                  </a:lnTo>
                  <a:lnTo>
                    <a:pt x="1087" y="7"/>
                  </a:lnTo>
                  <a:lnTo>
                    <a:pt x="1085" y="8"/>
                  </a:lnTo>
                  <a:lnTo>
                    <a:pt x="1084" y="9"/>
                  </a:lnTo>
                  <a:lnTo>
                    <a:pt x="1084" y="10"/>
                  </a:lnTo>
                  <a:lnTo>
                    <a:pt x="1027" y="10"/>
                  </a:lnTo>
                  <a:lnTo>
                    <a:pt x="1026" y="8"/>
                  </a:lnTo>
                  <a:lnTo>
                    <a:pt x="1025" y="7"/>
                  </a:lnTo>
                  <a:lnTo>
                    <a:pt x="1024" y="5"/>
                  </a:lnTo>
                  <a:lnTo>
                    <a:pt x="1021" y="4"/>
                  </a:lnTo>
                  <a:lnTo>
                    <a:pt x="1019" y="4"/>
                  </a:lnTo>
                  <a:lnTo>
                    <a:pt x="1017" y="4"/>
                  </a:lnTo>
                  <a:lnTo>
                    <a:pt x="1014" y="4"/>
                  </a:lnTo>
                  <a:lnTo>
                    <a:pt x="1012" y="5"/>
                  </a:lnTo>
                  <a:lnTo>
                    <a:pt x="1010" y="7"/>
                  </a:lnTo>
                  <a:lnTo>
                    <a:pt x="1009" y="8"/>
                  </a:lnTo>
                  <a:lnTo>
                    <a:pt x="1009" y="10"/>
                  </a:lnTo>
                  <a:lnTo>
                    <a:pt x="1002" y="10"/>
                  </a:lnTo>
                  <a:lnTo>
                    <a:pt x="1002" y="9"/>
                  </a:lnTo>
                  <a:lnTo>
                    <a:pt x="1001" y="8"/>
                  </a:lnTo>
                  <a:lnTo>
                    <a:pt x="1000" y="7"/>
                  </a:lnTo>
                  <a:lnTo>
                    <a:pt x="998" y="7"/>
                  </a:lnTo>
                  <a:lnTo>
                    <a:pt x="996" y="7"/>
                  </a:lnTo>
                  <a:lnTo>
                    <a:pt x="995" y="8"/>
                  </a:lnTo>
                  <a:lnTo>
                    <a:pt x="994" y="9"/>
                  </a:lnTo>
                  <a:lnTo>
                    <a:pt x="993" y="10"/>
                  </a:lnTo>
                  <a:lnTo>
                    <a:pt x="970" y="10"/>
                  </a:lnTo>
                  <a:lnTo>
                    <a:pt x="969" y="9"/>
                  </a:lnTo>
                  <a:lnTo>
                    <a:pt x="969" y="7"/>
                  </a:lnTo>
                  <a:lnTo>
                    <a:pt x="967" y="6"/>
                  </a:lnTo>
                  <a:lnTo>
                    <a:pt x="965" y="5"/>
                  </a:lnTo>
                  <a:lnTo>
                    <a:pt x="963" y="5"/>
                  </a:lnTo>
                  <a:lnTo>
                    <a:pt x="961" y="5"/>
                  </a:lnTo>
                  <a:lnTo>
                    <a:pt x="959" y="6"/>
                  </a:lnTo>
                  <a:lnTo>
                    <a:pt x="958" y="7"/>
                  </a:lnTo>
                  <a:lnTo>
                    <a:pt x="957" y="9"/>
                  </a:lnTo>
                  <a:lnTo>
                    <a:pt x="957" y="10"/>
                  </a:lnTo>
                  <a:lnTo>
                    <a:pt x="948" y="10"/>
                  </a:lnTo>
                  <a:lnTo>
                    <a:pt x="948" y="9"/>
                  </a:lnTo>
                  <a:lnTo>
                    <a:pt x="947" y="8"/>
                  </a:lnTo>
                  <a:lnTo>
                    <a:pt x="945" y="7"/>
                  </a:lnTo>
                  <a:lnTo>
                    <a:pt x="943" y="7"/>
                  </a:lnTo>
                  <a:lnTo>
                    <a:pt x="942" y="7"/>
                  </a:lnTo>
                  <a:lnTo>
                    <a:pt x="940" y="8"/>
                  </a:lnTo>
                  <a:lnTo>
                    <a:pt x="939" y="9"/>
                  </a:lnTo>
                  <a:lnTo>
                    <a:pt x="939" y="10"/>
                  </a:lnTo>
                  <a:lnTo>
                    <a:pt x="932" y="10"/>
                  </a:lnTo>
                  <a:lnTo>
                    <a:pt x="932" y="9"/>
                  </a:lnTo>
                  <a:lnTo>
                    <a:pt x="931" y="8"/>
                  </a:lnTo>
                  <a:lnTo>
                    <a:pt x="929" y="7"/>
                  </a:lnTo>
                  <a:lnTo>
                    <a:pt x="928" y="7"/>
                  </a:lnTo>
                  <a:lnTo>
                    <a:pt x="926" y="7"/>
                  </a:lnTo>
                  <a:lnTo>
                    <a:pt x="924" y="8"/>
                  </a:lnTo>
                  <a:lnTo>
                    <a:pt x="923" y="9"/>
                  </a:lnTo>
                  <a:lnTo>
                    <a:pt x="923" y="10"/>
                  </a:lnTo>
                  <a:lnTo>
                    <a:pt x="914" y="10"/>
                  </a:lnTo>
                  <a:lnTo>
                    <a:pt x="914" y="8"/>
                  </a:lnTo>
                  <a:lnTo>
                    <a:pt x="913" y="6"/>
                  </a:lnTo>
                  <a:lnTo>
                    <a:pt x="911" y="5"/>
                  </a:lnTo>
                  <a:lnTo>
                    <a:pt x="909" y="3"/>
                  </a:lnTo>
                  <a:lnTo>
                    <a:pt x="907" y="2"/>
                  </a:lnTo>
                  <a:lnTo>
                    <a:pt x="904" y="2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6" y="3"/>
                  </a:lnTo>
                  <a:lnTo>
                    <a:pt x="894" y="5"/>
                  </a:lnTo>
                  <a:lnTo>
                    <a:pt x="893" y="6"/>
                  </a:lnTo>
                  <a:lnTo>
                    <a:pt x="892" y="8"/>
                  </a:lnTo>
                  <a:lnTo>
                    <a:pt x="892" y="10"/>
                  </a:lnTo>
                  <a:lnTo>
                    <a:pt x="857" y="10"/>
                  </a:lnTo>
                  <a:lnTo>
                    <a:pt x="856" y="9"/>
                  </a:lnTo>
                  <a:lnTo>
                    <a:pt x="855" y="8"/>
                  </a:lnTo>
                  <a:lnTo>
                    <a:pt x="854" y="7"/>
                  </a:lnTo>
                  <a:lnTo>
                    <a:pt x="852" y="7"/>
                  </a:lnTo>
                  <a:lnTo>
                    <a:pt x="850" y="7"/>
                  </a:lnTo>
                  <a:lnTo>
                    <a:pt x="849" y="8"/>
                  </a:lnTo>
                  <a:lnTo>
                    <a:pt x="848" y="9"/>
                  </a:lnTo>
                  <a:lnTo>
                    <a:pt x="848" y="10"/>
                  </a:lnTo>
                  <a:lnTo>
                    <a:pt x="837" y="10"/>
                  </a:lnTo>
                  <a:lnTo>
                    <a:pt x="836" y="9"/>
                  </a:lnTo>
                  <a:lnTo>
                    <a:pt x="835" y="8"/>
                  </a:lnTo>
                  <a:lnTo>
                    <a:pt x="834" y="7"/>
                  </a:lnTo>
                  <a:lnTo>
                    <a:pt x="832" y="7"/>
                  </a:lnTo>
                  <a:lnTo>
                    <a:pt x="831" y="7"/>
                  </a:lnTo>
                  <a:lnTo>
                    <a:pt x="829" y="8"/>
                  </a:lnTo>
                  <a:lnTo>
                    <a:pt x="828" y="9"/>
                  </a:lnTo>
                  <a:lnTo>
                    <a:pt x="828" y="10"/>
                  </a:lnTo>
                  <a:lnTo>
                    <a:pt x="804" y="10"/>
                  </a:lnTo>
                  <a:lnTo>
                    <a:pt x="804" y="9"/>
                  </a:lnTo>
                  <a:lnTo>
                    <a:pt x="803" y="8"/>
                  </a:lnTo>
                  <a:lnTo>
                    <a:pt x="801" y="7"/>
                  </a:lnTo>
                  <a:lnTo>
                    <a:pt x="800" y="7"/>
                  </a:lnTo>
                  <a:lnTo>
                    <a:pt x="798" y="7"/>
                  </a:lnTo>
                  <a:lnTo>
                    <a:pt x="797" y="8"/>
                  </a:lnTo>
                  <a:lnTo>
                    <a:pt x="796" y="9"/>
                  </a:lnTo>
                  <a:lnTo>
                    <a:pt x="795" y="10"/>
                  </a:lnTo>
                  <a:lnTo>
                    <a:pt x="793" y="10"/>
                  </a:lnTo>
                  <a:lnTo>
                    <a:pt x="793" y="9"/>
                  </a:lnTo>
                  <a:lnTo>
                    <a:pt x="792" y="7"/>
                  </a:lnTo>
                  <a:lnTo>
                    <a:pt x="790" y="6"/>
                  </a:lnTo>
                  <a:lnTo>
                    <a:pt x="789" y="6"/>
                  </a:lnTo>
                  <a:lnTo>
                    <a:pt x="787" y="5"/>
                  </a:lnTo>
                  <a:lnTo>
                    <a:pt x="785" y="6"/>
                  </a:lnTo>
                  <a:lnTo>
                    <a:pt x="783" y="6"/>
                  </a:lnTo>
                  <a:lnTo>
                    <a:pt x="781" y="7"/>
                  </a:lnTo>
                  <a:lnTo>
                    <a:pt x="780" y="9"/>
                  </a:lnTo>
                  <a:lnTo>
                    <a:pt x="780" y="10"/>
                  </a:lnTo>
                  <a:lnTo>
                    <a:pt x="776" y="10"/>
                  </a:lnTo>
                  <a:lnTo>
                    <a:pt x="775" y="9"/>
                  </a:lnTo>
                  <a:lnTo>
                    <a:pt x="774" y="8"/>
                  </a:lnTo>
                  <a:lnTo>
                    <a:pt x="773" y="7"/>
                  </a:lnTo>
                  <a:lnTo>
                    <a:pt x="771" y="7"/>
                  </a:lnTo>
                  <a:lnTo>
                    <a:pt x="769" y="7"/>
                  </a:lnTo>
                  <a:lnTo>
                    <a:pt x="768" y="8"/>
                  </a:lnTo>
                  <a:lnTo>
                    <a:pt x="767" y="9"/>
                  </a:lnTo>
                  <a:lnTo>
                    <a:pt x="767" y="10"/>
                  </a:lnTo>
                  <a:lnTo>
                    <a:pt x="642" y="10"/>
                  </a:lnTo>
                  <a:lnTo>
                    <a:pt x="642" y="9"/>
                  </a:lnTo>
                  <a:lnTo>
                    <a:pt x="641" y="8"/>
                  </a:lnTo>
                  <a:lnTo>
                    <a:pt x="639" y="7"/>
                  </a:lnTo>
                  <a:lnTo>
                    <a:pt x="638" y="7"/>
                  </a:lnTo>
                  <a:lnTo>
                    <a:pt x="636" y="7"/>
                  </a:lnTo>
                  <a:lnTo>
                    <a:pt x="634" y="8"/>
                  </a:lnTo>
                  <a:lnTo>
                    <a:pt x="633" y="9"/>
                  </a:lnTo>
                  <a:lnTo>
                    <a:pt x="633" y="10"/>
                  </a:lnTo>
                  <a:lnTo>
                    <a:pt x="596" y="10"/>
                  </a:lnTo>
                  <a:lnTo>
                    <a:pt x="596" y="9"/>
                  </a:lnTo>
                  <a:lnTo>
                    <a:pt x="595" y="8"/>
                  </a:lnTo>
                  <a:lnTo>
                    <a:pt x="594" y="7"/>
                  </a:lnTo>
                  <a:lnTo>
                    <a:pt x="592" y="7"/>
                  </a:lnTo>
                  <a:lnTo>
                    <a:pt x="590" y="7"/>
                  </a:lnTo>
                  <a:lnTo>
                    <a:pt x="589" y="8"/>
                  </a:lnTo>
                  <a:lnTo>
                    <a:pt x="588" y="9"/>
                  </a:lnTo>
                  <a:lnTo>
                    <a:pt x="587" y="10"/>
                  </a:lnTo>
                  <a:lnTo>
                    <a:pt x="531" y="10"/>
                  </a:lnTo>
                  <a:lnTo>
                    <a:pt x="530" y="9"/>
                  </a:lnTo>
                  <a:lnTo>
                    <a:pt x="529" y="8"/>
                  </a:lnTo>
                  <a:lnTo>
                    <a:pt x="528" y="7"/>
                  </a:lnTo>
                  <a:lnTo>
                    <a:pt x="526" y="7"/>
                  </a:lnTo>
                  <a:lnTo>
                    <a:pt x="524" y="7"/>
                  </a:lnTo>
                  <a:lnTo>
                    <a:pt x="523" y="8"/>
                  </a:lnTo>
                  <a:lnTo>
                    <a:pt x="522" y="9"/>
                  </a:lnTo>
                  <a:lnTo>
                    <a:pt x="522" y="10"/>
                  </a:lnTo>
                  <a:lnTo>
                    <a:pt x="519" y="10"/>
                  </a:lnTo>
                  <a:lnTo>
                    <a:pt x="518" y="9"/>
                  </a:lnTo>
                  <a:lnTo>
                    <a:pt x="518" y="8"/>
                  </a:lnTo>
                  <a:lnTo>
                    <a:pt x="516" y="7"/>
                  </a:lnTo>
                  <a:lnTo>
                    <a:pt x="514" y="7"/>
                  </a:lnTo>
                  <a:lnTo>
                    <a:pt x="513" y="7"/>
                  </a:lnTo>
                  <a:lnTo>
                    <a:pt x="511" y="8"/>
                  </a:lnTo>
                  <a:lnTo>
                    <a:pt x="510" y="9"/>
                  </a:lnTo>
                  <a:lnTo>
                    <a:pt x="510" y="10"/>
                  </a:lnTo>
                  <a:lnTo>
                    <a:pt x="503" y="10"/>
                  </a:lnTo>
                  <a:lnTo>
                    <a:pt x="502" y="9"/>
                  </a:lnTo>
                  <a:lnTo>
                    <a:pt x="502" y="8"/>
                  </a:lnTo>
                  <a:lnTo>
                    <a:pt x="500" y="7"/>
                  </a:lnTo>
                  <a:lnTo>
                    <a:pt x="498" y="7"/>
                  </a:lnTo>
                  <a:lnTo>
                    <a:pt x="497" y="7"/>
                  </a:lnTo>
                  <a:lnTo>
                    <a:pt x="495" y="8"/>
                  </a:lnTo>
                  <a:lnTo>
                    <a:pt x="494" y="9"/>
                  </a:lnTo>
                  <a:lnTo>
                    <a:pt x="494" y="10"/>
                  </a:lnTo>
                  <a:lnTo>
                    <a:pt x="479" y="10"/>
                  </a:lnTo>
                  <a:lnTo>
                    <a:pt x="479" y="9"/>
                  </a:lnTo>
                  <a:lnTo>
                    <a:pt x="478" y="7"/>
                  </a:lnTo>
                  <a:lnTo>
                    <a:pt x="477" y="5"/>
                  </a:lnTo>
                  <a:lnTo>
                    <a:pt x="475" y="4"/>
                  </a:lnTo>
                  <a:lnTo>
                    <a:pt x="472" y="4"/>
                  </a:lnTo>
                  <a:lnTo>
                    <a:pt x="470" y="4"/>
                  </a:lnTo>
                  <a:lnTo>
                    <a:pt x="468" y="4"/>
                  </a:lnTo>
                  <a:lnTo>
                    <a:pt x="466" y="5"/>
                  </a:lnTo>
                  <a:lnTo>
                    <a:pt x="464" y="7"/>
                  </a:lnTo>
                  <a:lnTo>
                    <a:pt x="463" y="9"/>
                  </a:lnTo>
                  <a:lnTo>
                    <a:pt x="463" y="10"/>
                  </a:lnTo>
                  <a:lnTo>
                    <a:pt x="459" y="10"/>
                  </a:lnTo>
                  <a:lnTo>
                    <a:pt x="458" y="9"/>
                  </a:lnTo>
                  <a:lnTo>
                    <a:pt x="457" y="7"/>
                  </a:lnTo>
                  <a:lnTo>
                    <a:pt x="456" y="5"/>
                  </a:lnTo>
                  <a:lnTo>
                    <a:pt x="453" y="4"/>
                  </a:lnTo>
                  <a:lnTo>
                    <a:pt x="451" y="4"/>
                  </a:lnTo>
                  <a:lnTo>
                    <a:pt x="449" y="4"/>
                  </a:lnTo>
                  <a:lnTo>
                    <a:pt x="446" y="4"/>
                  </a:lnTo>
                  <a:lnTo>
                    <a:pt x="444" y="5"/>
                  </a:lnTo>
                  <a:lnTo>
                    <a:pt x="443" y="7"/>
                  </a:lnTo>
                  <a:lnTo>
                    <a:pt x="442" y="9"/>
                  </a:lnTo>
                  <a:lnTo>
                    <a:pt x="441" y="10"/>
                  </a:lnTo>
                  <a:lnTo>
                    <a:pt x="439" y="10"/>
                  </a:lnTo>
                  <a:lnTo>
                    <a:pt x="439" y="9"/>
                  </a:lnTo>
                  <a:lnTo>
                    <a:pt x="438" y="8"/>
                  </a:lnTo>
                  <a:lnTo>
                    <a:pt x="437" y="7"/>
                  </a:lnTo>
                  <a:lnTo>
                    <a:pt x="435" y="7"/>
                  </a:lnTo>
                  <a:lnTo>
                    <a:pt x="433" y="7"/>
                  </a:lnTo>
                  <a:lnTo>
                    <a:pt x="432" y="8"/>
                  </a:lnTo>
                  <a:lnTo>
                    <a:pt x="431" y="9"/>
                  </a:lnTo>
                  <a:lnTo>
                    <a:pt x="431" y="10"/>
                  </a:lnTo>
                  <a:lnTo>
                    <a:pt x="430" y="10"/>
                  </a:lnTo>
                  <a:lnTo>
                    <a:pt x="430" y="9"/>
                  </a:lnTo>
                  <a:lnTo>
                    <a:pt x="429" y="8"/>
                  </a:lnTo>
                  <a:lnTo>
                    <a:pt x="427" y="7"/>
                  </a:lnTo>
                  <a:lnTo>
                    <a:pt x="425" y="7"/>
                  </a:lnTo>
                  <a:lnTo>
                    <a:pt x="424" y="7"/>
                  </a:lnTo>
                  <a:lnTo>
                    <a:pt x="422" y="8"/>
                  </a:lnTo>
                  <a:lnTo>
                    <a:pt x="421" y="9"/>
                  </a:lnTo>
                  <a:lnTo>
                    <a:pt x="421" y="10"/>
                  </a:lnTo>
                  <a:lnTo>
                    <a:pt x="419" y="10"/>
                  </a:lnTo>
                  <a:lnTo>
                    <a:pt x="419" y="9"/>
                  </a:lnTo>
                  <a:lnTo>
                    <a:pt x="417" y="8"/>
                  </a:lnTo>
                  <a:lnTo>
                    <a:pt x="416" y="7"/>
                  </a:lnTo>
                  <a:lnTo>
                    <a:pt x="414" y="7"/>
                  </a:lnTo>
                  <a:lnTo>
                    <a:pt x="413" y="7"/>
                  </a:lnTo>
                  <a:lnTo>
                    <a:pt x="411" y="8"/>
                  </a:lnTo>
                  <a:lnTo>
                    <a:pt x="410" y="9"/>
                  </a:lnTo>
                  <a:lnTo>
                    <a:pt x="410" y="10"/>
                  </a:lnTo>
                  <a:lnTo>
                    <a:pt x="399" y="10"/>
                  </a:lnTo>
                  <a:lnTo>
                    <a:pt x="399" y="9"/>
                  </a:lnTo>
                  <a:lnTo>
                    <a:pt x="398" y="8"/>
                  </a:lnTo>
                  <a:lnTo>
                    <a:pt x="396" y="7"/>
                  </a:lnTo>
                  <a:lnTo>
                    <a:pt x="394" y="7"/>
                  </a:lnTo>
                  <a:lnTo>
                    <a:pt x="393" y="7"/>
                  </a:lnTo>
                  <a:lnTo>
                    <a:pt x="391" y="8"/>
                  </a:lnTo>
                  <a:lnTo>
                    <a:pt x="390" y="9"/>
                  </a:lnTo>
                  <a:lnTo>
                    <a:pt x="390" y="10"/>
                  </a:lnTo>
                  <a:lnTo>
                    <a:pt x="361" y="10"/>
                  </a:lnTo>
                  <a:lnTo>
                    <a:pt x="361" y="9"/>
                  </a:lnTo>
                  <a:lnTo>
                    <a:pt x="360" y="8"/>
                  </a:lnTo>
                  <a:lnTo>
                    <a:pt x="358" y="7"/>
                  </a:lnTo>
                  <a:lnTo>
                    <a:pt x="357" y="7"/>
                  </a:lnTo>
                  <a:lnTo>
                    <a:pt x="355" y="7"/>
                  </a:lnTo>
                  <a:lnTo>
                    <a:pt x="353" y="8"/>
                  </a:lnTo>
                  <a:lnTo>
                    <a:pt x="352" y="9"/>
                  </a:lnTo>
                  <a:lnTo>
                    <a:pt x="352" y="10"/>
                  </a:lnTo>
                  <a:lnTo>
                    <a:pt x="333" y="10"/>
                  </a:lnTo>
                  <a:lnTo>
                    <a:pt x="333" y="9"/>
                  </a:lnTo>
                  <a:lnTo>
                    <a:pt x="332" y="8"/>
                  </a:lnTo>
                  <a:lnTo>
                    <a:pt x="330" y="7"/>
                  </a:lnTo>
                  <a:lnTo>
                    <a:pt x="329" y="7"/>
                  </a:lnTo>
                  <a:lnTo>
                    <a:pt x="327" y="7"/>
                  </a:lnTo>
                  <a:lnTo>
                    <a:pt x="325" y="8"/>
                  </a:lnTo>
                  <a:lnTo>
                    <a:pt x="324" y="9"/>
                  </a:lnTo>
                  <a:lnTo>
                    <a:pt x="324" y="10"/>
                  </a:lnTo>
                  <a:lnTo>
                    <a:pt x="245" y="10"/>
                  </a:lnTo>
                  <a:lnTo>
                    <a:pt x="245" y="9"/>
                  </a:lnTo>
                  <a:lnTo>
                    <a:pt x="244" y="8"/>
                  </a:lnTo>
                  <a:lnTo>
                    <a:pt x="242" y="7"/>
                  </a:lnTo>
                  <a:lnTo>
                    <a:pt x="241" y="7"/>
                  </a:lnTo>
                  <a:lnTo>
                    <a:pt x="239" y="7"/>
                  </a:lnTo>
                  <a:lnTo>
                    <a:pt x="237" y="8"/>
                  </a:lnTo>
                  <a:lnTo>
                    <a:pt x="236" y="9"/>
                  </a:lnTo>
                  <a:lnTo>
                    <a:pt x="236" y="10"/>
                  </a:lnTo>
                  <a:lnTo>
                    <a:pt x="216" y="10"/>
                  </a:lnTo>
                  <a:lnTo>
                    <a:pt x="215" y="9"/>
                  </a:lnTo>
                  <a:lnTo>
                    <a:pt x="214" y="8"/>
                  </a:lnTo>
                  <a:lnTo>
                    <a:pt x="213" y="7"/>
                  </a:lnTo>
                  <a:lnTo>
                    <a:pt x="211" y="7"/>
                  </a:lnTo>
                  <a:lnTo>
                    <a:pt x="209" y="7"/>
                  </a:lnTo>
                  <a:lnTo>
                    <a:pt x="208" y="8"/>
                  </a:lnTo>
                  <a:lnTo>
                    <a:pt x="207" y="9"/>
                  </a:lnTo>
                  <a:lnTo>
                    <a:pt x="207" y="10"/>
                  </a:lnTo>
                  <a:lnTo>
                    <a:pt x="198" y="10"/>
                  </a:lnTo>
                  <a:lnTo>
                    <a:pt x="198" y="9"/>
                  </a:lnTo>
                  <a:lnTo>
                    <a:pt x="197" y="8"/>
                  </a:lnTo>
                  <a:lnTo>
                    <a:pt x="195" y="7"/>
                  </a:lnTo>
                  <a:lnTo>
                    <a:pt x="194" y="7"/>
                  </a:lnTo>
                  <a:lnTo>
                    <a:pt x="192" y="7"/>
                  </a:lnTo>
                  <a:lnTo>
                    <a:pt x="190" y="8"/>
                  </a:lnTo>
                  <a:lnTo>
                    <a:pt x="189" y="9"/>
                  </a:lnTo>
                  <a:lnTo>
                    <a:pt x="189" y="10"/>
                  </a:lnTo>
                  <a:lnTo>
                    <a:pt x="183" y="10"/>
                  </a:lnTo>
                  <a:lnTo>
                    <a:pt x="182" y="9"/>
                  </a:lnTo>
                  <a:lnTo>
                    <a:pt x="181" y="8"/>
                  </a:lnTo>
                  <a:lnTo>
                    <a:pt x="180" y="7"/>
                  </a:lnTo>
                  <a:lnTo>
                    <a:pt x="178" y="7"/>
                  </a:lnTo>
                  <a:lnTo>
                    <a:pt x="177" y="7"/>
                  </a:lnTo>
                  <a:lnTo>
                    <a:pt x="175" y="8"/>
                  </a:lnTo>
                  <a:lnTo>
                    <a:pt x="174" y="9"/>
                  </a:lnTo>
                  <a:lnTo>
                    <a:pt x="174" y="10"/>
                  </a:lnTo>
                  <a:lnTo>
                    <a:pt x="164" y="10"/>
                  </a:lnTo>
                  <a:lnTo>
                    <a:pt x="164" y="9"/>
                  </a:lnTo>
                  <a:lnTo>
                    <a:pt x="163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3" y="5"/>
                  </a:lnTo>
                  <a:lnTo>
                    <a:pt x="151" y="6"/>
                  </a:lnTo>
                  <a:lnTo>
                    <a:pt x="150" y="7"/>
                  </a:lnTo>
                  <a:lnTo>
                    <a:pt x="149" y="9"/>
                  </a:lnTo>
                  <a:lnTo>
                    <a:pt x="149" y="10"/>
                  </a:lnTo>
                  <a:lnTo>
                    <a:pt x="127" y="10"/>
                  </a:lnTo>
                  <a:lnTo>
                    <a:pt x="126" y="9"/>
                  </a:lnTo>
                  <a:lnTo>
                    <a:pt x="125" y="7"/>
                  </a:lnTo>
                  <a:lnTo>
                    <a:pt x="124" y="6"/>
                  </a:lnTo>
                  <a:lnTo>
                    <a:pt x="122" y="5"/>
                  </a:lnTo>
                  <a:lnTo>
                    <a:pt x="120" y="5"/>
                  </a:lnTo>
                  <a:lnTo>
                    <a:pt x="118" y="5"/>
                  </a:lnTo>
                  <a:lnTo>
                    <a:pt x="116" y="6"/>
                  </a:lnTo>
                  <a:lnTo>
                    <a:pt x="114" y="7"/>
                  </a:lnTo>
                  <a:lnTo>
                    <a:pt x="113" y="9"/>
                  </a:lnTo>
                  <a:lnTo>
                    <a:pt x="113" y="10"/>
                  </a:lnTo>
                  <a:lnTo>
                    <a:pt x="103" y="10"/>
                  </a:lnTo>
                  <a:lnTo>
                    <a:pt x="103" y="9"/>
                  </a:lnTo>
                  <a:lnTo>
                    <a:pt x="102" y="8"/>
                  </a:lnTo>
                  <a:lnTo>
                    <a:pt x="101" y="7"/>
                  </a:lnTo>
                  <a:lnTo>
                    <a:pt x="99" y="7"/>
                  </a:lnTo>
                  <a:lnTo>
                    <a:pt x="97" y="7"/>
                  </a:lnTo>
                  <a:lnTo>
                    <a:pt x="96" y="8"/>
                  </a:lnTo>
                  <a:lnTo>
                    <a:pt x="95" y="9"/>
                  </a:lnTo>
                  <a:lnTo>
                    <a:pt x="94" y="1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39" name="Freeform 649"/>
            <p:cNvSpPr>
              <a:spLocks/>
            </p:cNvSpPr>
            <p:nvPr/>
          </p:nvSpPr>
          <p:spPr bwMode="auto">
            <a:xfrm>
              <a:off x="3198" y="2414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0" name="Freeform 650"/>
            <p:cNvSpPr>
              <a:spLocks/>
            </p:cNvSpPr>
            <p:nvPr/>
          </p:nvSpPr>
          <p:spPr bwMode="auto">
            <a:xfrm>
              <a:off x="1521" y="1779"/>
              <a:ext cx="1092" cy="1411"/>
            </a:xfrm>
            <a:custGeom>
              <a:avLst/>
              <a:gdLst>
                <a:gd name="T0" fmla="*/ 170 w 1092"/>
                <a:gd name="T1" fmla="*/ 340 h 1411"/>
                <a:gd name="T2" fmla="*/ 173 w 1092"/>
                <a:gd name="T3" fmla="*/ 337 h 1411"/>
                <a:gd name="T4" fmla="*/ 178 w 1092"/>
                <a:gd name="T5" fmla="*/ 337 h 1411"/>
                <a:gd name="T6" fmla="*/ 236 w 1092"/>
                <a:gd name="T7" fmla="*/ 340 h 1411"/>
                <a:gd name="T8" fmla="*/ 239 w 1092"/>
                <a:gd name="T9" fmla="*/ 337 h 1411"/>
                <a:gd name="T10" fmla="*/ 244 w 1092"/>
                <a:gd name="T11" fmla="*/ 337 h 1411"/>
                <a:gd name="T12" fmla="*/ 251 w 1092"/>
                <a:gd name="T13" fmla="*/ 340 h 1411"/>
                <a:gd name="T14" fmla="*/ 253 w 1092"/>
                <a:gd name="T15" fmla="*/ 337 h 1411"/>
                <a:gd name="T16" fmla="*/ 258 w 1092"/>
                <a:gd name="T17" fmla="*/ 337 h 1411"/>
                <a:gd name="T18" fmla="*/ 269 w 1092"/>
                <a:gd name="T19" fmla="*/ 340 h 1411"/>
                <a:gd name="T20" fmla="*/ 272 w 1092"/>
                <a:gd name="T21" fmla="*/ 335 h 1411"/>
                <a:gd name="T22" fmla="*/ 279 w 1092"/>
                <a:gd name="T23" fmla="*/ 333 h 1411"/>
                <a:gd name="T24" fmla="*/ 284 w 1092"/>
                <a:gd name="T25" fmla="*/ 336 h 1411"/>
                <a:gd name="T26" fmla="*/ 305 w 1092"/>
                <a:gd name="T27" fmla="*/ 340 h 1411"/>
                <a:gd name="T28" fmla="*/ 307 w 1092"/>
                <a:gd name="T29" fmla="*/ 337 h 1411"/>
                <a:gd name="T30" fmla="*/ 312 w 1092"/>
                <a:gd name="T31" fmla="*/ 337 h 1411"/>
                <a:gd name="T32" fmla="*/ 314 w 1092"/>
                <a:gd name="T33" fmla="*/ 340 h 1411"/>
                <a:gd name="T34" fmla="*/ 316 w 1092"/>
                <a:gd name="T35" fmla="*/ 337 h 1411"/>
                <a:gd name="T36" fmla="*/ 321 w 1092"/>
                <a:gd name="T37" fmla="*/ 337 h 1411"/>
                <a:gd name="T38" fmla="*/ 330 w 1092"/>
                <a:gd name="T39" fmla="*/ 340 h 1411"/>
                <a:gd name="T40" fmla="*/ 333 w 1092"/>
                <a:gd name="T41" fmla="*/ 337 h 1411"/>
                <a:gd name="T42" fmla="*/ 337 w 1092"/>
                <a:gd name="T43" fmla="*/ 337 h 1411"/>
                <a:gd name="T44" fmla="*/ 345 w 1092"/>
                <a:gd name="T45" fmla="*/ 340 h 1411"/>
                <a:gd name="T46" fmla="*/ 348 w 1092"/>
                <a:gd name="T47" fmla="*/ 337 h 1411"/>
                <a:gd name="T48" fmla="*/ 353 w 1092"/>
                <a:gd name="T49" fmla="*/ 337 h 1411"/>
                <a:gd name="T50" fmla="*/ 363 w 1092"/>
                <a:gd name="T51" fmla="*/ 340 h 1411"/>
                <a:gd name="T52" fmla="*/ 365 w 1092"/>
                <a:gd name="T53" fmla="*/ 337 h 1411"/>
                <a:gd name="T54" fmla="*/ 370 w 1092"/>
                <a:gd name="T55" fmla="*/ 337 h 1411"/>
                <a:gd name="T56" fmla="*/ 392 w 1092"/>
                <a:gd name="T57" fmla="*/ 340 h 1411"/>
                <a:gd name="T58" fmla="*/ 395 w 1092"/>
                <a:gd name="T59" fmla="*/ 337 h 1411"/>
                <a:gd name="T60" fmla="*/ 400 w 1092"/>
                <a:gd name="T61" fmla="*/ 337 h 1411"/>
                <a:gd name="T62" fmla="*/ 453 w 1092"/>
                <a:gd name="T63" fmla="*/ 340 h 1411"/>
                <a:gd name="T64" fmla="*/ 456 w 1092"/>
                <a:gd name="T65" fmla="*/ 337 h 1411"/>
                <a:gd name="T66" fmla="*/ 461 w 1092"/>
                <a:gd name="T67" fmla="*/ 337 h 1411"/>
                <a:gd name="T68" fmla="*/ 480 w 1092"/>
                <a:gd name="T69" fmla="*/ 340 h 1411"/>
                <a:gd name="T70" fmla="*/ 483 w 1092"/>
                <a:gd name="T71" fmla="*/ 337 h 1411"/>
                <a:gd name="T72" fmla="*/ 488 w 1092"/>
                <a:gd name="T73" fmla="*/ 337 h 1411"/>
                <a:gd name="T74" fmla="*/ 508 w 1092"/>
                <a:gd name="T75" fmla="*/ 340 h 1411"/>
                <a:gd name="T76" fmla="*/ 511 w 1092"/>
                <a:gd name="T77" fmla="*/ 337 h 1411"/>
                <a:gd name="T78" fmla="*/ 516 w 1092"/>
                <a:gd name="T79" fmla="*/ 337 h 1411"/>
                <a:gd name="T80" fmla="*/ 521 w 1092"/>
                <a:gd name="T81" fmla="*/ 340 h 1411"/>
                <a:gd name="T82" fmla="*/ 523 w 1092"/>
                <a:gd name="T83" fmla="*/ 337 h 1411"/>
                <a:gd name="T84" fmla="*/ 528 w 1092"/>
                <a:gd name="T85" fmla="*/ 337 h 1411"/>
                <a:gd name="T86" fmla="*/ 539 w 1092"/>
                <a:gd name="T87" fmla="*/ 340 h 1411"/>
                <a:gd name="T88" fmla="*/ 606 w 1092"/>
                <a:gd name="T89" fmla="*/ 1409 h 1411"/>
                <a:gd name="T90" fmla="*/ 610 w 1092"/>
                <a:gd name="T91" fmla="*/ 1407 h 1411"/>
                <a:gd name="T92" fmla="*/ 614 w 1092"/>
                <a:gd name="T93" fmla="*/ 1409 h 1411"/>
                <a:gd name="T94" fmla="*/ 935 w 1092"/>
                <a:gd name="T95" fmla="*/ 1409 h 1411"/>
                <a:gd name="T96" fmla="*/ 939 w 1092"/>
                <a:gd name="T97" fmla="*/ 1407 h 1411"/>
                <a:gd name="T98" fmla="*/ 943 w 1092"/>
                <a:gd name="T99" fmla="*/ 1409 h 141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92"/>
                <a:gd name="T151" fmla="*/ 0 h 1411"/>
                <a:gd name="T152" fmla="*/ 1092 w 1092"/>
                <a:gd name="T153" fmla="*/ 1411 h 141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92" h="1411">
                  <a:moveTo>
                    <a:pt x="0" y="0"/>
                  </a:moveTo>
                  <a:lnTo>
                    <a:pt x="0" y="340"/>
                  </a:lnTo>
                  <a:lnTo>
                    <a:pt x="170" y="340"/>
                  </a:lnTo>
                  <a:lnTo>
                    <a:pt x="171" y="338"/>
                  </a:lnTo>
                  <a:lnTo>
                    <a:pt x="171" y="337"/>
                  </a:lnTo>
                  <a:lnTo>
                    <a:pt x="173" y="337"/>
                  </a:lnTo>
                  <a:lnTo>
                    <a:pt x="175" y="336"/>
                  </a:lnTo>
                  <a:lnTo>
                    <a:pt x="176" y="337"/>
                  </a:lnTo>
                  <a:lnTo>
                    <a:pt x="178" y="337"/>
                  </a:lnTo>
                  <a:lnTo>
                    <a:pt x="179" y="338"/>
                  </a:lnTo>
                  <a:lnTo>
                    <a:pt x="179" y="340"/>
                  </a:lnTo>
                  <a:lnTo>
                    <a:pt x="236" y="340"/>
                  </a:lnTo>
                  <a:lnTo>
                    <a:pt x="237" y="338"/>
                  </a:lnTo>
                  <a:lnTo>
                    <a:pt x="238" y="337"/>
                  </a:lnTo>
                  <a:lnTo>
                    <a:pt x="239" y="337"/>
                  </a:lnTo>
                  <a:lnTo>
                    <a:pt x="241" y="336"/>
                  </a:lnTo>
                  <a:lnTo>
                    <a:pt x="243" y="337"/>
                  </a:lnTo>
                  <a:lnTo>
                    <a:pt x="244" y="337"/>
                  </a:lnTo>
                  <a:lnTo>
                    <a:pt x="245" y="338"/>
                  </a:lnTo>
                  <a:lnTo>
                    <a:pt x="245" y="340"/>
                  </a:lnTo>
                  <a:lnTo>
                    <a:pt x="251" y="340"/>
                  </a:lnTo>
                  <a:lnTo>
                    <a:pt x="251" y="338"/>
                  </a:lnTo>
                  <a:lnTo>
                    <a:pt x="252" y="337"/>
                  </a:lnTo>
                  <a:lnTo>
                    <a:pt x="253" y="337"/>
                  </a:lnTo>
                  <a:lnTo>
                    <a:pt x="255" y="336"/>
                  </a:lnTo>
                  <a:lnTo>
                    <a:pt x="257" y="337"/>
                  </a:lnTo>
                  <a:lnTo>
                    <a:pt x="258" y="337"/>
                  </a:lnTo>
                  <a:lnTo>
                    <a:pt x="259" y="338"/>
                  </a:lnTo>
                  <a:lnTo>
                    <a:pt x="259" y="340"/>
                  </a:lnTo>
                  <a:lnTo>
                    <a:pt x="269" y="340"/>
                  </a:lnTo>
                  <a:lnTo>
                    <a:pt x="269" y="338"/>
                  </a:lnTo>
                  <a:lnTo>
                    <a:pt x="270" y="336"/>
                  </a:lnTo>
                  <a:lnTo>
                    <a:pt x="272" y="335"/>
                  </a:lnTo>
                  <a:lnTo>
                    <a:pt x="274" y="334"/>
                  </a:lnTo>
                  <a:lnTo>
                    <a:pt x="276" y="333"/>
                  </a:lnTo>
                  <a:lnTo>
                    <a:pt x="279" y="333"/>
                  </a:lnTo>
                  <a:lnTo>
                    <a:pt x="281" y="334"/>
                  </a:lnTo>
                  <a:lnTo>
                    <a:pt x="283" y="335"/>
                  </a:lnTo>
                  <a:lnTo>
                    <a:pt x="284" y="336"/>
                  </a:lnTo>
                  <a:lnTo>
                    <a:pt x="285" y="338"/>
                  </a:lnTo>
                  <a:lnTo>
                    <a:pt x="286" y="340"/>
                  </a:lnTo>
                  <a:lnTo>
                    <a:pt x="305" y="340"/>
                  </a:lnTo>
                  <a:lnTo>
                    <a:pt x="305" y="338"/>
                  </a:lnTo>
                  <a:lnTo>
                    <a:pt x="306" y="337"/>
                  </a:lnTo>
                  <a:lnTo>
                    <a:pt x="307" y="337"/>
                  </a:lnTo>
                  <a:lnTo>
                    <a:pt x="309" y="336"/>
                  </a:lnTo>
                  <a:lnTo>
                    <a:pt x="311" y="337"/>
                  </a:lnTo>
                  <a:lnTo>
                    <a:pt x="312" y="337"/>
                  </a:lnTo>
                  <a:lnTo>
                    <a:pt x="313" y="338"/>
                  </a:lnTo>
                  <a:lnTo>
                    <a:pt x="314" y="340"/>
                  </a:lnTo>
                  <a:lnTo>
                    <a:pt x="314" y="338"/>
                  </a:lnTo>
                  <a:lnTo>
                    <a:pt x="315" y="337"/>
                  </a:lnTo>
                  <a:lnTo>
                    <a:pt x="316" y="337"/>
                  </a:lnTo>
                  <a:lnTo>
                    <a:pt x="318" y="336"/>
                  </a:lnTo>
                  <a:lnTo>
                    <a:pt x="320" y="337"/>
                  </a:lnTo>
                  <a:lnTo>
                    <a:pt x="321" y="337"/>
                  </a:lnTo>
                  <a:lnTo>
                    <a:pt x="322" y="338"/>
                  </a:lnTo>
                  <a:lnTo>
                    <a:pt x="323" y="340"/>
                  </a:lnTo>
                  <a:lnTo>
                    <a:pt x="330" y="340"/>
                  </a:lnTo>
                  <a:lnTo>
                    <a:pt x="330" y="338"/>
                  </a:lnTo>
                  <a:lnTo>
                    <a:pt x="331" y="337"/>
                  </a:lnTo>
                  <a:lnTo>
                    <a:pt x="333" y="337"/>
                  </a:lnTo>
                  <a:lnTo>
                    <a:pt x="334" y="336"/>
                  </a:lnTo>
                  <a:lnTo>
                    <a:pt x="336" y="337"/>
                  </a:lnTo>
                  <a:lnTo>
                    <a:pt x="337" y="337"/>
                  </a:lnTo>
                  <a:lnTo>
                    <a:pt x="339" y="338"/>
                  </a:lnTo>
                  <a:lnTo>
                    <a:pt x="339" y="340"/>
                  </a:lnTo>
                  <a:lnTo>
                    <a:pt x="345" y="340"/>
                  </a:lnTo>
                  <a:lnTo>
                    <a:pt x="345" y="338"/>
                  </a:lnTo>
                  <a:lnTo>
                    <a:pt x="346" y="337"/>
                  </a:lnTo>
                  <a:lnTo>
                    <a:pt x="348" y="337"/>
                  </a:lnTo>
                  <a:lnTo>
                    <a:pt x="350" y="336"/>
                  </a:lnTo>
                  <a:lnTo>
                    <a:pt x="351" y="337"/>
                  </a:lnTo>
                  <a:lnTo>
                    <a:pt x="353" y="337"/>
                  </a:lnTo>
                  <a:lnTo>
                    <a:pt x="354" y="338"/>
                  </a:lnTo>
                  <a:lnTo>
                    <a:pt x="354" y="340"/>
                  </a:lnTo>
                  <a:lnTo>
                    <a:pt x="363" y="340"/>
                  </a:lnTo>
                  <a:lnTo>
                    <a:pt x="363" y="338"/>
                  </a:lnTo>
                  <a:lnTo>
                    <a:pt x="364" y="337"/>
                  </a:lnTo>
                  <a:lnTo>
                    <a:pt x="365" y="337"/>
                  </a:lnTo>
                  <a:lnTo>
                    <a:pt x="367" y="336"/>
                  </a:lnTo>
                  <a:lnTo>
                    <a:pt x="369" y="337"/>
                  </a:lnTo>
                  <a:lnTo>
                    <a:pt x="370" y="337"/>
                  </a:lnTo>
                  <a:lnTo>
                    <a:pt x="371" y="338"/>
                  </a:lnTo>
                  <a:lnTo>
                    <a:pt x="372" y="340"/>
                  </a:lnTo>
                  <a:lnTo>
                    <a:pt x="392" y="340"/>
                  </a:lnTo>
                  <a:lnTo>
                    <a:pt x="392" y="338"/>
                  </a:lnTo>
                  <a:lnTo>
                    <a:pt x="393" y="337"/>
                  </a:lnTo>
                  <a:lnTo>
                    <a:pt x="395" y="337"/>
                  </a:lnTo>
                  <a:lnTo>
                    <a:pt x="397" y="336"/>
                  </a:lnTo>
                  <a:lnTo>
                    <a:pt x="398" y="337"/>
                  </a:lnTo>
                  <a:lnTo>
                    <a:pt x="400" y="337"/>
                  </a:lnTo>
                  <a:lnTo>
                    <a:pt x="401" y="338"/>
                  </a:lnTo>
                  <a:lnTo>
                    <a:pt x="401" y="340"/>
                  </a:lnTo>
                  <a:lnTo>
                    <a:pt x="453" y="340"/>
                  </a:lnTo>
                  <a:lnTo>
                    <a:pt x="453" y="338"/>
                  </a:lnTo>
                  <a:lnTo>
                    <a:pt x="454" y="337"/>
                  </a:lnTo>
                  <a:lnTo>
                    <a:pt x="456" y="337"/>
                  </a:lnTo>
                  <a:lnTo>
                    <a:pt x="458" y="336"/>
                  </a:lnTo>
                  <a:lnTo>
                    <a:pt x="459" y="337"/>
                  </a:lnTo>
                  <a:lnTo>
                    <a:pt x="461" y="337"/>
                  </a:lnTo>
                  <a:lnTo>
                    <a:pt x="462" y="338"/>
                  </a:lnTo>
                  <a:lnTo>
                    <a:pt x="462" y="340"/>
                  </a:lnTo>
                  <a:lnTo>
                    <a:pt x="480" y="340"/>
                  </a:lnTo>
                  <a:lnTo>
                    <a:pt x="480" y="338"/>
                  </a:lnTo>
                  <a:lnTo>
                    <a:pt x="481" y="337"/>
                  </a:lnTo>
                  <a:lnTo>
                    <a:pt x="483" y="337"/>
                  </a:lnTo>
                  <a:lnTo>
                    <a:pt x="485" y="336"/>
                  </a:lnTo>
                  <a:lnTo>
                    <a:pt x="486" y="337"/>
                  </a:lnTo>
                  <a:lnTo>
                    <a:pt x="488" y="337"/>
                  </a:lnTo>
                  <a:lnTo>
                    <a:pt x="489" y="338"/>
                  </a:lnTo>
                  <a:lnTo>
                    <a:pt x="489" y="340"/>
                  </a:lnTo>
                  <a:lnTo>
                    <a:pt x="508" y="340"/>
                  </a:lnTo>
                  <a:lnTo>
                    <a:pt x="508" y="338"/>
                  </a:lnTo>
                  <a:lnTo>
                    <a:pt x="509" y="337"/>
                  </a:lnTo>
                  <a:lnTo>
                    <a:pt x="511" y="337"/>
                  </a:lnTo>
                  <a:lnTo>
                    <a:pt x="513" y="336"/>
                  </a:lnTo>
                  <a:lnTo>
                    <a:pt x="514" y="337"/>
                  </a:lnTo>
                  <a:lnTo>
                    <a:pt x="516" y="337"/>
                  </a:lnTo>
                  <a:lnTo>
                    <a:pt x="517" y="338"/>
                  </a:lnTo>
                  <a:lnTo>
                    <a:pt x="517" y="340"/>
                  </a:lnTo>
                  <a:lnTo>
                    <a:pt x="521" y="340"/>
                  </a:lnTo>
                  <a:lnTo>
                    <a:pt x="521" y="338"/>
                  </a:lnTo>
                  <a:lnTo>
                    <a:pt x="522" y="337"/>
                  </a:lnTo>
                  <a:lnTo>
                    <a:pt x="523" y="337"/>
                  </a:lnTo>
                  <a:lnTo>
                    <a:pt x="525" y="336"/>
                  </a:lnTo>
                  <a:lnTo>
                    <a:pt x="527" y="337"/>
                  </a:lnTo>
                  <a:lnTo>
                    <a:pt x="528" y="337"/>
                  </a:lnTo>
                  <a:lnTo>
                    <a:pt x="529" y="338"/>
                  </a:lnTo>
                  <a:lnTo>
                    <a:pt x="530" y="340"/>
                  </a:lnTo>
                  <a:lnTo>
                    <a:pt x="539" y="340"/>
                  </a:lnTo>
                  <a:lnTo>
                    <a:pt x="539" y="1411"/>
                  </a:lnTo>
                  <a:lnTo>
                    <a:pt x="606" y="1411"/>
                  </a:lnTo>
                  <a:lnTo>
                    <a:pt x="606" y="1409"/>
                  </a:lnTo>
                  <a:lnTo>
                    <a:pt x="607" y="1408"/>
                  </a:lnTo>
                  <a:lnTo>
                    <a:pt x="608" y="1407"/>
                  </a:lnTo>
                  <a:lnTo>
                    <a:pt x="610" y="1407"/>
                  </a:lnTo>
                  <a:lnTo>
                    <a:pt x="612" y="1407"/>
                  </a:lnTo>
                  <a:lnTo>
                    <a:pt x="613" y="1408"/>
                  </a:lnTo>
                  <a:lnTo>
                    <a:pt x="614" y="1409"/>
                  </a:lnTo>
                  <a:lnTo>
                    <a:pt x="615" y="1411"/>
                  </a:lnTo>
                  <a:lnTo>
                    <a:pt x="934" y="1411"/>
                  </a:lnTo>
                  <a:lnTo>
                    <a:pt x="935" y="1409"/>
                  </a:lnTo>
                  <a:lnTo>
                    <a:pt x="936" y="1408"/>
                  </a:lnTo>
                  <a:lnTo>
                    <a:pt x="937" y="1407"/>
                  </a:lnTo>
                  <a:lnTo>
                    <a:pt x="939" y="1407"/>
                  </a:lnTo>
                  <a:lnTo>
                    <a:pt x="941" y="1407"/>
                  </a:lnTo>
                  <a:lnTo>
                    <a:pt x="942" y="1408"/>
                  </a:lnTo>
                  <a:lnTo>
                    <a:pt x="943" y="1409"/>
                  </a:lnTo>
                  <a:lnTo>
                    <a:pt x="943" y="1411"/>
                  </a:lnTo>
                  <a:lnTo>
                    <a:pt x="1092" y="14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1" name="Freeform 651"/>
            <p:cNvSpPr>
              <a:spLocks/>
            </p:cNvSpPr>
            <p:nvPr/>
          </p:nvSpPr>
          <p:spPr bwMode="auto">
            <a:xfrm>
              <a:off x="2611" y="3185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2" name="Freeform 652"/>
            <p:cNvSpPr>
              <a:spLocks/>
            </p:cNvSpPr>
            <p:nvPr/>
          </p:nvSpPr>
          <p:spPr bwMode="auto">
            <a:xfrm>
              <a:off x="899" y="1779"/>
              <a:ext cx="652" cy="220"/>
            </a:xfrm>
            <a:custGeom>
              <a:avLst/>
              <a:gdLst>
                <a:gd name="T0" fmla="*/ 626 w 652"/>
                <a:gd name="T1" fmla="*/ 22 h 220"/>
                <a:gd name="T2" fmla="*/ 624 w 652"/>
                <a:gd name="T3" fmla="*/ 19 h 220"/>
                <a:gd name="T4" fmla="*/ 619 w 652"/>
                <a:gd name="T5" fmla="*/ 20 h 220"/>
                <a:gd name="T6" fmla="*/ 603 w 652"/>
                <a:gd name="T7" fmla="*/ 22 h 220"/>
                <a:gd name="T8" fmla="*/ 596 w 652"/>
                <a:gd name="T9" fmla="*/ 219 h 220"/>
                <a:gd name="T10" fmla="*/ 592 w 652"/>
                <a:gd name="T11" fmla="*/ 217 h 220"/>
                <a:gd name="T12" fmla="*/ 587 w 652"/>
                <a:gd name="T13" fmla="*/ 219 h 220"/>
                <a:gd name="T14" fmla="*/ 574 w 652"/>
                <a:gd name="T15" fmla="*/ 219 h 220"/>
                <a:gd name="T16" fmla="*/ 570 w 652"/>
                <a:gd name="T17" fmla="*/ 217 h 220"/>
                <a:gd name="T18" fmla="*/ 566 w 652"/>
                <a:gd name="T19" fmla="*/ 219 h 220"/>
                <a:gd name="T20" fmla="*/ 561 w 652"/>
                <a:gd name="T21" fmla="*/ 219 h 220"/>
                <a:gd name="T22" fmla="*/ 557 w 652"/>
                <a:gd name="T23" fmla="*/ 217 h 220"/>
                <a:gd name="T24" fmla="*/ 553 w 652"/>
                <a:gd name="T25" fmla="*/ 219 h 220"/>
                <a:gd name="T26" fmla="*/ 543 w 652"/>
                <a:gd name="T27" fmla="*/ 219 h 220"/>
                <a:gd name="T28" fmla="*/ 539 w 652"/>
                <a:gd name="T29" fmla="*/ 217 h 220"/>
                <a:gd name="T30" fmla="*/ 535 w 652"/>
                <a:gd name="T31" fmla="*/ 219 h 220"/>
                <a:gd name="T32" fmla="*/ 530 w 652"/>
                <a:gd name="T33" fmla="*/ 219 h 220"/>
                <a:gd name="T34" fmla="*/ 526 w 652"/>
                <a:gd name="T35" fmla="*/ 217 h 220"/>
                <a:gd name="T36" fmla="*/ 522 w 652"/>
                <a:gd name="T37" fmla="*/ 219 h 220"/>
                <a:gd name="T38" fmla="*/ 520 w 652"/>
                <a:gd name="T39" fmla="*/ 219 h 220"/>
                <a:gd name="T40" fmla="*/ 516 w 652"/>
                <a:gd name="T41" fmla="*/ 217 h 220"/>
                <a:gd name="T42" fmla="*/ 512 w 652"/>
                <a:gd name="T43" fmla="*/ 219 h 220"/>
                <a:gd name="T44" fmla="*/ 500 w 652"/>
                <a:gd name="T45" fmla="*/ 219 h 220"/>
                <a:gd name="T46" fmla="*/ 496 w 652"/>
                <a:gd name="T47" fmla="*/ 217 h 220"/>
                <a:gd name="T48" fmla="*/ 492 w 652"/>
                <a:gd name="T49" fmla="*/ 219 h 220"/>
                <a:gd name="T50" fmla="*/ 489 w 652"/>
                <a:gd name="T51" fmla="*/ 219 h 220"/>
                <a:gd name="T52" fmla="*/ 485 w 652"/>
                <a:gd name="T53" fmla="*/ 214 h 220"/>
                <a:gd name="T54" fmla="*/ 478 w 652"/>
                <a:gd name="T55" fmla="*/ 214 h 220"/>
                <a:gd name="T56" fmla="*/ 474 w 652"/>
                <a:gd name="T57" fmla="*/ 219 h 220"/>
                <a:gd name="T58" fmla="*/ 472 w 652"/>
                <a:gd name="T59" fmla="*/ 219 h 220"/>
                <a:gd name="T60" fmla="*/ 468 w 652"/>
                <a:gd name="T61" fmla="*/ 217 h 220"/>
                <a:gd name="T62" fmla="*/ 464 w 652"/>
                <a:gd name="T63" fmla="*/ 219 h 220"/>
                <a:gd name="T64" fmla="*/ 376 w 652"/>
                <a:gd name="T65" fmla="*/ 219 h 220"/>
                <a:gd name="T66" fmla="*/ 372 w 652"/>
                <a:gd name="T67" fmla="*/ 217 h 220"/>
                <a:gd name="T68" fmla="*/ 368 w 652"/>
                <a:gd name="T69" fmla="*/ 219 h 220"/>
                <a:gd name="T70" fmla="*/ 339 w 652"/>
                <a:gd name="T71" fmla="*/ 219 h 220"/>
                <a:gd name="T72" fmla="*/ 335 w 652"/>
                <a:gd name="T73" fmla="*/ 217 h 220"/>
                <a:gd name="T74" fmla="*/ 331 w 652"/>
                <a:gd name="T75" fmla="*/ 219 h 220"/>
                <a:gd name="T76" fmla="*/ 293 w 652"/>
                <a:gd name="T77" fmla="*/ 219 h 220"/>
                <a:gd name="T78" fmla="*/ 289 w 652"/>
                <a:gd name="T79" fmla="*/ 217 h 220"/>
                <a:gd name="T80" fmla="*/ 285 w 652"/>
                <a:gd name="T81" fmla="*/ 219 h 220"/>
                <a:gd name="T82" fmla="*/ 226 w 652"/>
                <a:gd name="T83" fmla="*/ 218 h 220"/>
                <a:gd name="T84" fmla="*/ 221 w 652"/>
                <a:gd name="T85" fmla="*/ 213 h 220"/>
                <a:gd name="T86" fmla="*/ 213 w 652"/>
                <a:gd name="T87" fmla="*/ 212 h 220"/>
                <a:gd name="T88" fmla="*/ 206 w 652"/>
                <a:gd name="T89" fmla="*/ 214 h 220"/>
                <a:gd name="T90" fmla="*/ 204 w 652"/>
                <a:gd name="T91" fmla="*/ 220 h 220"/>
                <a:gd name="T92" fmla="*/ 184 w 652"/>
                <a:gd name="T93" fmla="*/ 216 h 220"/>
                <a:gd name="T94" fmla="*/ 178 w 652"/>
                <a:gd name="T95" fmla="*/ 212 h 220"/>
                <a:gd name="T96" fmla="*/ 171 w 652"/>
                <a:gd name="T97" fmla="*/ 212 h 220"/>
                <a:gd name="T98" fmla="*/ 164 w 652"/>
                <a:gd name="T99" fmla="*/ 216 h 220"/>
                <a:gd name="T100" fmla="*/ 142 w 652"/>
                <a:gd name="T101" fmla="*/ 220 h 220"/>
                <a:gd name="T102" fmla="*/ 140 w 652"/>
                <a:gd name="T103" fmla="*/ 217 h 220"/>
                <a:gd name="T104" fmla="*/ 135 w 652"/>
                <a:gd name="T105" fmla="*/ 218 h 220"/>
                <a:gd name="T106" fmla="*/ 82 w 652"/>
                <a:gd name="T107" fmla="*/ 220 h 220"/>
                <a:gd name="T108" fmla="*/ 79 w 652"/>
                <a:gd name="T109" fmla="*/ 217 h 220"/>
                <a:gd name="T110" fmla="*/ 74 w 652"/>
                <a:gd name="T111" fmla="*/ 218 h 220"/>
                <a:gd name="T112" fmla="*/ 71 w 652"/>
                <a:gd name="T113" fmla="*/ 220 h 220"/>
                <a:gd name="T114" fmla="*/ 68 w 652"/>
                <a:gd name="T115" fmla="*/ 217 h 220"/>
                <a:gd name="T116" fmla="*/ 63 w 652"/>
                <a:gd name="T117" fmla="*/ 218 h 220"/>
                <a:gd name="T118" fmla="*/ 53 w 652"/>
                <a:gd name="T119" fmla="*/ 220 h 220"/>
                <a:gd name="T120" fmla="*/ 50 w 652"/>
                <a:gd name="T121" fmla="*/ 217 h 220"/>
                <a:gd name="T122" fmla="*/ 45 w 652"/>
                <a:gd name="T123" fmla="*/ 218 h 220"/>
                <a:gd name="T124" fmla="*/ 12 w 652"/>
                <a:gd name="T125" fmla="*/ 220 h 22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2"/>
                <a:gd name="T190" fmla="*/ 0 h 220"/>
                <a:gd name="T191" fmla="*/ 652 w 652"/>
                <a:gd name="T192" fmla="*/ 220 h 22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2" h="220">
                  <a:moveTo>
                    <a:pt x="652" y="0"/>
                  </a:moveTo>
                  <a:lnTo>
                    <a:pt x="652" y="22"/>
                  </a:lnTo>
                  <a:lnTo>
                    <a:pt x="626" y="22"/>
                  </a:lnTo>
                  <a:lnTo>
                    <a:pt x="626" y="21"/>
                  </a:lnTo>
                  <a:lnTo>
                    <a:pt x="625" y="20"/>
                  </a:lnTo>
                  <a:lnTo>
                    <a:pt x="624" y="19"/>
                  </a:lnTo>
                  <a:lnTo>
                    <a:pt x="622" y="19"/>
                  </a:lnTo>
                  <a:lnTo>
                    <a:pt x="620" y="19"/>
                  </a:lnTo>
                  <a:lnTo>
                    <a:pt x="619" y="20"/>
                  </a:lnTo>
                  <a:lnTo>
                    <a:pt x="618" y="21"/>
                  </a:lnTo>
                  <a:lnTo>
                    <a:pt x="617" y="22"/>
                  </a:lnTo>
                  <a:lnTo>
                    <a:pt x="603" y="22"/>
                  </a:lnTo>
                  <a:lnTo>
                    <a:pt x="603" y="220"/>
                  </a:lnTo>
                  <a:lnTo>
                    <a:pt x="596" y="220"/>
                  </a:lnTo>
                  <a:lnTo>
                    <a:pt x="596" y="219"/>
                  </a:lnTo>
                  <a:lnTo>
                    <a:pt x="595" y="218"/>
                  </a:lnTo>
                  <a:lnTo>
                    <a:pt x="593" y="217"/>
                  </a:lnTo>
                  <a:lnTo>
                    <a:pt x="592" y="217"/>
                  </a:lnTo>
                  <a:lnTo>
                    <a:pt x="590" y="217"/>
                  </a:lnTo>
                  <a:lnTo>
                    <a:pt x="588" y="218"/>
                  </a:lnTo>
                  <a:lnTo>
                    <a:pt x="587" y="219"/>
                  </a:lnTo>
                  <a:lnTo>
                    <a:pt x="587" y="220"/>
                  </a:lnTo>
                  <a:lnTo>
                    <a:pt x="574" y="220"/>
                  </a:lnTo>
                  <a:lnTo>
                    <a:pt x="574" y="219"/>
                  </a:lnTo>
                  <a:lnTo>
                    <a:pt x="573" y="218"/>
                  </a:lnTo>
                  <a:lnTo>
                    <a:pt x="571" y="217"/>
                  </a:lnTo>
                  <a:lnTo>
                    <a:pt x="570" y="217"/>
                  </a:lnTo>
                  <a:lnTo>
                    <a:pt x="568" y="217"/>
                  </a:lnTo>
                  <a:lnTo>
                    <a:pt x="566" y="218"/>
                  </a:lnTo>
                  <a:lnTo>
                    <a:pt x="566" y="219"/>
                  </a:lnTo>
                  <a:lnTo>
                    <a:pt x="565" y="220"/>
                  </a:lnTo>
                  <a:lnTo>
                    <a:pt x="561" y="220"/>
                  </a:lnTo>
                  <a:lnTo>
                    <a:pt x="561" y="219"/>
                  </a:lnTo>
                  <a:lnTo>
                    <a:pt x="560" y="218"/>
                  </a:lnTo>
                  <a:lnTo>
                    <a:pt x="559" y="217"/>
                  </a:lnTo>
                  <a:lnTo>
                    <a:pt x="557" y="217"/>
                  </a:lnTo>
                  <a:lnTo>
                    <a:pt x="555" y="217"/>
                  </a:lnTo>
                  <a:lnTo>
                    <a:pt x="554" y="218"/>
                  </a:lnTo>
                  <a:lnTo>
                    <a:pt x="553" y="219"/>
                  </a:lnTo>
                  <a:lnTo>
                    <a:pt x="552" y="220"/>
                  </a:lnTo>
                  <a:lnTo>
                    <a:pt x="544" y="220"/>
                  </a:lnTo>
                  <a:lnTo>
                    <a:pt x="543" y="219"/>
                  </a:lnTo>
                  <a:lnTo>
                    <a:pt x="543" y="218"/>
                  </a:lnTo>
                  <a:lnTo>
                    <a:pt x="541" y="217"/>
                  </a:lnTo>
                  <a:lnTo>
                    <a:pt x="539" y="217"/>
                  </a:lnTo>
                  <a:lnTo>
                    <a:pt x="538" y="217"/>
                  </a:lnTo>
                  <a:lnTo>
                    <a:pt x="536" y="218"/>
                  </a:lnTo>
                  <a:lnTo>
                    <a:pt x="535" y="219"/>
                  </a:lnTo>
                  <a:lnTo>
                    <a:pt x="535" y="220"/>
                  </a:lnTo>
                  <a:lnTo>
                    <a:pt x="530" y="220"/>
                  </a:lnTo>
                  <a:lnTo>
                    <a:pt x="530" y="219"/>
                  </a:lnTo>
                  <a:lnTo>
                    <a:pt x="529" y="218"/>
                  </a:lnTo>
                  <a:lnTo>
                    <a:pt x="527" y="217"/>
                  </a:lnTo>
                  <a:lnTo>
                    <a:pt x="526" y="217"/>
                  </a:lnTo>
                  <a:lnTo>
                    <a:pt x="524" y="217"/>
                  </a:lnTo>
                  <a:lnTo>
                    <a:pt x="523" y="218"/>
                  </a:lnTo>
                  <a:lnTo>
                    <a:pt x="522" y="219"/>
                  </a:lnTo>
                  <a:lnTo>
                    <a:pt x="521" y="220"/>
                  </a:lnTo>
                  <a:lnTo>
                    <a:pt x="520" y="220"/>
                  </a:lnTo>
                  <a:lnTo>
                    <a:pt x="520" y="219"/>
                  </a:lnTo>
                  <a:lnTo>
                    <a:pt x="519" y="218"/>
                  </a:lnTo>
                  <a:lnTo>
                    <a:pt x="517" y="217"/>
                  </a:lnTo>
                  <a:lnTo>
                    <a:pt x="516" y="217"/>
                  </a:lnTo>
                  <a:lnTo>
                    <a:pt x="514" y="217"/>
                  </a:lnTo>
                  <a:lnTo>
                    <a:pt x="512" y="218"/>
                  </a:lnTo>
                  <a:lnTo>
                    <a:pt x="512" y="219"/>
                  </a:lnTo>
                  <a:lnTo>
                    <a:pt x="511" y="220"/>
                  </a:lnTo>
                  <a:lnTo>
                    <a:pt x="500" y="220"/>
                  </a:lnTo>
                  <a:lnTo>
                    <a:pt x="500" y="219"/>
                  </a:lnTo>
                  <a:lnTo>
                    <a:pt x="499" y="218"/>
                  </a:lnTo>
                  <a:lnTo>
                    <a:pt x="498" y="217"/>
                  </a:lnTo>
                  <a:lnTo>
                    <a:pt x="496" y="217"/>
                  </a:lnTo>
                  <a:lnTo>
                    <a:pt x="494" y="217"/>
                  </a:lnTo>
                  <a:lnTo>
                    <a:pt x="493" y="218"/>
                  </a:lnTo>
                  <a:lnTo>
                    <a:pt x="492" y="219"/>
                  </a:lnTo>
                  <a:lnTo>
                    <a:pt x="491" y="220"/>
                  </a:lnTo>
                  <a:lnTo>
                    <a:pt x="490" y="220"/>
                  </a:lnTo>
                  <a:lnTo>
                    <a:pt x="489" y="219"/>
                  </a:lnTo>
                  <a:lnTo>
                    <a:pt x="488" y="217"/>
                  </a:lnTo>
                  <a:lnTo>
                    <a:pt x="487" y="215"/>
                  </a:lnTo>
                  <a:lnTo>
                    <a:pt x="485" y="214"/>
                  </a:lnTo>
                  <a:lnTo>
                    <a:pt x="483" y="214"/>
                  </a:lnTo>
                  <a:lnTo>
                    <a:pt x="480" y="214"/>
                  </a:lnTo>
                  <a:lnTo>
                    <a:pt x="478" y="214"/>
                  </a:lnTo>
                  <a:lnTo>
                    <a:pt x="476" y="215"/>
                  </a:lnTo>
                  <a:lnTo>
                    <a:pt x="475" y="217"/>
                  </a:lnTo>
                  <a:lnTo>
                    <a:pt x="474" y="219"/>
                  </a:lnTo>
                  <a:lnTo>
                    <a:pt x="473" y="220"/>
                  </a:lnTo>
                  <a:lnTo>
                    <a:pt x="472" y="219"/>
                  </a:lnTo>
                  <a:lnTo>
                    <a:pt x="472" y="218"/>
                  </a:lnTo>
                  <a:lnTo>
                    <a:pt x="470" y="217"/>
                  </a:lnTo>
                  <a:lnTo>
                    <a:pt x="468" y="217"/>
                  </a:lnTo>
                  <a:lnTo>
                    <a:pt x="467" y="217"/>
                  </a:lnTo>
                  <a:lnTo>
                    <a:pt x="465" y="218"/>
                  </a:lnTo>
                  <a:lnTo>
                    <a:pt x="464" y="219"/>
                  </a:lnTo>
                  <a:lnTo>
                    <a:pt x="464" y="220"/>
                  </a:lnTo>
                  <a:lnTo>
                    <a:pt x="376" y="220"/>
                  </a:lnTo>
                  <a:lnTo>
                    <a:pt x="376" y="219"/>
                  </a:lnTo>
                  <a:lnTo>
                    <a:pt x="375" y="218"/>
                  </a:lnTo>
                  <a:lnTo>
                    <a:pt x="374" y="217"/>
                  </a:lnTo>
                  <a:lnTo>
                    <a:pt x="372" y="217"/>
                  </a:lnTo>
                  <a:lnTo>
                    <a:pt x="370" y="217"/>
                  </a:lnTo>
                  <a:lnTo>
                    <a:pt x="369" y="218"/>
                  </a:lnTo>
                  <a:lnTo>
                    <a:pt x="368" y="219"/>
                  </a:lnTo>
                  <a:lnTo>
                    <a:pt x="368" y="220"/>
                  </a:lnTo>
                  <a:lnTo>
                    <a:pt x="339" y="220"/>
                  </a:lnTo>
                  <a:lnTo>
                    <a:pt x="339" y="219"/>
                  </a:lnTo>
                  <a:lnTo>
                    <a:pt x="338" y="218"/>
                  </a:lnTo>
                  <a:lnTo>
                    <a:pt x="336" y="217"/>
                  </a:lnTo>
                  <a:lnTo>
                    <a:pt x="335" y="217"/>
                  </a:lnTo>
                  <a:lnTo>
                    <a:pt x="333" y="217"/>
                  </a:lnTo>
                  <a:lnTo>
                    <a:pt x="331" y="218"/>
                  </a:lnTo>
                  <a:lnTo>
                    <a:pt x="331" y="219"/>
                  </a:lnTo>
                  <a:lnTo>
                    <a:pt x="330" y="220"/>
                  </a:lnTo>
                  <a:lnTo>
                    <a:pt x="293" y="220"/>
                  </a:lnTo>
                  <a:lnTo>
                    <a:pt x="293" y="219"/>
                  </a:lnTo>
                  <a:lnTo>
                    <a:pt x="292" y="218"/>
                  </a:lnTo>
                  <a:lnTo>
                    <a:pt x="291" y="217"/>
                  </a:lnTo>
                  <a:lnTo>
                    <a:pt x="289" y="217"/>
                  </a:lnTo>
                  <a:lnTo>
                    <a:pt x="287" y="217"/>
                  </a:lnTo>
                  <a:lnTo>
                    <a:pt x="286" y="218"/>
                  </a:lnTo>
                  <a:lnTo>
                    <a:pt x="285" y="219"/>
                  </a:lnTo>
                  <a:lnTo>
                    <a:pt x="284" y="220"/>
                  </a:lnTo>
                  <a:lnTo>
                    <a:pt x="226" y="220"/>
                  </a:lnTo>
                  <a:lnTo>
                    <a:pt x="226" y="218"/>
                  </a:lnTo>
                  <a:lnTo>
                    <a:pt x="225" y="216"/>
                  </a:lnTo>
                  <a:lnTo>
                    <a:pt x="224" y="214"/>
                  </a:lnTo>
                  <a:lnTo>
                    <a:pt x="221" y="213"/>
                  </a:lnTo>
                  <a:lnTo>
                    <a:pt x="219" y="212"/>
                  </a:lnTo>
                  <a:lnTo>
                    <a:pt x="216" y="212"/>
                  </a:lnTo>
                  <a:lnTo>
                    <a:pt x="213" y="212"/>
                  </a:lnTo>
                  <a:lnTo>
                    <a:pt x="211" y="212"/>
                  </a:lnTo>
                  <a:lnTo>
                    <a:pt x="208" y="213"/>
                  </a:lnTo>
                  <a:lnTo>
                    <a:pt x="206" y="214"/>
                  </a:lnTo>
                  <a:lnTo>
                    <a:pt x="205" y="216"/>
                  </a:lnTo>
                  <a:lnTo>
                    <a:pt x="204" y="218"/>
                  </a:lnTo>
                  <a:lnTo>
                    <a:pt x="204" y="220"/>
                  </a:lnTo>
                  <a:lnTo>
                    <a:pt x="186" y="220"/>
                  </a:lnTo>
                  <a:lnTo>
                    <a:pt x="185" y="218"/>
                  </a:lnTo>
                  <a:lnTo>
                    <a:pt x="184" y="216"/>
                  </a:lnTo>
                  <a:lnTo>
                    <a:pt x="183" y="214"/>
                  </a:lnTo>
                  <a:lnTo>
                    <a:pt x="181" y="213"/>
                  </a:lnTo>
                  <a:lnTo>
                    <a:pt x="178" y="212"/>
                  </a:lnTo>
                  <a:lnTo>
                    <a:pt x="176" y="212"/>
                  </a:lnTo>
                  <a:lnTo>
                    <a:pt x="173" y="212"/>
                  </a:lnTo>
                  <a:lnTo>
                    <a:pt x="171" y="212"/>
                  </a:lnTo>
                  <a:lnTo>
                    <a:pt x="168" y="213"/>
                  </a:lnTo>
                  <a:lnTo>
                    <a:pt x="166" y="214"/>
                  </a:lnTo>
                  <a:lnTo>
                    <a:pt x="164" y="216"/>
                  </a:lnTo>
                  <a:lnTo>
                    <a:pt x="164" y="218"/>
                  </a:lnTo>
                  <a:lnTo>
                    <a:pt x="163" y="220"/>
                  </a:lnTo>
                  <a:lnTo>
                    <a:pt x="142" y="220"/>
                  </a:lnTo>
                  <a:lnTo>
                    <a:pt x="142" y="219"/>
                  </a:lnTo>
                  <a:lnTo>
                    <a:pt x="141" y="218"/>
                  </a:lnTo>
                  <a:lnTo>
                    <a:pt x="140" y="217"/>
                  </a:lnTo>
                  <a:lnTo>
                    <a:pt x="138" y="217"/>
                  </a:lnTo>
                  <a:lnTo>
                    <a:pt x="136" y="217"/>
                  </a:lnTo>
                  <a:lnTo>
                    <a:pt x="135" y="218"/>
                  </a:lnTo>
                  <a:lnTo>
                    <a:pt x="134" y="219"/>
                  </a:lnTo>
                  <a:lnTo>
                    <a:pt x="133" y="220"/>
                  </a:lnTo>
                  <a:lnTo>
                    <a:pt x="82" y="220"/>
                  </a:lnTo>
                  <a:lnTo>
                    <a:pt x="81" y="219"/>
                  </a:lnTo>
                  <a:lnTo>
                    <a:pt x="80" y="218"/>
                  </a:lnTo>
                  <a:lnTo>
                    <a:pt x="79" y="217"/>
                  </a:lnTo>
                  <a:lnTo>
                    <a:pt x="77" y="217"/>
                  </a:lnTo>
                  <a:lnTo>
                    <a:pt x="75" y="217"/>
                  </a:lnTo>
                  <a:lnTo>
                    <a:pt x="74" y="218"/>
                  </a:lnTo>
                  <a:lnTo>
                    <a:pt x="73" y="219"/>
                  </a:lnTo>
                  <a:lnTo>
                    <a:pt x="73" y="220"/>
                  </a:lnTo>
                  <a:lnTo>
                    <a:pt x="71" y="220"/>
                  </a:lnTo>
                  <a:lnTo>
                    <a:pt x="71" y="219"/>
                  </a:lnTo>
                  <a:lnTo>
                    <a:pt x="70" y="218"/>
                  </a:lnTo>
                  <a:lnTo>
                    <a:pt x="68" y="217"/>
                  </a:lnTo>
                  <a:lnTo>
                    <a:pt x="66" y="217"/>
                  </a:lnTo>
                  <a:lnTo>
                    <a:pt x="65" y="217"/>
                  </a:lnTo>
                  <a:lnTo>
                    <a:pt x="63" y="218"/>
                  </a:lnTo>
                  <a:lnTo>
                    <a:pt x="62" y="219"/>
                  </a:lnTo>
                  <a:lnTo>
                    <a:pt x="62" y="220"/>
                  </a:lnTo>
                  <a:lnTo>
                    <a:pt x="53" y="220"/>
                  </a:lnTo>
                  <a:lnTo>
                    <a:pt x="52" y="219"/>
                  </a:lnTo>
                  <a:lnTo>
                    <a:pt x="51" y="218"/>
                  </a:lnTo>
                  <a:lnTo>
                    <a:pt x="50" y="217"/>
                  </a:lnTo>
                  <a:lnTo>
                    <a:pt x="48" y="217"/>
                  </a:lnTo>
                  <a:lnTo>
                    <a:pt x="46" y="217"/>
                  </a:lnTo>
                  <a:lnTo>
                    <a:pt x="45" y="218"/>
                  </a:lnTo>
                  <a:lnTo>
                    <a:pt x="44" y="219"/>
                  </a:lnTo>
                  <a:lnTo>
                    <a:pt x="44" y="220"/>
                  </a:lnTo>
                  <a:lnTo>
                    <a:pt x="12" y="220"/>
                  </a:lnTo>
                  <a:lnTo>
                    <a:pt x="12" y="194"/>
                  </a:lnTo>
                  <a:lnTo>
                    <a:pt x="0" y="19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3" name="Freeform 653"/>
            <p:cNvSpPr>
              <a:spLocks/>
            </p:cNvSpPr>
            <p:nvPr/>
          </p:nvSpPr>
          <p:spPr bwMode="auto">
            <a:xfrm>
              <a:off x="891" y="1970"/>
              <a:ext cx="9" cy="6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3 h 6"/>
                <a:gd name="T4" fmla="*/ 8 w 9"/>
                <a:gd name="T5" fmla="*/ 0 h 6"/>
                <a:gd name="T6" fmla="*/ 8 w 9"/>
                <a:gd name="T7" fmla="*/ 1 h 6"/>
                <a:gd name="T8" fmla="*/ 9 w 9"/>
                <a:gd name="T9" fmla="*/ 3 h 6"/>
                <a:gd name="T10" fmla="*/ 8 w 9"/>
                <a:gd name="T11" fmla="*/ 4 h 6"/>
                <a:gd name="T12" fmla="*/ 8 w 9"/>
                <a:gd name="T13" fmla="*/ 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6"/>
                <a:gd name="T23" fmla="*/ 9 w 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6">
                  <a:moveTo>
                    <a:pt x="8" y="6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8" y="4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4" name="Freeform 654"/>
            <p:cNvSpPr>
              <a:spLocks/>
            </p:cNvSpPr>
            <p:nvPr/>
          </p:nvSpPr>
          <p:spPr bwMode="auto">
            <a:xfrm>
              <a:off x="1438" y="1755"/>
              <a:ext cx="74" cy="861"/>
            </a:xfrm>
            <a:custGeom>
              <a:avLst/>
              <a:gdLst>
                <a:gd name="T0" fmla="*/ 29 w 74"/>
                <a:gd name="T1" fmla="*/ 861 h 861"/>
                <a:gd name="T2" fmla="*/ 22 w 74"/>
                <a:gd name="T3" fmla="*/ 861 h 861"/>
                <a:gd name="T4" fmla="*/ 22 w 74"/>
                <a:gd name="T5" fmla="*/ 428 h 861"/>
                <a:gd name="T6" fmla="*/ 0 w 74"/>
                <a:gd name="T7" fmla="*/ 428 h 861"/>
                <a:gd name="T8" fmla="*/ 0 w 74"/>
                <a:gd name="T9" fmla="*/ 3 h 861"/>
                <a:gd name="T10" fmla="*/ 26 w 74"/>
                <a:gd name="T11" fmla="*/ 3 h 861"/>
                <a:gd name="T12" fmla="*/ 27 w 74"/>
                <a:gd name="T13" fmla="*/ 2 h 861"/>
                <a:gd name="T14" fmla="*/ 27 w 74"/>
                <a:gd name="T15" fmla="*/ 1 h 861"/>
                <a:gd name="T16" fmla="*/ 29 w 74"/>
                <a:gd name="T17" fmla="*/ 0 h 861"/>
                <a:gd name="T18" fmla="*/ 31 w 74"/>
                <a:gd name="T19" fmla="*/ 0 h 861"/>
                <a:gd name="T20" fmla="*/ 32 w 74"/>
                <a:gd name="T21" fmla="*/ 0 h 861"/>
                <a:gd name="T22" fmla="*/ 34 w 74"/>
                <a:gd name="T23" fmla="*/ 1 h 861"/>
                <a:gd name="T24" fmla="*/ 35 w 74"/>
                <a:gd name="T25" fmla="*/ 2 h 861"/>
                <a:gd name="T26" fmla="*/ 35 w 74"/>
                <a:gd name="T27" fmla="*/ 3 h 861"/>
                <a:gd name="T28" fmla="*/ 74 w 74"/>
                <a:gd name="T29" fmla="*/ 3 h 8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861"/>
                <a:gd name="T47" fmla="*/ 74 w 74"/>
                <a:gd name="T48" fmla="*/ 861 h 8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861">
                  <a:moveTo>
                    <a:pt x="29" y="861"/>
                  </a:moveTo>
                  <a:lnTo>
                    <a:pt x="22" y="861"/>
                  </a:lnTo>
                  <a:lnTo>
                    <a:pt x="22" y="428"/>
                  </a:lnTo>
                  <a:lnTo>
                    <a:pt x="0" y="428"/>
                  </a:lnTo>
                  <a:lnTo>
                    <a:pt x="0" y="3"/>
                  </a:lnTo>
                  <a:lnTo>
                    <a:pt x="26" y="3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1"/>
                  </a:lnTo>
                  <a:lnTo>
                    <a:pt x="35" y="2"/>
                  </a:lnTo>
                  <a:lnTo>
                    <a:pt x="35" y="3"/>
                  </a:lnTo>
                  <a:lnTo>
                    <a:pt x="74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5" name="Freeform 655"/>
            <p:cNvSpPr>
              <a:spLocks/>
            </p:cNvSpPr>
            <p:nvPr/>
          </p:nvSpPr>
          <p:spPr bwMode="auto">
            <a:xfrm>
              <a:off x="1454" y="2612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6" name="Freeform 656"/>
            <p:cNvSpPr>
              <a:spLocks/>
            </p:cNvSpPr>
            <p:nvPr/>
          </p:nvSpPr>
          <p:spPr bwMode="auto">
            <a:xfrm>
              <a:off x="800" y="1779"/>
              <a:ext cx="777" cy="302"/>
            </a:xfrm>
            <a:custGeom>
              <a:avLst/>
              <a:gdLst>
                <a:gd name="T0" fmla="*/ 725 w 777"/>
                <a:gd name="T1" fmla="*/ 37 h 302"/>
                <a:gd name="T2" fmla="*/ 723 w 777"/>
                <a:gd name="T3" fmla="*/ 34 h 302"/>
                <a:gd name="T4" fmla="*/ 718 w 777"/>
                <a:gd name="T5" fmla="*/ 35 h 302"/>
                <a:gd name="T6" fmla="*/ 707 w 777"/>
                <a:gd name="T7" fmla="*/ 37 h 302"/>
                <a:gd name="T8" fmla="*/ 704 w 777"/>
                <a:gd name="T9" fmla="*/ 34 h 302"/>
                <a:gd name="T10" fmla="*/ 699 w 777"/>
                <a:gd name="T11" fmla="*/ 35 h 302"/>
                <a:gd name="T12" fmla="*/ 691 w 777"/>
                <a:gd name="T13" fmla="*/ 37 h 302"/>
                <a:gd name="T14" fmla="*/ 673 w 777"/>
                <a:gd name="T15" fmla="*/ 301 h 302"/>
                <a:gd name="T16" fmla="*/ 669 w 777"/>
                <a:gd name="T17" fmla="*/ 299 h 302"/>
                <a:gd name="T18" fmla="*/ 665 w 777"/>
                <a:gd name="T19" fmla="*/ 301 h 302"/>
                <a:gd name="T20" fmla="*/ 660 w 777"/>
                <a:gd name="T21" fmla="*/ 301 h 302"/>
                <a:gd name="T22" fmla="*/ 656 w 777"/>
                <a:gd name="T23" fmla="*/ 299 h 302"/>
                <a:gd name="T24" fmla="*/ 652 w 777"/>
                <a:gd name="T25" fmla="*/ 301 h 302"/>
                <a:gd name="T26" fmla="*/ 642 w 777"/>
                <a:gd name="T27" fmla="*/ 301 h 302"/>
                <a:gd name="T28" fmla="*/ 638 w 777"/>
                <a:gd name="T29" fmla="*/ 299 h 302"/>
                <a:gd name="T30" fmla="*/ 634 w 777"/>
                <a:gd name="T31" fmla="*/ 301 h 302"/>
                <a:gd name="T32" fmla="*/ 629 w 777"/>
                <a:gd name="T33" fmla="*/ 301 h 302"/>
                <a:gd name="T34" fmla="*/ 625 w 777"/>
                <a:gd name="T35" fmla="*/ 299 h 302"/>
                <a:gd name="T36" fmla="*/ 621 w 777"/>
                <a:gd name="T37" fmla="*/ 301 h 302"/>
                <a:gd name="T38" fmla="*/ 619 w 777"/>
                <a:gd name="T39" fmla="*/ 301 h 302"/>
                <a:gd name="T40" fmla="*/ 615 w 777"/>
                <a:gd name="T41" fmla="*/ 299 h 302"/>
                <a:gd name="T42" fmla="*/ 611 w 777"/>
                <a:gd name="T43" fmla="*/ 301 h 302"/>
                <a:gd name="T44" fmla="*/ 599 w 777"/>
                <a:gd name="T45" fmla="*/ 301 h 302"/>
                <a:gd name="T46" fmla="*/ 595 w 777"/>
                <a:gd name="T47" fmla="*/ 299 h 302"/>
                <a:gd name="T48" fmla="*/ 591 w 777"/>
                <a:gd name="T49" fmla="*/ 301 h 302"/>
                <a:gd name="T50" fmla="*/ 588 w 777"/>
                <a:gd name="T51" fmla="*/ 301 h 302"/>
                <a:gd name="T52" fmla="*/ 584 w 777"/>
                <a:gd name="T53" fmla="*/ 297 h 302"/>
                <a:gd name="T54" fmla="*/ 577 w 777"/>
                <a:gd name="T55" fmla="*/ 297 h 302"/>
                <a:gd name="T56" fmla="*/ 573 w 777"/>
                <a:gd name="T57" fmla="*/ 301 h 302"/>
                <a:gd name="T58" fmla="*/ 438 w 777"/>
                <a:gd name="T59" fmla="*/ 301 h 302"/>
                <a:gd name="T60" fmla="*/ 434 w 777"/>
                <a:gd name="T61" fmla="*/ 299 h 302"/>
                <a:gd name="T62" fmla="*/ 430 w 777"/>
                <a:gd name="T63" fmla="*/ 301 h 302"/>
                <a:gd name="T64" fmla="*/ 325 w 777"/>
                <a:gd name="T65" fmla="*/ 300 h 302"/>
                <a:gd name="T66" fmla="*/ 320 w 777"/>
                <a:gd name="T67" fmla="*/ 295 h 302"/>
                <a:gd name="T68" fmla="*/ 313 w 777"/>
                <a:gd name="T69" fmla="*/ 294 h 302"/>
                <a:gd name="T70" fmla="*/ 305 w 777"/>
                <a:gd name="T71" fmla="*/ 297 h 302"/>
                <a:gd name="T72" fmla="*/ 303 w 777"/>
                <a:gd name="T73" fmla="*/ 302 h 302"/>
                <a:gd name="T74" fmla="*/ 297 w 777"/>
                <a:gd name="T75" fmla="*/ 300 h 302"/>
                <a:gd name="T76" fmla="*/ 292 w 777"/>
                <a:gd name="T77" fmla="*/ 299 h 302"/>
                <a:gd name="T78" fmla="*/ 289 w 777"/>
                <a:gd name="T79" fmla="*/ 302 h 302"/>
                <a:gd name="T80" fmla="*/ 283 w 777"/>
                <a:gd name="T81" fmla="*/ 298 h 302"/>
                <a:gd name="T82" fmla="*/ 277 w 777"/>
                <a:gd name="T83" fmla="*/ 294 h 302"/>
                <a:gd name="T84" fmla="*/ 270 w 777"/>
                <a:gd name="T85" fmla="*/ 294 h 302"/>
                <a:gd name="T86" fmla="*/ 263 w 777"/>
                <a:gd name="T87" fmla="*/ 298 h 302"/>
                <a:gd name="T88" fmla="*/ 241 w 777"/>
                <a:gd name="T89" fmla="*/ 302 h 302"/>
                <a:gd name="T90" fmla="*/ 239 w 777"/>
                <a:gd name="T91" fmla="*/ 299 h 302"/>
                <a:gd name="T92" fmla="*/ 234 w 777"/>
                <a:gd name="T93" fmla="*/ 300 h 302"/>
                <a:gd name="T94" fmla="*/ 170 w 777"/>
                <a:gd name="T95" fmla="*/ 302 h 302"/>
                <a:gd name="T96" fmla="*/ 167 w 777"/>
                <a:gd name="T97" fmla="*/ 299 h 302"/>
                <a:gd name="T98" fmla="*/ 162 w 777"/>
                <a:gd name="T99" fmla="*/ 300 h 302"/>
                <a:gd name="T100" fmla="*/ 152 w 777"/>
                <a:gd name="T101" fmla="*/ 302 h 302"/>
                <a:gd name="T102" fmla="*/ 149 w 777"/>
                <a:gd name="T103" fmla="*/ 299 h 302"/>
                <a:gd name="T104" fmla="*/ 144 w 777"/>
                <a:gd name="T105" fmla="*/ 300 h 302"/>
                <a:gd name="T106" fmla="*/ 31 w 777"/>
                <a:gd name="T107" fmla="*/ 302 h 302"/>
                <a:gd name="T108" fmla="*/ 29 w 777"/>
                <a:gd name="T109" fmla="*/ 299 h 302"/>
                <a:gd name="T110" fmla="*/ 24 w 777"/>
                <a:gd name="T111" fmla="*/ 300 h 302"/>
                <a:gd name="T112" fmla="*/ 0 w 777"/>
                <a:gd name="T113" fmla="*/ 302 h 30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77"/>
                <a:gd name="T172" fmla="*/ 0 h 302"/>
                <a:gd name="T173" fmla="*/ 777 w 777"/>
                <a:gd name="T174" fmla="*/ 302 h 30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77" h="302">
                  <a:moveTo>
                    <a:pt x="777" y="0"/>
                  </a:moveTo>
                  <a:lnTo>
                    <a:pt x="777" y="37"/>
                  </a:lnTo>
                  <a:lnTo>
                    <a:pt x="725" y="37"/>
                  </a:lnTo>
                  <a:lnTo>
                    <a:pt x="725" y="36"/>
                  </a:lnTo>
                  <a:lnTo>
                    <a:pt x="724" y="35"/>
                  </a:lnTo>
                  <a:lnTo>
                    <a:pt x="723" y="34"/>
                  </a:lnTo>
                  <a:lnTo>
                    <a:pt x="721" y="34"/>
                  </a:lnTo>
                  <a:lnTo>
                    <a:pt x="719" y="34"/>
                  </a:lnTo>
                  <a:lnTo>
                    <a:pt x="718" y="35"/>
                  </a:lnTo>
                  <a:lnTo>
                    <a:pt x="717" y="36"/>
                  </a:lnTo>
                  <a:lnTo>
                    <a:pt x="716" y="37"/>
                  </a:lnTo>
                  <a:lnTo>
                    <a:pt x="707" y="37"/>
                  </a:lnTo>
                  <a:lnTo>
                    <a:pt x="707" y="36"/>
                  </a:lnTo>
                  <a:lnTo>
                    <a:pt x="706" y="35"/>
                  </a:lnTo>
                  <a:lnTo>
                    <a:pt x="704" y="34"/>
                  </a:lnTo>
                  <a:lnTo>
                    <a:pt x="702" y="34"/>
                  </a:lnTo>
                  <a:lnTo>
                    <a:pt x="701" y="34"/>
                  </a:lnTo>
                  <a:lnTo>
                    <a:pt x="699" y="35"/>
                  </a:lnTo>
                  <a:lnTo>
                    <a:pt x="698" y="36"/>
                  </a:lnTo>
                  <a:lnTo>
                    <a:pt x="698" y="37"/>
                  </a:lnTo>
                  <a:lnTo>
                    <a:pt x="691" y="37"/>
                  </a:lnTo>
                  <a:lnTo>
                    <a:pt x="691" y="302"/>
                  </a:lnTo>
                  <a:lnTo>
                    <a:pt x="673" y="302"/>
                  </a:lnTo>
                  <a:lnTo>
                    <a:pt x="673" y="301"/>
                  </a:lnTo>
                  <a:lnTo>
                    <a:pt x="672" y="300"/>
                  </a:lnTo>
                  <a:lnTo>
                    <a:pt x="670" y="299"/>
                  </a:lnTo>
                  <a:lnTo>
                    <a:pt x="669" y="299"/>
                  </a:lnTo>
                  <a:lnTo>
                    <a:pt x="667" y="299"/>
                  </a:lnTo>
                  <a:lnTo>
                    <a:pt x="665" y="300"/>
                  </a:lnTo>
                  <a:lnTo>
                    <a:pt x="665" y="301"/>
                  </a:lnTo>
                  <a:lnTo>
                    <a:pt x="664" y="302"/>
                  </a:lnTo>
                  <a:lnTo>
                    <a:pt x="660" y="302"/>
                  </a:lnTo>
                  <a:lnTo>
                    <a:pt x="660" y="301"/>
                  </a:lnTo>
                  <a:lnTo>
                    <a:pt x="659" y="300"/>
                  </a:lnTo>
                  <a:lnTo>
                    <a:pt x="658" y="299"/>
                  </a:lnTo>
                  <a:lnTo>
                    <a:pt x="656" y="299"/>
                  </a:lnTo>
                  <a:lnTo>
                    <a:pt x="654" y="299"/>
                  </a:lnTo>
                  <a:lnTo>
                    <a:pt x="653" y="300"/>
                  </a:lnTo>
                  <a:lnTo>
                    <a:pt x="652" y="301"/>
                  </a:lnTo>
                  <a:lnTo>
                    <a:pt x="651" y="302"/>
                  </a:lnTo>
                  <a:lnTo>
                    <a:pt x="643" y="302"/>
                  </a:lnTo>
                  <a:lnTo>
                    <a:pt x="642" y="301"/>
                  </a:lnTo>
                  <a:lnTo>
                    <a:pt x="642" y="300"/>
                  </a:lnTo>
                  <a:lnTo>
                    <a:pt x="640" y="299"/>
                  </a:lnTo>
                  <a:lnTo>
                    <a:pt x="638" y="299"/>
                  </a:lnTo>
                  <a:lnTo>
                    <a:pt x="637" y="299"/>
                  </a:lnTo>
                  <a:lnTo>
                    <a:pt x="635" y="300"/>
                  </a:lnTo>
                  <a:lnTo>
                    <a:pt x="634" y="301"/>
                  </a:lnTo>
                  <a:lnTo>
                    <a:pt x="634" y="302"/>
                  </a:lnTo>
                  <a:lnTo>
                    <a:pt x="629" y="302"/>
                  </a:lnTo>
                  <a:lnTo>
                    <a:pt x="629" y="301"/>
                  </a:lnTo>
                  <a:lnTo>
                    <a:pt x="628" y="300"/>
                  </a:lnTo>
                  <a:lnTo>
                    <a:pt x="626" y="299"/>
                  </a:lnTo>
                  <a:lnTo>
                    <a:pt x="625" y="299"/>
                  </a:lnTo>
                  <a:lnTo>
                    <a:pt x="623" y="299"/>
                  </a:lnTo>
                  <a:lnTo>
                    <a:pt x="622" y="300"/>
                  </a:lnTo>
                  <a:lnTo>
                    <a:pt x="621" y="301"/>
                  </a:lnTo>
                  <a:lnTo>
                    <a:pt x="620" y="302"/>
                  </a:lnTo>
                  <a:lnTo>
                    <a:pt x="619" y="302"/>
                  </a:lnTo>
                  <a:lnTo>
                    <a:pt x="619" y="301"/>
                  </a:lnTo>
                  <a:lnTo>
                    <a:pt x="618" y="300"/>
                  </a:lnTo>
                  <a:lnTo>
                    <a:pt x="616" y="299"/>
                  </a:lnTo>
                  <a:lnTo>
                    <a:pt x="615" y="299"/>
                  </a:lnTo>
                  <a:lnTo>
                    <a:pt x="613" y="299"/>
                  </a:lnTo>
                  <a:lnTo>
                    <a:pt x="611" y="300"/>
                  </a:lnTo>
                  <a:lnTo>
                    <a:pt x="611" y="301"/>
                  </a:lnTo>
                  <a:lnTo>
                    <a:pt x="610" y="302"/>
                  </a:lnTo>
                  <a:lnTo>
                    <a:pt x="599" y="302"/>
                  </a:lnTo>
                  <a:lnTo>
                    <a:pt x="599" y="301"/>
                  </a:lnTo>
                  <a:lnTo>
                    <a:pt x="598" y="300"/>
                  </a:lnTo>
                  <a:lnTo>
                    <a:pt x="597" y="299"/>
                  </a:lnTo>
                  <a:lnTo>
                    <a:pt x="595" y="299"/>
                  </a:lnTo>
                  <a:lnTo>
                    <a:pt x="593" y="299"/>
                  </a:lnTo>
                  <a:lnTo>
                    <a:pt x="592" y="300"/>
                  </a:lnTo>
                  <a:lnTo>
                    <a:pt x="591" y="301"/>
                  </a:lnTo>
                  <a:lnTo>
                    <a:pt x="590" y="302"/>
                  </a:lnTo>
                  <a:lnTo>
                    <a:pt x="589" y="302"/>
                  </a:lnTo>
                  <a:lnTo>
                    <a:pt x="588" y="301"/>
                  </a:lnTo>
                  <a:lnTo>
                    <a:pt x="587" y="299"/>
                  </a:lnTo>
                  <a:lnTo>
                    <a:pt x="586" y="298"/>
                  </a:lnTo>
                  <a:lnTo>
                    <a:pt x="584" y="297"/>
                  </a:lnTo>
                  <a:lnTo>
                    <a:pt x="582" y="296"/>
                  </a:lnTo>
                  <a:lnTo>
                    <a:pt x="579" y="296"/>
                  </a:lnTo>
                  <a:lnTo>
                    <a:pt x="577" y="297"/>
                  </a:lnTo>
                  <a:lnTo>
                    <a:pt x="575" y="298"/>
                  </a:lnTo>
                  <a:lnTo>
                    <a:pt x="574" y="299"/>
                  </a:lnTo>
                  <a:lnTo>
                    <a:pt x="573" y="301"/>
                  </a:lnTo>
                  <a:lnTo>
                    <a:pt x="572" y="302"/>
                  </a:lnTo>
                  <a:lnTo>
                    <a:pt x="438" y="302"/>
                  </a:lnTo>
                  <a:lnTo>
                    <a:pt x="438" y="301"/>
                  </a:lnTo>
                  <a:lnTo>
                    <a:pt x="437" y="300"/>
                  </a:lnTo>
                  <a:lnTo>
                    <a:pt x="435" y="299"/>
                  </a:lnTo>
                  <a:lnTo>
                    <a:pt x="434" y="299"/>
                  </a:lnTo>
                  <a:lnTo>
                    <a:pt x="432" y="299"/>
                  </a:lnTo>
                  <a:lnTo>
                    <a:pt x="430" y="300"/>
                  </a:lnTo>
                  <a:lnTo>
                    <a:pt x="430" y="301"/>
                  </a:lnTo>
                  <a:lnTo>
                    <a:pt x="429" y="302"/>
                  </a:lnTo>
                  <a:lnTo>
                    <a:pt x="325" y="302"/>
                  </a:lnTo>
                  <a:lnTo>
                    <a:pt x="325" y="300"/>
                  </a:lnTo>
                  <a:lnTo>
                    <a:pt x="324" y="298"/>
                  </a:lnTo>
                  <a:lnTo>
                    <a:pt x="323" y="297"/>
                  </a:lnTo>
                  <a:lnTo>
                    <a:pt x="320" y="295"/>
                  </a:lnTo>
                  <a:lnTo>
                    <a:pt x="318" y="294"/>
                  </a:lnTo>
                  <a:lnTo>
                    <a:pt x="315" y="294"/>
                  </a:lnTo>
                  <a:lnTo>
                    <a:pt x="313" y="294"/>
                  </a:lnTo>
                  <a:lnTo>
                    <a:pt x="310" y="294"/>
                  </a:lnTo>
                  <a:lnTo>
                    <a:pt x="307" y="295"/>
                  </a:lnTo>
                  <a:lnTo>
                    <a:pt x="305" y="297"/>
                  </a:lnTo>
                  <a:lnTo>
                    <a:pt x="304" y="298"/>
                  </a:lnTo>
                  <a:lnTo>
                    <a:pt x="303" y="300"/>
                  </a:lnTo>
                  <a:lnTo>
                    <a:pt x="303" y="302"/>
                  </a:lnTo>
                  <a:lnTo>
                    <a:pt x="298" y="302"/>
                  </a:lnTo>
                  <a:lnTo>
                    <a:pt x="298" y="301"/>
                  </a:lnTo>
                  <a:lnTo>
                    <a:pt x="297" y="300"/>
                  </a:lnTo>
                  <a:lnTo>
                    <a:pt x="296" y="299"/>
                  </a:lnTo>
                  <a:lnTo>
                    <a:pt x="294" y="299"/>
                  </a:lnTo>
                  <a:lnTo>
                    <a:pt x="292" y="299"/>
                  </a:lnTo>
                  <a:lnTo>
                    <a:pt x="291" y="300"/>
                  </a:lnTo>
                  <a:lnTo>
                    <a:pt x="290" y="301"/>
                  </a:lnTo>
                  <a:lnTo>
                    <a:pt x="289" y="302"/>
                  </a:lnTo>
                  <a:lnTo>
                    <a:pt x="285" y="302"/>
                  </a:lnTo>
                  <a:lnTo>
                    <a:pt x="284" y="300"/>
                  </a:lnTo>
                  <a:lnTo>
                    <a:pt x="283" y="298"/>
                  </a:lnTo>
                  <a:lnTo>
                    <a:pt x="282" y="297"/>
                  </a:lnTo>
                  <a:lnTo>
                    <a:pt x="280" y="295"/>
                  </a:lnTo>
                  <a:lnTo>
                    <a:pt x="277" y="294"/>
                  </a:lnTo>
                  <a:lnTo>
                    <a:pt x="275" y="294"/>
                  </a:lnTo>
                  <a:lnTo>
                    <a:pt x="272" y="294"/>
                  </a:lnTo>
                  <a:lnTo>
                    <a:pt x="270" y="294"/>
                  </a:lnTo>
                  <a:lnTo>
                    <a:pt x="267" y="295"/>
                  </a:lnTo>
                  <a:lnTo>
                    <a:pt x="265" y="297"/>
                  </a:lnTo>
                  <a:lnTo>
                    <a:pt x="263" y="298"/>
                  </a:lnTo>
                  <a:lnTo>
                    <a:pt x="263" y="300"/>
                  </a:lnTo>
                  <a:lnTo>
                    <a:pt x="262" y="302"/>
                  </a:lnTo>
                  <a:lnTo>
                    <a:pt x="241" y="302"/>
                  </a:lnTo>
                  <a:lnTo>
                    <a:pt x="241" y="301"/>
                  </a:lnTo>
                  <a:lnTo>
                    <a:pt x="240" y="300"/>
                  </a:lnTo>
                  <a:lnTo>
                    <a:pt x="239" y="299"/>
                  </a:lnTo>
                  <a:lnTo>
                    <a:pt x="237" y="299"/>
                  </a:lnTo>
                  <a:lnTo>
                    <a:pt x="235" y="299"/>
                  </a:lnTo>
                  <a:lnTo>
                    <a:pt x="234" y="300"/>
                  </a:lnTo>
                  <a:lnTo>
                    <a:pt x="233" y="301"/>
                  </a:lnTo>
                  <a:lnTo>
                    <a:pt x="232" y="302"/>
                  </a:lnTo>
                  <a:lnTo>
                    <a:pt x="170" y="302"/>
                  </a:lnTo>
                  <a:lnTo>
                    <a:pt x="170" y="301"/>
                  </a:lnTo>
                  <a:lnTo>
                    <a:pt x="169" y="300"/>
                  </a:lnTo>
                  <a:lnTo>
                    <a:pt x="167" y="299"/>
                  </a:lnTo>
                  <a:lnTo>
                    <a:pt x="165" y="299"/>
                  </a:lnTo>
                  <a:lnTo>
                    <a:pt x="164" y="299"/>
                  </a:lnTo>
                  <a:lnTo>
                    <a:pt x="162" y="300"/>
                  </a:lnTo>
                  <a:lnTo>
                    <a:pt x="161" y="301"/>
                  </a:lnTo>
                  <a:lnTo>
                    <a:pt x="161" y="302"/>
                  </a:lnTo>
                  <a:lnTo>
                    <a:pt x="152" y="302"/>
                  </a:lnTo>
                  <a:lnTo>
                    <a:pt x="151" y="301"/>
                  </a:lnTo>
                  <a:lnTo>
                    <a:pt x="150" y="300"/>
                  </a:lnTo>
                  <a:lnTo>
                    <a:pt x="149" y="299"/>
                  </a:lnTo>
                  <a:lnTo>
                    <a:pt x="147" y="299"/>
                  </a:lnTo>
                  <a:lnTo>
                    <a:pt x="145" y="299"/>
                  </a:lnTo>
                  <a:lnTo>
                    <a:pt x="144" y="300"/>
                  </a:lnTo>
                  <a:lnTo>
                    <a:pt x="143" y="301"/>
                  </a:lnTo>
                  <a:lnTo>
                    <a:pt x="143" y="302"/>
                  </a:lnTo>
                  <a:lnTo>
                    <a:pt x="31" y="302"/>
                  </a:lnTo>
                  <a:lnTo>
                    <a:pt x="31" y="301"/>
                  </a:lnTo>
                  <a:lnTo>
                    <a:pt x="30" y="300"/>
                  </a:lnTo>
                  <a:lnTo>
                    <a:pt x="29" y="299"/>
                  </a:lnTo>
                  <a:lnTo>
                    <a:pt x="27" y="299"/>
                  </a:lnTo>
                  <a:lnTo>
                    <a:pt x="25" y="299"/>
                  </a:lnTo>
                  <a:lnTo>
                    <a:pt x="24" y="300"/>
                  </a:lnTo>
                  <a:lnTo>
                    <a:pt x="23" y="301"/>
                  </a:lnTo>
                  <a:lnTo>
                    <a:pt x="22" y="302"/>
                  </a:lnTo>
                  <a:lnTo>
                    <a:pt x="0" y="30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7" name="Freeform 657"/>
            <p:cNvSpPr>
              <a:spLocks/>
            </p:cNvSpPr>
            <p:nvPr/>
          </p:nvSpPr>
          <p:spPr bwMode="auto">
            <a:xfrm>
              <a:off x="788" y="2077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8" name="Rectangle 658"/>
            <p:cNvSpPr>
              <a:spLocks noChangeArrowheads="1"/>
            </p:cNvSpPr>
            <p:nvPr/>
          </p:nvSpPr>
          <p:spPr bwMode="auto">
            <a:xfrm>
              <a:off x="1624" y="1805"/>
              <a:ext cx="118" cy="5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49" name="Rectangle 659"/>
            <p:cNvSpPr>
              <a:spLocks noChangeArrowheads="1"/>
            </p:cNvSpPr>
            <p:nvPr/>
          </p:nvSpPr>
          <p:spPr bwMode="auto">
            <a:xfrm>
              <a:off x="1633" y="1808"/>
              <a:ext cx="9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ABC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50" name="Rectangle 660"/>
            <p:cNvSpPr>
              <a:spLocks noChangeArrowheads="1"/>
            </p:cNvSpPr>
            <p:nvPr/>
          </p:nvSpPr>
          <p:spPr bwMode="auto">
            <a:xfrm>
              <a:off x="1653" y="1832"/>
              <a:ext cx="5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51" name="Freeform 661"/>
            <p:cNvSpPr>
              <a:spLocks/>
            </p:cNvSpPr>
            <p:nvPr/>
          </p:nvSpPr>
          <p:spPr bwMode="auto">
            <a:xfrm>
              <a:off x="1633" y="1779"/>
              <a:ext cx="34" cy="17"/>
            </a:xfrm>
            <a:custGeom>
              <a:avLst/>
              <a:gdLst>
                <a:gd name="T0" fmla="*/ 0 w 34"/>
                <a:gd name="T1" fmla="*/ 0 h 17"/>
                <a:gd name="T2" fmla="*/ 0 w 34"/>
                <a:gd name="T3" fmla="*/ 16 h 17"/>
                <a:gd name="T4" fmla="*/ 34 w 34"/>
                <a:gd name="T5" fmla="*/ 16 h 17"/>
                <a:gd name="T6" fmla="*/ 34 w 34"/>
                <a:gd name="T7" fmla="*/ 17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17"/>
                <a:gd name="T14" fmla="*/ 34 w 34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17">
                  <a:moveTo>
                    <a:pt x="0" y="0"/>
                  </a:moveTo>
                  <a:lnTo>
                    <a:pt x="0" y="16"/>
                  </a:lnTo>
                  <a:lnTo>
                    <a:pt x="34" y="16"/>
                  </a:lnTo>
                  <a:lnTo>
                    <a:pt x="34" y="1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52" name="Freeform 662"/>
            <p:cNvSpPr>
              <a:spLocks/>
            </p:cNvSpPr>
            <p:nvPr/>
          </p:nvSpPr>
          <p:spPr bwMode="auto">
            <a:xfrm>
              <a:off x="1661" y="179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53" name="Freeform 663"/>
            <p:cNvSpPr>
              <a:spLocks/>
            </p:cNvSpPr>
            <p:nvPr/>
          </p:nvSpPr>
          <p:spPr bwMode="auto">
            <a:xfrm>
              <a:off x="756" y="1779"/>
              <a:ext cx="778" cy="106"/>
            </a:xfrm>
            <a:custGeom>
              <a:avLst/>
              <a:gdLst>
                <a:gd name="T0" fmla="*/ 769 w 778"/>
                <a:gd name="T1" fmla="*/ 10 h 106"/>
                <a:gd name="T2" fmla="*/ 763 w 778"/>
                <a:gd name="T3" fmla="*/ 8 h 106"/>
                <a:gd name="T4" fmla="*/ 717 w 778"/>
                <a:gd name="T5" fmla="*/ 12 h 106"/>
                <a:gd name="T6" fmla="*/ 713 w 778"/>
                <a:gd name="T7" fmla="*/ 8 h 106"/>
                <a:gd name="T8" fmla="*/ 708 w 778"/>
                <a:gd name="T9" fmla="*/ 12 h 106"/>
                <a:gd name="T10" fmla="*/ 686 w 778"/>
                <a:gd name="T11" fmla="*/ 104 h 106"/>
                <a:gd name="T12" fmla="*/ 681 w 778"/>
                <a:gd name="T13" fmla="*/ 102 h 106"/>
                <a:gd name="T14" fmla="*/ 673 w 778"/>
                <a:gd name="T15" fmla="*/ 106 h 106"/>
                <a:gd name="T16" fmla="*/ 669 w 778"/>
                <a:gd name="T17" fmla="*/ 102 h 106"/>
                <a:gd name="T18" fmla="*/ 664 w 778"/>
                <a:gd name="T19" fmla="*/ 106 h 106"/>
                <a:gd name="T20" fmla="*/ 660 w 778"/>
                <a:gd name="T21" fmla="*/ 102 h 106"/>
                <a:gd name="T22" fmla="*/ 655 w 778"/>
                <a:gd name="T23" fmla="*/ 104 h 106"/>
                <a:gd name="T24" fmla="*/ 642 w 778"/>
                <a:gd name="T25" fmla="*/ 103 h 106"/>
                <a:gd name="T26" fmla="*/ 636 w 778"/>
                <a:gd name="T27" fmla="*/ 103 h 106"/>
                <a:gd name="T28" fmla="*/ 625 w 778"/>
                <a:gd name="T29" fmla="*/ 104 h 106"/>
                <a:gd name="T30" fmla="*/ 619 w 778"/>
                <a:gd name="T31" fmla="*/ 102 h 106"/>
                <a:gd name="T32" fmla="*/ 616 w 778"/>
                <a:gd name="T33" fmla="*/ 106 h 106"/>
                <a:gd name="T34" fmla="*/ 611 w 778"/>
                <a:gd name="T35" fmla="*/ 102 h 106"/>
                <a:gd name="T36" fmla="*/ 607 w 778"/>
                <a:gd name="T37" fmla="*/ 106 h 106"/>
                <a:gd name="T38" fmla="*/ 598 w 778"/>
                <a:gd name="T39" fmla="*/ 101 h 106"/>
                <a:gd name="T40" fmla="*/ 589 w 778"/>
                <a:gd name="T41" fmla="*/ 100 h 106"/>
                <a:gd name="T42" fmla="*/ 584 w 778"/>
                <a:gd name="T43" fmla="*/ 106 h 106"/>
                <a:gd name="T44" fmla="*/ 571 w 778"/>
                <a:gd name="T45" fmla="*/ 102 h 106"/>
                <a:gd name="T46" fmla="*/ 565 w 778"/>
                <a:gd name="T47" fmla="*/ 104 h 106"/>
                <a:gd name="T48" fmla="*/ 559 w 778"/>
                <a:gd name="T49" fmla="*/ 103 h 106"/>
                <a:gd name="T50" fmla="*/ 552 w 778"/>
                <a:gd name="T51" fmla="*/ 103 h 106"/>
                <a:gd name="T52" fmla="*/ 537 w 778"/>
                <a:gd name="T53" fmla="*/ 104 h 106"/>
                <a:gd name="T54" fmla="*/ 531 w 778"/>
                <a:gd name="T55" fmla="*/ 102 h 106"/>
                <a:gd name="T56" fmla="*/ 521 w 778"/>
                <a:gd name="T57" fmla="*/ 106 h 106"/>
                <a:gd name="T58" fmla="*/ 516 w 778"/>
                <a:gd name="T59" fmla="*/ 102 h 106"/>
                <a:gd name="T60" fmla="*/ 512 w 778"/>
                <a:gd name="T61" fmla="*/ 106 h 106"/>
                <a:gd name="T62" fmla="*/ 491 w 778"/>
                <a:gd name="T63" fmla="*/ 102 h 106"/>
                <a:gd name="T64" fmla="*/ 485 w 778"/>
                <a:gd name="T65" fmla="*/ 104 h 106"/>
                <a:gd name="T66" fmla="*/ 454 w 778"/>
                <a:gd name="T67" fmla="*/ 103 h 106"/>
                <a:gd name="T68" fmla="*/ 448 w 778"/>
                <a:gd name="T69" fmla="*/ 103 h 106"/>
                <a:gd name="T70" fmla="*/ 419 w 778"/>
                <a:gd name="T71" fmla="*/ 104 h 106"/>
                <a:gd name="T72" fmla="*/ 413 w 778"/>
                <a:gd name="T73" fmla="*/ 102 h 106"/>
                <a:gd name="T74" fmla="*/ 363 w 778"/>
                <a:gd name="T75" fmla="*/ 106 h 106"/>
                <a:gd name="T76" fmla="*/ 358 w 778"/>
                <a:gd name="T77" fmla="*/ 100 h 106"/>
                <a:gd name="T78" fmla="*/ 349 w 778"/>
                <a:gd name="T79" fmla="*/ 101 h 106"/>
                <a:gd name="T80" fmla="*/ 285 w 778"/>
                <a:gd name="T81" fmla="*/ 106 h 106"/>
                <a:gd name="T82" fmla="*/ 281 w 778"/>
                <a:gd name="T83" fmla="*/ 102 h 106"/>
                <a:gd name="T84" fmla="*/ 276 w 778"/>
                <a:gd name="T85" fmla="*/ 106 h 106"/>
                <a:gd name="T86" fmla="*/ 257 w 778"/>
                <a:gd name="T87" fmla="*/ 102 h 106"/>
                <a:gd name="T88" fmla="*/ 251 w 778"/>
                <a:gd name="T89" fmla="*/ 104 h 106"/>
                <a:gd name="T90" fmla="*/ 223 w 778"/>
                <a:gd name="T91" fmla="*/ 103 h 106"/>
                <a:gd name="T92" fmla="*/ 217 w 778"/>
                <a:gd name="T93" fmla="*/ 103 h 106"/>
                <a:gd name="T94" fmla="*/ 195 w 778"/>
                <a:gd name="T95" fmla="*/ 104 h 106"/>
                <a:gd name="T96" fmla="*/ 189 w 778"/>
                <a:gd name="T97" fmla="*/ 102 h 106"/>
                <a:gd name="T98" fmla="*/ 121 w 778"/>
                <a:gd name="T99" fmla="*/ 106 h 106"/>
                <a:gd name="T100" fmla="*/ 117 w 778"/>
                <a:gd name="T101" fmla="*/ 102 h 106"/>
                <a:gd name="T102" fmla="*/ 112 w 778"/>
                <a:gd name="T103" fmla="*/ 106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78"/>
                <a:gd name="T157" fmla="*/ 0 h 106"/>
                <a:gd name="T158" fmla="*/ 778 w 778"/>
                <a:gd name="T159" fmla="*/ 106 h 10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78" h="106">
                  <a:moveTo>
                    <a:pt x="778" y="0"/>
                  </a:moveTo>
                  <a:lnTo>
                    <a:pt x="778" y="12"/>
                  </a:lnTo>
                  <a:lnTo>
                    <a:pt x="769" y="12"/>
                  </a:lnTo>
                  <a:lnTo>
                    <a:pt x="769" y="10"/>
                  </a:lnTo>
                  <a:lnTo>
                    <a:pt x="768" y="9"/>
                  </a:lnTo>
                  <a:lnTo>
                    <a:pt x="767" y="8"/>
                  </a:lnTo>
                  <a:lnTo>
                    <a:pt x="765" y="8"/>
                  </a:lnTo>
                  <a:lnTo>
                    <a:pt x="763" y="8"/>
                  </a:lnTo>
                  <a:lnTo>
                    <a:pt x="762" y="9"/>
                  </a:lnTo>
                  <a:lnTo>
                    <a:pt x="761" y="10"/>
                  </a:lnTo>
                  <a:lnTo>
                    <a:pt x="760" y="12"/>
                  </a:lnTo>
                  <a:lnTo>
                    <a:pt x="717" y="12"/>
                  </a:lnTo>
                  <a:lnTo>
                    <a:pt x="717" y="10"/>
                  </a:lnTo>
                  <a:lnTo>
                    <a:pt x="716" y="9"/>
                  </a:lnTo>
                  <a:lnTo>
                    <a:pt x="714" y="8"/>
                  </a:lnTo>
                  <a:lnTo>
                    <a:pt x="713" y="8"/>
                  </a:lnTo>
                  <a:lnTo>
                    <a:pt x="711" y="8"/>
                  </a:lnTo>
                  <a:lnTo>
                    <a:pt x="709" y="9"/>
                  </a:lnTo>
                  <a:lnTo>
                    <a:pt x="709" y="10"/>
                  </a:lnTo>
                  <a:lnTo>
                    <a:pt x="708" y="12"/>
                  </a:lnTo>
                  <a:lnTo>
                    <a:pt x="703" y="12"/>
                  </a:lnTo>
                  <a:lnTo>
                    <a:pt x="703" y="106"/>
                  </a:lnTo>
                  <a:lnTo>
                    <a:pt x="687" y="106"/>
                  </a:lnTo>
                  <a:lnTo>
                    <a:pt x="686" y="104"/>
                  </a:lnTo>
                  <a:lnTo>
                    <a:pt x="686" y="103"/>
                  </a:lnTo>
                  <a:lnTo>
                    <a:pt x="684" y="102"/>
                  </a:lnTo>
                  <a:lnTo>
                    <a:pt x="682" y="102"/>
                  </a:lnTo>
                  <a:lnTo>
                    <a:pt x="681" y="102"/>
                  </a:lnTo>
                  <a:lnTo>
                    <a:pt x="679" y="103"/>
                  </a:lnTo>
                  <a:lnTo>
                    <a:pt x="678" y="104"/>
                  </a:lnTo>
                  <a:lnTo>
                    <a:pt x="678" y="106"/>
                  </a:lnTo>
                  <a:lnTo>
                    <a:pt x="673" y="106"/>
                  </a:lnTo>
                  <a:lnTo>
                    <a:pt x="673" y="104"/>
                  </a:lnTo>
                  <a:lnTo>
                    <a:pt x="672" y="103"/>
                  </a:lnTo>
                  <a:lnTo>
                    <a:pt x="670" y="102"/>
                  </a:lnTo>
                  <a:lnTo>
                    <a:pt x="669" y="102"/>
                  </a:lnTo>
                  <a:lnTo>
                    <a:pt x="667" y="102"/>
                  </a:lnTo>
                  <a:lnTo>
                    <a:pt x="666" y="103"/>
                  </a:lnTo>
                  <a:lnTo>
                    <a:pt x="665" y="104"/>
                  </a:lnTo>
                  <a:lnTo>
                    <a:pt x="664" y="106"/>
                  </a:lnTo>
                  <a:lnTo>
                    <a:pt x="663" y="106"/>
                  </a:lnTo>
                  <a:lnTo>
                    <a:pt x="663" y="104"/>
                  </a:lnTo>
                  <a:lnTo>
                    <a:pt x="662" y="103"/>
                  </a:lnTo>
                  <a:lnTo>
                    <a:pt x="660" y="102"/>
                  </a:lnTo>
                  <a:lnTo>
                    <a:pt x="659" y="102"/>
                  </a:lnTo>
                  <a:lnTo>
                    <a:pt x="657" y="102"/>
                  </a:lnTo>
                  <a:lnTo>
                    <a:pt x="655" y="103"/>
                  </a:lnTo>
                  <a:lnTo>
                    <a:pt x="655" y="104"/>
                  </a:lnTo>
                  <a:lnTo>
                    <a:pt x="654" y="106"/>
                  </a:lnTo>
                  <a:lnTo>
                    <a:pt x="643" y="106"/>
                  </a:lnTo>
                  <a:lnTo>
                    <a:pt x="643" y="104"/>
                  </a:lnTo>
                  <a:lnTo>
                    <a:pt x="642" y="103"/>
                  </a:lnTo>
                  <a:lnTo>
                    <a:pt x="641" y="102"/>
                  </a:lnTo>
                  <a:lnTo>
                    <a:pt x="639" y="102"/>
                  </a:lnTo>
                  <a:lnTo>
                    <a:pt x="637" y="102"/>
                  </a:lnTo>
                  <a:lnTo>
                    <a:pt x="636" y="103"/>
                  </a:lnTo>
                  <a:lnTo>
                    <a:pt x="635" y="104"/>
                  </a:lnTo>
                  <a:lnTo>
                    <a:pt x="634" y="106"/>
                  </a:lnTo>
                  <a:lnTo>
                    <a:pt x="625" y="106"/>
                  </a:lnTo>
                  <a:lnTo>
                    <a:pt x="625" y="104"/>
                  </a:lnTo>
                  <a:lnTo>
                    <a:pt x="624" y="103"/>
                  </a:lnTo>
                  <a:lnTo>
                    <a:pt x="622" y="102"/>
                  </a:lnTo>
                  <a:lnTo>
                    <a:pt x="621" y="102"/>
                  </a:lnTo>
                  <a:lnTo>
                    <a:pt x="619" y="102"/>
                  </a:lnTo>
                  <a:lnTo>
                    <a:pt x="618" y="103"/>
                  </a:lnTo>
                  <a:lnTo>
                    <a:pt x="617" y="104"/>
                  </a:lnTo>
                  <a:lnTo>
                    <a:pt x="616" y="106"/>
                  </a:lnTo>
                  <a:lnTo>
                    <a:pt x="615" y="104"/>
                  </a:lnTo>
                  <a:lnTo>
                    <a:pt x="615" y="103"/>
                  </a:lnTo>
                  <a:lnTo>
                    <a:pt x="613" y="102"/>
                  </a:lnTo>
                  <a:lnTo>
                    <a:pt x="611" y="102"/>
                  </a:lnTo>
                  <a:lnTo>
                    <a:pt x="610" y="102"/>
                  </a:lnTo>
                  <a:lnTo>
                    <a:pt x="608" y="103"/>
                  </a:lnTo>
                  <a:lnTo>
                    <a:pt x="607" y="104"/>
                  </a:lnTo>
                  <a:lnTo>
                    <a:pt x="607" y="106"/>
                  </a:lnTo>
                  <a:lnTo>
                    <a:pt x="601" y="106"/>
                  </a:lnTo>
                  <a:lnTo>
                    <a:pt x="600" y="104"/>
                  </a:lnTo>
                  <a:lnTo>
                    <a:pt x="599" y="102"/>
                  </a:lnTo>
                  <a:lnTo>
                    <a:pt x="598" y="101"/>
                  </a:lnTo>
                  <a:lnTo>
                    <a:pt x="596" y="100"/>
                  </a:lnTo>
                  <a:lnTo>
                    <a:pt x="593" y="99"/>
                  </a:lnTo>
                  <a:lnTo>
                    <a:pt x="591" y="99"/>
                  </a:lnTo>
                  <a:lnTo>
                    <a:pt x="589" y="100"/>
                  </a:lnTo>
                  <a:lnTo>
                    <a:pt x="587" y="101"/>
                  </a:lnTo>
                  <a:lnTo>
                    <a:pt x="585" y="102"/>
                  </a:lnTo>
                  <a:lnTo>
                    <a:pt x="584" y="104"/>
                  </a:lnTo>
                  <a:lnTo>
                    <a:pt x="584" y="106"/>
                  </a:lnTo>
                  <a:lnTo>
                    <a:pt x="574" y="106"/>
                  </a:lnTo>
                  <a:lnTo>
                    <a:pt x="573" y="104"/>
                  </a:lnTo>
                  <a:lnTo>
                    <a:pt x="572" y="103"/>
                  </a:lnTo>
                  <a:lnTo>
                    <a:pt x="571" y="102"/>
                  </a:lnTo>
                  <a:lnTo>
                    <a:pt x="569" y="102"/>
                  </a:lnTo>
                  <a:lnTo>
                    <a:pt x="567" y="102"/>
                  </a:lnTo>
                  <a:lnTo>
                    <a:pt x="566" y="103"/>
                  </a:lnTo>
                  <a:lnTo>
                    <a:pt x="565" y="104"/>
                  </a:lnTo>
                  <a:lnTo>
                    <a:pt x="565" y="106"/>
                  </a:lnTo>
                  <a:lnTo>
                    <a:pt x="560" y="106"/>
                  </a:lnTo>
                  <a:lnTo>
                    <a:pt x="560" y="104"/>
                  </a:lnTo>
                  <a:lnTo>
                    <a:pt x="559" y="103"/>
                  </a:lnTo>
                  <a:lnTo>
                    <a:pt x="557" y="102"/>
                  </a:lnTo>
                  <a:lnTo>
                    <a:pt x="556" y="102"/>
                  </a:lnTo>
                  <a:lnTo>
                    <a:pt x="554" y="102"/>
                  </a:lnTo>
                  <a:lnTo>
                    <a:pt x="552" y="103"/>
                  </a:lnTo>
                  <a:lnTo>
                    <a:pt x="552" y="104"/>
                  </a:lnTo>
                  <a:lnTo>
                    <a:pt x="551" y="106"/>
                  </a:lnTo>
                  <a:lnTo>
                    <a:pt x="537" y="106"/>
                  </a:lnTo>
                  <a:lnTo>
                    <a:pt x="537" y="104"/>
                  </a:lnTo>
                  <a:lnTo>
                    <a:pt x="536" y="103"/>
                  </a:lnTo>
                  <a:lnTo>
                    <a:pt x="534" y="102"/>
                  </a:lnTo>
                  <a:lnTo>
                    <a:pt x="532" y="102"/>
                  </a:lnTo>
                  <a:lnTo>
                    <a:pt x="531" y="102"/>
                  </a:lnTo>
                  <a:lnTo>
                    <a:pt x="529" y="103"/>
                  </a:lnTo>
                  <a:lnTo>
                    <a:pt x="528" y="104"/>
                  </a:lnTo>
                  <a:lnTo>
                    <a:pt x="528" y="106"/>
                  </a:lnTo>
                  <a:lnTo>
                    <a:pt x="521" y="106"/>
                  </a:lnTo>
                  <a:lnTo>
                    <a:pt x="520" y="104"/>
                  </a:lnTo>
                  <a:lnTo>
                    <a:pt x="519" y="103"/>
                  </a:lnTo>
                  <a:lnTo>
                    <a:pt x="518" y="102"/>
                  </a:lnTo>
                  <a:lnTo>
                    <a:pt x="516" y="102"/>
                  </a:lnTo>
                  <a:lnTo>
                    <a:pt x="514" y="102"/>
                  </a:lnTo>
                  <a:lnTo>
                    <a:pt x="513" y="103"/>
                  </a:lnTo>
                  <a:lnTo>
                    <a:pt x="512" y="104"/>
                  </a:lnTo>
                  <a:lnTo>
                    <a:pt x="512" y="106"/>
                  </a:lnTo>
                  <a:lnTo>
                    <a:pt x="494" y="106"/>
                  </a:lnTo>
                  <a:lnTo>
                    <a:pt x="493" y="104"/>
                  </a:lnTo>
                  <a:lnTo>
                    <a:pt x="492" y="103"/>
                  </a:lnTo>
                  <a:lnTo>
                    <a:pt x="491" y="102"/>
                  </a:lnTo>
                  <a:lnTo>
                    <a:pt x="489" y="102"/>
                  </a:lnTo>
                  <a:lnTo>
                    <a:pt x="487" y="102"/>
                  </a:lnTo>
                  <a:lnTo>
                    <a:pt x="486" y="103"/>
                  </a:lnTo>
                  <a:lnTo>
                    <a:pt x="485" y="104"/>
                  </a:lnTo>
                  <a:lnTo>
                    <a:pt x="484" y="106"/>
                  </a:lnTo>
                  <a:lnTo>
                    <a:pt x="456" y="106"/>
                  </a:lnTo>
                  <a:lnTo>
                    <a:pt x="455" y="104"/>
                  </a:lnTo>
                  <a:lnTo>
                    <a:pt x="454" y="103"/>
                  </a:lnTo>
                  <a:lnTo>
                    <a:pt x="453" y="102"/>
                  </a:lnTo>
                  <a:lnTo>
                    <a:pt x="451" y="102"/>
                  </a:lnTo>
                  <a:lnTo>
                    <a:pt x="450" y="102"/>
                  </a:lnTo>
                  <a:lnTo>
                    <a:pt x="448" y="103"/>
                  </a:lnTo>
                  <a:lnTo>
                    <a:pt x="447" y="104"/>
                  </a:lnTo>
                  <a:lnTo>
                    <a:pt x="447" y="106"/>
                  </a:lnTo>
                  <a:lnTo>
                    <a:pt x="419" y="106"/>
                  </a:lnTo>
                  <a:lnTo>
                    <a:pt x="419" y="104"/>
                  </a:lnTo>
                  <a:lnTo>
                    <a:pt x="418" y="103"/>
                  </a:lnTo>
                  <a:lnTo>
                    <a:pt x="416" y="102"/>
                  </a:lnTo>
                  <a:lnTo>
                    <a:pt x="415" y="102"/>
                  </a:lnTo>
                  <a:lnTo>
                    <a:pt x="413" y="102"/>
                  </a:lnTo>
                  <a:lnTo>
                    <a:pt x="412" y="103"/>
                  </a:lnTo>
                  <a:lnTo>
                    <a:pt x="411" y="104"/>
                  </a:lnTo>
                  <a:lnTo>
                    <a:pt x="410" y="106"/>
                  </a:lnTo>
                  <a:lnTo>
                    <a:pt x="363" y="106"/>
                  </a:lnTo>
                  <a:lnTo>
                    <a:pt x="362" y="104"/>
                  </a:lnTo>
                  <a:lnTo>
                    <a:pt x="361" y="102"/>
                  </a:lnTo>
                  <a:lnTo>
                    <a:pt x="360" y="101"/>
                  </a:lnTo>
                  <a:lnTo>
                    <a:pt x="358" y="100"/>
                  </a:lnTo>
                  <a:lnTo>
                    <a:pt x="356" y="99"/>
                  </a:lnTo>
                  <a:lnTo>
                    <a:pt x="353" y="99"/>
                  </a:lnTo>
                  <a:lnTo>
                    <a:pt x="351" y="100"/>
                  </a:lnTo>
                  <a:lnTo>
                    <a:pt x="349" y="101"/>
                  </a:lnTo>
                  <a:lnTo>
                    <a:pt x="348" y="102"/>
                  </a:lnTo>
                  <a:lnTo>
                    <a:pt x="347" y="104"/>
                  </a:lnTo>
                  <a:lnTo>
                    <a:pt x="347" y="106"/>
                  </a:lnTo>
                  <a:lnTo>
                    <a:pt x="285" y="106"/>
                  </a:lnTo>
                  <a:lnTo>
                    <a:pt x="285" y="104"/>
                  </a:lnTo>
                  <a:lnTo>
                    <a:pt x="284" y="103"/>
                  </a:lnTo>
                  <a:lnTo>
                    <a:pt x="283" y="102"/>
                  </a:lnTo>
                  <a:lnTo>
                    <a:pt x="281" y="102"/>
                  </a:lnTo>
                  <a:lnTo>
                    <a:pt x="279" y="102"/>
                  </a:lnTo>
                  <a:lnTo>
                    <a:pt x="278" y="103"/>
                  </a:lnTo>
                  <a:lnTo>
                    <a:pt x="277" y="104"/>
                  </a:lnTo>
                  <a:lnTo>
                    <a:pt x="276" y="106"/>
                  </a:lnTo>
                  <a:lnTo>
                    <a:pt x="260" y="106"/>
                  </a:lnTo>
                  <a:lnTo>
                    <a:pt x="259" y="104"/>
                  </a:lnTo>
                  <a:lnTo>
                    <a:pt x="258" y="103"/>
                  </a:lnTo>
                  <a:lnTo>
                    <a:pt x="257" y="102"/>
                  </a:lnTo>
                  <a:lnTo>
                    <a:pt x="255" y="102"/>
                  </a:lnTo>
                  <a:lnTo>
                    <a:pt x="254" y="102"/>
                  </a:lnTo>
                  <a:lnTo>
                    <a:pt x="252" y="103"/>
                  </a:lnTo>
                  <a:lnTo>
                    <a:pt x="251" y="104"/>
                  </a:lnTo>
                  <a:lnTo>
                    <a:pt x="251" y="106"/>
                  </a:lnTo>
                  <a:lnTo>
                    <a:pt x="225" y="106"/>
                  </a:lnTo>
                  <a:lnTo>
                    <a:pt x="224" y="104"/>
                  </a:lnTo>
                  <a:lnTo>
                    <a:pt x="223" y="103"/>
                  </a:lnTo>
                  <a:lnTo>
                    <a:pt x="222" y="102"/>
                  </a:lnTo>
                  <a:lnTo>
                    <a:pt x="220" y="102"/>
                  </a:lnTo>
                  <a:lnTo>
                    <a:pt x="218" y="102"/>
                  </a:lnTo>
                  <a:lnTo>
                    <a:pt x="217" y="103"/>
                  </a:lnTo>
                  <a:lnTo>
                    <a:pt x="216" y="104"/>
                  </a:lnTo>
                  <a:lnTo>
                    <a:pt x="216" y="106"/>
                  </a:lnTo>
                  <a:lnTo>
                    <a:pt x="196" y="106"/>
                  </a:lnTo>
                  <a:lnTo>
                    <a:pt x="195" y="104"/>
                  </a:lnTo>
                  <a:lnTo>
                    <a:pt x="194" y="103"/>
                  </a:lnTo>
                  <a:lnTo>
                    <a:pt x="193" y="102"/>
                  </a:lnTo>
                  <a:lnTo>
                    <a:pt x="191" y="102"/>
                  </a:lnTo>
                  <a:lnTo>
                    <a:pt x="189" y="102"/>
                  </a:lnTo>
                  <a:lnTo>
                    <a:pt x="188" y="103"/>
                  </a:lnTo>
                  <a:lnTo>
                    <a:pt x="187" y="104"/>
                  </a:lnTo>
                  <a:lnTo>
                    <a:pt x="187" y="106"/>
                  </a:lnTo>
                  <a:lnTo>
                    <a:pt x="121" y="106"/>
                  </a:lnTo>
                  <a:lnTo>
                    <a:pt x="121" y="104"/>
                  </a:lnTo>
                  <a:lnTo>
                    <a:pt x="120" y="103"/>
                  </a:lnTo>
                  <a:lnTo>
                    <a:pt x="118" y="102"/>
                  </a:lnTo>
                  <a:lnTo>
                    <a:pt x="117" y="102"/>
                  </a:lnTo>
                  <a:lnTo>
                    <a:pt x="115" y="102"/>
                  </a:lnTo>
                  <a:lnTo>
                    <a:pt x="113" y="103"/>
                  </a:lnTo>
                  <a:lnTo>
                    <a:pt x="112" y="104"/>
                  </a:lnTo>
                  <a:lnTo>
                    <a:pt x="112" y="106"/>
                  </a:lnTo>
                  <a:lnTo>
                    <a:pt x="0" y="106"/>
                  </a:lnTo>
                  <a:lnTo>
                    <a:pt x="0" y="9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54" name="Freeform 664"/>
            <p:cNvSpPr>
              <a:spLocks/>
            </p:cNvSpPr>
            <p:nvPr/>
          </p:nvSpPr>
          <p:spPr bwMode="auto">
            <a:xfrm>
              <a:off x="750" y="186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55" name="Freeform 665"/>
            <p:cNvSpPr>
              <a:spLocks/>
            </p:cNvSpPr>
            <p:nvPr/>
          </p:nvSpPr>
          <p:spPr bwMode="auto">
            <a:xfrm>
              <a:off x="681" y="1622"/>
              <a:ext cx="607" cy="323"/>
            </a:xfrm>
            <a:custGeom>
              <a:avLst/>
              <a:gdLst>
                <a:gd name="T0" fmla="*/ 607 w 607"/>
                <a:gd name="T1" fmla="*/ 6 h 323"/>
                <a:gd name="T2" fmla="*/ 595 w 607"/>
                <a:gd name="T3" fmla="*/ 4 h 323"/>
                <a:gd name="T4" fmla="*/ 593 w 607"/>
                <a:gd name="T5" fmla="*/ 3 h 323"/>
                <a:gd name="T6" fmla="*/ 589 w 607"/>
                <a:gd name="T7" fmla="*/ 3 h 323"/>
                <a:gd name="T8" fmla="*/ 587 w 607"/>
                <a:gd name="T9" fmla="*/ 4 h 323"/>
                <a:gd name="T10" fmla="*/ 582 w 607"/>
                <a:gd name="T11" fmla="*/ 6 h 323"/>
                <a:gd name="T12" fmla="*/ 581 w 607"/>
                <a:gd name="T13" fmla="*/ 2 h 323"/>
                <a:gd name="T14" fmla="*/ 578 w 607"/>
                <a:gd name="T15" fmla="*/ 0 h 323"/>
                <a:gd name="T16" fmla="*/ 573 w 607"/>
                <a:gd name="T17" fmla="*/ 0 h 323"/>
                <a:gd name="T18" fmla="*/ 569 w 607"/>
                <a:gd name="T19" fmla="*/ 1 h 323"/>
                <a:gd name="T20" fmla="*/ 567 w 607"/>
                <a:gd name="T21" fmla="*/ 4 h 323"/>
                <a:gd name="T22" fmla="*/ 526 w 607"/>
                <a:gd name="T23" fmla="*/ 6 h 323"/>
                <a:gd name="T24" fmla="*/ 525 w 607"/>
                <a:gd name="T25" fmla="*/ 3 h 323"/>
                <a:gd name="T26" fmla="*/ 522 w 607"/>
                <a:gd name="T27" fmla="*/ 2 h 323"/>
                <a:gd name="T28" fmla="*/ 519 w 607"/>
                <a:gd name="T29" fmla="*/ 3 h 323"/>
                <a:gd name="T30" fmla="*/ 517 w 607"/>
                <a:gd name="T31" fmla="*/ 6 h 323"/>
                <a:gd name="T32" fmla="*/ 511 w 607"/>
                <a:gd name="T33" fmla="*/ 4 h 323"/>
                <a:gd name="T34" fmla="*/ 509 w 607"/>
                <a:gd name="T35" fmla="*/ 3 h 323"/>
                <a:gd name="T36" fmla="*/ 506 w 607"/>
                <a:gd name="T37" fmla="*/ 3 h 323"/>
                <a:gd name="T38" fmla="*/ 503 w 607"/>
                <a:gd name="T39" fmla="*/ 4 h 323"/>
                <a:gd name="T40" fmla="*/ 215 w 607"/>
                <a:gd name="T41" fmla="*/ 6 h 323"/>
                <a:gd name="T42" fmla="*/ 213 w 607"/>
                <a:gd name="T43" fmla="*/ 3 h 323"/>
                <a:gd name="T44" fmla="*/ 210 w 607"/>
                <a:gd name="T45" fmla="*/ 2 h 323"/>
                <a:gd name="T46" fmla="*/ 207 w 607"/>
                <a:gd name="T47" fmla="*/ 3 h 323"/>
                <a:gd name="T48" fmla="*/ 206 w 607"/>
                <a:gd name="T49" fmla="*/ 6 h 323"/>
                <a:gd name="T50" fmla="*/ 135 w 607"/>
                <a:gd name="T51" fmla="*/ 4 h 323"/>
                <a:gd name="T52" fmla="*/ 133 w 607"/>
                <a:gd name="T53" fmla="*/ 3 h 323"/>
                <a:gd name="T54" fmla="*/ 129 w 607"/>
                <a:gd name="T55" fmla="*/ 3 h 323"/>
                <a:gd name="T56" fmla="*/ 127 w 607"/>
                <a:gd name="T57" fmla="*/ 4 h 323"/>
                <a:gd name="T58" fmla="*/ 100 w 607"/>
                <a:gd name="T59" fmla="*/ 6 h 323"/>
                <a:gd name="T60" fmla="*/ 98 w 607"/>
                <a:gd name="T61" fmla="*/ 3 h 323"/>
                <a:gd name="T62" fmla="*/ 95 w 607"/>
                <a:gd name="T63" fmla="*/ 2 h 323"/>
                <a:gd name="T64" fmla="*/ 92 w 607"/>
                <a:gd name="T65" fmla="*/ 3 h 323"/>
                <a:gd name="T66" fmla="*/ 91 w 607"/>
                <a:gd name="T67" fmla="*/ 6 h 323"/>
                <a:gd name="T68" fmla="*/ 75 w 607"/>
                <a:gd name="T69" fmla="*/ 32 h 323"/>
                <a:gd name="T70" fmla="*/ 59 w 607"/>
                <a:gd name="T71" fmla="*/ 30 h 323"/>
                <a:gd name="T72" fmla="*/ 56 w 607"/>
                <a:gd name="T73" fmla="*/ 29 h 323"/>
                <a:gd name="T74" fmla="*/ 53 w 607"/>
                <a:gd name="T75" fmla="*/ 29 h 323"/>
                <a:gd name="T76" fmla="*/ 51 w 607"/>
                <a:gd name="T77" fmla="*/ 30 h 323"/>
                <a:gd name="T78" fmla="*/ 0 w 607"/>
                <a:gd name="T79" fmla="*/ 32 h 32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07"/>
                <a:gd name="T121" fmla="*/ 0 h 323"/>
                <a:gd name="T122" fmla="*/ 607 w 607"/>
                <a:gd name="T123" fmla="*/ 323 h 32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07" h="323">
                  <a:moveTo>
                    <a:pt x="607" y="323"/>
                  </a:moveTo>
                  <a:lnTo>
                    <a:pt x="607" y="6"/>
                  </a:lnTo>
                  <a:lnTo>
                    <a:pt x="596" y="6"/>
                  </a:lnTo>
                  <a:lnTo>
                    <a:pt x="595" y="4"/>
                  </a:lnTo>
                  <a:lnTo>
                    <a:pt x="594" y="3"/>
                  </a:lnTo>
                  <a:lnTo>
                    <a:pt x="593" y="3"/>
                  </a:lnTo>
                  <a:lnTo>
                    <a:pt x="591" y="2"/>
                  </a:lnTo>
                  <a:lnTo>
                    <a:pt x="589" y="3"/>
                  </a:lnTo>
                  <a:lnTo>
                    <a:pt x="588" y="3"/>
                  </a:lnTo>
                  <a:lnTo>
                    <a:pt x="587" y="4"/>
                  </a:lnTo>
                  <a:lnTo>
                    <a:pt x="587" y="6"/>
                  </a:lnTo>
                  <a:lnTo>
                    <a:pt x="582" y="6"/>
                  </a:lnTo>
                  <a:lnTo>
                    <a:pt x="582" y="4"/>
                  </a:lnTo>
                  <a:lnTo>
                    <a:pt x="581" y="2"/>
                  </a:lnTo>
                  <a:lnTo>
                    <a:pt x="579" y="1"/>
                  </a:lnTo>
                  <a:lnTo>
                    <a:pt x="578" y="0"/>
                  </a:lnTo>
                  <a:lnTo>
                    <a:pt x="575" y="0"/>
                  </a:lnTo>
                  <a:lnTo>
                    <a:pt x="573" y="0"/>
                  </a:lnTo>
                  <a:lnTo>
                    <a:pt x="571" y="0"/>
                  </a:lnTo>
                  <a:lnTo>
                    <a:pt x="569" y="1"/>
                  </a:lnTo>
                  <a:lnTo>
                    <a:pt x="568" y="2"/>
                  </a:lnTo>
                  <a:lnTo>
                    <a:pt x="567" y="4"/>
                  </a:lnTo>
                  <a:lnTo>
                    <a:pt x="566" y="6"/>
                  </a:lnTo>
                  <a:lnTo>
                    <a:pt x="526" y="6"/>
                  </a:lnTo>
                  <a:lnTo>
                    <a:pt x="526" y="4"/>
                  </a:lnTo>
                  <a:lnTo>
                    <a:pt x="525" y="3"/>
                  </a:lnTo>
                  <a:lnTo>
                    <a:pt x="523" y="3"/>
                  </a:lnTo>
                  <a:lnTo>
                    <a:pt x="522" y="2"/>
                  </a:lnTo>
                  <a:lnTo>
                    <a:pt x="520" y="3"/>
                  </a:lnTo>
                  <a:lnTo>
                    <a:pt x="519" y="3"/>
                  </a:lnTo>
                  <a:lnTo>
                    <a:pt x="518" y="4"/>
                  </a:lnTo>
                  <a:lnTo>
                    <a:pt x="517" y="6"/>
                  </a:lnTo>
                  <a:lnTo>
                    <a:pt x="512" y="6"/>
                  </a:lnTo>
                  <a:lnTo>
                    <a:pt x="511" y="4"/>
                  </a:lnTo>
                  <a:lnTo>
                    <a:pt x="511" y="3"/>
                  </a:lnTo>
                  <a:lnTo>
                    <a:pt x="509" y="3"/>
                  </a:lnTo>
                  <a:lnTo>
                    <a:pt x="507" y="2"/>
                  </a:lnTo>
                  <a:lnTo>
                    <a:pt x="506" y="3"/>
                  </a:lnTo>
                  <a:lnTo>
                    <a:pt x="504" y="3"/>
                  </a:lnTo>
                  <a:lnTo>
                    <a:pt x="503" y="4"/>
                  </a:lnTo>
                  <a:lnTo>
                    <a:pt x="503" y="6"/>
                  </a:lnTo>
                  <a:lnTo>
                    <a:pt x="215" y="6"/>
                  </a:lnTo>
                  <a:lnTo>
                    <a:pt x="214" y="4"/>
                  </a:lnTo>
                  <a:lnTo>
                    <a:pt x="213" y="3"/>
                  </a:lnTo>
                  <a:lnTo>
                    <a:pt x="212" y="3"/>
                  </a:lnTo>
                  <a:lnTo>
                    <a:pt x="210" y="2"/>
                  </a:lnTo>
                  <a:lnTo>
                    <a:pt x="208" y="3"/>
                  </a:lnTo>
                  <a:lnTo>
                    <a:pt x="207" y="3"/>
                  </a:lnTo>
                  <a:lnTo>
                    <a:pt x="206" y="4"/>
                  </a:lnTo>
                  <a:lnTo>
                    <a:pt x="206" y="6"/>
                  </a:lnTo>
                  <a:lnTo>
                    <a:pt x="135" y="6"/>
                  </a:lnTo>
                  <a:lnTo>
                    <a:pt x="135" y="4"/>
                  </a:lnTo>
                  <a:lnTo>
                    <a:pt x="134" y="3"/>
                  </a:lnTo>
                  <a:lnTo>
                    <a:pt x="133" y="3"/>
                  </a:lnTo>
                  <a:lnTo>
                    <a:pt x="131" y="2"/>
                  </a:lnTo>
                  <a:lnTo>
                    <a:pt x="129" y="3"/>
                  </a:lnTo>
                  <a:lnTo>
                    <a:pt x="128" y="3"/>
                  </a:lnTo>
                  <a:lnTo>
                    <a:pt x="127" y="4"/>
                  </a:lnTo>
                  <a:lnTo>
                    <a:pt x="126" y="6"/>
                  </a:lnTo>
                  <a:lnTo>
                    <a:pt x="100" y="6"/>
                  </a:lnTo>
                  <a:lnTo>
                    <a:pt x="99" y="4"/>
                  </a:lnTo>
                  <a:lnTo>
                    <a:pt x="98" y="3"/>
                  </a:lnTo>
                  <a:lnTo>
                    <a:pt x="97" y="3"/>
                  </a:lnTo>
                  <a:lnTo>
                    <a:pt x="95" y="2"/>
                  </a:lnTo>
                  <a:lnTo>
                    <a:pt x="94" y="3"/>
                  </a:lnTo>
                  <a:lnTo>
                    <a:pt x="92" y="3"/>
                  </a:lnTo>
                  <a:lnTo>
                    <a:pt x="91" y="4"/>
                  </a:lnTo>
                  <a:lnTo>
                    <a:pt x="91" y="6"/>
                  </a:lnTo>
                  <a:lnTo>
                    <a:pt x="75" y="6"/>
                  </a:lnTo>
                  <a:lnTo>
                    <a:pt x="75" y="32"/>
                  </a:lnTo>
                  <a:lnTo>
                    <a:pt x="59" y="32"/>
                  </a:lnTo>
                  <a:lnTo>
                    <a:pt x="59" y="30"/>
                  </a:lnTo>
                  <a:lnTo>
                    <a:pt x="58" y="29"/>
                  </a:lnTo>
                  <a:lnTo>
                    <a:pt x="56" y="29"/>
                  </a:lnTo>
                  <a:lnTo>
                    <a:pt x="55" y="28"/>
                  </a:lnTo>
                  <a:lnTo>
                    <a:pt x="53" y="29"/>
                  </a:lnTo>
                  <a:lnTo>
                    <a:pt x="52" y="29"/>
                  </a:lnTo>
                  <a:lnTo>
                    <a:pt x="51" y="30"/>
                  </a:lnTo>
                  <a:lnTo>
                    <a:pt x="50" y="32"/>
                  </a:lnTo>
                  <a:lnTo>
                    <a:pt x="0" y="32"/>
                  </a:lnTo>
                  <a:lnTo>
                    <a:pt x="0" y="3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56" name="Freeform 666"/>
            <p:cNvSpPr>
              <a:spLocks/>
            </p:cNvSpPr>
            <p:nvPr/>
          </p:nvSpPr>
          <p:spPr bwMode="auto">
            <a:xfrm>
              <a:off x="675" y="1643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57" name="Rectangle 667"/>
            <p:cNvSpPr>
              <a:spLocks noChangeArrowheads="1"/>
            </p:cNvSpPr>
            <p:nvPr/>
          </p:nvSpPr>
          <p:spPr bwMode="auto">
            <a:xfrm>
              <a:off x="4140" y="931"/>
              <a:ext cx="376" cy="11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58" name="Rectangle 668"/>
            <p:cNvSpPr>
              <a:spLocks noChangeArrowheads="1"/>
            </p:cNvSpPr>
            <p:nvPr/>
          </p:nvSpPr>
          <p:spPr bwMode="auto">
            <a:xfrm>
              <a:off x="4094" y="960"/>
              <a:ext cx="39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Universal Account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59" name="Rectangle 669"/>
            <p:cNvSpPr>
              <a:spLocks noChangeArrowheads="1"/>
            </p:cNvSpPr>
            <p:nvPr/>
          </p:nvSpPr>
          <p:spPr bwMode="auto">
            <a:xfrm>
              <a:off x="4171" y="989"/>
              <a:ext cx="3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Reconcilliation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60" name="Freeform 670"/>
            <p:cNvSpPr>
              <a:spLocks/>
            </p:cNvSpPr>
            <p:nvPr/>
          </p:nvSpPr>
          <p:spPr bwMode="auto">
            <a:xfrm>
              <a:off x="3216" y="1050"/>
              <a:ext cx="1112" cy="257"/>
            </a:xfrm>
            <a:custGeom>
              <a:avLst/>
              <a:gdLst>
                <a:gd name="T0" fmla="*/ 1040 w 1112"/>
                <a:gd name="T1" fmla="*/ 100 h 257"/>
                <a:gd name="T2" fmla="*/ 1037 w 1112"/>
                <a:gd name="T3" fmla="*/ 97 h 257"/>
                <a:gd name="T4" fmla="*/ 1032 w 1112"/>
                <a:gd name="T5" fmla="*/ 98 h 257"/>
                <a:gd name="T6" fmla="*/ 1003 w 1112"/>
                <a:gd name="T7" fmla="*/ 100 h 257"/>
                <a:gd name="T8" fmla="*/ 1000 w 1112"/>
                <a:gd name="T9" fmla="*/ 97 h 257"/>
                <a:gd name="T10" fmla="*/ 995 w 1112"/>
                <a:gd name="T11" fmla="*/ 98 h 257"/>
                <a:gd name="T12" fmla="*/ 883 w 1112"/>
                <a:gd name="T13" fmla="*/ 100 h 257"/>
                <a:gd name="T14" fmla="*/ 880 w 1112"/>
                <a:gd name="T15" fmla="*/ 97 h 257"/>
                <a:gd name="T16" fmla="*/ 875 w 1112"/>
                <a:gd name="T17" fmla="*/ 98 h 257"/>
                <a:gd name="T18" fmla="*/ 760 w 1112"/>
                <a:gd name="T19" fmla="*/ 100 h 257"/>
                <a:gd name="T20" fmla="*/ 757 w 1112"/>
                <a:gd name="T21" fmla="*/ 97 h 257"/>
                <a:gd name="T22" fmla="*/ 752 w 1112"/>
                <a:gd name="T23" fmla="*/ 98 h 257"/>
                <a:gd name="T24" fmla="*/ 699 w 1112"/>
                <a:gd name="T25" fmla="*/ 100 h 257"/>
                <a:gd name="T26" fmla="*/ 696 w 1112"/>
                <a:gd name="T27" fmla="*/ 97 h 257"/>
                <a:gd name="T28" fmla="*/ 691 w 1112"/>
                <a:gd name="T29" fmla="*/ 98 h 257"/>
                <a:gd name="T30" fmla="*/ 640 w 1112"/>
                <a:gd name="T31" fmla="*/ 100 h 257"/>
                <a:gd name="T32" fmla="*/ 637 w 1112"/>
                <a:gd name="T33" fmla="*/ 97 h 257"/>
                <a:gd name="T34" fmla="*/ 633 w 1112"/>
                <a:gd name="T35" fmla="*/ 98 h 257"/>
                <a:gd name="T36" fmla="*/ 597 w 1112"/>
                <a:gd name="T37" fmla="*/ 100 h 257"/>
                <a:gd name="T38" fmla="*/ 595 w 1112"/>
                <a:gd name="T39" fmla="*/ 97 h 257"/>
                <a:gd name="T40" fmla="*/ 590 w 1112"/>
                <a:gd name="T41" fmla="*/ 98 h 257"/>
                <a:gd name="T42" fmla="*/ 577 w 1112"/>
                <a:gd name="T43" fmla="*/ 100 h 257"/>
                <a:gd name="T44" fmla="*/ 574 w 1112"/>
                <a:gd name="T45" fmla="*/ 97 h 257"/>
                <a:gd name="T46" fmla="*/ 569 w 1112"/>
                <a:gd name="T47" fmla="*/ 98 h 257"/>
                <a:gd name="T48" fmla="*/ 555 w 1112"/>
                <a:gd name="T49" fmla="*/ 100 h 257"/>
                <a:gd name="T50" fmla="*/ 552 w 1112"/>
                <a:gd name="T51" fmla="*/ 97 h 257"/>
                <a:gd name="T52" fmla="*/ 547 w 1112"/>
                <a:gd name="T53" fmla="*/ 98 h 257"/>
                <a:gd name="T54" fmla="*/ 529 w 1112"/>
                <a:gd name="T55" fmla="*/ 100 h 257"/>
                <a:gd name="T56" fmla="*/ 526 w 1112"/>
                <a:gd name="T57" fmla="*/ 97 h 257"/>
                <a:gd name="T58" fmla="*/ 521 w 1112"/>
                <a:gd name="T59" fmla="*/ 98 h 257"/>
                <a:gd name="T60" fmla="*/ 501 w 1112"/>
                <a:gd name="T61" fmla="*/ 100 h 257"/>
                <a:gd name="T62" fmla="*/ 499 w 1112"/>
                <a:gd name="T63" fmla="*/ 97 h 257"/>
                <a:gd name="T64" fmla="*/ 494 w 1112"/>
                <a:gd name="T65" fmla="*/ 98 h 257"/>
                <a:gd name="T66" fmla="*/ 477 w 1112"/>
                <a:gd name="T67" fmla="*/ 100 h 257"/>
                <a:gd name="T68" fmla="*/ 474 w 1112"/>
                <a:gd name="T69" fmla="*/ 97 h 257"/>
                <a:gd name="T70" fmla="*/ 469 w 1112"/>
                <a:gd name="T71" fmla="*/ 98 h 257"/>
                <a:gd name="T72" fmla="*/ 188 w 1112"/>
                <a:gd name="T73" fmla="*/ 100 h 257"/>
                <a:gd name="T74" fmla="*/ 185 w 1112"/>
                <a:gd name="T75" fmla="*/ 97 h 257"/>
                <a:gd name="T76" fmla="*/ 180 w 1112"/>
                <a:gd name="T77" fmla="*/ 98 h 257"/>
                <a:gd name="T78" fmla="*/ 165 w 1112"/>
                <a:gd name="T79" fmla="*/ 100 h 257"/>
                <a:gd name="T80" fmla="*/ 162 w 1112"/>
                <a:gd name="T81" fmla="*/ 97 h 257"/>
                <a:gd name="T82" fmla="*/ 158 w 1112"/>
                <a:gd name="T83" fmla="*/ 98 h 257"/>
                <a:gd name="T84" fmla="*/ 135 w 1112"/>
                <a:gd name="T85" fmla="*/ 100 h 257"/>
                <a:gd name="T86" fmla="*/ 132 w 1112"/>
                <a:gd name="T87" fmla="*/ 97 h 257"/>
                <a:gd name="T88" fmla="*/ 127 w 1112"/>
                <a:gd name="T89" fmla="*/ 98 h 257"/>
                <a:gd name="T90" fmla="*/ 70 w 1112"/>
                <a:gd name="T91" fmla="*/ 100 h 257"/>
                <a:gd name="T92" fmla="*/ 68 w 1112"/>
                <a:gd name="T93" fmla="*/ 97 h 257"/>
                <a:gd name="T94" fmla="*/ 63 w 1112"/>
                <a:gd name="T95" fmla="*/ 98 h 257"/>
                <a:gd name="T96" fmla="*/ 49 w 1112"/>
                <a:gd name="T97" fmla="*/ 100 h 257"/>
                <a:gd name="T98" fmla="*/ 46 w 1112"/>
                <a:gd name="T99" fmla="*/ 97 h 257"/>
                <a:gd name="T100" fmla="*/ 41 w 1112"/>
                <a:gd name="T101" fmla="*/ 98 h 257"/>
                <a:gd name="T102" fmla="*/ 28 w 1112"/>
                <a:gd name="T103" fmla="*/ 100 h 257"/>
                <a:gd name="T104" fmla="*/ 26 w 1112"/>
                <a:gd name="T105" fmla="*/ 97 h 257"/>
                <a:gd name="T106" fmla="*/ 21 w 1112"/>
                <a:gd name="T107" fmla="*/ 98 h 257"/>
                <a:gd name="T108" fmla="*/ 0 w 1112"/>
                <a:gd name="T109" fmla="*/ 100 h 25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112"/>
                <a:gd name="T166" fmla="*/ 0 h 257"/>
                <a:gd name="T167" fmla="*/ 1112 w 1112"/>
                <a:gd name="T168" fmla="*/ 257 h 25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112" h="257">
                  <a:moveTo>
                    <a:pt x="1112" y="0"/>
                  </a:moveTo>
                  <a:lnTo>
                    <a:pt x="1112" y="100"/>
                  </a:lnTo>
                  <a:lnTo>
                    <a:pt x="1040" y="100"/>
                  </a:lnTo>
                  <a:lnTo>
                    <a:pt x="1040" y="99"/>
                  </a:lnTo>
                  <a:lnTo>
                    <a:pt x="1039" y="98"/>
                  </a:lnTo>
                  <a:lnTo>
                    <a:pt x="1037" y="97"/>
                  </a:lnTo>
                  <a:lnTo>
                    <a:pt x="1036" y="97"/>
                  </a:lnTo>
                  <a:lnTo>
                    <a:pt x="1034" y="97"/>
                  </a:lnTo>
                  <a:lnTo>
                    <a:pt x="1032" y="98"/>
                  </a:lnTo>
                  <a:lnTo>
                    <a:pt x="1032" y="99"/>
                  </a:lnTo>
                  <a:lnTo>
                    <a:pt x="1031" y="100"/>
                  </a:lnTo>
                  <a:lnTo>
                    <a:pt x="1003" y="100"/>
                  </a:lnTo>
                  <a:lnTo>
                    <a:pt x="1002" y="99"/>
                  </a:lnTo>
                  <a:lnTo>
                    <a:pt x="1001" y="98"/>
                  </a:lnTo>
                  <a:lnTo>
                    <a:pt x="1000" y="97"/>
                  </a:lnTo>
                  <a:lnTo>
                    <a:pt x="998" y="97"/>
                  </a:lnTo>
                  <a:lnTo>
                    <a:pt x="997" y="97"/>
                  </a:lnTo>
                  <a:lnTo>
                    <a:pt x="995" y="98"/>
                  </a:lnTo>
                  <a:lnTo>
                    <a:pt x="994" y="99"/>
                  </a:lnTo>
                  <a:lnTo>
                    <a:pt x="994" y="100"/>
                  </a:lnTo>
                  <a:lnTo>
                    <a:pt x="883" y="100"/>
                  </a:lnTo>
                  <a:lnTo>
                    <a:pt x="883" y="99"/>
                  </a:lnTo>
                  <a:lnTo>
                    <a:pt x="882" y="98"/>
                  </a:lnTo>
                  <a:lnTo>
                    <a:pt x="880" y="97"/>
                  </a:lnTo>
                  <a:lnTo>
                    <a:pt x="878" y="97"/>
                  </a:lnTo>
                  <a:lnTo>
                    <a:pt x="877" y="97"/>
                  </a:lnTo>
                  <a:lnTo>
                    <a:pt x="875" y="98"/>
                  </a:lnTo>
                  <a:lnTo>
                    <a:pt x="874" y="99"/>
                  </a:lnTo>
                  <a:lnTo>
                    <a:pt x="874" y="100"/>
                  </a:lnTo>
                  <a:lnTo>
                    <a:pt x="760" y="100"/>
                  </a:lnTo>
                  <a:lnTo>
                    <a:pt x="759" y="99"/>
                  </a:lnTo>
                  <a:lnTo>
                    <a:pt x="758" y="98"/>
                  </a:lnTo>
                  <a:lnTo>
                    <a:pt x="757" y="97"/>
                  </a:lnTo>
                  <a:lnTo>
                    <a:pt x="755" y="97"/>
                  </a:lnTo>
                  <a:lnTo>
                    <a:pt x="753" y="97"/>
                  </a:lnTo>
                  <a:lnTo>
                    <a:pt x="752" y="98"/>
                  </a:lnTo>
                  <a:lnTo>
                    <a:pt x="751" y="99"/>
                  </a:lnTo>
                  <a:lnTo>
                    <a:pt x="751" y="100"/>
                  </a:lnTo>
                  <a:lnTo>
                    <a:pt x="699" y="100"/>
                  </a:lnTo>
                  <a:lnTo>
                    <a:pt x="699" y="99"/>
                  </a:lnTo>
                  <a:lnTo>
                    <a:pt x="697" y="98"/>
                  </a:lnTo>
                  <a:lnTo>
                    <a:pt x="696" y="97"/>
                  </a:lnTo>
                  <a:lnTo>
                    <a:pt x="694" y="97"/>
                  </a:lnTo>
                  <a:lnTo>
                    <a:pt x="693" y="97"/>
                  </a:lnTo>
                  <a:lnTo>
                    <a:pt x="691" y="98"/>
                  </a:lnTo>
                  <a:lnTo>
                    <a:pt x="690" y="99"/>
                  </a:lnTo>
                  <a:lnTo>
                    <a:pt x="690" y="100"/>
                  </a:lnTo>
                  <a:lnTo>
                    <a:pt x="640" y="100"/>
                  </a:lnTo>
                  <a:lnTo>
                    <a:pt x="640" y="99"/>
                  </a:lnTo>
                  <a:lnTo>
                    <a:pt x="639" y="98"/>
                  </a:lnTo>
                  <a:lnTo>
                    <a:pt x="637" y="97"/>
                  </a:lnTo>
                  <a:lnTo>
                    <a:pt x="636" y="97"/>
                  </a:lnTo>
                  <a:lnTo>
                    <a:pt x="634" y="97"/>
                  </a:lnTo>
                  <a:lnTo>
                    <a:pt x="633" y="98"/>
                  </a:lnTo>
                  <a:lnTo>
                    <a:pt x="632" y="99"/>
                  </a:lnTo>
                  <a:lnTo>
                    <a:pt x="631" y="100"/>
                  </a:lnTo>
                  <a:lnTo>
                    <a:pt x="597" y="100"/>
                  </a:lnTo>
                  <a:lnTo>
                    <a:pt x="597" y="99"/>
                  </a:lnTo>
                  <a:lnTo>
                    <a:pt x="596" y="98"/>
                  </a:lnTo>
                  <a:lnTo>
                    <a:pt x="595" y="97"/>
                  </a:lnTo>
                  <a:lnTo>
                    <a:pt x="593" y="97"/>
                  </a:lnTo>
                  <a:lnTo>
                    <a:pt x="591" y="97"/>
                  </a:lnTo>
                  <a:lnTo>
                    <a:pt x="590" y="98"/>
                  </a:lnTo>
                  <a:lnTo>
                    <a:pt x="589" y="99"/>
                  </a:lnTo>
                  <a:lnTo>
                    <a:pt x="588" y="100"/>
                  </a:lnTo>
                  <a:lnTo>
                    <a:pt x="577" y="100"/>
                  </a:lnTo>
                  <a:lnTo>
                    <a:pt x="576" y="99"/>
                  </a:lnTo>
                  <a:lnTo>
                    <a:pt x="576" y="98"/>
                  </a:lnTo>
                  <a:lnTo>
                    <a:pt x="574" y="97"/>
                  </a:lnTo>
                  <a:lnTo>
                    <a:pt x="572" y="97"/>
                  </a:lnTo>
                  <a:lnTo>
                    <a:pt x="571" y="97"/>
                  </a:lnTo>
                  <a:lnTo>
                    <a:pt x="569" y="98"/>
                  </a:lnTo>
                  <a:lnTo>
                    <a:pt x="568" y="99"/>
                  </a:lnTo>
                  <a:lnTo>
                    <a:pt x="568" y="100"/>
                  </a:lnTo>
                  <a:lnTo>
                    <a:pt x="555" y="100"/>
                  </a:lnTo>
                  <a:lnTo>
                    <a:pt x="554" y="99"/>
                  </a:lnTo>
                  <a:lnTo>
                    <a:pt x="554" y="98"/>
                  </a:lnTo>
                  <a:lnTo>
                    <a:pt x="552" y="97"/>
                  </a:lnTo>
                  <a:lnTo>
                    <a:pt x="550" y="97"/>
                  </a:lnTo>
                  <a:lnTo>
                    <a:pt x="549" y="97"/>
                  </a:lnTo>
                  <a:lnTo>
                    <a:pt x="547" y="98"/>
                  </a:lnTo>
                  <a:lnTo>
                    <a:pt x="546" y="99"/>
                  </a:lnTo>
                  <a:lnTo>
                    <a:pt x="546" y="100"/>
                  </a:lnTo>
                  <a:lnTo>
                    <a:pt x="529" y="100"/>
                  </a:lnTo>
                  <a:lnTo>
                    <a:pt x="529" y="99"/>
                  </a:lnTo>
                  <a:lnTo>
                    <a:pt x="528" y="98"/>
                  </a:lnTo>
                  <a:lnTo>
                    <a:pt x="526" y="97"/>
                  </a:lnTo>
                  <a:lnTo>
                    <a:pt x="525" y="97"/>
                  </a:lnTo>
                  <a:lnTo>
                    <a:pt x="523" y="97"/>
                  </a:lnTo>
                  <a:lnTo>
                    <a:pt x="521" y="98"/>
                  </a:lnTo>
                  <a:lnTo>
                    <a:pt x="520" y="99"/>
                  </a:lnTo>
                  <a:lnTo>
                    <a:pt x="520" y="100"/>
                  </a:lnTo>
                  <a:lnTo>
                    <a:pt x="501" y="100"/>
                  </a:lnTo>
                  <a:lnTo>
                    <a:pt x="501" y="99"/>
                  </a:lnTo>
                  <a:lnTo>
                    <a:pt x="500" y="98"/>
                  </a:lnTo>
                  <a:lnTo>
                    <a:pt x="499" y="97"/>
                  </a:lnTo>
                  <a:lnTo>
                    <a:pt x="497" y="97"/>
                  </a:lnTo>
                  <a:lnTo>
                    <a:pt x="495" y="97"/>
                  </a:lnTo>
                  <a:lnTo>
                    <a:pt x="494" y="98"/>
                  </a:lnTo>
                  <a:lnTo>
                    <a:pt x="493" y="99"/>
                  </a:lnTo>
                  <a:lnTo>
                    <a:pt x="492" y="100"/>
                  </a:lnTo>
                  <a:lnTo>
                    <a:pt x="477" y="100"/>
                  </a:lnTo>
                  <a:lnTo>
                    <a:pt x="477" y="99"/>
                  </a:lnTo>
                  <a:lnTo>
                    <a:pt x="476" y="98"/>
                  </a:lnTo>
                  <a:lnTo>
                    <a:pt x="474" y="97"/>
                  </a:lnTo>
                  <a:lnTo>
                    <a:pt x="473" y="97"/>
                  </a:lnTo>
                  <a:lnTo>
                    <a:pt x="471" y="97"/>
                  </a:lnTo>
                  <a:lnTo>
                    <a:pt x="469" y="98"/>
                  </a:lnTo>
                  <a:lnTo>
                    <a:pt x="469" y="99"/>
                  </a:lnTo>
                  <a:lnTo>
                    <a:pt x="468" y="100"/>
                  </a:lnTo>
                  <a:lnTo>
                    <a:pt x="188" y="100"/>
                  </a:lnTo>
                  <a:lnTo>
                    <a:pt x="187" y="99"/>
                  </a:lnTo>
                  <a:lnTo>
                    <a:pt x="186" y="98"/>
                  </a:lnTo>
                  <a:lnTo>
                    <a:pt x="185" y="97"/>
                  </a:lnTo>
                  <a:lnTo>
                    <a:pt x="183" y="97"/>
                  </a:lnTo>
                  <a:lnTo>
                    <a:pt x="182" y="97"/>
                  </a:lnTo>
                  <a:lnTo>
                    <a:pt x="180" y="98"/>
                  </a:lnTo>
                  <a:lnTo>
                    <a:pt x="179" y="99"/>
                  </a:lnTo>
                  <a:lnTo>
                    <a:pt x="179" y="100"/>
                  </a:lnTo>
                  <a:lnTo>
                    <a:pt x="165" y="100"/>
                  </a:lnTo>
                  <a:lnTo>
                    <a:pt x="165" y="99"/>
                  </a:lnTo>
                  <a:lnTo>
                    <a:pt x="164" y="98"/>
                  </a:lnTo>
                  <a:lnTo>
                    <a:pt x="162" y="97"/>
                  </a:lnTo>
                  <a:lnTo>
                    <a:pt x="161" y="97"/>
                  </a:lnTo>
                  <a:lnTo>
                    <a:pt x="159" y="97"/>
                  </a:lnTo>
                  <a:lnTo>
                    <a:pt x="158" y="98"/>
                  </a:lnTo>
                  <a:lnTo>
                    <a:pt x="157" y="99"/>
                  </a:lnTo>
                  <a:lnTo>
                    <a:pt x="156" y="100"/>
                  </a:lnTo>
                  <a:lnTo>
                    <a:pt x="135" y="100"/>
                  </a:lnTo>
                  <a:lnTo>
                    <a:pt x="135" y="99"/>
                  </a:lnTo>
                  <a:lnTo>
                    <a:pt x="133" y="98"/>
                  </a:lnTo>
                  <a:lnTo>
                    <a:pt x="132" y="97"/>
                  </a:lnTo>
                  <a:lnTo>
                    <a:pt x="130" y="97"/>
                  </a:lnTo>
                  <a:lnTo>
                    <a:pt x="129" y="97"/>
                  </a:lnTo>
                  <a:lnTo>
                    <a:pt x="127" y="98"/>
                  </a:lnTo>
                  <a:lnTo>
                    <a:pt x="126" y="99"/>
                  </a:lnTo>
                  <a:lnTo>
                    <a:pt x="126" y="100"/>
                  </a:lnTo>
                  <a:lnTo>
                    <a:pt x="70" y="100"/>
                  </a:lnTo>
                  <a:lnTo>
                    <a:pt x="70" y="99"/>
                  </a:lnTo>
                  <a:lnTo>
                    <a:pt x="69" y="98"/>
                  </a:lnTo>
                  <a:lnTo>
                    <a:pt x="68" y="97"/>
                  </a:lnTo>
                  <a:lnTo>
                    <a:pt x="66" y="97"/>
                  </a:lnTo>
                  <a:lnTo>
                    <a:pt x="64" y="97"/>
                  </a:lnTo>
                  <a:lnTo>
                    <a:pt x="63" y="98"/>
                  </a:lnTo>
                  <a:lnTo>
                    <a:pt x="62" y="99"/>
                  </a:lnTo>
                  <a:lnTo>
                    <a:pt x="61" y="100"/>
                  </a:lnTo>
                  <a:lnTo>
                    <a:pt x="49" y="100"/>
                  </a:lnTo>
                  <a:lnTo>
                    <a:pt x="48" y="99"/>
                  </a:lnTo>
                  <a:lnTo>
                    <a:pt x="47" y="98"/>
                  </a:lnTo>
                  <a:lnTo>
                    <a:pt x="46" y="97"/>
                  </a:lnTo>
                  <a:lnTo>
                    <a:pt x="44" y="97"/>
                  </a:lnTo>
                  <a:lnTo>
                    <a:pt x="43" y="97"/>
                  </a:lnTo>
                  <a:lnTo>
                    <a:pt x="41" y="98"/>
                  </a:lnTo>
                  <a:lnTo>
                    <a:pt x="40" y="99"/>
                  </a:lnTo>
                  <a:lnTo>
                    <a:pt x="40" y="100"/>
                  </a:lnTo>
                  <a:lnTo>
                    <a:pt x="28" y="100"/>
                  </a:lnTo>
                  <a:lnTo>
                    <a:pt x="28" y="99"/>
                  </a:lnTo>
                  <a:lnTo>
                    <a:pt x="27" y="98"/>
                  </a:lnTo>
                  <a:lnTo>
                    <a:pt x="26" y="97"/>
                  </a:lnTo>
                  <a:lnTo>
                    <a:pt x="24" y="97"/>
                  </a:lnTo>
                  <a:lnTo>
                    <a:pt x="22" y="97"/>
                  </a:lnTo>
                  <a:lnTo>
                    <a:pt x="21" y="98"/>
                  </a:lnTo>
                  <a:lnTo>
                    <a:pt x="20" y="99"/>
                  </a:lnTo>
                  <a:lnTo>
                    <a:pt x="19" y="100"/>
                  </a:lnTo>
                  <a:lnTo>
                    <a:pt x="0" y="100"/>
                  </a:lnTo>
                  <a:lnTo>
                    <a:pt x="0" y="25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61" name="Freeform 671"/>
            <p:cNvSpPr>
              <a:spLocks/>
            </p:cNvSpPr>
            <p:nvPr/>
          </p:nvSpPr>
          <p:spPr bwMode="auto">
            <a:xfrm>
              <a:off x="4322" y="104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62" name="Rectangle 672"/>
            <p:cNvSpPr>
              <a:spLocks noChangeArrowheads="1"/>
            </p:cNvSpPr>
            <p:nvPr/>
          </p:nvSpPr>
          <p:spPr bwMode="auto">
            <a:xfrm>
              <a:off x="4228" y="835"/>
              <a:ext cx="229" cy="63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63" name="Rectangle 673"/>
            <p:cNvSpPr>
              <a:spLocks noChangeArrowheads="1"/>
            </p:cNvSpPr>
            <p:nvPr/>
          </p:nvSpPr>
          <p:spPr bwMode="auto">
            <a:xfrm>
              <a:off x="4228" y="840"/>
              <a:ext cx="22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Depository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64" name="Rectangle 674"/>
            <p:cNvSpPr>
              <a:spLocks noChangeArrowheads="1"/>
            </p:cNvSpPr>
            <p:nvPr/>
          </p:nvSpPr>
          <p:spPr bwMode="auto">
            <a:xfrm>
              <a:off x="4276" y="866"/>
              <a:ext cx="13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Banks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65" name="Freeform 675"/>
            <p:cNvSpPr>
              <a:spLocks/>
            </p:cNvSpPr>
            <p:nvPr/>
          </p:nvSpPr>
          <p:spPr bwMode="auto">
            <a:xfrm>
              <a:off x="4328" y="898"/>
              <a:ext cx="15" cy="29"/>
            </a:xfrm>
            <a:custGeom>
              <a:avLst/>
              <a:gdLst>
                <a:gd name="T0" fmla="*/ 15 w 15"/>
                <a:gd name="T1" fmla="*/ 0 h 29"/>
                <a:gd name="T2" fmla="*/ 15 w 15"/>
                <a:gd name="T3" fmla="*/ 15 h 29"/>
                <a:gd name="T4" fmla="*/ 0 w 15"/>
                <a:gd name="T5" fmla="*/ 15 h 29"/>
                <a:gd name="T6" fmla="*/ 0 w 15"/>
                <a:gd name="T7" fmla="*/ 29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29"/>
                <a:gd name="T14" fmla="*/ 15 w 1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29">
                  <a:moveTo>
                    <a:pt x="15" y="0"/>
                  </a:moveTo>
                  <a:lnTo>
                    <a:pt x="15" y="15"/>
                  </a:lnTo>
                  <a:lnTo>
                    <a:pt x="0" y="15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66" name="Freeform 676"/>
            <p:cNvSpPr>
              <a:spLocks/>
            </p:cNvSpPr>
            <p:nvPr/>
          </p:nvSpPr>
          <p:spPr bwMode="auto">
            <a:xfrm>
              <a:off x="4325" y="926"/>
              <a:ext cx="6" cy="5"/>
            </a:xfrm>
            <a:custGeom>
              <a:avLst/>
              <a:gdLst>
                <a:gd name="T0" fmla="*/ 6 w 6"/>
                <a:gd name="T1" fmla="*/ 1 h 5"/>
                <a:gd name="T2" fmla="*/ 3 w 6"/>
                <a:gd name="T3" fmla="*/ 5 h 5"/>
                <a:gd name="T4" fmla="*/ 0 w 6"/>
                <a:gd name="T5" fmla="*/ 1 h 5"/>
                <a:gd name="T6" fmla="*/ 2 w 6"/>
                <a:gd name="T7" fmla="*/ 0 h 5"/>
                <a:gd name="T8" fmla="*/ 4 w 6"/>
                <a:gd name="T9" fmla="*/ 0 h 5"/>
                <a:gd name="T10" fmla="*/ 6 w 6"/>
                <a:gd name="T11" fmla="*/ 1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5"/>
                <a:gd name="T20" fmla="*/ 6 w 6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5">
                  <a:moveTo>
                    <a:pt x="6" y="1"/>
                  </a:moveTo>
                  <a:lnTo>
                    <a:pt x="3" y="5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67" name="Freeform 677"/>
            <p:cNvSpPr>
              <a:spLocks/>
            </p:cNvSpPr>
            <p:nvPr/>
          </p:nvSpPr>
          <p:spPr bwMode="auto">
            <a:xfrm>
              <a:off x="1649" y="2737"/>
              <a:ext cx="1010" cy="403"/>
            </a:xfrm>
            <a:custGeom>
              <a:avLst/>
              <a:gdLst>
                <a:gd name="T0" fmla="*/ 982 w 1010"/>
                <a:gd name="T1" fmla="*/ 16 h 403"/>
                <a:gd name="T2" fmla="*/ 976 w 1010"/>
                <a:gd name="T3" fmla="*/ 14 h 403"/>
                <a:gd name="T4" fmla="*/ 960 w 1010"/>
                <a:gd name="T5" fmla="*/ 17 h 403"/>
                <a:gd name="T6" fmla="*/ 956 w 1010"/>
                <a:gd name="T7" fmla="*/ 14 h 403"/>
                <a:gd name="T8" fmla="*/ 951 w 1010"/>
                <a:gd name="T9" fmla="*/ 17 h 403"/>
                <a:gd name="T10" fmla="*/ 905 w 1010"/>
                <a:gd name="T11" fmla="*/ 14 h 403"/>
                <a:gd name="T12" fmla="*/ 900 w 1010"/>
                <a:gd name="T13" fmla="*/ 16 h 403"/>
                <a:gd name="T14" fmla="*/ 772 w 1010"/>
                <a:gd name="T15" fmla="*/ 15 h 403"/>
                <a:gd name="T16" fmla="*/ 766 w 1010"/>
                <a:gd name="T17" fmla="*/ 15 h 403"/>
                <a:gd name="T18" fmla="*/ 753 w 1010"/>
                <a:gd name="T19" fmla="*/ 16 h 403"/>
                <a:gd name="T20" fmla="*/ 747 w 1010"/>
                <a:gd name="T21" fmla="*/ 14 h 403"/>
                <a:gd name="T22" fmla="*/ 724 w 1010"/>
                <a:gd name="T23" fmla="*/ 17 h 403"/>
                <a:gd name="T24" fmla="*/ 719 w 1010"/>
                <a:gd name="T25" fmla="*/ 14 h 403"/>
                <a:gd name="T26" fmla="*/ 715 w 1010"/>
                <a:gd name="T27" fmla="*/ 17 h 403"/>
                <a:gd name="T28" fmla="*/ 692 w 1010"/>
                <a:gd name="T29" fmla="*/ 14 h 403"/>
                <a:gd name="T30" fmla="*/ 686 w 1010"/>
                <a:gd name="T31" fmla="*/ 16 h 403"/>
                <a:gd name="T32" fmla="*/ 605 w 1010"/>
                <a:gd name="T33" fmla="*/ 15 h 403"/>
                <a:gd name="T34" fmla="*/ 599 w 1010"/>
                <a:gd name="T35" fmla="*/ 15 h 403"/>
                <a:gd name="T36" fmla="*/ 507 w 1010"/>
                <a:gd name="T37" fmla="*/ 16 h 403"/>
                <a:gd name="T38" fmla="*/ 501 w 1010"/>
                <a:gd name="T39" fmla="*/ 14 h 403"/>
                <a:gd name="T40" fmla="*/ 487 w 1010"/>
                <a:gd name="T41" fmla="*/ 17 h 403"/>
                <a:gd name="T42" fmla="*/ 481 w 1010"/>
                <a:gd name="T43" fmla="*/ 11 h 403"/>
                <a:gd name="T44" fmla="*/ 472 w 1010"/>
                <a:gd name="T45" fmla="*/ 12 h 403"/>
                <a:gd name="T46" fmla="*/ 458 w 1010"/>
                <a:gd name="T47" fmla="*/ 17 h 403"/>
                <a:gd name="T48" fmla="*/ 453 w 1010"/>
                <a:gd name="T49" fmla="*/ 14 h 403"/>
                <a:gd name="T50" fmla="*/ 449 w 1010"/>
                <a:gd name="T51" fmla="*/ 17 h 403"/>
                <a:gd name="T52" fmla="*/ 412 w 1010"/>
                <a:gd name="T53" fmla="*/ 14 h 403"/>
                <a:gd name="T54" fmla="*/ 407 w 1010"/>
                <a:gd name="T55" fmla="*/ 16 h 403"/>
                <a:gd name="T56" fmla="*/ 400 w 1010"/>
                <a:gd name="T57" fmla="*/ 14 h 403"/>
                <a:gd name="T58" fmla="*/ 393 w 1010"/>
                <a:gd name="T59" fmla="*/ 11 h 403"/>
                <a:gd name="T60" fmla="*/ 386 w 1010"/>
                <a:gd name="T61" fmla="*/ 15 h 403"/>
                <a:gd name="T62" fmla="*/ 360 w 1010"/>
                <a:gd name="T63" fmla="*/ 14 h 403"/>
                <a:gd name="T64" fmla="*/ 353 w 1010"/>
                <a:gd name="T65" fmla="*/ 12 h 403"/>
                <a:gd name="T66" fmla="*/ 347 w 1010"/>
                <a:gd name="T67" fmla="*/ 16 h 403"/>
                <a:gd name="T68" fmla="*/ 283 w 1010"/>
                <a:gd name="T69" fmla="*/ 15 h 403"/>
                <a:gd name="T70" fmla="*/ 276 w 1010"/>
                <a:gd name="T71" fmla="*/ 15 h 403"/>
                <a:gd name="T72" fmla="*/ 273 w 1010"/>
                <a:gd name="T73" fmla="*/ 16 h 403"/>
                <a:gd name="T74" fmla="*/ 267 w 1010"/>
                <a:gd name="T75" fmla="*/ 14 h 403"/>
                <a:gd name="T76" fmla="*/ 244 w 1010"/>
                <a:gd name="T77" fmla="*/ 17 h 403"/>
                <a:gd name="T78" fmla="*/ 240 w 1010"/>
                <a:gd name="T79" fmla="*/ 14 h 403"/>
                <a:gd name="T80" fmla="*/ 235 w 1010"/>
                <a:gd name="T81" fmla="*/ 17 h 403"/>
                <a:gd name="T82" fmla="*/ 223 w 1010"/>
                <a:gd name="T83" fmla="*/ 14 h 403"/>
                <a:gd name="T84" fmla="*/ 217 w 1010"/>
                <a:gd name="T85" fmla="*/ 16 h 403"/>
                <a:gd name="T86" fmla="*/ 163 w 1010"/>
                <a:gd name="T87" fmla="*/ 15 h 403"/>
                <a:gd name="T88" fmla="*/ 157 w 1010"/>
                <a:gd name="T89" fmla="*/ 15 h 403"/>
                <a:gd name="T90" fmla="*/ 111 w 1010"/>
                <a:gd name="T91" fmla="*/ 16 h 403"/>
                <a:gd name="T92" fmla="*/ 105 w 1010"/>
                <a:gd name="T93" fmla="*/ 14 h 403"/>
                <a:gd name="T94" fmla="*/ 0 w 1010"/>
                <a:gd name="T95" fmla="*/ 17 h 40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10"/>
                <a:gd name="T145" fmla="*/ 0 h 403"/>
                <a:gd name="T146" fmla="*/ 1010 w 1010"/>
                <a:gd name="T147" fmla="*/ 403 h 40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10" h="403">
                  <a:moveTo>
                    <a:pt x="1010" y="403"/>
                  </a:moveTo>
                  <a:lnTo>
                    <a:pt x="1010" y="17"/>
                  </a:lnTo>
                  <a:lnTo>
                    <a:pt x="983" y="17"/>
                  </a:lnTo>
                  <a:lnTo>
                    <a:pt x="982" y="16"/>
                  </a:lnTo>
                  <a:lnTo>
                    <a:pt x="981" y="15"/>
                  </a:lnTo>
                  <a:lnTo>
                    <a:pt x="980" y="14"/>
                  </a:lnTo>
                  <a:lnTo>
                    <a:pt x="978" y="14"/>
                  </a:lnTo>
                  <a:lnTo>
                    <a:pt x="976" y="14"/>
                  </a:lnTo>
                  <a:lnTo>
                    <a:pt x="975" y="15"/>
                  </a:lnTo>
                  <a:lnTo>
                    <a:pt x="974" y="16"/>
                  </a:lnTo>
                  <a:lnTo>
                    <a:pt x="974" y="17"/>
                  </a:lnTo>
                  <a:lnTo>
                    <a:pt x="960" y="17"/>
                  </a:lnTo>
                  <a:lnTo>
                    <a:pt x="960" y="16"/>
                  </a:lnTo>
                  <a:lnTo>
                    <a:pt x="959" y="15"/>
                  </a:lnTo>
                  <a:lnTo>
                    <a:pt x="957" y="14"/>
                  </a:lnTo>
                  <a:lnTo>
                    <a:pt x="956" y="14"/>
                  </a:lnTo>
                  <a:lnTo>
                    <a:pt x="954" y="14"/>
                  </a:lnTo>
                  <a:lnTo>
                    <a:pt x="952" y="15"/>
                  </a:lnTo>
                  <a:lnTo>
                    <a:pt x="951" y="16"/>
                  </a:lnTo>
                  <a:lnTo>
                    <a:pt x="951" y="17"/>
                  </a:lnTo>
                  <a:lnTo>
                    <a:pt x="908" y="17"/>
                  </a:lnTo>
                  <a:lnTo>
                    <a:pt x="908" y="16"/>
                  </a:lnTo>
                  <a:lnTo>
                    <a:pt x="907" y="15"/>
                  </a:lnTo>
                  <a:lnTo>
                    <a:pt x="905" y="14"/>
                  </a:lnTo>
                  <a:lnTo>
                    <a:pt x="904" y="14"/>
                  </a:lnTo>
                  <a:lnTo>
                    <a:pt x="902" y="14"/>
                  </a:lnTo>
                  <a:lnTo>
                    <a:pt x="901" y="15"/>
                  </a:lnTo>
                  <a:lnTo>
                    <a:pt x="900" y="16"/>
                  </a:lnTo>
                  <a:lnTo>
                    <a:pt x="899" y="17"/>
                  </a:lnTo>
                  <a:lnTo>
                    <a:pt x="773" y="17"/>
                  </a:lnTo>
                  <a:lnTo>
                    <a:pt x="773" y="16"/>
                  </a:lnTo>
                  <a:lnTo>
                    <a:pt x="772" y="15"/>
                  </a:lnTo>
                  <a:lnTo>
                    <a:pt x="771" y="14"/>
                  </a:lnTo>
                  <a:lnTo>
                    <a:pt x="769" y="14"/>
                  </a:lnTo>
                  <a:lnTo>
                    <a:pt x="767" y="14"/>
                  </a:lnTo>
                  <a:lnTo>
                    <a:pt x="766" y="15"/>
                  </a:lnTo>
                  <a:lnTo>
                    <a:pt x="765" y="16"/>
                  </a:lnTo>
                  <a:lnTo>
                    <a:pt x="764" y="17"/>
                  </a:lnTo>
                  <a:lnTo>
                    <a:pt x="753" y="17"/>
                  </a:lnTo>
                  <a:lnTo>
                    <a:pt x="753" y="16"/>
                  </a:lnTo>
                  <a:lnTo>
                    <a:pt x="752" y="15"/>
                  </a:lnTo>
                  <a:lnTo>
                    <a:pt x="751" y="14"/>
                  </a:lnTo>
                  <a:lnTo>
                    <a:pt x="749" y="14"/>
                  </a:lnTo>
                  <a:lnTo>
                    <a:pt x="747" y="14"/>
                  </a:lnTo>
                  <a:lnTo>
                    <a:pt x="746" y="15"/>
                  </a:lnTo>
                  <a:lnTo>
                    <a:pt x="745" y="16"/>
                  </a:lnTo>
                  <a:lnTo>
                    <a:pt x="744" y="17"/>
                  </a:lnTo>
                  <a:lnTo>
                    <a:pt x="724" y="17"/>
                  </a:lnTo>
                  <a:lnTo>
                    <a:pt x="724" y="16"/>
                  </a:lnTo>
                  <a:lnTo>
                    <a:pt x="723" y="15"/>
                  </a:lnTo>
                  <a:lnTo>
                    <a:pt x="721" y="14"/>
                  </a:lnTo>
                  <a:lnTo>
                    <a:pt x="719" y="14"/>
                  </a:lnTo>
                  <a:lnTo>
                    <a:pt x="718" y="14"/>
                  </a:lnTo>
                  <a:lnTo>
                    <a:pt x="716" y="15"/>
                  </a:lnTo>
                  <a:lnTo>
                    <a:pt x="715" y="16"/>
                  </a:lnTo>
                  <a:lnTo>
                    <a:pt x="715" y="17"/>
                  </a:lnTo>
                  <a:lnTo>
                    <a:pt x="695" y="17"/>
                  </a:lnTo>
                  <a:lnTo>
                    <a:pt x="694" y="16"/>
                  </a:lnTo>
                  <a:lnTo>
                    <a:pt x="693" y="15"/>
                  </a:lnTo>
                  <a:lnTo>
                    <a:pt x="692" y="14"/>
                  </a:lnTo>
                  <a:lnTo>
                    <a:pt x="690" y="14"/>
                  </a:lnTo>
                  <a:lnTo>
                    <a:pt x="688" y="14"/>
                  </a:lnTo>
                  <a:lnTo>
                    <a:pt x="687" y="15"/>
                  </a:lnTo>
                  <a:lnTo>
                    <a:pt x="686" y="16"/>
                  </a:lnTo>
                  <a:lnTo>
                    <a:pt x="686" y="17"/>
                  </a:lnTo>
                  <a:lnTo>
                    <a:pt x="607" y="17"/>
                  </a:lnTo>
                  <a:lnTo>
                    <a:pt x="606" y="16"/>
                  </a:lnTo>
                  <a:lnTo>
                    <a:pt x="605" y="15"/>
                  </a:lnTo>
                  <a:lnTo>
                    <a:pt x="604" y="14"/>
                  </a:lnTo>
                  <a:lnTo>
                    <a:pt x="602" y="14"/>
                  </a:lnTo>
                  <a:lnTo>
                    <a:pt x="601" y="14"/>
                  </a:lnTo>
                  <a:lnTo>
                    <a:pt x="599" y="15"/>
                  </a:lnTo>
                  <a:lnTo>
                    <a:pt x="598" y="16"/>
                  </a:lnTo>
                  <a:lnTo>
                    <a:pt x="598" y="17"/>
                  </a:lnTo>
                  <a:lnTo>
                    <a:pt x="507" y="17"/>
                  </a:lnTo>
                  <a:lnTo>
                    <a:pt x="507" y="16"/>
                  </a:lnTo>
                  <a:lnTo>
                    <a:pt x="506" y="15"/>
                  </a:lnTo>
                  <a:lnTo>
                    <a:pt x="505" y="14"/>
                  </a:lnTo>
                  <a:lnTo>
                    <a:pt x="503" y="14"/>
                  </a:lnTo>
                  <a:lnTo>
                    <a:pt x="501" y="14"/>
                  </a:lnTo>
                  <a:lnTo>
                    <a:pt x="500" y="15"/>
                  </a:lnTo>
                  <a:lnTo>
                    <a:pt x="499" y="16"/>
                  </a:lnTo>
                  <a:lnTo>
                    <a:pt x="498" y="17"/>
                  </a:lnTo>
                  <a:lnTo>
                    <a:pt x="487" y="17"/>
                  </a:lnTo>
                  <a:lnTo>
                    <a:pt x="486" y="15"/>
                  </a:lnTo>
                  <a:lnTo>
                    <a:pt x="485" y="14"/>
                  </a:lnTo>
                  <a:lnTo>
                    <a:pt x="484" y="12"/>
                  </a:lnTo>
                  <a:lnTo>
                    <a:pt x="481" y="11"/>
                  </a:lnTo>
                  <a:lnTo>
                    <a:pt x="479" y="11"/>
                  </a:lnTo>
                  <a:lnTo>
                    <a:pt x="477" y="11"/>
                  </a:lnTo>
                  <a:lnTo>
                    <a:pt x="474" y="11"/>
                  </a:lnTo>
                  <a:lnTo>
                    <a:pt x="472" y="12"/>
                  </a:lnTo>
                  <a:lnTo>
                    <a:pt x="471" y="14"/>
                  </a:lnTo>
                  <a:lnTo>
                    <a:pt x="470" y="15"/>
                  </a:lnTo>
                  <a:lnTo>
                    <a:pt x="469" y="17"/>
                  </a:lnTo>
                  <a:lnTo>
                    <a:pt x="458" y="17"/>
                  </a:lnTo>
                  <a:lnTo>
                    <a:pt x="458" y="16"/>
                  </a:lnTo>
                  <a:lnTo>
                    <a:pt x="457" y="15"/>
                  </a:lnTo>
                  <a:lnTo>
                    <a:pt x="455" y="14"/>
                  </a:lnTo>
                  <a:lnTo>
                    <a:pt x="453" y="14"/>
                  </a:lnTo>
                  <a:lnTo>
                    <a:pt x="452" y="14"/>
                  </a:lnTo>
                  <a:lnTo>
                    <a:pt x="450" y="15"/>
                  </a:lnTo>
                  <a:lnTo>
                    <a:pt x="449" y="16"/>
                  </a:lnTo>
                  <a:lnTo>
                    <a:pt x="449" y="17"/>
                  </a:lnTo>
                  <a:lnTo>
                    <a:pt x="415" y="17"/>
                  </a:lnTo>
                  <a:lnTo>
                    <a:pt x="415" y="16"/>
                  </a:lnTo>
                  <a:lnTo>
                    <a:pt x="414" y="15"/>
                  </a:lnTo>
                  <a:lnTo>
                    <a:pt x="412" y="14"/>
                  </a:lnTo>
                  <a:lnTo>
                    <a:pt x="411" y="14"/>
                  </a:lnTo>
                  <a:lnTo>
                    <a:pt x="409" y="14"/>
                  </a:lnTo>
                  <a:lnTo>
                    <a:pt x="407" y="15"/>
                  </a:lnTo>
                  <a:lnTo>
                    <a:pt x="407" y="16"/>
                  </a:lnTo>
                  <a:lnTo>
                    <a:pt x="406" y="17"/>
                  </a:lnTo>
                  <a:lnTo>
                    <a:pt x="402" y="17"/>
                  </a:lnTo>
                  <a:lnTo>
                    <a:pt x="401" y="15"/>
                  </a:lnTo>
                  <a:lnTo>
                    <a:pt x="400" y="14"/>
                  </a:lnTo>
                  <a:lnTo>
                    <a:pt x="399" y="13"/>
                  </a:lnTo>
                  <a:lnTo>
                    <a:pt x="397" y="12"/>
                  </a:lnTo>
                  <a:lnTo>
                    <a:pt x="395" y="11"/>
                  </a:lnTo>
                  <a:lnTo>
                    <a:pt x="393" y="11"/>
                  </a:lnTo>
                  <a:lnTo>
                    <a:pt x="391" y="12"/>
                  </a:lnTo>
                  <a:lnTo>
                    <a:pt x="389" y="13"/>
                  </a:lnTo>
                  <a:lnTo>
                    <a:pt x="387" y="14"/>
                  </a:lnTo>
                  <a:lnTo>
                    <a:pt x="386" y="15"/>
                  </a:lnTo>
                  <a:lnTo>
                    <a:pt x="386" y="17"/>
                  </a:lnTo>
                  <a:lnTo>
                    <a:pt x="361" y="17"/>
                  </a:lnTo>
                  <a:lnTo>
                    <a:pt x="361" y="16"/>
                  </a:lnTo>
                  <a:lnTo>
                    <a:pt x="360" y="14"/>
                  </a:lnTo>
                  <a:lnTo>
                    <a:pt x="359" y="13"/>
                  </a:lnTo>
                  <a:lnTo>
                    <a:pt x="357" y="12"/>
                  </a:lnTo>
                  <a:lnTo>
                    <a:pt x="355" y="12"/>
                  </a:lnTo>
                  <a:lnTo>
                    <a:pt x="353" y="12"/>
                  </a:lnTo>
                  <a:lnTo>
                    <a:pt x="351" y="12"/>
                  </a:lnTo>
                  <a:lnTo>
                    <a:pt x="349" y="13"/>
                  </a:lnTo>
                  <a:lnTo>
                    <a:pt x="347" y="14"/>
                  </a:lnTo>
                  <a:lnTo>
                    <a:pt x="347" y="16"/>
                  </a:lnTo>
                  <a:lnTo>
                    <a:pt x="346" y="17"/>
                  </a:lnTo>
                  <a:lnTo>
                    <a:pt x="284" y="17"/>
                  </a:lnTo>
                  <a:lnTo>
                    <a:pt x="284" y="16"/>
                  </a:lnTo>
                  <a:lnTo>
                    <a:pt x="283" y="15"/>
                  </a:lnTo>
                  <a:lnTo>
                    <a:pt x="281" y="14"/>
                  </a:lnTo>
                  <a:lnTo>
                    <a:pt x="280" y="14"/>
                  </a:lnTo>
                  <a:lnTo>
                    <a:pt x="278" y="14"/>
                  </a:lnTo>
                  <a:lnTo>
                    <a:pt x="276" y="15"/>
                  </a:lnTo>
                  <a:lnTo>
                    <a:pt x="275" y="16"/>
                  </a:lnTo>
                  <a:lnTo>
                    <a:pt x="275" y="17"/>
                  </a:lnTo>
                  <a:lnTo>
                    <a:pt x="273" y="17"/>
                  </a:lnTo>
                  <a:lnTo>
                    <a:pt x="273" y="16"/>
                  </a:lnTo>
                  <a:lnTo>
                    <a:pt x="272" y="15"/>
                  </a:lnTo>
                  <a:lnTo>
                    <a:pt x="270" y="14"/>
                  </a:lnTo>
                  <a:lnTo>
                    <a:pt x="269" y="14"/>
                  </a:lnTo>
                  <a:lnTo>
                    <a:pt x="267" y="14"/>
                  </a:lnTo>
                  <a:lnTo>
                    <a:pt x="265" y="15"/>
                  </a:lnTo>
                  <a:lnTo>
                    <a:pt x="264" y="16"/>
                  </a:lnTo>
                  <a:lnTo>
                    <a:pt x="264" y="17"/>
                  </a:lnTo>
                  <a:lnTo>
                    <a:pt x="244" y="17"/>
                  </a:lnTo>
                  <a:lnTo>
                    <a:pt x="244" y="16"/>
                  </a:lnTo>
                  <a:lnTo>
                    <a:pt x="243" y="15"/>
                  </a:lnTo>
                  <a:lnTo>
                    <a:pt x="241" y="14"/>
                  </a:lnTo>
                  <a:lnTo>
                    <a:pt x="240" y="14"/>
                  </a:lnTo>
                  <a:lnTo>
                    <a:pt x="238" y="14"/>
                  </a:lnTo>
                  <a:lnTo>
                    <a:pt x="237" y="15"/>
                  </a:lnTo>
                  <a:lnTo>
                    <a:pt x="236" y="16"/>
                  </a:lnTo>
                  <a:lnTo>
                    <a:pt x="235" y="17"/>
                  </a:lnTo>
                  <a:lnTo>
                    <a:pt x="226" y="17"/>
                  </a:lnTo>
                  <a:lnTo>
                    <a:pt x="226" y="16"/>
                  </a:lnTo>
                  <a:lnTo>
                    <a:pt x="225" y="15"/>
                  </a:lnTo>
                  <a:lnTo>
                    <a:pt x="223" y="14"/>
                  </a:lnTo>
                  <a:lnTo>
                    <a:pt x="222" y="14"/>
                  </a:lnTo>
                  <a:lnTo>
                    <a:pt x="220" y="14"/>
                  </a:lnTo>
                  <a:lnTo>
                    <a:pt x="218" y="15"/>
                  </a:lnTo>
                  <a:lnTo>
                    <a:pt x="217" y="16"/>
                  </a:lnTo>
                  <a:lnTo>
                    <a:pt x="217" y="17"/>
                  </a:lnTo>
                  <a:lnTo>
                    <a:pt x="164" y="17"/>
                  </a:lnTo>
                  <a:lnTo>
                    <a:pt x="164" y="16"/>
                  </a:lnTo>
                  <a:lnTo>
                    <a:pt x="163" y="15"/>
                  </a:lnTo>
                  <a:lnTo>
                    <a:pt x="162" y="14"/>
                  </a:lnTo>
                  <a:lnTo>
                    <a:pt x="160" y="14"/>
                  </a:lnTo>
                  <a:lnTo>
                    <a:pt x="158" y="14"/>
                  </a:lnTo>
                  <a:lnTo>
                    <a:pt x="157" y="15"/>
                  </a:lnTo>
                  <a:lnTo>
                    <a:pt x="156" y="16"/>
                  </a:lnTo>
                  <a:lnTo>
                    <a:pt x="155" y="17"/>
                  </a:lnTo>
                  <a:lnTo>
                    <a:pt x="111" y="17"/>
                  </a:lnTo>
                  <a:lnTo>
                    <a:pt x="111" y="16"/>
                  </a:lnTo>
                  <a:lnTo>
                    <a:pt x="110" y="15"/>
                  </a:lnTo>
                  <a:lnTo>
                    <a:pt x="108" y="14"/>
                  </a:lnTo>
                  <a:lnTo>
                    <a:pt x="107" y="14"/>
                  </a:lnTo>
                  <a:lnTo>
                    <a:pt x="105" y="14"/>
                  </a:lnTo>
                  <a:lnTo>
                    <a:pt x="104" y="15"/>
                  </a:lnTo>
                  <a:lnTo>
                    <a:pt x="102" y="16"/>
                  </a:lnTo>
                  <a:lnTo>
                    <a:pt x="102" y="17"/>
                  </a:ln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68" name="Freeform 678"/>
            <p:cNvSpPr>
              <a:spLocks/>
            </p:cNvSpPr>
            <p:nvPr/>
          </p:nvSpPr>
          <p:spPr bwMode="auto">
            <a:xfrm>
              <a:off x="1643" y="272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69" name="Freeform 679"/>
            <p:cNvSpPr>
              <a:spLocks/>
            </p:cNvSpPr>
            <p:nvPr/>
          </p:nvSpPr>
          <p:spPr bwMode="auto">
            <a:xfrm>
              <a:off x="2605" y="1163"/>
              <a:ext cx="128" cy="1995"/>
            </a:xfrm>
            <a:custGeom>
              <a:avLst/>
              <a:gdLst>
                <a:gd name="T0" fmla="*/ 11 w 128"/>
                <a:gd name="T1" fmla="*/ 1995 h 1995"/>
                <a:gd name="T2" fmla="*/ 0 w 128"/>
                <a:gd name="T3" fmla="*/ 1995 h 1995"/>
                <a:gd name="T4" fmla="*/ 0 w 128"/>
                <a:gd name="T5" fmla="*/ 546 h 1995"/>
                <a:gd name="T6" fmla="*/ 11 w 128"/>
                <a:gd name="T7" fmla="*/ 546 h 1995"/>
                <a:gd name="T8" fmla="*/ 11 w 128"/>
                <a:gd name="T9" fmla="*/ 545 h 1995"/>
                <a:gd name="T10" fmla="*/ 12 w 128"/>
                <a:gd name="T11" fmla="*/ 544 h 1995"/>
                <a:gd name="T12" fmla="*/ 14 w 128"/>
                <a:gd name="T13" fmla="*/ 543 h 1995"/>
                <a:gd name="T14" fmla="*/ 15 w 128"/>
                <a:gd name="T15" fmla="*/ 543 h 1995"/>
                <a:gd name="T16" fmla="*/ 17 w 128"/>
                <a:gd name="T17" fmla="*/ 543 h 1995"/>
                <a:gd name="T18" fmla="*/ 19 w 128"/>
                <a:gd name="T19" fmla="*/ 544 h 1995"/>
                <a:gd name="T20" fmla="*/ 20 w 128"/>
                <a:gd name="T21" fmla="*/ 545 h 1995"/>
                <a:gd name="T22" fmla="*/ 20 w 128"/>
                <a:gd name="T23" fmla="*/ 546 h 1995"/>
                <a:gd name="T24" fmla="*/ 28 w 128"/>
                <a:gd name="T25" fmla="*/ 546 h 1995"/>
                <a:gd name="T26" fmla="*/ 29 w 128"/>
                <a:gd name="T27" fmla="*/ 545 h 1995"/>
                <a:gd name="T28" fmla="*/ 30 w 128"/>
                <a:gd name="T29" fmla="*/ 543 h 1995"/>
                <a:gd name="T30" fmla="*/ 31 w 128"/>
                <a:gd name="T31" fmla="*/ 542 h 1995"/>
                <a:gd name="T32" fmla="*/ 33 w 128"/>
                <a:gd name="T33" fmla="*/ 541 h 1995"/>
                <a:gd name="T34" fmla="*/ 35 w 128"/>
                <a:gd name="T35" fmla="*/ 541 h 1995"/>
                <a:gd name="T36" fmla="*/ 37 w 128"/>
                <a:gd name="T37" fmla="*/ 541 h 1995"/>
                <a:gd name="T38" fmla="*/ 39 w 128"/>
                <a:gd name="T39" fmla="*/ 542 h 1995"/>
                <a:gd name="T40" fmla="*/ 41 w 128"/>
                <a:gd name="T41" fmla="*/ 543 h 1995"/>
                <a:gd name="T42" fmla="*/ 41 w 128"/>
                <a:gd name="T43" fmla="*/ 545 h 1995"/>
                <a:gd name="T44" fmla="*/ 42 w 128"/>
                <a:gd name="T45" fmla="*/ 546 h 1995"/>
                <a:gd name="T46" fmla="*/ 65 w 128"/>
                <a:gd name="T47" fmla="*/ 546 h 1995"/>
                <a:gd name="T48" fmla="*/ 66 w 128"/>
                <a:gd name="T49" fmla="*/ 545 h 1995"/>
                <a:gd name="T50" fmla="*/ 67 w 128"/>
                <a:gd name="T51" fmla="*/ 544 h 1995"/>
                <a:gd name="T52" fmla="*/ 68 w 128"/>
                <a:gd name="T53" fmla="*/ 543 h 1995"/>
                <a:gd name="T54" fmla="*/ 70 w 128"/>
                <a:gd name="T55" fmla="*/ 543 h 1995"/>
                <a:gd name="T56" fmla="*/ 72 w 128"/>
                <a:gd name="T57" fmla="*/ 543 h 1995"/>
                <a:gd name="T58" fmla="*/ 73 w 128"/>
                <a:gd name="T59" fmla="*/ 544 h 1995"/>
                <a:gd name="T60" fmla="*/ 74 w 128"/>
                <a:gd name="T61" fmla="*/ 545 h 1995"/>
                <a:gd name="T62" fmla="*/ 74 w 128"/>
                <a:gd name="T63" fmla="*/ 546 h 1995"/>
                <a:gd name="T64" fmla="*/ 90 w 128"/>
                <a:gd name="T65" fmla="*/ 546 h 1995"/>
                <a:gd name="T66" fmla="*/ 90 w 128"/>
                <a:gd name="T67" fmla="*/ 545 h 1995"/>
                <a:gd name="T68" fmla="*/ 91 w 128"/>
                <a:gd name="T69" fmla="*/ 544 h 1995"/>
                <a:gd name="T70" fmla="*/ 92 w 128"/>
                <a:gd name="T71" fmla="*/ 543 h 1995"/>
                <a:gd name="T72" fmla="*/ 94 w 128"/>
                <a:gd name="T73" fmla="*/ 543 h 1995"/>
                <a:gd name="T74" fmla="*/ 96 w 128"/>
                <a:gd name="T75" fmla="*/ 543 h 1995"/>
                <a:gd name="T76" fmla="*/ 97 w 128"/>
                <a:gd name="T77" fmla="*/ 544 h 1995"/>
                <a:gd name="T78" fmla="*/ 98 w 128"/>
                <a:gd name="T79" fmla="*/ 545 h 1995"/>
                <a:gd name="T80" fmla="*/ 99 w 128"/>
                <a:gd name="T81" fmla="*/ 546 h 1995"/>
                <a:gd name="T82" fmla="*/ 128 w 128"/>
                <a:gd name="T83" fmla="*/ 546 h 1995"/>
                <a:gd name="T84" fmla="*/ 128 w 128"/>
                <a:gd name="T85" fmla="*/ 254 h 1995"/>
                <a:gd name="T86" fmla="*/ 110 w 128"/>
                <a:gd name="T87" fmla="*/ 254 h 1995"/>
                <a:gd name="T88" fmla="*/ 110 w 128"/>
                <a:gd name="T89" fmla="*/ 0 h 199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995"/>
                <a:gd name="T137" fmla="*/ 128 w 128"/>
                <a:gd name="T138" fmla="*/ 1995 h 199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995">
                  <a:moveTo>
                    <a:pt x="11" y="1995"/>
                  </a:moveTo>
                  <a:lnTo>
                    <a:pt x="0" y="1995"/>
                  </a:lnTo>
                  <a:lnTo>
                    <a:pt x="0" y="546"/>
                  </a:lnTo>
                  <a:lnTo>
                    <a:pt x="11" y="546"/>
                  </a:lnTo>
                  <a:lnTo>
                    <a:pt x="11" y="545"/>
                  </a:lnTo>
                  <a:lnTo>
                    <a:pt x="12" y="544"/>
                  </a:lnTo>
                  <a:lnTo>
                    <a:pt x="14" y="543"/>
                  </a:lnTo>
                  <a:lnTo>
                    <a:pt x="15" y="543"/>
                  </a:lnTo>
                  <a:lnTo>
                    <a:pt x="17" y="543"/>
                  </a:lnTo>
                  <a:lnTo>
                    <a:pt x="19" y="544"/>
                  </a:lnTo>
                  <a:lnTo>
                    <a:pt x="20" y="545"/>
                  </a:lnTo>
                  <a:lnTo>
                    <a:pt x="20" y="546"/>
                  </a:lnTo>
                  <a:lnTo>
                    <a:pt x="28" y="546"/>
                  </a:lnTo>
                  <a:lnTo>
                    <a:pt x="29" y="545"/>
                  </a:lnTo>
                  <a:lnTo>
                    <a:pt x="30" y="543"/>
                  </a:lnTo>
                  <a:lnTo>
                    <a:pt x="31" y="542"/>
                  </a:lnTo>
                  <a:lnTo>
                    <a:pt x="33" y="541"/>
                  </a:lnTo>
                  <a:lnTo>
                    <a:pt x="35" y="541"/>
                  </a:lnTo>
                  <a:lnTo>
                    <a:pt x="37" y="541"/>
                  </a:lnTo>
                  <a:lnTo>
                    <a:pt x="39" y="542"/>
                  </a:lnTo>
                  <a:lnTo>
                    <a:pt x="41" y="543"/>
                  </a:lnTo>
                  <a:lnTo>
                    <a:pt x="41" y="545"/>
                  </a:lnTo>
                  <a:lnTo>
                    <a:pt x="42" y="546"/>
                  </a:lnTo>
                  <a:lnTo>
                    <a:pt x="65" y="546"/>
                  </a:lnTo>
                  <a:lnTo>
                    <a:pt x="66" y="545"/>
                  </a:lnTo>
                  <a:lnTo>
                    <a:pt x="67" y="544"/>
                  </a:lnTo>
                  <a:lnTo>
                    <a:pt x="68" y="543"/>
                  </a:lnTo>
                  <a:lnTo>
                    <a:pt x="70" y="543"/>
                  </a:lnTo>
                  <a:lnTo>
                    <a:pt x="72" y="543"/>
                  </a:lnTo>
                  <a:lnTo>
                    <a:pt x="73" y="544"/>
                  </a:lnTo>
                  <a:lnTo>
                    <a:pt x="74" y="545"/>
                  </a:lnTo>
                  <a:lnTo>
                    <a:pt x="74" y="546"/>
                  </a:lnTo>
                  <a:lnTo>
                    <a:pt x="90" y="546"/>
                  </a:lnTo>
                  <a:lnTo>
                    <a:pt x="90" y="545"/>
                  </a:lnTo>
                  <a:lnTo>
                    <a:pt x="91" y="544"/>
                  </a:lnTo>
                  <a:lnTo>
                    <a:pt x="92" y="543"/>
                  </a:lnTo>
                  <a:lnTo>
                    <a:pt x="94" y="543"/>
                  </a:lnTo>
                  <a:lnTo>
                    <a:pt x="96" y="543"/>
                  </a:lnTo>
                  <a:lnTo>
                    <a:pt x="97" y="544"/>
                  </a:lnTo>
                  <a:lnTo>
                    <a:pt x="98" y="545"/>
                  </a:lnTo>
                  <a:lnTo>
                    <a:pt x="99" y="546"/>
                  </a:lnTo>
                  <a:lnTo>
                    <a:pt x="128" y="546"/>
                  </a:lnTo>
                  <a:lnTo>
                    <a:pt x="128" y="254"/>
                  </a:lnTo>
                  <a:lnTo>
                    <a:pt x="110" y="254"/>
                  </a:lnTo>
                  <a:lnTo>
                    <a:pt x="11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70" name="Freeform 680"/>
            <p:cNvSpPr>
              <a:spLocks/>
            </p:cNvSpPr>
            <p:nvPr/>
          </p:nvSpPr>
          <p:spPr bwMode="auto">
            <a:xfrm>
              <a:off x="2614" y="3154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71" name="Rectangle 681"/>
            <p:cNvSpPr>
              <a:spLocks noChangeArrowheads="1"/>
            </p:cNvSpPr>
            <p:nvPr/>
          </p:nvSpPr>
          <p:spPr bwMode="auto">
            <a:xfrm>
              <a:off x="1458" y="1357"/>
              <a:ext cx="188" cy="7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72" name="Rectangle 682"/>
            <p:cNvSpPr>
              <a:spLocks noChangeArrowheads="1"/>
            </p:cNvSpPr>
            <p:nvPr/>
          </p:nvSpPr>
          <p:spPr bwMode="auto">
            <a:xfrm>
              <a:off x="1475" y="1367"/>
              <a:ext cx="9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Cell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73" name="Rectangle 683"/>
            <p:cNvSpPr>
              <a:spLocks noChangeArrowheads="1"/>
            </p:cNvSpPr>
            <p:nvPr/>
          </p:nvSpPr>
          <p:spPr bwMode="auto">
            <a:xfrm>
              <a:off x="1475" y="1391"/>
              <a:ext cx="16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Phones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74" name="Freeform 684"/>
            <p:cNvSpPr>
              <a:spLocks/>
            </p:cNvSpPr>
            <p:nvPr/>
          </p:nvSpPr>
          <p:spPr bwMode="auto">
            <a:xfrm>
              <a:off x="1415" y="1430"/>
              <a:ext cx="137" cy="1165"/>
            </a:xfrm>
            <a:custGeom>
              <a:avLst/>
              <a:gdLst>
                <a:gd name="T0" fmla="*/ 137 w 137"/>
                <a:gd name="T1" fmla="*/ 0 h 1165"/>
                <a:gd name="T2" fmla="*/ 137 w 137"/>
                <a:gd name="T3" fmla="*/ 15 h 1165"/>
                <a:gd name="T4" fmla="*/ 0 w 137"/>
                <a:gd name="T5" fmla="*/ 15 h 1165"/>
                <a:gd name="T6" fmla="*/ 0 w 137"/>
                <a:gd name="T7" fmla="*/ 1015 h 1165"/>
                <a:gd name="T8" fmla="*/ 5 w 137"/>
                <a:gd name="T9" fmla="*/ 1015 h 1165"/>
                <a:gd name="T10" fmla="*/ 6 w 137"/>
                <a:gd name="T11" fmla="*/ 1014 h 1165"/>
                <a:gd name="T12" fmla="*/ 7 w 137"/>
                <a:gd name="T13" fmla="*/ 1013 h 1165"/>
                <a:gd name="T14" fmla="*/ 8 w 137"/>
                <a:gd name="T15" fmla="*/ 1012 h 1165"/>
                <a:gd name="T16" fmla="*/ 10 w 137"/>
                <a:gd name="T17" fmla="*/ 1012 h 1165"/>
                <a:gd name="T18" fmla="*/ 11 w 137"/>
                <a:gd name="T19" fmla="*/ 1012 h 1165"/>
                <a:gd name="T20" fmla="*/ 13 w 137"/>
                <a:gd name="T21" fmla="*/ 1013 h 1165"/>
                <a:gd name="T22" fmla="*/ 14 w 137"/>
                <a:gd name="T23" fmla="*/ 1014 h 1165"/>
                <a:gd name="T24" fmla="*/ 14 w 137"/>
                <a:gd name="T25" fmla="*/ 1015 h 1165"/>
                <a:gd name="T26" fmla="*/ 26 w 137"/>
                <a:gd name="T27" fmla="*/ 1015 h 1165"/>
                <a:gd name="T28" fmla="*/ 27 w 137"/>
                <a:gd name="T29" fmla="*/ 1014 h 1165"/>
                <a:gd name="T30" fmla="*/ 28 w 137"/>
                <a:gd name="T31" fmla="*/ 1013 h 1165"/>
                <a:gd name="T32" fmla="*/ 29 w 137"/>
                <a:gd name="T33" fmla="*/ 1012 h 1165"/>
                <a:gd name="T34" fmla="*/ 31 w 137"/>
                <a:gd name="T35" fmla="*/ 1012 h 1165"/>
                <a:gd name="T36" fmla="*/ 33 w 137"/>
                <a:gd name="T37" fmla="*/ 1012 h 1165"/>
                <a:gd name="T38" fmla="*/ 34 w 137"/>
                <a:gd name="T39" fmla="*/ 1013 h 1165"/>
                <a:gd name="T40" fmla="*/ 35 w 137"/>
                <a:gd name="T41" fmla="*/ 1014 h 1165"/>
                <a:gd name="T42" fmla="*/ 35 w 137"/>
                <a:gd name="T43" fmla="*/ 1015 h 1165"/>
                <a:gd name="T44" fmla="*/ 41 w 137"/>
                <a:gd name="T45" fmla="*/ 1015 h 1165"/>
                <a:gd name="T46" fmla="*/ 41 w 137"/>
                <a:gd name="T47" fmla="*/ 1014 h 1165"/>
                <a:gd name="T48" fmla="*/ 42 w 137"/>
                <a:gd name="T49" fmla="*/ 1013 h 1165"/>
                <a:gd name="T50" fmla="*/ 43 w 137"/>
                <a:gd name="T51" fmla="*/ 1012 h 1165"/>
                <a:gd name="T52" fmla="*/ 45 w 137"/>
                <a:gd name="T53" fmla="*/ 1012 h 1165"/>
                <a:gd name="T54" fmla="*/ 47 w 137"/>
                <a:gd name="T55" fmla="*/ 1012 h 1165"/>
                <a:gd name="T56" fmla="*/ 48 w 137"/>
                <a:gd name="T57" fmla="*/ 1013 h 1165"/>
                <a:gd name="T58" fmla="*/ 49 w 137"/>
                <a:gd name="T59" fmla="*/ 1014 h 1165"/>
                <a:gd name="T60" fmla="*/ 50 w 137"/>
                <a:gd name="T61" fmla="*/ 1015 h 1165"/>
                <a:gd name="T62" fmla="*/ 66 w 137"/>
                <a:gd name="T63" fmla="*/ 1015 h 1165"/>
                <a:gd name="T64" fmla="*/ 66 w 137"/>
                <a:gd name="T65" fmla="*/ 1165 h 11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7"/>
                <a:gd name="T100" fmla="*/ 0 h 1165"/>
                <a:gd name="T101" fmla="*/ 137 w 137"/>
                <a:gd name="T102" fmla="*/ 1165 h 11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7" h="1165">
                  <a:moveTo>
                    <a:pt x="137" y="0"/>
                  </a:moveTo>
                  <a:lnTo>
                    <a:pt x="137" y="15"/>
                  </a:lnTo>
                  <a:lnTo>
                    <a:pt x="0" y="15"/>
                  </a:lnTo>
                  <a:lnTo>
                    <a:pt x="0" y="1015"/>
                  </a:lnTo>
                  <a:lnTo>
                    <a:pt x="5" y="1015"/>
                  </a:lnTo>
                  <a:lnTo>
                    <a:pt x="6" y="1014"/>
                  </a:lnTo>
                  <a:lnTo>
                    <a:pt x="7" y="1013"/>
                  </a:lnTo>
                  <a:lnTo>
                    <a:pt x="8" y="1012"/>
                  </a:lnTo>
                  <a:lnTo>
                    <a:pt x="10" y="1012"/>
                  </a:lnTo>
                  <a:lnTo>
                    <a:pt x="11" y="1012"/>
                  </a:lnTo>
                  <a:lnTo>
                    <a:pt x="13" y="1013"/>
                  </a:lnTo>
                  <a:lnTo>
                    <a:pt x="14" y="1014"/>
                  </a:lnTo>
                  <a:lnTo>
                    <a:pt x="14" y="1015"/>
                  </a:lnTo>
                  <a:lnTo>
                    <a:pt x="26" y="1015"/>
                  </a:lnTo>
                  <a:lnTo>
                    <a:pt x="27" y="1014"/>
                  </a:lnTo>
                  <a:lnTo>
                    <a:pt x="28" y="1013"/>
                  </a:lnTo>
                  <a:lnTo>
                    <a:pt x="29" y="1012"/>
                  </a:lnTo>
                  <a:lnTo>
                    <a:pt x="31" y="1012"/>
                  </a:lnTo>
                  <a:lnTo>
                    <a:pt x="33" y="1012"/>
                  </a:lnTo>
                  <a:lnTo>
                    <a:pt x="34" y="1013"/>
                  </a:lnTo>
                  <a:lnTo>
                    <a:pt x="35" y="1014"/>
                  </a:lnTo>
                  <a:lnTo>
                    <a:pt x="35" y="1015"/>
                  </a:lnTo>
                  <a:lnTo>
                    <a:pt x="41" y="1015"/>
                  </a:lnTo>
                  <a:lnTo>
                    <a:pt x="41" y="1014"/>
                  </a:lnTo>
                  <a:lnTo>
                    <a:pt x="42" y="1013"/>
                  </a:lnTo>
                  <a:lnTo>
                    <a:pt x="43" y="1012"/>
                  </a:lnTo>
                  <a:lnTo>
                    <a:pt x="45" y="1012"/>
                  </a:lnTo>
                  <a:lnTo>
                    <a:pt x="47" y="1012"/>
                  </a:lnTo>
                  <a:lnTo>
                    <a:pt x="48" y="1013"/>
                  </a:lnTo>
                  <a:lnTo>
                    <a:pt x="49" y="1014"/>
                  </a:lnTo>
                  <a:lnTo>
                    <a:pt x="50" y="1015"/>
                  </a:lnTo>
                  <a:lnTo>
                    <a:pt x="66" y="1015"/>
                  </a:lnTo>
                  <a:lnTo>
                    <a:pt x="66" y="1165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75" name="Freeform 685"/>
            <p:cNvSpPr>
              <a:spLocks/>
            </p:cNvSpPr>
            <p:nvPr/>
          </p:nvSpPr>
          <p:spPr bwMode="auto">
            <a:xfrm>
              <a:off x="1475" y="259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76" name="Freeform 686"/>
            <p:cNvSpPr>
              <a:spLocks/>
            </p:cNvSpPr>
            <p:nvPr/>
          </p:nvSpPr>
          <p:spPr bwMode="auto">
            <a:xfrm>
              <a:off x="1552" y="1100"/>
              <a:ext cx="928" cy="257"/>
            </a:xfrm>
            <a:custGeom>
              <a:avLst/>
              <a:gdLst>
                <a:gd name="T0" fmla="*/ 0 w 928"/>
                <a:gd name="T1" fmla="*/ 185 h 257"/>
                <a:gd name="T2" fmla="*/ 123 w 928"/>
                <a:gd name="T3" fmla="*/ 3 h 257"/>
                <a:gd name="T4" fmla="*/ 160 w 928"/>
                <a:gd name="T5" fmla="*/ 2 h 257"/>
                <a:gd name="T6" fmla="*/ 162 w 928"/>
                <a:gd name="T7" fmla="*/ 0 h 257"/>
                <a:gd name="T8" fmla="*/ 165 w 928"/>
                <a:gd name="T9" fmla="*/ 0 h 257"/>
                <a:gd name="T10" fmla="*/ 168 w 928"/>
                <a:gd name="T11" fmla="*/ 2 h 257"/>
                <a:gd name="T12" fmla="*/ 188 w 928"/>
                <a:gd name="T13" fmla="*/ 3 h 257"/>
                <a:gd name="T14" fmla="*/ 190 w 928"/>
                <a:gd name="T15" fmla="*/ 1 h 257"/>
                <a:gd name="T16" fmla="*/ 193 w 928"/>
                <a:gd name="T17" fmla="*/ 0 h 257"/>
                <a:gd name="T18" fmla="*/ 196 w 928"/>
                <a:gd name="T19" fmla="*/ 1 h 257"/>
                <a:gd name="T20" fmla="*/ 197 w 928"/>
                <a:gd name="T21" fmla="*/ 3 h 257"/>
                <a:gd name="T22" fmla="*/ 238 w 928"/>
                <a:gd name="T23" fmla="*/ 2 h 257"/>
                <a:gd name="T24" fmla="*/ 241 w 928"/>
                <a:gd name="T25" fmla="*/ 0 h 257"/>
                <a:gd name="T26" fmla="*/ 244 w 928"/>
                <a:gd name="T27" fmla="*/ 0 h 257"/>
                <a:gd name="T28" fmla="*/ 247 w 928"/>
                <a:gd name="T29" fmla="*/ 2 h 257"/>
                <a:gd name="T30" fmla="*/ 487 w 928"/>
                <a:gd name="T31" fmla="*/ 3 h 257"/>
                <a:gd name="T32" fmla="*/ 488 w 928"/>
                <a:gd name="T33" fmla="*/ 1 h 257"/>
                <a:gd name="T34" fmla="*/ 491 w 928"/>
                <a:gd name="T35" fmla="*/ 0 h 257"/>
                <a:gd name="T36" fmla="*/ 495 w 928"/>
                <a:gd name="T37" fmla="*/ 1 h 257"/>
                <a:gd name="T38" fmla="*/ 496 w 928"/>
                <a:gd name="T39" fmla="*/ 3 h 257"/>
                <a:gd name="T40" fmla="*/ 553 w 928"/>
                <a:gd name="T41" fmla="*/ 2 h 257"/>
                <a:gd name="T42" fmla="*/ 555 w 928"/>
                <a:gd name="T43" fmla="*/ 0 h 257"/>
                <a:gd name="T44" fmla="*/ 559 w 928"/>
                <a:gd name="T45" fmla="*/ 0 h 257"/>
                <a:gd name="T46" fmla="*/ 561 w 928"/>
                <a:gd name="T47" fmla="*/ 2 h 257"/>
                <a:gd name="T48" fmla="*/ 718 w 928"/>
                <a:gd name="T49" fmla="*/ 3 h 257"/>
                <a:gd name="T50" fmla="*/ 719 w 928"/>
                <a:gd name="T51" fmla="*/ 1 h 257"/>
                <a:gd name="T52" fmla="*/ 722 w 928"/>
                <a:gd name="T53" fmla="*/ 0 h 257"/>
                <a:gd name="T54" fmla="*/ 725 w 928"/>
                <a:gd name="T55" fmla="*/ 1 h 257"/>
                <a:gd name="T56" fmla="*/ 727 w 928"/>
                <a:gd name="T57" fmla="*/ 3 h 257"/>
                <a:gd name="T58" fmla="*/ 795 w 928"/>
                <a:gd name="T59" fmla="*/ 2 h 257"/>
                <a:gd name="T60" fmla="*/ 797 w 928"/>
                <a:gd name="T61" fmla="*/ 0 h 257"/>
                <a:gd name="T62" fmla="*/ 801 w 928"/>
                <a:gd name="T63" fmla="*/ 0 h 257"/>
                <a:gd name="T64" fmla="*/ 803 w 928"/>
                <a:gd name="T65" fmla="*/ 2 h 257"/>
                <a:gd name="T66" fmla="*/ 909 w 928"/>
                <a:gd name="T67" fmla="*/ 3 h 257"/>
                <a:gd name="T68" fmla="*/ 910 w 928"/>
                <a:gd name="T69" fmla="*/ 1 h 257"/>
                <a:gd name="T70" fmla="*/ 913 w 928"/>
                <a:gd name="T71" fmla="*/ 0 h 257"/>
                <a:gd name="T72" fmla="*/ 917 w 928"/>
                <a:gd name="T73" fmla="*/ 1 h 257"/>
                <a:gd name="T74" fmla="*/ 918 w 928"/>
                <a:gd name="T75" fmla="*/ 3 h 2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28"/>
                <a:gd name="T115" fmla="*/ 0 h 257"/>
                <a:gd name="T116" fmla="*/ 928 w 928"/>
                <a:gd name="T117" fmla="*/ 257 h 2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28" h="257">
                  <a:moveTo>
                    <a:pt x="0" y="257"/>
                  </a:moveTo>
                  <a:lnTo>
                    <a:pt x="0" y="185"/>
                  </a:lnTo>
                  <a:lnTo>
                    <a:pt x="123" y="185"/>
                  </a:lnTo>
                  <a:lnTo>
                    <a:pt x="123" y="3"/>
                  </a:lnTo>
                  <a:lnTo>
                    <a:pt x="159" y="3"/>
                  </a:lnTo>
                  <a:lnTo>
                    <a:pt x="160" y="2"/>
                  </a:lnTo>
                  <a:lnTo>
                    <a:pt x="161" y="1"/>
                  </a:lnTo>
                  <a:lnTo>
                    <a:pt x="162" y="0"/>
                  </a:lnTo>
                  <a:lnTo>
                    <a:pt x="164" y="0"/>
                  </a:lnTo>
                  <a:lnTo>
                    <a:pt x="165" y="0"/>
                  </a:lnTo>
                  <a:lnTo>
                    <a:pt x="167" y="1"/>
                  </a:lnTo>
                  <a:lnTo>
                    <a:pt x="168" y="2"/>
                  </a:lnTo>
                  <a:lnTo>
                    <a:pt x="168" y="3"/>
                  </a:lnTo>
                  <a:lnTo>
                    <a:pt x="188" y="3"/>
                  </a:lnTo>
                  <a:lnTo>
                    <a:pt x="189" y="2"/>
                  </a:lnTo>
                  <a:lnTo>
                    <a:pt x="190" y="1"/>
                  </a:lnTo>
                  <a:lnTo>
                    <a:pt x="191" y="0"/>
                  </a:lnTo>
                  <a:lnTo>
                    <a:pt x="193" y="0"/>
                  </a:lnTo>
                  <a:lnTo>
                    <a:pt x="194" y="0"/>
                  </a:lnTo>
                  <a:lnTo>
                    <a:pt x="196" y="1"/>
                  </a:lnTo>
                  <a:lnTo>
                    <a:pt x="197" y="2"/>
                  </a:lnTo>
                  <a:lnTo>
                    <a:pt x="197" y="3"/>
                  </a:lnTo>
                  <a:lnTo>
                    <a:pt x="238" y="3"/>
                  </a:lnTo>
                  <a:lnTo>
                    <a:pt x="238" y="2"/>
                  </a:lnTo>
                  <a:lnTo>
                    <a:pt x="239" y="1"/>
                  </a:lnTo>
                  <a:lnTo>
                    <a:pt x="241" y="0"/>
                  </a:lnTo>
                  <a:lnTo>
                    <a:pt x="243" y="0"/>
                  </a:lnTo>
                  <a:lnTo>
                    <a:pt x="244" y="0"/>
                  </a:lnTo>
                  <a:lnTo>
                    <a:pt x="246" y="1"/>
                  </a:lnTo>
                  <a:lnTo>
                    <a:pt x="247" y="2"/>
                  </a:lnTo>
                  <a:lnTo>
                    <a:pt x="247" y="3"/>
                  </a:lnTo>
                  <a:lnTo>
                    <a:pt x="487" y="3"/>
                  </a:lnTo>
                  <a:lnTo>
                    <a:pt x="487" y="2"/>
                  </a:lnTo>
                  <a:lnTo>
                    <a:pt x="488" y="1"/>
                  </a:lnTo>
                  <a:lnTo>
                    <a:pt x="490" y="0"/>
                  </a:lnTo>
                  <a:lnTo>
                    <a:pt x="491" y="0"/>
                  </a:lnTo>
                  <a:lnTo>
                    <a:pt x="493" y="0"/>
                  </a:lnTo>
                  <a:lnTo>
                    <a:pt x="495" y="1"/>
                  </a:lnTo>
                  <a:lnTo>
                    <a:pt x="495" y="2"/>
                  </a:lnTo>
                  <a:lnTo>
                    <a:pt x="496" y="3"/>
                  </a:lnTo>
                  <a:lnTo>
                    <a:pt x="553" y="3"/>
                  </a:lnTo>
                  <a:lnTo>
                    <a:pt x="553" y="2"/>
                  </a:lnTo>
                  <a:lnTo>
                    <a:pt x="554" y="1"/>
                  </a:lnTo>
                  <a:lnTo>
                    <a:pt x="555" y="0"/>
                  </a:lnTo>
                  <a:lnTo>
                    <a:pt x="557" y="0"/>
                  </a:lnTo>
                  <a:lnTo>
                    <a:pt x="559" y="0"/>
                  </a:lnTo>
                  <a:lnTo>
                    <a:pt x="560" y="1"/>
                  </a:lnTo>
                  <a:lnTo>
                    <a:pt x="561" y="2"/>
                  </a:lnTo>
                  <a:lnTo>
                    <a:pt x="562" y="3"/>
                  </a:lnTo>
                  <a:lnTo>
                    <a:pt x="718" y="3"/>
                  </a:lnTo>
                  <a:lnTo>
                    <a:pt x="718" y="2"/>
                  </a:lnTo>
                  <a:lnTo>
                    <a:pt x="719" y="1"/>
                  </a:lnTo>
                  <a:lnTo>
                    <a:pt x="720" y="0"/>
                  </a:lnTo>
                  <a:lnTo>
                    <a:pt x="722" y="0"/>
                  </a:lnTo>
                  <a:lnTo>
                    <a:pt x="724" y="0"/>
                  </a:lnTo>
                  <a:lnTo>
                    <a:pt x="725" y="1"/>
                  </a:lnTo>
                  <a:lnTo>
                    <a:pt x="726" y="2"/>
                  </a:lnTo>
                  <a:lnTo>
                    <a:pt x="727" y="3"/>
                  </a:lnTo>
                  <a:lnTo>
                    <a:pt x="795" y="3"/>
                  </a:lnTo>
                  <a:lnTo>
                    <a:pt x="795" y="2"/>
                  </a:lnTo>
                  <a:lnTo>
                    <a:pt x="796" y="1"/>
                  </a:lnTo>
                  <a:lnTo>
                    <a:pt x="797" y="0"/>
                  </a:lnTo>
                  <a:lnTo>
                    <a:pt x="799" y="0"/>
                  </a:lnTo>
                  <a:lnTo>
                    <a:pt x="801" y="0"/>
                  </a:lnTo>
                  <a:lnTo>
                    <a:pt x="802" y="1"/>
                  </a:lnTo>
                  <a:lnTo>
                    <a:pt x="803" y="2"/>
                  </a:lnTo>
                  <a:lnTo>
                    <a:pt x="804" y="3"/>
                  </a:lnTo>
                  <a:lnTo>
                    <a:pt x="909" y="3"/>
                  </a:lnTo>
                  <a:lnTo>
                    <a:pt x="909" y="2"/>
                  </a:lnTo>
                  <a:lnTo>
                    <a:pt x="910" y="1"/>
                  </a:lnTo>
                  <a:lnTo>
                    <a:pt x="912" y="0"/>
                  </a:lnTo>
                  <a:lnTo>
                    <a:pt x="913" y="0"/>
                  </a:lnTo>
                  <a:lnTo>
                    <a:pt x="915" y="0"/>
                  </a:lnTo>
                  <a:lnTo>
                    <a:pt x="917" y="1"/>
                  </a:lnTo>
                  <a:lnTo>
                    <a:pt x="917" y="2"/>
                  </a:lnTo>
                  <a:lnTo>
                    <a:pt x="918" y="3"/>
                  </a:lnTo>
                  <a:lnTo>
                    <a:pt x="928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77" name="Freeform 687"/>
            <p:cNvSpPr>
              <a:spLocks/>
            </p:cNvSpPr>
            <p:nvPr/>
          </p:nvSpPr>
          <p:spPr bwMode="auto">
            <a:xfrm>
              <a:off x="2479" y="1099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78" name="Freeform 688"/>
            <p:cNvSpPr>
              <a:spLocks/>
            </p:cNvSpPr>
            <p:nvPr/>
          </p:nvSpPr>
          <p:spPr bwMode="auto">
            <a:xfrm>
              <a:off x="1713" y="1553"/>
              <a:ext cx="2177" cy="1138"/>
            </a:xfrm>
            <a:custGeom>
              <a:avLst/>
              <a:gdLst>
                <a:gd name="T0" fmla="*/ 2164 w 2177"/>
                <a:gd name="T1" fmla="*/ 0 h 1138"/>
                <a:gd name="T2" fmla="*/ 2147 w 2177"/>
                <a:gd name="T3" fmla="*/ 2 h 1138"/>
                <a:gd name="T4" fmla="*/ 2139 w 2177"/>
                <a:gd name="T5" fmla="*/ 2 h 1138"/>
                <a:gd name="T6" fmla="*/ 2123 w 2177"/>
                <a:gd name="T7" fmla="*/ 0 h 1138"/>
                <a:gd name="T8" fmla="*/ 2114 w 2177"/>
                <a:gd name="T9" fmla="*/ 2 h 1138"/>
                <a:gd name="T10" fmla="*/ 2105 w 2177"/>
                <a:gd name="T11" fmla="*/ 2 h 1138"/>
                <a:gd name="T12" fmla="*/ 2096 w 2177"/>
                <a:gd name="T13" fmla="*/ 0 h 1138"/>
                <a:gd name="T14" fmla="*/ 2079 w 2177"/>
                <a:gd name="T15" fmla="*/ 2 h 1138"/>
                <a:gd name="T16" fmla="*/ 2071 w 2177"/>
                <a:gd name="T17" fmla="*/ 2 h 1138"/>
                <a:gd name="T18" fmla="*/ 2057 w 2177"/>
                <a:gd name="T19" fmla="*/ 1135 h 1138"/>
                <a:gd name="T20" fmla="*/ 2049 w 2177"/>
                <a:gd name="T21" fmla="*/ 1138 h 1138"/>
                <a:gd name="T22" fmla="*/ 2012 w 2177"/>
                <a:gd name="T23" fmla="*/ 1135 h 1138"/>
                <a:gd name="T24" fmla="*/ 1998 w 2177"/>
                <a:gd name="T25" fmla="*/ 1135 h 1138"/>
                <a:gd name="T26" fmla="*/ 1990 w 2177"/>
                <a:gd name="T27" fmla="*/ 1138 h 1138"/>
                <a:gd name="T28" fmla="*/ 1959 w 2177"/>
                <a:gd name="T29" fmla="*/ 1135 h 1138"/>
                <a:gd name="T30" fmla="*/ 1944 w 2177"/>
                <a:gd name="T31" fmla="*/ 1135 h 1138"/>
                <a:gd name="T32" fmla="*/ 1936 w 2177"/>
                <a:gd name="T33" fmla="*/ 1138 h 1138"/>
                <a:gd name="T34" fmla="*/ 1876 w 2177"/>
                <a:gd name="T35" fmla="*/ 1135 h 1138"/>
                <a:gd name="T36" fmla="*/ 1675 w 2177"/>
                <a:gd name="T37" fmla="*/ 1135 h 1138"/>
                <a:gd name="T38" fmla="*/ 1667 w 2177"/>
                <a:gd name="T39" fmla="*/ 1138 h 1138"/>
                <a:gd name="T40" fmla="*/ 1626 w 2177"/>
                <a:gd name="T41" fmla="*/ 1135 h 1138"/>
                <a:gd name="T42" fmla="*/ 1468 w 2177"/>
                <a:gd name="T43" fmla="*/ 1135 h 1138"/>
                <a:gd name="T44" fmla="*/ 1460 w 2177"/>
                <a:gd name="T45" fmla="*/ 1138 h 1138"/>
                <a:gd name="T46" fmla="*/ 1405 w 2177"/>
                <a:gd name="T47" fmla="*/ 1135 h 1138"/>
                <a:gd name="T48" fmla="*/ 1373 w 2177"/>
                <a:gd name="T49" fmla="*/ 1135 h 1138"/>
                <a:gd name="T50" fmla="*/ 1365 w 2177"/>
                <a:gd name="T51" fmla="*/ 1138 h 1138"/>
                <a:gd name="T52" fmla="*/ 1251 w 2177"/>
                <a:gd name="T53" fmla="*/ 1135 h 1138"/>
                <a:gd name="T54" fmla="*/ 1081 w 2177"/>
                <a:gd name="T55" fmla="*/ 1135 h 1138"/>
                <a:gd name="T56" fmla="*/ 1074 w 2177"/>
                <a:gd name="T57" fmla="*/ 1138 h 1138"/>
                <a:gd name="T58" fmla="*/ 976 w 2177"/>
                <a:gd name="T59" fmla="*/ 1135 h 1138"/>
                <a:gd name="T60" fmla="*/ 917 w 2177"/>
                <a:gd name="T61" fmla="*/ 1135 h 1138"/>
                <a:gd name="T62" fmla="*/ 910 w 2177"/>
                <a:gd name="T63" fmla="*/ 1138 h 1138"/>
                <a:gd name="T64" fmla="*/ 890 w 2177"/>
                <a:gd name="T65" fmla="*/ 1135 h 1138"/>
                <a:gd name="T66" fmla="*/ 843 w 2177"/>
                <a:gd name="T67" fmla="*/ 1135 h 1138"/>
                <a:gd name="T68" fmla="*/ 835 w 2177"/>
                <a:gd name="T69" fmla="*/ 1138 h 1138"/>
                <a:gd name="T70" fmla="*/ 766 w 2177"/>
                <a:gd name="T71" fmla="*/ 1135 h 1138"/>
                <a:gd name="T72" fmla="*/ 708 w 2177"/>
                <a:gd name="T73" fmla="*/ 1135 h 1138"/>
                <a:gd name="T74" fmla="*/ 700 w 2177"/>
                <a:gd name="T75" fmla="*/ 1138 h 1138"/>
                <a:gd name="T76" fmla="*/ 683 w 2177"/>
                <a:gd name="T77" fmla="*/ 1135 h 1138"/>
                <a:gd name="T78" fmla="*/ 659 w 2177"/>
                <a:gd name="T79" fmla="*/ 1135 h 1138"/>
                <a:gd name="T80" fmla="*/ 651 w 2177"/>
                <a:gd name="T81" fmla="*/ 1138 h 1138"/>
                <a:gd name="T82" fmla="*/ 624 w 2177"/>
                <a:gd name="T83" fmla="*/ 1135 h 1138"/>
                <a:gd name="T84" fmla="*/ 566 w 2177"/>
                <a:gd name="T85" fmla="*/ 1135 h 1138"/>
                <a:gd name="T86" fmla="*/ 558 w 2177"/>
                <a:gd name="T87" fmla="*/ 1138 h 1138"/>
                <a:gd name="T88" fmla="*/ 536 w 2177"/>
                <a:gd name="T89" fmla="*/ 1135 h 1138"/>
                <a:gd name="T90" fmla="*/ 442 w 2177"/>
                <a:gd name="T91" fmla="*/ 1135 h 1138"/>
                <a:gd name="T92" fmla="*/ 434 w 2177"/>
                <a:gd name="T93" fmla="*/ 1138 h 1138"/>
                <a:gd name="T94" fmla="*/ 415 w 2177"/>
                <a:gd name="T95" fmla="*/ 1131 h 1138"/>
                <a:gd name="T96" fmla="*/ 405 w 2177"/>
                <a:gd name="T97" fmla="*/ 1138 h 1138"/>
                <a:gd name="T98" fmla="*/ 388 w 2177"/>
                <a:gd name="T99" fmla="*/ 1135 h 1138"/>
                <a:gd name="T100" fmla="*/ 350 w 2177"/>
                <a:gd name="T101" fmla="*/ 1135 h 1138"/>
                <a:gd name="T102" fmla="*/ 342 w 2177"/>
                <a:gd name="T103" fmla="*/ 1138 h 1138"/>
                <a:gd name="T104" fmla="*/ 331 w 2177"/>
                <a:gd name="T105" fmla="*/ 1132 h 1138"/>
                <a:gd name="T106" fmla="*/ 322 w 2177"/>
                <a:gd name="T107" fmla="*/ 1138 h 1138"/>
                <a:gd name="T108" fmla="*/ 291 w 2177"/>
                <a:gd name="T109" fmla="*/ 1132 h 1138"/>
                <a:gd name="T110" fmla="*/ 282 w 2177"/>
                <a:gd name="T111" fmla="*/ 1138 h 1138"/>
                <a:gd name="T112" fmla="*/ 203 w 2177"/>
                <a:gd name="T113" fmla="*/ 1135 h 1138"/>
                <a:gd name="T114" fmla="*/ 179 w 2177"/>
                <a:gd name="T115" fmla="*/ 1135 h 1138"/>
                <a:gd name="T116" fmla="*/ 171 w 2177"/>
                <a:gd name="T117" fmla="*/ 1138 h 1138"/>
                <a:gd name="T118" fmla="*/ 156 w 2177"/>
                <a:gd name="T119" fmla="*/ 1135 h 1138"/>
                <a:gd name="T120" fmla="*/ 99 w 2177"/>
                <a:gd name="T121" fmla="*/ 1135 h 1138"/>
                <a:gd name="T122" fmla="*/ 91 w 2177"/>
                <a:gd name="T123" fmla="*/ 1138 h 1138"/>
                <a:gd name="T124" fmla="*/ 41 w 2177"/>
                <a:gd name="T125" fmla="*/ 1135 h 113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77"/>
                <a:gd name="T190" fmla="*/ 0 h 1138"/>
                <a:gd name="T191" fmla="*/ 2177 w 2177"/>
                <a:gd name="T192" fmla="*/ 1138 h 113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77" h="1138">
                  <a:moveTo>
                    <a:pt x="2177" y="4"/>
                  </a:moveTo>
                  <a:lnTo>
                    <a:pt x="2168" y="4"/>
                  </a:lnTo>
                  <a:lnTo>
                    <a:pt x="2168" y="2"/>
                  </a:lnTo>
                  <a:lnTo>
                    <a:pt x="2167" y="1"/>
                  </a:lnTo>
                  <a:lnTo>
                    <a:pt x="2165" y="0"/>
                  </a:lnTo>
                  <a:lnTo>
                    <a:pt x="2164" y="0"/>
                  </a:lnTo>
                  <a:lnTo>
                    <a:pt x="2162" y="0"/>
                  </a:lnTo>
                  <a:lnTo>
                    <a:pt x="2160" y="1"/>
                  </a:lnTo>
                  <a:lnTo>
                    <a:pt x="2160" y="2"/>
                  </a:lnTo>
                  <a:lnTo>
                    <a:pt x="2159" y="4"/>
                  </a:lnTo>
                  <a:lnTo>
                    <a:pt x="2148" y="4"/>
                  </a:lnTo>
                  <a:lnTo>
                    <a:pt x="2147" y="2"/>
                  </a:lnTo>
                  <a:lnTo>
                    <a:pt x="2147" y="1"/>
                  </a:lnTo>
                  <a:lnTo>
                    <a:pt x="2145" y="0"/>
                  </a:lnTo>
                  <a:lnTo>
                    <a:pt x="2143" y="0"/>
                  </a:lnTo>
                  <a:lnTo>
                    <a:pt x="2142" y="0"/>
                  </a:lnTo>
                  <a:lnTo>
                    <a:pt x="2140" y="1"/>
                  </a:lnTo>
                  <a:lnTo>
                    <a:pt x="2139" y="2"/>
                  </a:lnTo>
                  <a:lnTo>
                    <a:pt x="2139" y="4"/>
                  </a:lnTo>
                  <a:lnTo>
                    <a:pt x="2128" y="4"/>
                  </a:lnTo>
                  <a:lnTo>
                    <a:pt x="2127" y="2"/>
                  </a:lnTo>
                  <a:lnTo>
                    <a:pt x="2126" y="1"/>
                  </a:lnTo>
                  <a:lnTo>
                    <a:pt x="2125" y="0"/>
                  </a:lnTo>
                  <a:lnTo>
                    <a:pt x="2123" y="0"/>
                  </a:lnTo>
                  <a:lnTo>
                    <a:pt x="2121" y="0"/>
                  </a:lnTo>
                  <a:lnTo>
                    <a:pt x="2120" y="1"/>
                  </a:lnTo>
                  <a:lnTo>
                    <a:pt x="2119" y="2"/>
                  </a:lnTo>
                  <a:lnTo>
                    <a:pt x="2118" y="4"/>
                  </a:lnTo>
                  <a:lnTo>
                    <a:pt x="2114" y="4"/>
                  </a:lnTo>
                  <a:lnTo>
                    <a:pt x="2114" y="2"/>
                  </a:lnTo>
                  <a:lnTo>
                    <a:pt x="2113" y="1"/>
                  </a:lnTo>
                  <a:lnTo>
                    <a:pt x="2111" y="0"/>
                  </a:lnTo>
                  <a:lnTo>
                    <a:pt x="2109" y="0"/>
                  </a:lnTo>
                  <a:lnTo>
                    <a:pt x="2108" y="0"/>
                  </a:lnTo>
                  <a:lnTo>
                    <a:pt x="2106" y="1"/>
                  </a:lnTo>
                  <a:lnTo>
                    <a:pt x="2105" y="2"/>
                  </a:lnTo>
                  <a:lnTo>
                    <a:pt x="2105" y="4"/>
                  </a:lnTo>
                  <a:lnTo>
                    <a:pt x="2100" y="4"/>
                  </a:lnTo>
                  <a:lnTo>
                    <a:pt x="2100" y="2"/>
                  </a:lnTo>
                  <a:lnTo>
                    <a:pt x="2099" y="1"/>
                  </a:lnTo>
                  <a:lnTo>
                    <a:pt x="2098" y="0"/>
                  </a:lnTo>
                  <a:lnTo>
                    <a:pt x="2096" y="0"/>
                  </a:lnTo>
                  <a:lnTo>
                    <a:pt x="2094" y="0"/>
                  </a:lnTo>
                  <a:lnTo>
                    <a:pt x="2093" y="1"/>
                  </a:lnTo>
                  <a:lnTo>
                    <a:pt x="2092" y="2"/>
                  </a:lnTo>
                  <a:lnTo>
                    <a:pt x="2091" y="4"/>
                  </a:lnTo>
                  <a:lnTo>
                    <a:pt x="2080" y="4"/>
                  </a:lnTo>
                  <a:lnTo>
                    <a:pt x="2079" y="2"/>
                  </a:lnTo>
                  <a:lnTo>
                    <a:pt x="2079" y="1"/>
                  </a:lnTo>
                  <a:lnTo>
                    <a:pt x="2077" y="0"/>
                  </a:lnTo>
                  <a:lnTo>
                    <a:pt x="2075" y="0"/>
                  </a:lnTo>
                  <a:lnTo>
                    <a:pt x="2074" y="0"/>
                  </a:lnTo>
                  <a:lnTo>
                    <a:pt x="2072" y="1"/>
                  </a:lnTo>
                  <a:lnTo>
                    <a:pt x="2071" y="2"/>
                  </a:lnTo>
                  <a:lnTo>
                    <a:pt x="2071" y="4"/>
                  </a:lnTo>
                  <a:lnTo>
                    <a:pt x="2066" y="4"/>
                  </a:lnTo>
                  <a:lnTo>
                    <a:pt x="2066" y="1138"/>
                  </a:lnTo>
                  <a:lnTo>
                    <a:pt x="2058" y="1138"/>
                  </a:lnTo>
                  <a:lnTo>
                    <a:pt x="2057" y="1137"/>
                  </a:lnTo>
                  <a:lnTo>
                    <a:pt x="2057" y="1135"/>
                  </a:lnTo>
                  <a:lnTo>
                    <a:pt x="2055" y="1135"/>
                  </a:lnTo>
                  <a:lnTo>
                    <a:pt x="2053" y="1134"/>
                  </a:lnTo>
                  <a:lnTo>
                    <a:pt x="2052" y="1135"/>
                  </a:lnTo>
                  <a:lnTo>
                    <a:pt x="2050" y="1135"/>
                  </a:lnTo>
                  <a:lnTo>
                    <a:pt x="2049" y="1137"/>
                  </a:lnTo>
                  <a:lnTo>
                    <a:pt x="2049" y="1138"/>
                  </a:lnTo>
                  <a:lnTo>
                    <a:pt x="2018" y="1138"/>
                  </a:lnTo>
                  <a:lnTo>
                    <a:pt x="2017" y="1137"/>
                  </a:lnTo>
                  <a:lnTo>
                    <a:pt x="2017" y="1135"/>
                  </a:lnTo>
                  <a:lnTo>
                    <a:pt x="2015" y="1135"/>
                  </a:lnTo>
                  <a:lnTo>
                    <a:pt x="2013" y="1134"/>
                  </a:lnTo>
                  <a:lnTo>
                    <a:pt x="2012" y="1135"/>
                  </a:lnTo>
                  <a:lnTo>
                    <a:pt x="2010" y="1135"/>
                  </a:lnTo>
                  <a:lnTo>
                    <a:pt x="2009" y="1137"/>
                  </a:lnTo>
                  <a:lnTo>
                    <a:pt x="2009" y="1138"/>
                  </a:lnTo>
                  <a:lnTo>
                    <a:pt x="1999" y="1138"/>
                  </a:lnTo>
                  <a:lnTo>
                    <a:pt x="1999" y="1137"/>
                  </a:lnTo>
                  <a:lnTo>
                    <a:pt x="1998" y="1135"/>
                  </a:lnTo>
                  <a:lnTo>
                    <a:pt x="1996" y="1135"/>
                  </a:lnTo>
                  <a:lnTo>
                    <a:pt x="1995" y="1134"/>
                  </a:lnTo>
                  <a:lnTo>
                    <a:pt x="1993" y="1135"/>
                  </a:lnTo>
                  <a:lnTo>
                    <a:pt x="1992" y="1135"/>
                  </a:lnTo>
                  <a:lnTo>
                    <a:pt x="1991" y="1137"/>
                  </a:lnTo>
                  <a:lnTo>
                    <a:pt x="1990" y="1138"/>
                  </a:lnTo>
                  <a:lnTo>
                    <a:pt x="1965" y="1138"/>
                  </a:lnTo>
                  <a:lnTo>
                    <a:pt x="1965" y="1137"/>
                  </a:lnTo>
                  <a:lnTo>
                    <a:pt x="1964" y="1135"/>
                  </a:lnTo>
                  <a:lnTo>
                    <a:pt x="1963" y="1135"/>
                  </a:lnTo>
                  <a:lnTo>
                    <a:pt x="1961" y="1134"/>
                  </a:lnTo>
                  <a:lnTo>
                    <a:pt x="1959" y="1135"/>
                  </a:lnTo>
                  <a:lnTo>
                    <a:pt x="1958" y="1135"/>
                  </a:lnTo>
                  <a:lnTo>
                    <a:pt x="1957" y="1137"/>
                  </a:lnTo>
                  <a:lnTo>
                    <a:pt x="1956" y="1138"/>
                  </a:lnTo>
                  <a:lnTo>
                    <a:pt x="1945" y="1138"/>
                  </a:lnTo>
                  <a:lnTo>
                    <a:pt x="1945" y="1137"/>
                  </a:lnTo>
                  <a:lnTo>
                    <a:pt x="1944" y="1135"/>
                  </a:lnTo>
                  <a:lnTo>
                    <a:pt x="1942" y="1135"/>
                  </a:lnTo>
                  <a:lnTo>
                    <a:pt x="1941" y="1134"/>
                  </a:lnTo>
                  <a:lnTo>
                    <a:pt x="1939" y="1135"/>
                  </a:lnTo>
                  <a:lnTo>
                    <a:pt x="1937" y="1135"/>
                  </a:lnTo>
                  <a:lnTo>
                    <a:pt x="1937" y="1137"/>
                  </a:lnTo>
                  <a:lnTo>
                    <a:pt x="1936" y="1138"/>
                  </a:lnTo>
                  <a:lnTo>
                    <a:pt x="1883" y="1138"/>
                  </a:lnTo>
                  <a:lnTo>
                    <a:pt x="1882" y="1137"/>
                  </a:lnTo>
                  <a:lnTo>
                    <a:pt x="1881" y="1135"/>
                  </a:lnTo>
                  <a:lnTo>
                    <a:pt x="1880" y="1135"/>
                  </a:lnTo>
                  <a:lnTo>
                    <a:pt x="1878" y="1134"/>
                  </a:lnTo>
                  <a:lnTo>
                    <a:pt x="1876" y="1135"/>
                  </a:lnTo>
                  <a:lnTo>
                    <a:pt x="1875" y="1135"/>
                  </a:lnTo>
                  <a:lnTo>
                    <a:pt x="1874" y="1137"/>
                  </a:lnTo>
                  <a:lnTo>
                    <a:pt x="1874" y="1138"/>
                  </a:lnTo>
                  <a:lnTo>
                    <a:pt x="1676" y="1138"/>
                  </a:lnTo>
                  <a:lnTo>
                    <a:pt x="1676" y="1137"/>
                  </a:lnTo>
                  <a:lnTo>
                    <a:pt x="1675" y="1135"/>
                  </a:lnTo>
                  <a:lnTo>
                    <a:pt x="1673" y="1135"/>
                  </a:lnTo>
                  <a:lnTo>
                    <a:pt x="1671" y="1134"/>
                  </a:lnTo>
                  <a:lnTo>
                    <a:pt x="1670" y="1135"/>
                  </a:lnTo>
                  <a:lnTo>
                    <a:pt x="1668" y="1135"/>
                  </a:lnTo>
                  <a:lnTo>
                    <a:pt x="1667" y="1137"/>
                  </a:lnTo>
                  <a:lnTo>
                    <a:pt x="1667" y="1138"/>
                  </a:lnTo>
                  <a:lnTo>
                    <a:pt x="1632" y="1138"/>
                  </a:lnTo>
                  <a:lnTo>
                    <a:pt x="1632" y="1137"/>
                  </a:lnTo>
                  <a:lnTo>
                    <a:pt x="1631" y="1135"/>
                  </a:lnTo>
                  <a:lnTo>
                    <a:pt x="1629" y="1135"/>
                  </a:lnTo>
                  <a:lnTo>
                    <a:pt x="1628" y="1134"/>
                  </a:lnTo>
                  <a:lnTo>
                    <a:pt x="1626" y="1135"/>
                  </a:lnTo>
                  <a:lnTo>
                    <a:pt x="1624" y="1135"/>
                  </a:lnTo>
                  <a:lnTo>
                    <a:pt x="1624" y="1137"/>
                  </a:lnTo>
                  <a:lnTo>
                    <a:pt x="1623" y="1138"/>
                  </a:lnTo>
                  <a:lnTo>
                    <a:pt x="1469" y="1138"/>
                  </a:lnTo>
                  <a:lnTo>
                    <a:pt x="1469" y="1137"/>
                  </a:lnTo>
                  <a:lnTo>
                    <a:pt x="1468" y="1135"/>
                  </a:lnTo>
                  <a:lnTo>
                    <a:pt x="1466" y="1135"/>
                  </a:lnTo>
                  <a:lnTo>
                    <a:pt x="1464" y="1134"/>
                  </a:lnTo>
                  <a:lnTo>
                    <a:pt x="1463" y="1135"/>
                  </a:lnTo>
                  <a:lnTo>
                    <a:pt x="1461" y="1135"/>
                  </a:lnTo>
                  <a:lnTo>
                    <a:pt x="1460" y="1137"/>
                  </a:lnTo>
                  <a:lnTo>
                    <a:pt x="1460" y="1138"/>
                  </a:lnTo>
                  <a:lnTo>
                    <a:pt x="1412" y="1138"/>
                  </a:lnTo>
                  <a:lnTo>
                    <a:pt x="1411" y="1137"/>
                  </a:lnTo>
                  <a:lnTo>
                    <a:pt x="1410" y="1135"/>
                  </a:lnTo>
                  <a:lnTo>
                    <a:pt x="1409" y="1135"/>
                  </a:lnTo>
                  <a:lnTo>
                    <a:pt x="1407" y="1134"/>
                  </a:lnTo>
                  <a:lnTo>
                    <a:pt x="1405" y="1135"/>
                  </a:lnTo>
                  <a:lnTo>
                    <a:pt x="1404" y="1135"/>
                  </a:lnTo>
                  <a:lnTo>
                    <a:pt x="1403" y="1137"/>
                  </a:lnTo>
                  <a:lnTo>
                    <a:pt x="1403" y="1138"/>
                  </a:lnTo>
                  <a:lnTo>
                    <a:pt x="1374" y="1138"/>
                  </a:lnTo>
                  <a:lnTo>
                    <a:pt x="1374" y="1137"/>
                  </a:lnTo>
                  <a:lnTo>
                    <a:pt x="1373" y="1135"/>
                  </a:lnTo>
                  <a:lnTo>
                    <a:pt x="1372" y="1135"/>
                  </a:lnTo>
                  <a:lnTo>
                    <a:pt x="1370" y="1134"/>
                  </a:lnTo>
                  <a:lnTo>
                    <a:pt x="1368" y="1135"/>
                  </a:lnTo>
                  <a:lnTo>
                    <a:pt x="1367" y="1135"/>
                  </a:lnTo>
                  <a:lnTo>
                    <a:pt x="1366" y="1137"/>
                  </a:lnTo>
                  <a:lnTo>
                    <a:pt x="1365" y="1138"/>
                  </a:lnTo>
                  <a:lnTo>
                    <a:pt x="1257" y="1138"/>
                  </a:lnTo>
                  <a:lnTo>
                    <a:pt x="1257" y="1137"/>
                  </a:lnTo>
                  <a:lnTo>
                    <a:pt x="1256" y="1135"/>
                  </a:lnTo>
                  <a:lnTo>
                    <a:pt x="1254" y="1135"/>
                  </a:lnTo>
                  <a:lnTo>
                    <a:pt x="1253" y="1134"/>
                  </a:lnTo>
                  <a:lnTo>
                    <a:pt x="1251" y="1135"/>
                  </a:lnTo>
                  <a:lnTo>
                    <a:pt x="1249" y="1135"/>
                  </a:lnTo>
                  <a:lnTo>
                    <a:pt x="1249" y="1137"/>
                  </a:lnTo>
                  <a:lnTo>
                    <a:pt x="1248" y="1138"/>
                  </a:lnTo>
                  <a:lnTo>
                    <a:pt x="1083" y="1138"/>
                  </a:lnTo>
                  <a:lnTo>
                    <a:pt x="1082" y="1137"/>
                  </a:lnTo>
                  <a:lnTo>
                    <a:pt x="1081" y="1135"/>
                  </a:lnTo>
                  <a:lnTo>
                    <a:pt x="1080" y="1135"/>
                  </a:lnTo>
                  <a:lnTo>
                    <a:pt x="1078" y="1134"/>
                  </a:lnTo>
                  <a:lnTo>
                    <a:pt x="1077" y="1135"/>
                  </a:lnTo>
                  <a:lnTo>
                    <a:pt x="1075" y="1135"/>
                  </a:lnTo>
                  <a:lnTo>
                    <a:pt x="1074" y="1137"/>
                  </a:lnTo>
                  <a:lnTo>
                    <a:pt x="1074" y="1138"/>
                  </a:lnTo>
                  <a:lnTo>
                    <a:pt x="982" y="1138"/>
                  </a:lnTo>
                  <a:lnTo>
                    <a:pt x="982" y="1137"/>
                  </a:lnTo>
                  <a:lnTo>
                    <a:pt x="981" y="1135"/>
                  </a:lnTo>
                  <a:lnTo>
                    <a:pt x="979" y="1135"/>
                  </a:lnTo>
                  <a:lnTo>
                    <a:pt x="977" y="1134"/>
                  </a:lnTo>
                  <a:lnTo>
                    <a:pt x="976" y="1135"/>
                  </a:lnTo>
                  <a:lnTo>
                    <a:pt x="974" y="1135"/>
                  </a:lnTo>
                  <a:lnTo>
                    <a:pt x="973" y="1137"/>
                  </a:lnTo>
                  <a:lnTo>
                    <a:pt x="973" y="1138"/>
                  </a:lnTo>
                  <a:lnTo>
                    <a:pt x="919" y="1138"/>
                  </a:lnTo>
                  <a:lnTo>
                    <a:pt x="918" y="1137"/>
                  </a:lnTo>
                  <a:lnTo>
                    <a:pt x="917" y="1135"/>
                  </a:lnTo>
                  <a:lnTo>
                    <a:pt x="916" y="1135"/>
                  </a:lnTo>
                  <a:lnTo>
                    <a:pt x="914" y="1134"/>
                  </a:lnTo>
                  <a:lnTo>
                    <a:pt x="912" y="1135"/>
                  </a:lnTo>
                  <a:lnTo>
                    <a:pt x="911" y="1135"/>
                  </a:lnTo>
                  <a:lnTo>
                    <a:pt x="910" y="1137"/>
                  </a:lnTo>
                  <a:lnTo>
                    <a:pt x="910" y="1138"/>
                  </a:lnTo>
                  <a:lnTo>
                    <a:pt x="896" y="1138"/>
                  </a:lnTo>
                  <a:lnTo>
                    <a:pt x="896" y="1137"/>
                  </a:lnTo>
                  <a:lnTo>
                    <a:pt x="895" y="1135"/>
                  </a:lnTo>
                  <a:lnTo>
                    <a:pt x="893" y="1135"/>
                  </a:lnTo>
                  <a:lnTo>
                    <a:pt x="892" y="1134"/>
                  </a:lnTo>
                  <a:lnTo>
                    <a:pt x="890" y="1135"/>
                  </a:lnTo>
                  <a:lnTo>
                    <a:pt x="888" y="1135"/>
                  </a:lnTo>
                  <a:lnTo>
                    <a:pt x="887" y="1137"/>
                  </a:lnTo>
                  <a:lnTo>
                    <a:pt x="887" y="1138"/>
                  </a:lnTo>
                  <a:lnTo>
                    <a:pt x="844" y="1138"/>
                  </a:lnTo>
                  <a:lnTo>
                    <a:pt x="844" y="1137"/>
                  </a:lnTo>
                  <a:lnTo>
                    <a:pt x="843" y="1135"/>
                  </a:lnTo>
                  <a:lnTo>
                    <a:pt x="841" y="1135"/>
                  </a:lnTo>
                  <a:lnTo>
                    <a:pt x="840" y="1134"/>
                  </a:lnTo>
                  <a:lnTo>
                    <a:pt x="838" y="1135"/>
                  </a:lnTo>
                  <a:lnTo>
                    <a:pt x="837" y="1135"/>
                  </a:lnTo>
                  <a:lnTo>
                    <a:pt x="836" y="1137"/>
                  </a:lnTo>
                  <a:lnTo>
                    <a:pt x="835" y="1138"/>
                  </a:lnTo>
                  <a:lnTo>
                    <a:pt x="772" y="1138"/>
                  </a:lnTo>
                  <a:lnTo>
                    <a:pt x="772" y="1137"/>
                  </a:lnTo>
                  <a:lnTo>
                    <a:pt x="770" y="1135"/>
                  </a:lnTo>
                  <a:lnTo>
                    <a:pt x="769" y="1135"/>
                  </a:lnTo>
                  <a:lnTo>
                    <a:pt x="767" y="1134"/>
                  </a:lnTo>
                  <a:lnTo>
                    <a:pt x="766" y="1135"/>
                  </a:lnTo>
                  <a:lnTo>
                    <a:pt x="764" y="1135"/>
                  </a:lnTo>
                  <a:lnTo>
                    <a:pt x="763" y="1137"/>
                  </a:lnTo>
                  <a:lnTo>
                    <a:pt x="763" y="1138"/>
                  </a:lnTo>
                  <a:lnTo>
                    <a:pt x="709" y="1138"/>
                  </a:lnTo>
                  <a:lnTo>
                    <a:pt x="709" y="1137"/>
                  </a:lnTo>
                  <a:lnTo>
                    <a:pt x="708" y="1135"/>
                  </a:lnTo>
                  <a:lnTo>
                    <a:pt x="707" y="1135"/>
                  </a:lnTo>
                  <a:lnTo>
                    <a:pt x="705" y="1134"/>
                  </a:lnTo>
                  <a:lnTo>
                    <a:pt x="703" y="1135"/>
                  </a:lnTo>
                  <a:lnTo>
                    <a:pt x="702" y="1135"/>
                  </a:lnTo>
                  <a:lnTo>
                    <a:pt x="701" y="1137"/>
                  </a:lnTo>
                  <a:lnTo>
                    <a:pt x="700" y="1138"/>
                  </a:lnTo>
                  <a:lnTo>
                    <a:pt x="689" y="1138"/>
                  </a:lnTo>
                  <a:lnTo>
                    <a:pt x="689" y="1137"/>
                  </a:lnTo>
                  <a:lnTo>
                    <a:pt x="688" y="1135"/>
                  </a:lnTo>
                  <a:lnTo>
                    <a:pt x="687" y="1135"/>
                  </a:lnTo>
                  <a:lnTo>
                    <a:pt x="685" y="1134"/>
                  </a:lnTo>
                  <a:lnTo>
                    <a:pt x="683" y="1135"/>
                  </a:lnTo>
                  <a:lnTo>
                    <a:pt x="682" y="1135"/>
                  </a:lnTo>
                  <a:lnTo>
                    <a:pt x="681" y="1137"/>
                  </a:lnTo>
                  <a:lnTo>
                    <a:pt x="680" y="1138"/>
                  </a:lnTo>
                  <a:lnTo>
                    <a:pt x="660" y="1138"/>
                  </a:lnTo>
                  <a:lnTo>
                    <a:pt x="660" y="1137"/>
                  </a:lnTo>
                  <a:lnTo>
                    <a:pt x="659" y="1135"/>
                  </a:lnTo>
                  <a:lnTo>
                    <a:pt x="657" y="1135"/>
                  </a:lnTo>
                  <a:lnTo>
                    <a:pt x="655" y="1134"/>
                  </a:lnTo>
                  <a:lnTo>
                    <a:pt x="654" y="1135"/>
                  </a:lnTo>
                  <a:lnTo>
                    <a:pt x="652" y="1135"/>
                  </a:lnTo>
                  <a:lnTo>
                    <a:pt x="651" y="1137"/>
                  </a:lnTo>
                  <a:lnTo>
                    <a:pt x="651" y="1138"/>
                  </a:lnTo>
                  <a:lnTo>
                    <a:pt x="631" y="1138"/>
                  </a:lnTo>
                  <a:lnTo>
                    <a:pt x="630" y="1137"/>
                  </a:lnTo>
                  <a:lnTo>
                    <a:pt x="629" y="1135"/>
                  </a:lnTo>
                  <a:lnTo>
                    <a:pt x="628" y="1135"/>
                  </a:lnTo>
                  <a:lnTo>
                    <a:pt x="626" y="1134"/>
                  </a:lnTo>
                  <a:lnTo>
                    <a:pt x="624" y="1135"/>
                  </a:lnTo>
                  <a:lnTo>
                    <a:pt x="623" y="1135"/>
                  </a:lnTo>
                  <a:lnTo>
                    <a:pt x="622" y="1137"/>
                  </a:lnTo>
                  <a:lnTo>
                    <a:pt x="622" y="1138"/>
                  </a:lnTo>
                  <a:lnTo>
                    <a:pt x="567" y="1138"/>
                  </a:lnTo>
                  <a:lnTo>
                    <a:pt x="567" y="1137"/>
                  </a:lnTo>
                  <a:lnTo>
                    <a:pt x="566" y="1135"/>
                  </a:lnTo>
                  <a:lnTo>
                    <a:pt x="564" y="1135"/>
                  </a:lnTo>
                  <a:lnTo>
                    <a:pt x="563" y="1134"/>
                  </a:lnTo>
                  <a:lnTo>
                    <a:pt x="561" y="1135"/>
                  </a:lnTo>
                  <a:lnTo>
                    <a:pt x="560" y="1135"/>
                  </a:lnTo>
                  <a:lnTo>
                    <a:pt x="559" y="1137"/>
                  </a:lnTo>
                  <a:lnTo>
                    <a:pt x="558" y="1138"/>
                  </a:lnTo>
                  <a:lnTo>
                    <a:pt x="543" y="1138"/>
                  </a:lnTo>
                  <a:lnTo>
                    <a:pt x="542" y="1137"/>
                  </a:lnTo>
                  <a:lnTo>
                    <a:pt x="541" y="1135"/>
                  </a:lnTo>
                  <a:lnTo>
                    <a:pt x="540" y="1135"/>
                  </a:lnTo>
                  <a:lnTo>
                    <a:pt x="538" y="1134"/>
                  </a:lnTo>
                  <a:lnTo>
                    <a:pt x="536" y="1135"/>
                  </a:lnTo>
                  <a:lnTo>
                    <a:pt x="535" y="1135"/>
                  </a:lnTo>
                  <a:lnTo>
                    <a:pt x="534" y="1137"/>
                  </a:lnTo>
                  <a:lnTo>
                    <a:pt x="534" y="1138"/>
                  </a:lnTo>
                  <a:lnTo>
                    <a:pt x="443" y="1138"/>
                  </a:lnTo>
                  <a:lnTo>
                    <a:pt x="443" y="1137"/>
                  </a:lnTo>
                  <a:lnTo>
                    <a:pt x="442" y="1135"/>
                  </a:lnTo>
                  <a:lnTo>
                    <a:pt x="441" y="1135"/>
                  </a:lnTo>
                  <a:lnTo>
                    <a:pt x="439" y="1134"/>
                  </a:lnTo>
                  <a:lnTo>
                    <a:pt x="437" y="1135"/>
                  </a:lnTo>
                  <a:lnTo>
                    <a:pt x="436" y="1135"/>
                  </a:lnTo>
                  <a:lnTo>
                    <a:pt x="435" y="1137"/>
                  </a:lnTo>
                  <a:lnTo>
                    <a:pt x="434" y="1138"/>
                  </a:lnTo>
                  <a:lnTo>
                    <a:pt x="423" y="1138"/>
                  </a:lnTo>
                  <a:lnTo>
                    <a:pt x="422" y="1136"/>
                  </a:lnTo>
                  <a:lnTo>
                    <a:pt x="421" y="1134"/>
                  </a:lnTo>
                  <a:lnTo>
                    <a:pt x="420" y="1133"/>
                  </a:lnTo>
                  <a:lnTo>
                    <a:pt x="417" y="1132"/>
                  </a:lnTo>
                  <a:lnTo>
                    <a:pt x="415" y="1131"/>
                  </a:lnTo>
                  <a:lnTo>
                    <a:pt x="413" y="1131"/>
                  </a:lnTo>
                  <a:lnTo>
                    <a:pt x="410" y="1132"/>
                  </a:lnTo>
                  <a:lnTo>
                    <a:pt x="408" y="1133"/>
                  </a:lnTo>
                  <a:lnTo>
                    <a:pt x="407" y="1134"/>
                  </a:lnTo>
                  <a:lnTo>
                    <a:pt x="406" y="1136"/>
                  </a:lnTo>
                  <a:lnTo>
                    <a:pt x="405" y="1138"/>
                  </a:lnTo>
                  <a:lnTo>
                    <a:pt x="394" y="1138"/>
                  </a:lnTo>
                  <a:lnTo>
                    <a:pt x="394" y="1137"/>
                  </a:lnTo>
                  <a:lnTo>
                    <a:pt x="393" y="1135"/>
                  </a:lnTo>
                  <a:lnTo>
                    <a:pt x="391" y="1135"/>
                  </a:lnTo>
                  <a:lnTo>
                    <a:pt x="389" y="1134"/>
                  </a:lnTo>
                  <a:lnTo>
                    <a:pt x="388" y="1135"/>
                  </a:lnTo>
                  <a:lnTo>
                    <a:pt x="386" y="1135"/>
                  </a:lnTo>
                  <a:lnTo>
                    <a:pt x="385" y="1137"/>
                  </a:lnTo>
                  <a:lnTo>
                    <a:pt x="385" y="1138"/>
                  </a:lnTo>
                  <a:lnTo>
                    <a:pt x="351" y="1138"/>
                  </a:lnTo>
                  <a:lnTo>
                    <a:pt x="351" y="1137"/>
                  </a:lnTo>
                  <a:lnTo>
                    <a:pt x="350" y="1135"/>
                  </a:lnTo>
                  <a:lnTo>
                    <a:pt x="348" y="1135"/>
                  </a:lnTo>
                  <a:lnTo>
                    <a:pt x="347" y="1134"/>
                  </a:lnTo>
                  <a:lnTo>
                    <a:pt x="345" y="1135"/>
                  </a:lnTo>
                  <a:lnTo>
                    <a:pt x="343" y="1135"/>
                  </a:lnTo>
                  <a:lnTo>
                    <a:pt x="343" y="1137"/>
                  </a:lnTo>
                  <a:lnTo>
                    <a:pt x="342" y="1138"/>
                  </a:lnTo>
                  <a:lnTo>
                    <a:pt x="338" y="1138"/>
                  </a:lnTo>
                  <a:lnTo>
                    <a:pt x="337" y="1136"/>
                  </a:lnTo>
                  <a:lnTo>
                    <a:pt x="336" y="1135"/>
                  </a:lnTo>
                  <a:lnTo>
                    <a:pt x="335" y="1133"/>
                  </a:lnTo>
                  <a:lnTo>
                    <a:pt x="333" y="1132"/>
                  </a:lnTo>
                  <a:lnTo>
                    <a:pt x="331" y="1132"/>
                  </a:lnTo>
                  <a:lnTo>
                    <a:pt x="329" y="1132"/>
                  </a:lnTo>
                  <a:lnTo>
                    <a:pt x="327" y="1132"/>
                  </a:lnTo>
                  <a:lnTo>
                    <a:pt x="325" y="1133"/>
                  </a:lnTo>
                  <a:lnTo>
                    <a:pt x="323" y="1135"/>
                  </a:lnTo>
                  <a:lnTo>
                    <a:pt x="322" y="1136"/>
                  </a:lnTo>
                  <a:lnTo>
                    <a:pt x="322" y="1138"/>
                  </a:lnTo>
                  <a:lnTo>
                    <a:pt x="297" y="1138"/>
                  </a:lnTo>
                  <a:lnTo>
                    <a:pt x="297" y="1136"/>
                  </a:lnTo>
                  <a:lnTo>
                    <a:pt x="296" y="1135"/>
                  </a:lnTo>
                  <a:lnTo>
                    <a:pt x="294" y="1133"/>
                  </a:lnTo>
                  <a:lnTo>
                    <a:pt x="293" y="1133"/>
                  </a:lnTo>
                  <a:lnTo>
                    <a:pt x="291" y="1132"/>
                  </a:lnTo>
                  <a:lnTo>
                    <a:pt x="289" y="1132"/>
                  </a:lnTo>
                  <a:lnTo>
                    <a:pt x="287" y="1133"/>
                  </a:lnTo>
                  <a:lnTo>
                    <a:pt x="285" y="1133"/>
                  </a:lnTo>
                  <a:lnTo>
                    <a:pt x="283" y="1135"/>
                  </a:lnTo>
                  <a:lnTo>
                    <a:pt x="283" y="1136"/>
                  </a:lnTo>
                  <a:lnTo>
                    <a:pt x="282" y="1138"/>
                  </a:lnTo>
                  <a:lnTo>
                    <a:pt x="209" y="1138"/>
                  </a:lnTo>
                  <a:lnTo>
                    <a:pt x="209" y="1137"/>
                  </a:lnTo>
                  <a:lnTo>
                    <a:pt x="208" y="1135"/>
                  </a:lnTo>
                  <a:lnTo>
                    <a:pt x="206" y="1135"/>
                  </a:lnTo>
                  <a:lnTo>
                    <a:pt x="205" y="1134"/>
                  </a:lnTo>
                  <a:lnTo>
                    <a:pt x="203" y="1135"/>
                  </a:lnTo>
                  <a:lnTo>
                    <a:pt x="201" y="1135"/>
                  </a:lnTo>
                  <a:lnTo>
                    <a:pt x="200" y="1137"/>
                  </a:lnTo>
                  <a:lnTo>
                    <a:pt x="200" y="1138"/>
                  </a:lnTo>
                  <a:lnTo>
                    <a:pt x="180" y="1138"/>
                  </a:lnTo>
                  <a:lnTo>
                    <a:pt x="180" y="1137"/>
                  </a:lnTo>
                  <a:lnTo>
                    <a:pt x="179" y="1135"/>
                  </a:lnTo>
                  <a:lnTo>
                    <a:pt x="177" y="1135"/>
                  </a:lnTo>
                  <a:lnTo>
                    <a:pt x="176" y="1134"/>
                  </a:lnTo>
                  <a:lnTo>
                    <a:pt x="174" y="1135"/>
                  </a:lnTo>
                  <a:lnTo>
                    <a:pt x="173" y="1135"/>
                  </a:lnTo>
                  <a:lnTo>
                    <a:pt x="172" y="1137"/>
                  </a:lnTo>
                  <a:lnTo>
                    <a:pt x="171" y="1138"/>
                  </a:lnTo>
                  <a:lnTo>
                    <a:pt x="162" y="1138"/>
                  </a:lnTo>
                  <a:lnTo>
                    <a:pt x="162" y="1137"/>
                  </a:lnTo>
                  <a:lnTo>
                    <a:pt x="161" y="1135"/>
                  </a:lnTo>
                  <a:lnTo>
                    <a:pt x="159" y="1135"/>
                  </a:lnTo>
                  <a:lnTo>
                    <a:pt x="158" y="1134"/>
                  </a:lnTo>
                  <a:lnTo>
                    <a:pt x="156" y="1135"/>
                  </a:lnTo>
                  <a:lnTo>
                    <a:pt x="154" y="1135"/>
                  </a:lnTo>
                  <a:lnTo>
                    <a:pt x="153" y="1137"/>
                  </a:lnTo>
                  <a:lnTo>
                    <a:pt x="153" y="1138"/>
                  </a:lnTo>
                  <a:lnTo>
                    <a:pt x="100" y="1138"/>
                  </a:lnTo>
                  <a:lnTo>
                    <a:pt x="100" y="1137"/>
                  </a:lnTo>
                  <a:lnTo>
                    <a:pt x="99" y="1135"/>
                  </a:lnTo>
                  <a:lnTo>
                    <a:pt x="98" y="1135"/>
                  </a:lnTo>
                  <a:lnTo>
                    <a:pt x="96" y="1134"/>
                  </a:lnTo>
                  <a:lnTo>
                    <a:pt x="94" y="1135"/>
                  </a:lnTo>
                  <a:lnTo>
                    <a:pt x="93" y="1135"/>
                  </a:lnTo>
                  <a:lnTo>
                    <a:pt x="92" y="1137"/>
                  </a:lnTo>
                  <a:lnTo>
                    <a:pt x="91" y="1138"/>
                  </a:lnTo>
                  <a:lnTo>
                    <a:pt x="47" y="1138"/>
                  </a:lnTo>
                  <a:lnTo>
                    <a:pt x="47" y="1137"/>
                  </a:lnTo>
                  <a:lnTo>
                    <a:pt x="46" y="1135"/>
                  </a:lnTo>
                  <a:lnTo>
                    <a:pt x="44" y="1135"/>
                  </a:lnTo>
                  <a:lnTo>
                    <a:pt x="43" y="1134"/>
                  </a:lnTo>
                  <a:lnTo>
                    <a:pt x="41" y="1135"/>
                  </a:lnTo>
                  <a:lnTo>
                    <a:pt x="40" y="1135"/>
                  </a:lnTo>
                  <a:lnTo>
                    <a:pt x="38" y="1137"/>
                  </a:lnTo>
                  <a:lnTo>
                    <a:pt x="38" y="1138"/>
                  </a:lnTo>
                  <a:lnTo>
                    <a:pt x="0" y="113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79" name="Freeform 689"/>
            <p:cNvSpPr>
              <a:spLocks/>
            </p:cNvSpPr>
            <p:nvPr/>
          </p:nvSpPr>
          <p:spPr bwMode="auto">
            <a:xfrm>
              <a:off x="1702" y="2686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0" name="Freeform 690"/>
            <p:cNvSpPr>
              <a:spLocks/>
            </p:cNvSpPr>
            <p:nvPr/>
          </p:nvSpPr>
          <p:spPr bwMode="auto">
            <a:xfrm>
              <a:off x="1481" y="2737"/>
              <a:ext cx="38" cy="526"/>
            </a:xfrm>
            <a:custGeom>
              <a:avLst/>
              <a:gdLst>
                <a:gd name="T0" fmla="*/ 38 w 38"/>
                <a:gd name="T1" fmla="*/ 526 h 526"/>
                <a:gd name="T2" fmla="*/ 38 w 38"/>
                <a:gd name="T3" fmla="*/ 500 h 526"/>
                <a:gd name="T4" fmla="*/ 0 w 38"/>
                <a:gd name="T5" fmla="*/ 500 h 526"/>
                <a:gd name="T6" fmla="*/ 0 w 38"/>
                <a:gd name="T7" fmla="*/ 0 h 5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526"/>
                <a:gd name="T14" fmla="*/ 38 w 38"/>
                <a:gd name="T15" fmla="*/ 526 h 5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526">
                  <a:moveTo>
                    <a:pt x="38" y="526"/>
                  </a:moveTo>
                  <a:lnTo>
                    <a:pt x="38" y="500"/>
                  </a:lnTo>
                  <a:lnTo>
                    <a:pt x="0" y="50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1" name="Freeform 691"/>
            <p:cNvSpPr>
              <a:spLocks/>
            </p:cNvSpPr>
            <p:nvPr/>
          </p:nvSpPr>
          <p:spPr bwMode="auto">
            <a:xfrm>
              <a:off x="1475" y="272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2" name="Freeform 692"/>
            <p:cNvSpPr>
              <a:spLocks/>
            </p:cNvSpPr>
            <p:nvPr/>
          </p:nvSpPr>
          <p:spPr bwMode="auto">
            <a:xfrm>
              <a:off x="1377" y="2687"/>
              <a:ext cx="78" cy="749"/>
            </a:xfrm>
            <a:custGeom>
              <a:avLst/>
              <a:gdLst>
                <a:gd name="T0" fmla="*/ 21 w 78"/>
                <a:gd name="T1" fmla="*/ 749 h 749"/>
                <a:gd name="T2" fmla="*/ 0 w 78"/>
                <a:gd name="T3" fmla="*/ 749 h 749"/>
                <a:gd name="T4" fmla="*/ 0 w 78"/>
                <a:gd name="T5" fmla="*/ 4 h 749"/>
                <a:gd name="T6" fmla="*/ 3 w 78"/>
                <a:gd name="T7" fmla="*/ 4 h 749"/>
                <a:gd name="T8" fmla="*/ 3 w 78"/>
                <a:gd name="T9" fmla="*/ 3 h 749"/>
                <a:gd name="T10" fmla="*/ 4 w 78"/>
                <a:gd name="T11" fmla="*/ 1 h 749"/>
                <a:gd name="T12" fmla="*/ 6 w 78"/>
                <a:gd name="T13" fmla="*/ 1 h 749"/>
                <a:gd name="T14" fmla="*/ 7 w 78"/>
                <a:gd name="T15" fmla="*/ 0 h 749"/>
                <a:gd name="T16" fmla="*/ 9 w 78"/>
                <a:gd name="T17" fmla="*/ 1 h 749"/>
                <a:gd name="T18" fmla="*/ 10 w 78"/>
                <a:gd name="T19" fmla="*/ 1 h 749"/>
                <a:gd name="T20" fmla="*/ 11 w 78"/>
                <a:gd name="T21" fmla="*/ 3 h 749"/>
                <a:gd name="T22" fmla="*/ 12 w 78"/>
                <a:gd name="T23" fmla="*/ 4 h 749"/>
                <a:gd name="T24" fmla="*/ 64 w 78"/>
                <a:gd name="T25" fmla="*/ 4 h 749"/>
                <a:gd name="T26" fmla="*/ 65 w 78"/>
                <a:gd name="T27" fmla="*/ 3 h 749"/>
                <a:gd name="T28" fmla="*/ 66 w 78"/>
                <a:gd name="T29" fmla="*/ 1 h 749"/>
                <a:gd name="T30" fmla="*/ 67 w 78"/>
                <a:gd name="T31" fmla="*/ 1 h 749"/>
                <a:gd name="T32" fmla="*/ 69 w 78"/>
                <a:gd name="T33" fmla="*/ 0 h 749"/>
                <a:gd name="T34" fmla="*/ 71 w 78"/>
                <a:gd name="T35" fmla="*/ 1 h 749"/>
                <a:gd name="T36" fmla="*/ 72 w 78"/>
                <a:gd name="T37" fmla="*/ 1 h 749"/>
                <a:gd name="T38" fmla="*/ 73 w 78"/>
                <a:gd name="T39" fmla="*/ 3 h 749"/>
                <a:gd name="T40" fmla="*/ 73 w 78"/>
                <a:gd name="T41" fmla="*/ 4 h 749"/>
                <a:gd name="T42" fmla="*/ 78 w 78"/>
                <a:gd name="T43" fmla="*/ 4 h 74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8"/>
                <a:gd name="T67" fmla="*/ 0 h 749"/>
                <a:gd name="T68" fmla="*/ 78 w 78"/>
                <a:gd name="T69" fmla="*/ 749 h 74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8" h="749">
                  <a:moveTo>
                    <a:pt x="21" y="749"/>
                  </a:moveTo>
                  <a:lnTo>
                    <a:pt x="0" y="749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64" y="4"/>
                  </a:lnTo>
                  <a:lnTo>
                    <a:pt x="65" y="3"/>
                  </a:lnTo>
                  <a:lnTo>
                    <a:pt x="66" y="1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71" y="1"/>
                  </a:lnTo>
                  <a:lnTo>
                    <a:pt x="72" y="1"/>
                  </a:lnTo>
                  <a:lnTo>
                    <a:pt x="73" y="3"/>
                  </a:lnTo>
                  <a:lnTo>
                    <a:pt x="73" y="4"/>
                  </a:lnTo>
                  <a:lnTo>
                    <a:pt x="78" y="4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3" name="Freeform 693"/>
            <p:cNvSpPr>
              <a:spLocks/>
            </p:cNvSpPr>
            <p:nvPr/>
          </p:nvSpPr>
          <p:spPr bwMode="auto">
            <a:xfrm>
              <a:off x="1454" y="268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4" name="Freeform 694"/>
            <p:cNvSpPr>
              <a:spLocks/>
            </p:cNvSpPr>
            <p:nvPr/>
          </p:nvSpPr>
          <p:spPr bwMode="auto">
            <a:xfrm>
              <a:off x="1709" y="2659"/>
              <a:ext cx="2313" cy="340"/>
            </a:xfrm>
            <a:custGeom>
              <a:avLst/>
              <a:gdLst>
                <a:gd name="T0" fmla="*/ 2125 w 2313"/>
                <a:gd name="T1" fmla="*/ 280 h 340"/>
                <a:gd name="T2" fmla="*/ 2118 w 2313"/>
                <a:gd name="T3" fmla="*/ 282 h 340"/>
                <a:gd name="T4" fmla="*/ 2090 w 2313"/>
                <a:gd name="T5" fmla="*/ 280 h 340"/>
                <a:gd name="T6" fmla="*/ 2084 w 2313"/>
                <a:gd name="T7" fmla="*/ 283 h 340"/>
                <a:gd name="T8" fmla="*/ 2017 w 2313"/>
                <a:gd name="T9" fmla="*/ 279 h 340"/>
                <a:gd name="T10" fmla="*/ 1999 w 2313"/>
                <a:gd name="T11" fmla="*/ 283 h 340"/>
                <a:gd name="T12" fmla="*/ 1967 w 2313"/>
                <a:gd name="T13" fmla="*/ 4 h 340"/>
                <a:gd name="T14" fmla="*/ 1960 w 2313"/>
                <a:gd name="T15" fmla="*/ 7 h 340"/>
                <a:gd name="T16" fmla="*/ 1945 w 2313"/>
                <a:gd name="T17" fmla="*/ 4 h 340"/>
                <a:gd name="T18" fmla="*/ 1902 w 2313"/>
                <a:gd name="T19" fmla="*/ 7 h 340"/>
                <a:gd name="T20" fmla="*/ 1896 w 2313"/>
                <a:gd name="T21" fmla="*/ 4 h 340"/>
                <a:gd name="T22" fmla="*/ 1886 w 2313"/>
                <a:gd name="T23" fmla="*/ 6 h 340"/>
                <a:gd name="T24" fmla="*/ 1879 w 2313"/>
                <a:gd name="T25" fmla="*/ 5 h 340"/>
                <a:gd name="T26" fmla="*/ 1635 w 2313"/>
                <a:gd name="T27" fmla="*/ 5 h 340"/>
                <a:gd name="T28" fmla="*/ 1627 w 2313"/>
                <a:gd name="T29" fmla="*/ 6 h 340"/>
                <a:gd name="T30" fmla="*/ 1470 w 2313"/>
                <a:gd name="T31" fmla="*/ 4 h 340"/>
                <a:gd name="T32" fmla="*/ 1464 w 2313"/>
                <a:gd name="T33" fmla="*/ 7 h 340"/>
                <a:gd name="T34" fmla="*/ 1411 w 2313"/>
                <a:gd name="T35" fmla="*/ 4 h 340"/>
                <a:gd name="T36" fmla="*/ 1378 w 2313"/>
                <a:gd name="T37" fmla="*/ 7 h 340"/>
                <a:gd name="T38" fmla="*/ 1372 w 2313"/>
                <a:gd name="T39" fmla="*/ 4 h 340"/>
                <a:gd name="T40" fmla="*/ 1261 w 2313"/>
                <a:gd name="T41" fmla="*/ 6 h 340"/>
                <a:gd name="T42" fmla="*/ 1253 w 2313"/>
                <a:gd name="T43" fmla="*/ 5 h 340"/>
                <a:gd name="T44" fmla="*/ 1085 w 2313"/>
                <a:gd name="T45" fmla="*/ 5 h 340"/>
                <a:gd name="T46" fmla="*/ 1078 w 2313"/>
                <a:gd name="T47" fmla="*/ 6 h 340"/>
                <a:gd name="T48" fmla="*/ 983 w 2313"/>
                <a:gd name="T49" fmla="*/ 4 h 340"/>
                <a:gd name="T50" fmla="*/ 977 w 2313"/>
                <a:gd name="T51" fmla="*/ 7 h 340"/>
                <a:gd name="T52" fmla="*/ 918 w 2313"/>
                <a:gd name="T53" fmla="*/ 4 h 340"/>
                <a:gd name="T54" fmla="*/ 900 w 2313"/>
                <a:gd name="T55" fmla="*/ 7 h 340"/>
                <a:gd name="T56" fmla="*/ 894 w 2313"/>
                <a:gd name="T57" fmla="*/ 4 h 340"/>
                <a:gd name="T58" fmla="*/ 776 w 2313"/>
                <a:gd name="T59" fmla="*/ 6 h 340"/>
                <a:gd name="T60" fmla="*/ 768 w 2313"/>
                <a:gd name="T61" fmla="*/ 5 h 340"/>
                <a:gd name="T62" fmla="*/ 712 w 2313"/>
                <a:gd name="T63" fmla="*/ 5 h 340"/>
                <a:gd name="T64" fmla="*/ 705 w 2313"/>
                <a:gd name="T65" fmla="*/ 6 h 340"/>
                <a:gd name="T66" fmla="*/ 691 w 2313"/>
                <a:gd name="T67" fmla="*/ 4 h 340"/>
                <a:gd name="T68" fmla="*/ 684 w 2313"/>
                <a:gd name="T69" fmla="*/ 7 h 340"/>
                <a:gd name="T70" fmla="*/ 630 w 2313"/>
                <a:gd name="T71" fmla="*/ 4 h 340"/>
                <a:gd name="T72" fmla="*/ 571 w 2313"/>
                <a:gd name="T73" fmla="*/ 7 h 340"/>
                <a:gd name="T74" fmla="*/ 565 w 2313"/>
                <a:gd name="T75" fmla="*/ 4 h 340"/>
                <a:gd name="T76" fmla="*/ 546 w 2313"/>
                <a:gd name="T77" fmla="*/ 6 h 340"/>
                <a:gd name="T78" fmla="*/ 539 w 2313"/>
                <a:gd name="T79" fmla="*/ 5 h 340"/>
                <a:gd name="T80" fmla="*/ 446 w 2313"/>
                <a:gd name="T81" fmla="*/ 5 h 340"/>
                <a:gd name="T82" fmla="*/ 439 w 2313"/>
                <a:gd name="T83" fmla="*/ 6 h 340"/>
                <a:gd name="T84" fmla="*/ 424 w 2313"/>
                <a:gd name="T85" fmla="*/ 2 h 340"/>
                <a:gd name="T86" fmla="*/ 412 w 2313"/>
                <a:gd name="T87" fmla="*/ 2 h 340"/>
                <a:gd name="T88" fmla="*/ 398 w 2313"/>
                <a:gd name="T89" fmla="*/ 6 h 340"/>
                <a:gd name="T90" fmla="*/ 390 w 2313"/>
                <a:gd name="T91" fmla="*/ 5 h 340"/>
                <a:gd name="T92" fmla="*/ 354 w 2313"/>
                <a:gd name="T93" fmla="*/ 5 h 340"/>
                <a:gd name="T94" fmla="*/ 347 w 2313"/>
                <a:gd name="T95" fmla="*/ 6 h 340"/>
                <a:gd name="T96" fmla="*/ 339 w 2313"/>
                <a:gd name="T97" fmla="*/ 2 h 340"/>
                <a:gd name="T98" fmla="*/ 329 w 2313"/>
                <a:gd name="T99" fmla="*/ 2 h 340"/>
                <a:gd name="T100" fmla="*/ 301 w 2313"/>
                <a:gd name="T101" fmla="*/ 5 h 340"/>
                <a:gd name="T102" fmla="*/ 293 w 2313"/>
                <a:gd name="T103" fmla="*/ 1 h 340"/>
                <a:gd name="T104" fmla="*/ 286 w 2313"/>
                <a:gd name="T105" fmla="*/ 7 h 340"/>
                <a:gd name="T106" fmla="*/ 209 w 2313"/>
                <a:gd name="T107" fmla="*/ 4 h 340"/>
                <a:gd name="T108" fmla="*/ 184 w 2313"/>
                <a:gd name="T109" fmla="*/ 7 h 340"/>
                <a:gd name="T110" fmla="*/ 178 w 2313"/>
                <a:gd name="T111" fmla="*/ 4 h 340"/>
                <a:gd name="T112" fmla="*/ 166 w 2313"/>
                <a:gd name="T113" fmla="*/ 6 h 340"/>
                <a:gd name="T114" fmla="*/ 158 w 2313"/>
                <a:gd name="T115" fmla="*/ 5 h 340"/>
                <a:gd name="T116" fmla="*/ 103 w 2313"/>
                <a:gd name="T117" fmla="*/ 5 h 340"/>
                <a:gd name="T118" fmla="*/ 96 w 2313"/>
                <a:gd name="T119" fmla="*/ 6 h 340"/>
                <a:gd name="T120" fmla="*/ 48 w 2313"/>
                <a:gd name="T121" fmla="*/ 4 h 340"/>
                <a:gd name="T122" fmla="*/ 42 w 2313"/>
                <a:gd name="T123" fmla="*/ 7 h 34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313"/>
                <a:gd name="T187" fmla="*/ 0 h 340"/>
                <a:gd name="T188" fmla="*/ 2313 w 2313"/>
                <a:gd name="T189" fmla="*/ 340 h 34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313" h="340">
                  <a:moveTo>
                    <a:pt x="2313" y="340"/>
                  </a:moveTo>
                  <a:lnTo>
                    <a:pt x="2313" y="283"/>
                  </a:lnTo>
                  <a:lnTo>
                    <a:pt x="2126" y="283"/>
                  </a:lnTo>
                  <a:lnTo>
                    <a:pt x="2126" y="282"/>
                  </a:lnTo>
                  <a:lnTo>
                    <a:pt x="2125" y="280"/>
                  </a:lnTo>
                  <a:lnTo>
                    <a:pt x="2124" y="280"/>
                  </a:lnTo>
                  <a:lnTo>
                    <a:pt x="2122" y="279"/>
                  </a:lnTo>
                  <a:lnTo>
                    <a:pt x="2120" y="280"/>
                  </a:lnTo>
                  <a:lnTo>
                    <a:pt x="2119" y="280"/>
                  </a:lnTo>
                  <a:lnTo>
                    <a:pt x="2118" y="282"/>
                  </a:lnTo>
                  <a:lnTo>
                    <a:pt x="2117" y="283"/>
                  </a:lnTo>
                  <a:lnTo>
                    <a:pt x="2093" y="283"/>
                  </a:lnTo>
                  <a:lnTo>
                    <a:pt x="2092" y="282"/>
                  </a:lnTo>
                  <a:lnTo>
                    <a:pt x="2091" y="280"/>
                  </a:lnTo>
                  <a:lnTo>
                    <a:pt x="2090" y="280"/>
                  </a:lnTo>
                  <a:lnTo>
                    <a:pt x="2088" y="279"/>
                  </a:lnTo>
                  <a:lnTo>
                    <a:pt x="2086" y="280"/>
                  </a:lnTo>
                  <a:lnTo>
                    <a:pt x="2085" y="280"/>
                  </a:lnTo>
                  <a:lnTo>
                    <a:pt x="2084" y="282"/>
                  </a:lnTo>
                  <a:lnTo>
                    <a:pt x="2084" y="283"/>
                  </a:lnTo>
                  <a:lnTo>
                    <a:pt x="2022" y="283"/>
                  </a:lnTo>
                  <a:lnTo>
                    <a:pt x="2021" y="282"/>
                  </a:lnTo>
                  <a:lnTo>
                    <a:pt x="2020" y="280"/>
                  </a:lnTo>
                  <a:lnTo>
                    <a:pt x="2019" y="280"/>
                  </a:lnTo>
                  <a:lnTo>
                    <a:pt x="2017" y="279"/>
                  </a:lnTo>
                  <a:lnTo>
                    <a:pt x="2016" y="280"/>
                  </a:lnTo>
                  <a:lnTo>
                    <a:pt x="2014" y="280"/>
                  </a:lnTo>
                  <a:lnTo>
                    <a:pt x="2013" y="282"/>
                  </a:lnTo>
                  <a:lnTo>
                    <a:pt x="2013" y="283"/>
                  </a:lnTo>
                  <a:lnTo>
                    <a:pt x="1999" y="283"/>
                  </a:lnTo>
                  <a:lnTo>
                    <a:pt x="1999" y="7"/>
                  </a:lnTo>
                  <a:lnTo>
                    <a:pt x="1969" y="7"/>
                  </a:lnTo>
                  <a:lnTo>
                    <a:pt x="1969" y="6"/>
                  </a:lnTo>
                  <a:lnTo>
                    <a:pt x="1968" y="5"/>
                  </a:lnTo>
                  <a:lnTo>
                    <a:pt x="1967" y="4"/>
                  </a:lnTo>
                  <a:lnTo>
                    <a:pt x="1965" y="4"/>
                  </a:lnTo>
                  <a:lnTo>
                    <a:pt x="1963" y="4"/>
                  </a:lnTo>
                  <a:lnTo>
                    <a:pt x="1962" y="5"/>
                  </a:lnTo>
                  <a:lnTo>
                    <a:pt x="1961" y="6"/>
                  </a:lnTo>
                  <a:lnTo>
                    <a:pt x="1960" y="7"/>
                  </a:lnTo>
                  <a:lnTo>
                    <a:pt x="1949" y="7"/>
                  </a:lnTo>
                  <a:lnTo>
                    <a:pt x="1949" y="6"/>
                  </a:lnTo>
                  <a:lnTo>
                    <a:pt x="1948" y="5"/>
                  </a:lnTo>
                  <a:lnTo>
                    <a:pt x="1946" y="4"/>
                  </a:lnTo>
                  <a:lnTo>
                    <a:pt x="1945" y="4"/>
                  </a:lnTo>
                  <a:lnTo>
                    <a:pt x="1943" y="4"/>
                  </a:lnTo>
                  <a:lnTo>
                    <a:pt x="1941" y="5"/>
                  </a:lnTo>
                  <a:lnTo>
                    <a:pt x="1941" y="6"/>
                  </a:lnTo>
                  <a:lnTo>
                    <a:pt x="1940" y="7"/>
                  </a:lnTo>
                  <a:lnTo>
                    <a:pt x="1902" y="7"/>
                  </a:lnTo>
                  <a:lnTo>
                    <a:pt x="1901" y="6"/>
                  </a:lnTo>
                  <a:lnTo>
                    <a:pt x="1901" y="5"/>
                  </a:lnTo>
                  <a:lnTo>
                    <a:pt x="1899" y="4"/>
                  </a:lnTo>
                  <a:lnTo>
                    <a:pt x="1897" y="4"/>
                  </a:lnTo>
                  <a:lnTo>
                    <a:pt x="1896" y="4"/>
                  </a:lnTo>
                  <a:lnTo>
                    <a:pt x="1894" y="5"/>
                  </a:lnTo>
                  <a:lnTo>
                    <a:pt x="1893" y="6"/>
                  </a:lnTo>
                  <a:lnTo>
                    <a:pt x="1893" y="7"/>
                  </a:lnTo>
                  <a:lnTo>
                    <a:pt x="1887" y="7"/>
                  </a:lnTo>
                  <a:lnTo>
                    <a:pt x="1886" y="6"/>
                  </a:lnTo>
                  <a:lnTo>
                    <a:pt x="1885" y="5"/>
                  </a:lnTo>
                  <a:lnTo>
                    <a:pt x="1884" y="4"/>
                  </a:lnTo>
                  <a:lnTo>
                    <a:pt x="1882" y="4"/>
                  </a:lnTo>
                  <a:lnTo>
                    <a:pt x="1880" y="4"/>
                  </a:lnTo>
                  <a:lnTo>
                    <a:pt x="1879" y="5"/>
                  </a:lnTo>
                  <a:lnTo>
                    <a:pt x="1878" y="6"/>
                  </a:lnTo>
                  <a:lnTo>
                    <a:pt x="1878" y="7"/>
                  </a:lnTo>
                  <a:lnTo>
                    <a:pt x="1636" y="7"/>
                  </a:lnTo>
                  <a:lnTo>
                    <a:pt x="1636" y="6"/>
                  </a:lnTo>
                  <a:lnTo>
                    <a:pt x="1635" y="5"/>
                  </a:lnTo>
                  <a:lnTo>
                    <a:pt x="1633" y="4"/>
                  </a:lnTo>
                  <a:lnTo>
                    <a:pt x="1631" y="4"/>
                  </a:lnTo>
                  <a:lnTo>
                    <a:pt x="1630" y="4"/>
                  </a:lnTo>
                  <a:lnTo>
                    <a:pt x="1628" y="5"/>
                  </a:lnTo>
                  <a:lnTo>
                    <a:pt x="1627" y="6"/>
                  </a:lnTo>
                  <a:lnTo>
                    <a:pt x="1627" y="7"/>
                  </a:lnTo>
                  <a:lnTo>
                    <a:pt x="1473" y="7"/>
                  </a:lnTo>
                  <a:lnTo>
                    <a:pt x="1473" y="6"/>
                  </a:lnTo>
                  <a:lnTo>
                    <a:pt x="1472" y="5"/>
                  </a:lnTo>
                  <a:lnTo>
                    <a:pt x="1470" y="4"/>
                  </a:lnTo>
                  <a:lnTo>
                    <a:pt x="1468" y="4"/>
                  </a:lnTo>
                  <a:lnTo>
                    <a:pt x="1467" y="4"/>
                  </a:lnTo>
                  <a:lnTo>
                    <a:pt x="1465" y="5"/>
                  </a:lnTo>
                  <a:lnTo>
                    <a:pt x="1464" y="6"/>
                  </a:lnTo>
                  <a:lnTo>
                    <a:pt x="1464" y="7"/>
                  </a:lnTo>
                  <a:lnTo>
                    <a:pt x="1416" y="7"/>
                  </a:lnTo>
                  <a:lnTo>
                    <a:pt x="1415" y="6"/>
                  </a:lnTo>
                  <a:lnTo>
                    <a:pt x="1414" y="5"/>
                  </a:lnTo>
                  <a:lnTo>
                    <a:pt x="1413" y="4"/>
                  </a:lnTo>
                  <a:lnTo>
                    <a:pt x="1411" y="4"/>
                  </a:lnTo>
                  <a:lnTo>
                    <a:pt x="1409" y="4"/>
                  </a:lnTo>
                  <a:lnTo>
                    <a:pt x="1408" y="5"/>
                  </a:lnTo>
                  <a:lnTo>
                    <a:pt x="1407" y="6"/>
                  </a:lnTo>
                  <a:lnTo>
                    <a:pt x="1407" y="7"/>
                  </a:lnTo>
                  <a:lnTo>
                    <a:pt x="1378" y="7"/>
                  </a:lnTo>
                  <a:lnTo>
                    <a:pt x="1378" y="6"/>
                  </a:lnTo>
                  <a:lnTo>
                    <a:pt x="1377" y="5"/>
                  </a:lnTo>
                  <a:lnTo>
                    <a:pt x="1376" y="4"/>
                  </a:lnTo>
                  <a:lnTo>
                    <a:pt x="1374" y="4"/>
                  </a:lnTo>
                  <a:lnTo>
                    <a:pt x="1372" y="4"/>
                  </a:lnTo>
                  <a:lnTo>
                    <a:pt x="1371" y="5"/>
                  </a:lnTo>
                  <a:lnTo>
                    <a:pt x="1370" y="6"/>
                  </a:lnTo>
                  <a:lnTo>
                    <a:pt x="1369" y="7"/>
                  </a:lnTo>
                  <a:lnTo>
                    <a:pt x="1261" y="7"/>
                  </a:lnTo>
                  <a:lnTo>
                    <a:pt x="1261" y="6"/>
                  </a:lnTo>
                  <a:lnTo>
                    <a:pt x="1260" y="5"/>
                  </a:lnTo>
                  <a:lnTo>
                    <a:pt x="1258" y="4"/>
                  </a:lnTo>
                  <a:lnTo>
                    <a:pt x="1256" y="4"/>
                  </a:lnTo>
                  <a:lnTo>
                    <a:pt x="1255" y="4"/>
                  </a:lnTo>
                  <a:lnTo>
                    <a:pt x="1253" y="5"/>
                  </a:lnTo>
                  <a:lnTo>
                    <a:pt x="1252" y="6"/>
                  </a:lnTo>
                  <a:lnTo>
                    <a:pt x="1252" y="7"/>
                  </a:lnTo>
                  <a:lnTo>
                    <a:pt x="1087" y="7"/>
                  </a:lnTo>
                  <a:lnTo>
                    <a:pt x="1086" y="6"/>
                  </a:lnTo>
                  <a:lnTo>
                    <a:pt x="1085" y="5"/>
                  </a:lnTo>
                  <a:lnTo>
                    <a:pt x="1084" y="4"/>
                  </a:lnTo>
                  <a:lnTo>
                    <a:pt x="1082" y="4"/>
                  </a:lnTo>
                  <a:lnTo>
                    <a:pt x="1081" y="4"/>
                  </a:lnTo>
                  <a:lnTo>
                    <a:pt x="1079" y="5"/>
                  </a:lnTo>
                  <a:lnTo>
                    <a:pt x="1078" y="6"/>
                  </a:lnTo>
                  <a:lnTo>
                    <a:pt x="1078" y="7"/>
                  </a:lnTo>
                  <a:lnTo>
                    <a:pt x="986" y="7"/>
                  </a:lnTo>
                  <a:lnTo>
                    <a:pt x="986" y="6"/>
                  </a:lnTo>
                  <a:lnTo>
                    <a:pt x="985" y="5"/>
                  </a:lnTo>
                  <a:lnTo>
                    <a:pt x="983" y="4"/>
                  </a:lnTo>
                  <a:lnTo>
                    <a:pt x="981" y="4"/>
                  </a:lnTo>
                  <a:lnTo>
                    <a:pt x="980" y="4"/>
                  </a:lnTo>
                  <a:lnTo>
                    <a:pt x="978" y="5"/>
                  </a:lnTo>
                  <a:lnTo>
                    <a:pt x="977" y="6"/>
                  </a:lnTo>
                  <a:lnTo>
                    <a:pt x="977" y="7"/>
                  </a:lnTo>
                  <a:lnTo>
                    <a:pt x="923" y="7"/>
                  </a:lnTo>
                  <a:lnTo>
                    <a:pt x="922" y="6"/>
                  </a:lnTo>
                  <a:lnTo>
                    <a:pt x="921" y="5"/>
                  </a:lnTo>
                  <a:lnTo>
                    <a:pt x="920" y="4"/>
                  </a:lnTo>
                  <a:lnTo>
                    <a:pt x="918" y="4"/>
                  </a:lnTo>
                  <a:lnTo>
                    <a:pt x="916" y="4"/>
                  </a:lnTo>
                  <a:lnTo>
                    <a:pt x="915" y="5"/>
                  </a:lnTo>
                  <a:lnTo>
                    <a:pt x="914" y="6"/>
                  </a:lnTo>
                  <a:lnTo>
                    <a:pt x="914" y="7"/>
                  </a:lnTo>
                  <a:lnTo>
                    <a:pt x="900" y="7"/>
                  </a:lnTo>
                  <a:lnTo>
                    <a:pt x="900" y="6"/>
                  </a:lnTo>
                  <a:lnTo>
                    <a:pt x="899" y="5"/>
                  </a:lnTo>
                  <a:lnTo>
                    <a:pt x="897" y="4"/>
                  </a:lnTo>
                  <a:lnTo>
                    <a:pt x="896" y="4"/>
                  </a:lnTo>
                  <a:lnTo>
                    <a:pt x="894" y="4"/>
                  </a:lnTo>
                  <a:lnTo>
                    <a:pt x="892" y="5"/>
                  </a:lnTo>
                  <a:lnTo>
                    <a:pt x="891" y="6"/>
                  </a:lnTo>
                  <a:lnTo>
                    <a:pt x="891" y="7"/>
                  </a:lnTo>
                  <a:lnTo>
                    <a:pt x="776" y="7"/>
                  </a:lnTo>
                  <a:lnTo>
                    <a:pt x="776" y="6"/>
                  </a:lnTo>
                  <a:lnTo>
                    <a:pt x="774" y="5"/>
                  </a:lnTo>
                  <a:lnTo>
                    <a:pt x="773" y="4"/>
                  </a:lnTo>
                  <a:lnTo>
                    <a:pt x="771" y="4"/>
                  </a:lnTo>
                  <a:lnTo>
                    <a:pt x="770" y="4"/>
                  </a:lnTo>
                  <a:lnTo>
                    <a:pt x="768" y="5"/>
                  </a:lnTo>
                  <a:lnTo>
                    <a:pt x="767" y="6"/>
                  </a:lnTo>
                  <a:lnTo>
                    <a:pt x="767" y="7"/>
                  </a:lnTo>
                  <a:lnTo>
                    <a:pt x="713" y="7"/>
                  </a:lnTo>
                  <a:lnTo>
                    <a:pt x="713" y="6"/>
                  </a:lnTo>
                  <a:lnTo>
                    <a:pt x="712" y="5"/>
                  </a:lnTo>
                  <a:lnTo>
                    <a:pt x="711" y="4"/>
                  </a:lnTo>
                  <a:lnTo>
                    <a:pt x="709" y="4"/>
                  </a:lnTo>
                  <a:lnTo>
                    <a:pt x="707" y="4"/>
                  </a:lnTo>
                  <a:lnTo>
                    <a:pt x="706" y="5"/>
                  </a:lnTo>
                  <a:lnTo>
                    <a:pt x="705" y="6"/>
                  </a:lnTo>
                  <a:lnTo>
                    <a:pt x="704" y="7"/>
                  </a:lnTo>
                  <a:lnTo>
                    <a:pt x="693" y="7"/>
                  </a:lnTo>
                  <a:lnTo>
                    <a:pt x="693" y="6"/>
                  </a:lnTo>
                  <a:lnTo>
                    <a:pt x="692" y="5"/>
                  </a:lnTo>
                  <a:lnTo>
                    <a:pt x="691" y="4"/>
                  </a:lnTo>
                  <a:lnTo>
                    <a:pt x="689" y="4"/>
                  </a:lnTo>
                  <a:lnTo>
                    <a:pt x="687" y="4"/>
                  </a:lnTo>
                  <a:lnTo>
                    <a:pt x="686" y="5"/>
                  </a:lnTo>
                  <a:lnTo>
                    <a:pt x="685" y="6"/>
                  </a:lnTo>
                  <a:lnTo>
                    <a:pt x="684" y="7"/>
                  </a:lnTo>
                  <a:lnTo>
                    <a:pt x="635" y="7"/>
                  </a:lnTo>
                  <a:lnTo>
                    <a:pt x="634" y="6"/>
                  </a:lnTo>
                  <a:lnTo>
                    <a:pt x="633" y="5"/>
                  </a:lnTo>
                  <a:lnTo>
                    <a:pt x="632" y="4"/>
                  </a:lnTo>
                  <a:lnTo>
                    <a:pt x="630" y="4"/>
                  </a:lnTo>
                  <a:lnTo>
                    <a:pt x="628" y="4"/>
                  </a:lnTo>
                  <a:lnTo>
                    <a:pt x="627" y="5"/>
                  </a:lnTo>
                  <a:lnTo>
                    <a:pt x="626" y="6"/>
                  </a:lnTo>
                  <a:lnTo>
                    <a:pt x="626" y="7"/>
                  </a:lnTo>
                  <a:lnTo>
                    <a:pt x="571" y="7"/>
                  </a:lnTo>
                  <a:lnTo>
                    <a:pt x="571" y="6"/>
                  </a:lnTo>
                  <a:lnTo>
                    <a:pt x="570" y="5"/>
                  </a:lnTo>
                  <a:lnTo>
                    <a:pt x="568" y="4"/>
                  </a:lnTo>
                  <a:lnTo>
                    <a:pt x="567" y="4"/>
                  </a:lnTo>
                  <a:lnTo>
                    <a:pt x="565" y="4"/>
                  </a:lnTo>
                  <a:lnTo>
                    <a:pt x="564" y="5"/>
                  </a:lnTo>
                  <a:lnTo>
                    <a:pt x="563" y="6"/>
                  </a:lnTo>
                  <a:lnTo>
                    <a:pt x="562" y="7"/>
                  </a:lnTo>
                  <a:lnTo>
                    <a:pt x="547" y="7"/>
                  </a:lnTo>
                  <a:lnTo>
                    <a:pt x="546" y="6"/>
                  </a:lnTo>
                  <a:lnTo>
                    <a:pt x="545" y="5"/>
                  </a:lnTo>
                  <a:lnTo>
                    <a:pt x="544" y="4"/>
                  </a:lnTo>
                  <a:lnTo>
                    <a:pt x="542" y="4"/>
                  </a:lnTo>
                  <a:lnTo>
                    <a:pt x="540" y="4"/>
                  </a:lnTo>
                  <a:lnTo>
                    <a:pt x="539" y="5"/>
                  </a:lnTo>
                  <a:lnTo>
                    <a:pt x="538" y="6"/>
                  </a:lnTo>
                  <a:lnTo>
                    <a:pt x="538" y="7"/>
                  </a:lnTo>
                  <a:lnTo>
                    <a:pt x="447" y="7"/>
                  </a:lnTo>
                  <a:lnTo>
                    <a:pt x="447" y="6"/>
                  </a:lnTo>
                  <a:lnTo>
                    <a:pt x="446" y="5"/>
                  </a:lnTo>
                  <a:lnTo>
                    <a:pt x="445" y="4"/>
                  </a:lnTo>
                  <a:lnTo>
                    <a:pt x="443" y="4"/>
                  </a:lnTo>
                  <a:lnTo>
                    <a:pt x="441" y="4"/>
                  </a:lnTo>
                  <a:lnTo>
                    <a:pt x="440" y="5"/>
                  </a:lnTo>
                  <a:lnTo>
                    <a:pt x="439" y="6"/>
                  </a:lnTo>
                  <a:lnTo>
                    <a:pt x="438" y="7"/>
                  </a:lnTo>
                  <a:lnTo>
                    <a:pt x="427" y="7"/>
                  </a:lnTo>
                  <a:lnTo>
                    <a:pt x="426" y="5"/>
                  </a:lnTo>
                  <a:lnTo>
                    <a:pt x="425" y="3"/>
                  </a:lnTo>
                  <a:lnTo>
                    <a:pt x="424" y="2"/>
                  </a:lnTo>
                  <a:lnTo>
                    <a:pt x="421" y="1"/>
                  </a:lnTo>
                  <a:lnTo>
                    <a:pt x="419" y="0"/>
                  </a:lnTo>
                  <a:lnTo>
                    <a:pt x="417" y="0"/>
                  </a:lnTo>
                  <a:lnTo>
                    <a:pt x="414" y="1"/>
                  </a:lnTo>
                  <a:lnTo>
                    <a:pt x="412" y="2"/>
                  </a:lnTo>
                  <a:lnTo>
                    <a:pt x="411" y="3"/>
                  </a:lnTo>
                  <a:lnTo>
                    <a:pt x="410" y="5"/>
                  </a:lnTo>
                  <a:lnTo>
                    <a:pt x="409" y="7"/>
                  </a:lnTo>
                  <a:lnTo>
                    <a:pt x="398" y="7"/>
                  </a:lnTo>
                  <a:lnTo>
                    <a:pt x="398" y="6"/>
                  </a:lnTo>
                  <a:lnTo>
                    <a:pt x="397" y="5"/>
                  </a:lnTo>
                  <a:lnTo>
                    <a:pt x="395" y="4"/>
                  </a:lnTo>
                  <a:lnTo>
                    <a:pt x="393" y="4"/>
                  </a:lnTo>
                  <a:lnTo>
                    <a:pt x="392" y="4"/>
                  </a:lnTo>
                  <a:lnTo>
                    <a:pt x="390" y="5"/>
                  </a:lnTo>
                  <a:lnTo>
                    <a:pt x="389" y="6"/>
                  </a:lnTo>
                  <a:lnTo>
                    <a:pt x="389" y="7"/>
                  </a:lnTo>
                  <a:lnTo>
                    <a:pt x="355" y="7"/>
                  </a:lnTo>
                  <a:lnTo>
                    <a:pt x="355" y="6"/>
                  </a:lnTo>
                  <a:lnTo>
                    <a:pt x="354" y="5"/>
                  </a:lnTo>
                  <a:lnTo>
                    <a:pt x="352" y="4"/>
                  </a:lnTo>
                  <a:lnTo>
                    <a:pt x="351" y="4"/>
                  </a:lnTo>
                  <a:lnTo>
                    <a:pt x="349" y="4"/>
                  </a:lnTo>
                  <a:lnTo>
                    <a:pt x="347" y="5"/>
                  </a:lnTo>
                  <a:lnTo>
                    <a:pt x="347" y="6"/>
                  </a:lnTo>
                  <a:lnTo>
                    <a:pt x="346" y="7"/>
                  </a:lnTo>
                  <a:lnTo>
                    <a:pt x="342" y="7"/>
                  </a:lnTo>
                  <a:lnTo>
                    <a:pt x="341" y="5"/>
                  </a:lnTo>
                  <a:lnTo>
                    <a:pt x="340" y="4"/>
                  </a:lnTo>
                  <a:lnTo>
                    <a:pt x="339" y="2"/>
                  </a:lnTo>
                  <a:lnTo>
                    <a:pt x="337" y="1"/>
                  </a:lnTo>
                  <a:lnTo>
                    <a:pt x="335" y="1"/>
                  </a:lnTo>
                  <a:lnTo>
                    <a:pt x="333" y="1"/>
                  </a:lnTo>
                  <a:lnTo>
                    <a:pt x="331" y="1"/>
                  </a:lnTo>
                  <a:lnTo>
                    <a:pt x="329" y="2"/>
                  </a:lnTo>
                  <a:lnTo>
                    <a:pt x="327" y="4"/>
                  </a:lnTo>
                  <a:lnTo>
                    <a:pt x="326" y="5"/>
                  </a:lnTo>
                  <a:lnTo>
                    <a:pt x="326" y="7"/>
                  </a:lnTo>
                  <a:lnTo>
                    <a:pt x="301" y="7"/>
                  </a:lnTo>
                  <a:lnTo>
                    <a:pt x="301" y="5"/>
                  </a:lnTo>
                  <a:lnTo>
                    <a:pt x="300" y="4"/>
                  </a:lnTo>
                  <a:lnTo>
                    <a:pt x="298" y="3"/>
                  </a:lnTo>
                  <a:lnTo>
                    <a:pt x="297" y="2"/>
                  </a:lnTo>
                  <a:lnTo>
                    <a:pt x="295" y="1"/>
                  </a:lnTo>
                  <a:lnTo>
                    <a:pt x="293" y="1"/>
                  </a:lnTo>
                  <a:lnTo>
                    <a:pt x="291" y="2"/>
                  </a:lnTo>
                  <a:lnTo>
                    <a:pt x="289" y="3"/>
                  </a:lnTo>
                  <a:lnTo>
                    <a:pt x="287" y="4"/>
                  </a:lnTo>
                  <a:lnTo>
                    <a:pt x="287" y="5"/>
                  </a:lnTo>
                  <a:lnTo>
                    <a:pt x="286" y="7"/>
                  </a:lnTo>
                  <a:lnTo>
                    <a:pt x="213" y="7"/>
                  </a:lnTo>
                  <a:lnTo>
                    <a:pt x="213" y="6"/>
                  </a:lnTo>
                  <a:lnTo>
                    <a:pt x="212" y="5"/>
                  </a:lnTo>
                  <a:lnTo>
                    <a:pt x="210" y="4"/>
                  </a:lnTo>
                  <a:lnTo>
                    <a:pt x="209" y="4"/>
                  </a:lnTo>
                  <a:lnTo>
                    <a:pt x="207" y="4"/>
                  </a:lnTo>
                  <a:lnTo>
                    <a:pt x="205" y="5"/>
                  </a:lnTo>
                  <a:lnTo>
                    <a:pt x="204" y="6"/>
                  </a:lnTo>
                  <a:lnTo>
                    <a:pt x="204" y="7"/>
                  </a:lnTo>
                  <a:lnTo>
                    <a:pt x="184" y="7"/>
                  </a:lnTo>
                  <a:lnTo>
                    <a:pt x="184" y="6"/>
                  </a:lnTo>
                  <a:lnTo>
                    <a:pt x="183" y="5"/>
                  </a:lnTo>
                  <a:lnTo>
                    <a:pt x="181" y="4"/>
                  </a:lnTo>
                  <a:lnTo>
                    <a:pt x="180" y="4"/>
                  </a:lnTo>
                  <a:lnTo>
                    <a:pt x="178" y="4"/>
                  </a:lnTo>
                  <a:lnTo>
                    <a:pt x="177" y="5"/>
                  </a:lnTo>
                  <a:lnTo>
                    <a:pt x="176" y="6"/>
                  </a:lnTo>
                  <a:lnTo>
                    <a:pt x="175" y="7"/>
                  </a:lnTo>
                  <a:lnTo>
                    <a:pt x="166" y="7"/>
                  </a:lnTo>
                  <a:lnTo>
                    <a:pt x="166" y="6"/>
                  </a:lnTo>
                  <a:lnTo>
                    <a:pt x="165" y="5"/>
                  </a:lnTo>
                  <a:lnTo>
                    <a:pt x="163" y="4"/>
                  </a:lnTo>
                  <a:lnTo>
                    <a:pt x="162" y="4"/>
                  </a:lnTo>
                  <a:lnTo>
                    <a:pt x="160" y="4"/>
                  </a:lnTo>
                  <a:lnTo>
                    <a:pt x="158" y="5"/>
                  </a:lnTo>
                  <a:lnTo>
                    <a:pt x="157" y="6"/>
                  </a:lnTo>
                  <a:lnTo>
                    <a:pt x="157" y="7"/>
                  </a:lnTo>
                  <a:lnTo>
                    <a:pt x="104" y="7"/>
                  </a:lnTo>
                  <a:lnTo>
                    <a:pt x="104" y="6"/>
                  </a:lnTo>
                  <a:lnTo>
                    <a:pt x="103" y="5"/>
                  </a:lnTo>
                  <a:lnTo>
                    <a:pt x="102" y="4"/>
                  </a:lnTo>
                  <a:lnTo>
                    <a:pt x="100" y="4"/>
                  </a:lnTo>
                  <a:lnTo>
                    <a:pt x="98" y="4"/>
                  </a:lnTo>
                  <a:lnTo>
                    <a:pt x="97" y="5"/>
                  </a:lnTo>
                  <a:lnTo>
                    <a:pt x="96" y="6"/>
                  </a:lnTo>
                  <a:lnTo>
                    <a:pt x="95" y="7"/>
                  </a:lnTo>
                  <a:lnTo>
                    <a:pt x="51" y="7"/>
                  </a:lnTo>
                  <a:lnTo>
                    <a:pt x="51" y="6"/>
                  </a:lnTo>
                  <a:lnTo>
                    <a:pt x="50" y="5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4" y="5"/>
                  </a:lnTo>
                  <a:lnTo>
                    <a:pt x="42" y="6"/>
                  </a:lnTo>
                  <a:lnTo>
                    <a:pt x="42" y="7"/>
                  </a:lnTo>
                  <a:lnTo>
                    <a:pt x="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5" name="Freeform 695"/>
            <p:cNvSpPr>
              <a:spLocks/>
            </p:cNvSpPr>
            <p:nvPr/>
          </p:nvSpPr>
          <p:spPr bwMode="auto">
            <a:xfrm>
              <a:off x="1702" y="2663"/>
              <a:ext cx="8" cy="6"/>
            </a:xfrm>
            <a:custGeom>
              <a:avLst/>
              <a:gdLst>
                <a:gd name="T0" fmla="*/ 7 w 8"/>
                <a:gd name="T1" fmla="*/ 6 h 6"/>
                <a:gd name="T2" fmla="*/ 0 w 8"/>
                <a:gd name="T3" fmla="*/ 3 h 6"/>
                <a:gd name="T4" fmla="*/ 7 w 8"/>
                <a:gd name="T5" fmla="*/ 0 h 6"/>
                <a:gd name="T6" fmla="*/ 8 w 8"/>
                <a:gd name="T7" fmla="*/ 2 h 6"/>
                <a:gd name="T8" fmla="*/ 8 w 8"/>
                <a:gd name="T9" fmla="*/ 3 h 6"/>
                <a:gd name="T10" fmla="*/ 8 w 8"/>
                <a:gd name="T11" fmla="*/ 4 h 6"/>
                <a:gd name="T12" fmla="*/ 7 w 8"/>
                <a:gd name="T13" fmla="*/ 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"/>
                <a:gd name="T23" fmla="*/ 8 w 8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">
                  <a:moveTo>
                    <a:pt x="7" y="6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6" name="Freeform 696"/>
            <p:cNvSpPr>
              <a:spLocks/>
            </p:cNvSpPr>
            <p:nvPr/>
          </p:nvSpPr>
          <p:spPr bwMode="auto">
            <a:xfrm>
              <a:off x="2386" y="1632"/>
              <a:ext cx="234" cy="380"/>
            </a:xfrm>
            <a:custGeom>
              <a:avLst/>
              <a:gdLst>
                <a:gd name="T0" fmla="*/ 0 w 234"/>
                <a:gd name="T1" fmla="*/ 374 h 380"/>
                <a:gd name="T2" fmla="*/ 76 w 234"/>
                <a:gd name="T3" fmla="*/ 372 h 380"/>
                <a:gd name="T4" fmla="*/ 78 w 234"/>
                <a:gd name="T5" fmla="*/ 371 h 380"/>
                <a:gd name="T6" fmla="*/ 81 w 234"/>
                <a:gd name="T7" fmla="*/ 371 h 380"/>
                <a:gd name="T8" fmla="*/ 84 w 234"/>
                <a:gd name="T9" fmla="*/ 372 h 380"/>
                <a:gd name="T10" fmla="*/ 86 w 234"/>
                <a:gd name="T11" fmla="*/ 374 h 380"/>
                <a:gd name="T12" fmla="*/ 88 w 234"/>
                <a:gd name="T13" fmla="*/ 371 h 380"/>
                <a:gd name="T14" fmla="*/ 91 w 234"/>
                <a:gd name="T15" fmla="*/ 370 h 380"/>
                <a:gd name="T16" fmla="*/ 94 w 234"/>
                <a:gd name="T17" fmla="*/ 371 h 380"/>
                <a:gd name="T18" fmla="*/ 95 w 234"/>
                <a:gd name="T19" fmla="*/ 374 h 380"/>
                <a:gd name="T20" fmla="*/ 97 w 234"/>
                <a:gd name="T21" fmla="*/ 372 h 380"/>
                <a:gd name="T22" fmla="*/ 100 w 234"/>
                <a:gd name="T23" fmla="*/ 371 h 380"/>
                <a:gd name="T24" fmla="*/ 103 w 234"/>
                <a:gd name="T25" fmla="*/ 371 h 380"/>
                <a:gd name="T26" fmla="*/ 106 w 234"/>
                <a:gd name="T27" fmla="*/ 372 h 380"/>
                <a:gd name="T28" fmla="*/ 110 w 234"/>
                <a:gd name="T29" fmla="*/ 374 h 380"/>
                <a:gd name="T30" fmla="*/ 111 w 234"/>
                <a:gd name="T31" fmla="*/ 370 h 380"/>
                <a:gd name="T32" fmla="*/ 114 w 234"/>
                <a:gd name="T33" fmla="*/ 368 h 380"/>
                <a:gd name="T34" fmla="*/ 119 w 234"/>
                <a:gd name="T35" fmla="*/ 367 h 380"/>
                <a:gd name="T36" fmla="*/ 123 w 234"/>
                <a:gd name="T37" fmla="*/ 368 h 380"/>
                <a:gd name="T38" fmla="*/ 126 w 234"/>
                <a:gd name="T39" fmla="*/ 370 h 380"/>
                <a:gd name="T40" fmla="*/ 128 w 234"/>
                <a:gd name="T41" fmla="*/ 374 h 380"/>
                <a:gd name="T42" fmla="*/ 139 w 234"/>
                <a:gd name="T43" fmla="*/ 372 h 380"/>
                <a:gd name="T44" fmla="*/ 141 w 234"/>
                <a:gd name="T45" fmla="*/ 371 h 380"/>
                <a:gd name="T46" fmla="*/ 145 w 234"/>
                <a:gd name="T47" fmla="*/ 371 h 380"/>
                <a:gd name="T48" fmla="*/ 147 w 234"/>
                <a:gd name="T49" fmla="*/ 372 h 380"/>
                <a:gd name="T50" fmla="*/ 155 w 234"/>
                <a:gd name="T51" fmla="*/ 374 h 380"/>
                <a:gd name="T52" fmla="*/ 157 w 234"/>
                <a:gd name="T53" fmla="*/ 370 h 380"/>
                <a:gd name="T54" fmla="*/ 160 w 234"/>
                <a:gd name="T55" fmla="*/ 368 h 380"/>
                <a:gd name="T56" fmla="*/ 165 w 234"/>
                <a:gd name="T57" fmla="*/ 367 h 380"/>
                <a:gd name="T58" fmla="*/ 169 w 234"/>
                <a:gd name="T59" fmla="*/ 369 h 380"/>
                <a:gd name="T60" fmla="*/ 172 w 234"/>
                <a:gd name="T61" fmla="*/ 372 h 380"/>
                <a:gd name="T62" fmla="*/ 174 w 234"/>
                <a:gd name="T63" fmla="*/ 374 h 380"/>
                <a:gd name="T64" fmla="*/ 175 w 234"/>
                <a:gd name="T65" fmla="*/ 371 h 380"/>
                <a:gd name="T66" fmla="*/ 179 w 234"/>
                <a:gd name="T67" fmla="*/ 370 h 380"/>
                <a:gd name="T68" fmla="*/ 182 w 234"/>
                <a:gd name="T69" fmla="*/ 371 h 380"/>
                <a:gd name="T70" fmla="*/ 183 w 234"/>
                <a:gd name="T71" fmla="*/ 374 h 380"/>
                <a:gd name="T72" fmla="*/ 196 w 234"/>
                <a:gd name="T73" fmla="*/ 372 h 380"/>
                <a:gd name="T74" fmla="*/ 199 w 234"/>
                <a:gd name="T75" fmla="*/ 371 h 380"/>
                <a:gd name="T76" fmla="*/ 202 w 234"/>
                <a:gd name="T77" fmla="*/ 371 h 380"/>
                <a:gd name="T78" fmla="*/ 205 w 234"/>
                <a:gd name="T79" fmla="*/ 372 h 380"/>
                <a:gd name="T80" fmla="*/ 214 w 234"/>
                <a:gd name="T81" fmla="*/ 374 h 380"/>
                <a:gd name="T82" fmla="*/ 215 w 234"/>
                <a:gd name="T83" fmla="*/ 371 h 380"/>
                <a:gd name="T84" fmla="*/ 219 w 234"/>
                <a:gd name="T85" fmla="*/ 370 h 380"/>
                <a:gd name="T86" fmla="*/ 222 w 234"/>
                <a:gd name="T87" fmla="*/ 371 h 380"/>
                <a:gd name="T88" fmla="*/ 223 w 234"/>
                <a:gd name="T89" fmla="*/ 374 h 380"/>
                <a:gd name="T90" fmla="*/ 234 w 234"/>
                <a:gd name="T91" fmla="*/ 0 h 38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34"/>
                <a:gd name="T139" fmla="*/ 0 h 380"/>
                <a:gd name="T140" fmla="*/ 234 w 234"/>
                <a:gd name="T141" fmla="*/ 380 h 38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34" h="380">
                  <a:moveTo>
                    <a:pt x="0" y="380"/>
                  </a:moveTo>
                  <a:lnTo>
                    <a:pt x="0" y="374"/>
                  </a:lnTo>
                  <a:lnTo>
                    <a:pt x="75" y="374"/>
                  </a:lnTo>
                  <a:lnTo>
                    <a:pt x="76" y="372"/>
                  </a:lnTo>
                  <a:lnTo>
                    <a:pt x="76" y="371"/>
                  </a:lnTo>
                  <a:lnTo>
                    <a:pt x="78" y="371"/>
                  </a:lnTo>
                  <a:lnTo>
                    <a:pt x="80" y="370"/>
                  </a:lnTo>
                  <a:lnTo>
                    <a:pt x="81" y="371"/>
                  </a:lnTo>
                  <a:lnTo>
                    <a:pt x="83" y="371"/>
                  </a:lnTo>
                  <a:lnTo>
                    <a:pt x="84" y="372"/>
                  </a:lnTo>
                  <a:lnTo>
                    <a:pt x="84" y="374"/>
                  </a:lnTo>
                  <a:lnTo>
                    <a:pt x="86" y="374"/>
                  </a:lnTo>
                  <a:lnTo>
                    <a:pt x="87" y="372"/>
                  </a:lnTo>
                  <a:lnTo>
                    <a:pt x="88" y="371"/>
                  </a:lnTo>
                  <a:lnTo>
                    <a:pt x="89" y="371"/>
                  </a:lnTo>
                  <a:lnTo>
                    <a:pt x="91" y="370"/>
                  </a:lnTo>
                  <a:lnTo>
                    <a:pt x="92" y="371"/>
                  </a:lnTo>
                  <a:lnTo>
                    <a:pt x="94" y="371"/>
                  </a:lnTo>
                  <a:lnTo>
                    <a:pt x="95" y="372"/>
                  </a:lnTo>
                  <a:lnTo>
                    <a:pt x="95" y="374"/>
                  </a:lnTo>
                  <a:lnTo>
                    <a:pt x="97" y="374"/>
                  </a:lnTo>
                  <a:lnTo>
                    <a:pt x="97" y="372"/>
                  </a:lnTo>
                  <a:lnTo>
                    <a:pt x="98" y="371"/>
                  </a:lnTo>
                  <a:lnTo>
                    <a:pt x="100" y="371"/>
                  </a:lnTo>
                  <a:lnTo>
                    <a:pt x="101" y="370"/>
                  </a:lnTo>
                  <a:lnTo>
                    <a:pt x="103" y="371"/>
                  </a:lnTo>
                  <a:lnTo>
                    <a:pt x="105" y="371"/>
                  </a:lnTo>
                  <a:lnTo>
                    <a:pt x="106" y="372"/>
                  </a:lnTo>
                  <a:lnTo>
                    <a:pt x="106" y="374"/>
                  </a:lnTo>
                  <a:lnTo>
                    <a:pt x="110" y="374"/>
                  </a:lnTo>
                  <a:lnTo>
                    <a:pt x="110" y="372"/>
                  </a:lnTo>
                  <a:lnTo>
                    <a:pt x="111" y="370"/>
                  </a:lnTo>
                  <a:lnTo>
                    <a:pt x="112" y="369"/>
                  </a:lnTo>
                  <a:lnTo>
                    <a:pt x="114" y="368"/>
                  </a:lnTo>
                  <a:lnTo>
                    <a:pt x="116" y="367"/>
                  </a:lnTo>
                  <a:lnTo>
                    <a:pt x="119" y="367"/>
                  </a:lnTo>
                  <a:lnTo>
                    <a:pt x="121" y="367"/>
                  </a:lnTo>
                  <a:lnTo>
                    <a:pt x="123" y="368"/>
                  </a:lnTo>
                  <a:lnTo>
                    <a:pt x="125" y="369"/>
                  </a:lnTo>
                  <a:lnTo>
                    <a:pt x="126" y="370"/>
                  </a:lnTo>
                  <a:lnTo>
                    <a:pt x="127" y="372"/>
                  </a:lnTo>
                  <a:lnTo>
                    <a:pt x="128" y="374"/>
                  </a:lnTo>
                  <a:lnTo>
                    <a:pt x="139" y="374"/>
                  </a:lnTo>
                  <a:lnTo>
                    <a:pt x="139" y="372"/>
                  </a:lnTo>
                  <a:lnTo>
                    <a:pt x="140" y="371"/>
                  </a:lnTo>
                  <a:lnTo>
                    <a:pt x="141" y="371"/>
                  </a:lnTo>
                  <a:lnTo>
                    <a:pt x="143" y="370"/>
                  </a:lnTo>
                  <a:lnTo>
                    <a:pt x="145" y="371"/>
                  </a:lnTo>
                  <a:lnTo>
                    <a:pt x="146" y="371"/>
                  </a:lnTo>
                  <a:lnTo>
                    <a:pt x="147" y="372"/>
                  </a:lnTo>
                  <a:lnTo>
                    <a:pt x="148" y="374"/>
                  </a:lnTo>
                  <a:lnTo>
                    <a:pt x="155" y="374"/>
                  </a:lnTo>
                  <a:lnTo>
                    <a:pt x="156" y="372"/>
                  </a:lnTo>
                  <a:lnTo>
                    <a:pt x="157" y="370"/>
                  </a:lnTo>
                  <a:lnTo>
                    <a:pt x="158" y="369"/>
                  </a:lnTo>
                  <a:lnTo>
                    <a:pt x="160" y="368"/>
                  </a:lnTo>
                  <a:lnTo>
                    <a:pt x="163" y="367"/>
                  </a:lnTo>
                  <a:lnTo>
                    <a:pt x="165" y="367"/>
                  </a:lnTo>
                  <a:lnTo>
                    <a:pt x="167" y="368"/>
                  </a:lnTo>
                  <a:lnTo>
                    <a:pt x="169" y="369"/>
                  </a:lnTo>
                  <a:lnTo>
                    <a:pt x="171" y="370"/>
                  </a:lnTo>
                  <a:lnTo>
                    <a:pt x="172" y="372"/>
                  </a:lnTo>
                  <a:lnTo>
                    <a:pt x="172" y="374"/>
                  </a:lnTo>
                  <a:lnTo>
                    <a:pt x="174" y="374"/>
                  </a:lnTo>
                  <a:lnTo>
                    <a:pt x="174" y="372"/>
                  </a:lnTo>
                  <a:lnTo>
                    <a:pt x="175" y="371"/>
                  </a:lnTo>
                  <a:lnTo>
                    <a:pt x="177" y="371"/>
                  </a:lnTo>
                  <a:lnTo>
                    <a:pt x="179" y="370"/>
                  </a:lnTo>
                  <a:lnTo>
                    <a:pt x="180" y="371"/>
                  </a:lnTo>
                  <a:lnTo>
                    <a:pt x="182" y="371"/>
                  </a:lnTo>
                  <a:lnTo>
                    <a:pt x="183" y="372"/>
                  </a:lnTo>
                  <a:lnTo>
                    <a:pt x="183" y="374"/>
                  </a:lnTo>
                  <a:lnTo>
                    <a:pt x="196" y="374"/>
                  </a:lnTo>
                  <a:lnTo>
                    <a:pt x="196" y="372"/>
                  </a:lnTo>
                  <a:lnTo>
                    <a:pt x="197" y="371"/>
                  </a:lnTo>
                  <a:lnTo>
                    <a:pt x="199" y="371"/>
                  </a:lnTo>
                  <a:lnTo>
                    <a:pt x="201" y="370"/>
                  </a:lnTo>
                  <a:lnTo>
                    <a:pt x="202" y="371"/>
                  </a:lnTo>
                  <a:lnTo>
                    <a:pt x="204" y="371"/>
                  </a:lnTo>
                  <a:lnTo>
                    <a:pt x="205" y="372"/>
                  </a:lnTo>
                  <a:lnTo>
                    <a:pt x="205" y="374"/>
                  </a:lnTo>
                  <a:lnTo>
                    <a:pt x="214" y="374"/>
                  </a:lnTo>
                  <a:lnTo>
                    <a:pt x="214" y="372"/>
                  </a:lnTo>
                  <a:lnTo>
                    <a:pt x="215" y="371"/>
                  </a:lnTo>
                  <a:lnTo>
                    <a:pt x="217" y="371"/>
                  </a:lnTo>
                  <a:lnTo>
                    <a:pt x="219" y="370"/>
                  </a:lnTo>
                  <a:lnTo>
                    <a:pt x="220" y="371"/>
                  </a:lnTo>
                  <a:lnTo>
                    <a:pt x="222" y="371"/>
                  </a:lnTo>
                  <a:lnTo>
                    <a:pt x="223" y="372"/>
                  </a:lnTo>
                  <a:lnTo>
                    <a:pt x="223" y="374"/>
                  </a:lnTo>
                  <a:lnTo>
                    <a:pt x="234" y="374"/>
                  </a:lnTo>
                  <a:lnTo>
                    <a:pt x="23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7" name="Freeform 697"/>
            <p:cNvSpPr>
              <a:spLocks/>
            </p:cNvSpPr>
            <p:nvPr/>
          </p:nvSpPr>
          <p:spPr bwMode="auto">
            <a:xfrm>
              <a:off x="2380" y="2011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8" name="Freeform 698"/>
            <p:cNvSpPr>
              <a:spLocks/>
            </p:cNvSpPr>
            <p:nvPr/>
          </p:nvSpPr>
          <p:spPr bwMode="auto">
            <a:xfrm>
              <a:off x="2614" y="16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9" name="Freeform 699"/>
            <p:cNvSpPr>
              <a:spLocks/>
            </p:cNvSpPr>
            <p:nvPr/>
          </p:nvSpPr>
          <p:spPr bwMode="auto">
            <a:xfrm>
              <a:off x="2273" y="2119"/>
              <a:ext cx="75" cy="131"/>
            </a:xfrm>
            <a:custGeom>
              <a:avLst/>
              <a:gdLst>
                <a:gd name="T0" fmla="*/ 0 w 75"/>
                <a:gd name="T1" fmla="*/ 0 h 131"/>
                <a:gd name="T2" fmla="*/ 0 w 75"/>
                <a:gd name="T3" fmla="*/ 7 h 131"/>
                <a:gd name="T4" fmla="*/ 75 w 75"/>
                <a:gd name="T5" fmla="*/ 7 h 131"/>
                <a:gd name="T6" fmla="*/ 75 w 75"/>
                <a:gd name="T7" fmla="*/ 131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31"/>
                <a:gd name="T14" fmla="*/ 75 w 75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31">
                  <a:moveTo>
                    <a:pt x="0" y="0"/>
                  </a:moveTo>
                  <a:lnTo>
                    <a:pt x="0" y="7"/>
                  </a:lnTo>
                  <a:lnTo>
                    <a:pt x="75" y="7"/>
                  </a:lnTo>
                  <a:lnTo>
                    <a:pt x="75" y="131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0" name="Freeform 700"/>
            <p:cNvSpPr>
              <a:spLocks/>
            </p:cNvSpPr>
            <p:nvPr/>
          </p:nvSpPr>
          <p:spPr bwMode="auto">
            <a:xfrm>
              <a:off x="2267" y="211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1" name="Freeform 701"/>
            <p:cNvSpPr>
              <a:spLocks/>
            </p:cNvSpPr>
            <p:nvPr/>
          </p:nvSpPr>
          <p:spPr bwMode="auto">
            <a:xfrm>
              <a:off x="2342" y="2249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2" name="Rectangle 702"/>
            <p:cNvSpPr>
              <a:spLocks noChangeArrowheads="1"/>
            </p:cNvSpPr>
            <p:nvPr/>
          </p:nvSpPr>
          <p:spPr bwMode="auto">
            <a:xfrm>
              <a:off x="3850" y="1795"/>
              <a:ext cx="201" cy="7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3" name="Rectangle 703"/>
            <p:cNvSpPr>
              <a:spLocks noChangeArrowheads="1"/>
            </p:cNvSpPr>
            <p:nvPr/>
          </p:nvSpPr>
          <p:spPr bwMode="auto">
            <a:xfrm>
              <a:off x="3873" y="1808"/>
              <a:ext cx="9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- ISP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94" name="Rectangle 704"/>
            <p:cNvSpPr>
              <a:spLocks noChangeArrowheads="1"/>
            </p:cNvSpPr>
            <p:nvPr/>
          </p:nvSpPr>
          <p:spPr bwMode="auto">
            <a:xfrm>
              <a:off x="3860" y="1832"/>
              <a:ext cx="18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Tracking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95" name="Freeform 705"/>
            <p:cNvSpPr>
              <a:spLocks/>
            </p:cNvSpPr>
            <p:nvPr/>
          </p:nvSpPr>
          <p:spPr bwMode="auto">
            <a:xfrm>
              <a:off x="4062" y="1469"/>
              <a:ext cx="313" cy="374"/>
            </a:xfrm>
            <a:custGeom>
              <a:avLst/>
              <a:gdLst>
                <a:gd name="T0" fmla="*/ 40 w 313"/>
                <a:gd name="T1" fmla="*/ 374 h 374"/>
                <a:gd name="T2" fmla="*/ 41 w 313"/>
                <a:gd name="T3" fmla="*/ 372 h 374"/>
                <a:gd name="T4" fmla="*/ 44 w 313"/>
                <a:gd name="T5" fmla="*/ 371 h 374"/>
                <a:gd name="T6" fmla="*/ 47 w 313"/>
                <a:gd name="T7" fmla="*/ 372 h 374"/>
                <a:gd name="T8" fmla="*/ 49 w 313"/>
                <a:gd name="T9" fmla="*/ 374 h 374"/>
                <a:gd name="T10" fmla="*/ 54 w 313"/>
                <a:gd name="T11" fmla="*/ 373 h 374"/>
                <a:gd name="T12" fmla="*/ 56 w 313"/>
                <a:gd name="T13" fmla="*/ 371 h 374"/>
                <a:gd name="T14" fmla="*/ 59 w 313"/>
                <a:gd name="T15" fmla="*/ 371 h 374"/>
                <a:gd name="T16" fmla="*/ 62 w 313"/>
                <a:gd name="T17" fmla="*/ 373 h 374"/>
                <a:gd name="T18" fmla="*/ 67 w 313"/>
                <a:gd name="T19" fmla="*/ 374 h 374"/>
                <a:gd name="T20" fmla="*/ 68 w 313"/>
                <a:gd name="T21" fmla="*/ 372 h 374"/>
                <a:gd name="T22" fmla="*/ 71 w 313"/>
                <a:gd name="T23" fmla="*/ 371 h 374"/>
                <a:gd name="T24" fmla="*/ 74 w 313"/>
                <a:gd name="T25" fmla="*/ 372 h 374"/>
                <a:gd name="T26" fmla="*/ 76 w 313"/>
                <a:gd name="T27" fmla="*/ 374 h 374"/>
                <a:gd name="T28" fmla="*/ 131 w 313"/>
                <a:gd name="T29" fmla="*/ 373 h 374"/>
                <a:gd name="T30" fmla="*/ 134 w 313"/>
                <a:gd name="T31" fmla="*/ 371 h 374"/>
                <a:gd name="T32" fmla="*/ 137 w 313"/>
                <a:gd name="T33" fmla="*/ 371 h 374"/>
                <a:gd name="T34" fmla="*/ 140 w 313"/>
                <a:gd name="T35" fmla="*/ 373 h 374"/>
                <a:gd name="T36" fmla="*/ 170 w 313"/>
                <a:gd name="T37" fmla="*/ 374 h 374"/>
                <a:gd name="T38" fmla="*/ 171 w 313"/>
                <a:gd name="T39" fmla="*/ 372 h 374"/>
                <a:gd name="T40" fmla="*/ 174 w 313"/>
                <a:gd name="T41" fmla="*/ 371 h 374"/>
                <a:gd name="T42" fmla="*/ 177 w 313"/>
                <a:gd name="T43" fmla="*/ 372 h 374"/>
                <a:gd name="T44" fmla="*/ 179 w 313"/>
                <a:gd name="T45" fmla="*/ 374 h 374"/>
                <a:gd name="T46" fmla="*/ 182 w 313"/>
                <a:gd name="T47" fmla="*/ 373 h 374"/>
                <a:gd name="T48" fmla="*/ 184 w 313"/>
                <a:gd name="T49" fmla="*/ 371 h 374"/>
                <a:gd name="T50" fmla="*/ 188 w 313"/>
                <a:gd name="T51" fmla="*/ 371 h 374"/>
                <a:gd name="T52" fmla="*/ 190 w 313"/>
                <a:gd name="T53" fmla="*/ 373 h 374"/>
                <a:gd name="T54" fmla="*/ 227 w 313"/>
                <a:gd name="T55" fmla="*/ 374 h 374"/>
                <a:gd name="T56" fmla="*/ 229 w 313"/>
                <a:gd name="T57" fmla="*/ 372 h 374"/>
                <a:gd name="T58" fmla="*/ 232 w 313"/>
                <a:gd name="T59" fmla="*/ 371 h 374"/>
                <a:gd name="T60" fmla="*/ 235 w 313"/>
                <a:gd name="T61" fmla="*/ 372 h 374"/>
                <a:gd name="T62" fmla="*/ 236 w 313"/>
                <a:gd name="T63" fmla="*/ 374 h 374"/>
                <a:gd name="T64" fmla="*/ 240 w 313"/>
                <a:gd name="T65" fmla="*/ 65 h 374"/>
                <a:gd name="T66" fmla="*/ 313 w 313"/>
                <a:gd name="T67" fmla="*/ 0 h 37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13"/>
                <a:gd name="T103" fmla="*/ 0 h 374"/>
                <a:gd name="T104" fmla="*/ 313 w 313"/>
                <a:gd name="T105" fmla="*/ 374 h 37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13" h="374">
                  <a:moveTo>
                    <a:pt x="0" y="374"/>
                  </a:moveTo>
                  <a:lnTo>
                    <a:pt x="40" y="374"/>
                  </a:lnTo>
                  <a:lnTo>
                    <a:pt x="40" y="373"/>
                  </a:lnTo>
                  <a:lnTo>
                    <a:pt x="41" y="372"/>
                  </a:lnTo>
                  <a:lnTo>
                    <a:pt x="43" y="371"/>
                  </a:lnTo>
                  <a:lnTo>
                    <a:pt x="44" y="371"/>
                  </a:lnTo>
                  <a:lnTo>
                    <a:pt x="46" y="371"/>
                  </a:lnTo>
                  <a:lnTo>
                    <a:pt x="47" y="372"/>
                  </a:lnTo>
                  <a:lnTo>
                    <a:pt x="48" y="373"/>
                  </a:lnTo>
                  <a:lnTo>
                    <a:pt x="49" y="374"/>
                  </a:lnTo>
                  <a:lnTo>
                    <a:pt x="53" y="374"/>
                  </a:lnTo>
                  <a:lnTo>
                    <a:pt x="54" y="373"/>
                  </a:lnTo>
                  <a:lnTo>
                    <a:pt x="55" y="372"/>
                  </a:lnTo>
                  <a:lnTo>
                    <a:pt x="56" y="371"/>
                  </a:lnTo>
                  <a:lnTo>
                    <a:pt x="58" y="371"/>
                  </a:lnTo>
                  <a:lnTo>
                    <a:pt x="59" y="371"/>
                  </a:lnTo>
                  <a:lnTo>
                    <a:pt x="61" y="372"/>
                  </a:lnTo>
                  <a:lnTo>
                    <a:pt x="62" y="373"/>
                  </a:lnTo>
                  <a:lnTo>
                    <a:pt x="62" y="374"/>
                  </a:lnTo>
                  <a:lnTo>
                    <a:pt x="67" y="374"/>
                  </a:lnTo>
                  <a:lnTo>
                    <a:pt x="67" y="373"/>
                  </a:lnTo>
                  <a:lnTo>
                    <a:pt x="68" y="372"/>
                  </a:lnTo>
                  <a:lnTo>
                    <a:pt x="70" y="371"/>
                  </a:lnTo>
                  <a:lnTo>
                    <a:pt x="71" y="371"/>
                  </a:lnTo>
                  <a:lnTo>
                    <a:pt x="73" y="371"/>
                  </a:lnTo>
                  <a:lnTo>
                    <a:pt x="74" y="372"/>
                  </a:lnTo>
                  <a:lnTo>
                    <a:pt x="76" y="373"/>
                  </a:lnTo>
                  <a:lnTo>
                    <a:pt x="76" y="374"/>
                  </a:lnTo>
                  <a:lnTo>
                    <a:pt x="131" y="374"/>
                  </a:lnTo>
                  <a:lnTo>
                    <a:pt x="131" y="373"/>
                  </a:lnTo>
                  <a:lnTo>
                    <a:pt x="132" y="372"/>
                  </a:lnTo>
                  <a:lnTo>
                    <a:pt x="134" y="371"/>
                  </a:lnTo>
                  <a:lnTo>
                    <a:pt x="135" y="371"/>
                  </a:lnTo>
                  <a:lnTo>
                    <a:pt x="137" y="371"/>
                  </a:lnTo>
                  <a:lnTo>
                    <a:pt x="139" y="372"/>
                  </a:lnTo>
                  <a:lnTo>
                    <a:pt x="140" y="373"/>
                  </a:lnTo>
                  <a:lnTo>
                    <a:pt x="140" y="374"/>
                  </a:lnTo>
                  <a:lnTo>
                    <a:pt x="170" y="374"/>
                  </a:lnTo>
                  <a:lnTo>
                    <a:pt x="170" y="373"/>
                  </a:lnTo>
                  <a:lnTo>
                    <a:pt x="171" y="372"/>
                  </a:lnTo>
                  <a:lnTo>
                    <a:pt x="173" y="371"/>
                  </a:lnTo>
                  <a:lnTo>
                    <a:pt x="174" y="371"/>
                  </a:lnTo>
                  <a:lnTo>
                    <a:pt x="176" y="371"/>
                  </a:lnTo>
                  <a:lnTo>
                    <a:pt x="177" y="372"/>
                  </a:lnTo>
                  <a:lnTo>
                    <a:pt x="178" y="373"/>
                  </a:lnTo>
                  <a:lnTo>
                    <a:pt x="179" y="374"/>
                  </a:lnTo>
                  <a:lnTo>
                    <a:pt x="182" y="374"/>
                  </a:lnTo>
                  <a:lnTo>
                    <a:pt x="182" y="373"/>
                  </a:lnTo>
                  <a:lnTo>
                    <a:pt x="183" y="372"/>
                  </a:lnTo>
                  <a:lnTo>
                    <a:pt x="184" y="371"/>
                  </a:lnTo>
                  <a:lnTo>
                    <a:pt x="186" y="371"/>
                  </a:lnTo>
                  <a:lnTo>
                    <a:pt x="188" y="371"/>
                  </a:lnTo>
                  <a:lnTo>
                    <a:pt x="189" y="372"/>
                  </a:lnTo>
                  <a:lnTo>
                    <a:pt x="190" y="373"/>
                  </a:lnTo>
                  <a:lnTo>
                    <a:pt x="191" y="374"/>
                  </a:lnTo>
                  <a:lnTo>
                    <a:pt x="227" y="374"/>
                  </a:lnTo>
                  <a:lnTo>
                    <a:pt x="228" y="373"/>
                  </a:lnTo>
                  <a:lnTo>
                    <a:pt x="229" y="372"/>
                  </a:lnTo>
                  <a:lnTo>
                    <a:pt x="230" y="371"/>
                  </a:lnTo>
                  <a:lnTo>
                    <a:pt x="232" y="371"/>
                  </a:lnTo>
                  <a:lnTo>
                    <a:pt x="234" y="371"/>
                  </a:lnTo>
                  <a:lnTo>
                    <a:pt x="235" y="372"/>
                  </a:lnTo>
                  <a:lnTo>
                    <a:pt x="236" y="373"/>
                  </a:lnTo>
                  <a:lnTo>
                    <a:pt x="236" y="374"/>
                  </a:lnTo>
                  <a:lnTo>
                    <a:pt x="240" y="374"/>
                  </a:lnTo>
                  <a:lnTo>
                    <a:pt x="240" y="65"/>
                  </a:lnTo>
                  <a:lnTo>
                    <a:pt x="313" y="65"/>
                  </a:lnTo>
                  <a:lnTo>
                    <a:pt x="313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6" name="Freeform 706"/>
            <p:cNvSpPr>
              <a:spLocks/>
            </p:cNvSpPr>
            <p:nvPr/>
          </p:nvSpPr>
          <p:spPr bwMode="auto">
            <a:xfrm>
              <a:off x="4051" y="1839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4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7" name="Freeform 707"/>
            <p:cNvSpPr>
              <a:spLocks/>
            </p:cNvSpPr>
            <p:nvPr/>
          </p:nvSpPr>
          <p:spPr bwMode="auto">
            <a:xfrm>
              <a:off x="2803" y="1147"/>
              <a:ext cx="1147" cy="638"/>
            </a:xfrm>
            <a:custGeom>
              <a:avLst/>
              <a:gdLst>
                <a:gd name="T0" fmla="*/ 1074 w 1147"/>
                <a:gd name="T1" fmla="*/ 22 h 638"/>
                <a:gd name="T2" fmla="*/ 1035 w 1147"/>
                <a:gd name="T3" fmla="*/ 19 h 638"/>
                <a:gd name="T4" fmla="*/ 1029 w 1147"/>
                <a:gd name="T5" fmla="*/ 21 h 638"/>
                <a:gd name="T6" fmla="*/ 1009 w 1147"/>
                <a:gd name="T7" fmla="*/ 20 h 638"/>
                <a:gd name="T8" fmla="*/ 1003 w 1147"/>
                <a:gd name="T9" fmla="*/ 20 h 638"/>
                <a:gd name="T10" fmla="*/ 989 w 1147"/>
                <a:gd name="T11" fmla="*/ 21 h 638"/>
                <a:gd name="T12" fmla="*/ 984 w 1147"/>
                <a:gd name="T13" fmla="*/ 19 h 638"/>
                <a:gd name="T14" fmla="*/ 968 w 1147"/>
                <a:gd name="T15" fmla="*/ 22 h 638"/>
                <a:gd name="T16" fmla="*/ 963 w 1147"/>
                <a:gd name="T17" fmla="*/ 19 h 638"/>
                <a:gd name="T18" fmla="*/ 959 w 1147"/>
                <a:gd name="T19" fmla="*/ 22 h 638"/>
                <a:gd name="T20" fmla="*/ 939 w 1147"/>
                <a:gd name="T21" fmla="*/ 19 h 638"/>
                <a:gd name="T22" fmla="*/ 933 w 1147"/>
                <a:gd name="T23" fmla="*/ 21 h 638"/>
                <a:gd name="T24" fmla="*/ 913 w 1147"/>
                <a:gd name="T25" fmla="*/ 20 h 638"/>
                <a:gd name="T26" fmla="*/ 907 w 1147"/>
                <a:gd name="T27" fmla="*/ 20 h 638"/>
                <a:gd name="T28" fmla="*/ 890 w 1147"/>
                <a:gd name="T29" fmla="*/ 21 h 638"/>
                <a:gd name="T30" fmla="*/ 884 w 1147"/>
                <a:gd name="T31" fmla="*/ 19 h 638"/>
                <a:gd name="T32" fmla="*/ 601 w 1147"/>
                <a:gd name="T33" fmla="*/ 22 h 638"/>
                <a:gd name="T34" fmla="*/ 596 w 1147"/>
                <a:gd name="T35" fmla="*/ 19 h 638"/>
                <a:gd name="T36" fmla="*/ 592 w 1147"/>
                <a:gd name="T37" fmla="*/ 22 h 638"/>
                <a:gd name="T38" fmla="*/ 575 w 1147"/>
                <a:gd name="T39" fmla="*/ 19 h 638"/>
                <a:gd name="T40" fmla="*/ 570 w 1147"/>
                <a:gd name="T41" fmla="*/ 21 h 638"/>
                <a:gd name="T42" fmla="*/ 546 w 1147"/>
                <a:gd name="T43" fmla="*/ 20 h 638"/>
                <a:gd name="T44" fmla="*/ 540 w 1147"/>
                <a:gd name="T45" fmla="*/ 20 h 638"/>
                <a:gd name="T46" fmla="*/ 483 w 1147"/>
                <a:gd name="T47" fmla="*/ 21 h 638"/>
                <a:gd name="T48" fmla="*/ 477 w 1147"/>
                <a:gd name="T49" fmla="*/ 19 h 638"/>
                <a:gd name="T50" fmla="*/ 462 w 1147"/>
                <a:gd name="T51" fmla="*/ 22 h 638"/>
                <a:gd name="T52" fmla="*/ 457 w 1147"/>
                <a:gd name="T53" fmla="*/ 19 h 638"/>
                <a:gd name="T54" fmla="*/ 453 w 1147"/>
                <a:gd name="T55" fmla="*/ 22 h 638"/>
                <a:gd name="T56" fmla="*/ 439 w 1147"/>
                <a:gd name="T57" fmla="*/ 19 h 638"/>
                <a:gd name="T58" fmla="*/ 433 w 1147"/>
                <a:gd name="T59" fmla="*/ 21 h 638"/>
                <a:gd name="T60" fmla="*/ 416 w 1147"/>
                <a:gd name="T61" fmla="*/ 20 h 638"/>
                <a:gd name="T62" fmla="*/ 409 w 1147"/>
                <a:gd name="T63" fmla="*/ 20 h 638"/>
                <a:gd name="T64" fmla="*/ 317 w 1147"/>
                <a:gd name="T65" fmla="*/ 21 h 638"/>
                <a:gd name="T66" fmla="*/ 311 w 1147"/>
                <a:gd name="T67" fmla="*/ 19 h 638"/>
                <a:gd name="T68" fmla="*/ 268 w 1147"/>
                <a:gd name="T69" fmla="*/ 22 h 638"/>
                <a:gd name="T70" fmla="*/ 173 w 1147"/>
                <a:gd name="T71" fmla="*/ 1 h 638"/>
                <a:gd name="T72" fmla="*/ 167 w 1147"/>
                <a:gd name="T73" fmla="*/ 1 h 638"/>
                <a:gd name="T74" fmla="*/ 132 w 1147"/>
                <a:gd name="T75" fmla="*/ 2 h 638"/>
                <a:gd name="T76" fmla="*/ 126 w 1147"/>
                <a:gd name="T77" fmla="*/ 0 h 638"/>
                <a:gd name="T78" fmla="*/ 95 w 1147"/>
                <a:gd name="T79" fmla="*/ 3 h 638"/>
                <a:gd name="T80" fmla="*/ 90 w 1147"/>
                <a:gd name="T81" fmla="*/ 0 h 638"/>
                <a:gd name="T82" fmla="*/ 86 w 1147"/>
                <a:gd name="T83" fmla="*/ 3 h 638"/>
                <a:gd name="T84" fmla="*/ 59 w 1147"/>
                <a:gd name="T85" fmla="*/ 0 h 638"/>
                <a:gd name="T86" fmla="*/ 53 w 1147"/>
                <a:gd name="T87" fmla="*/ 2 h 638"/>
                <a:gd name="T88" fmla="*/ 43 w 1147"/>
                <a:gd name="T89" fmla="*/ 1 h 638"/>
                <a:gd name="T90" fmla="*/ 37 w 1147"/>
                <a:gd name="T91" fmla="*/ 1 h 638"/>
                <a:gd name="T92" fmla="*/ 24 w 1147"/>
                <a:gd name="T93" fmla="*/ 2 h 638"/>
                <a:gd name="T94" fmla="*/ 18 w 1147"/>
                <a:gd name="T95" fmla="*/ 0 h 638"/>
                <a:gd name="T96" fmla="*/ 0 w 1147"/>
                <a:gd name="T97" fmla="*/ 3 h 6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47"/>
                <a:gd name="T148" fmla="*/ 0 h 638"/>
                <a:gd name="T149" fmla="*/ 1147 w 1147"/>
                <a:gd name="T150" fmla="*/ 638 h 6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47" h="638">
                  <a:moveTo>
                    <a:pt x="1147" y="638"/>
                  </a:moveTo>
                  <a:lnTo>
                    <a:pt x="1147" y="465"/>
                  </a:lnTo>
                  <a:lnTo>
                    <a:pt x="1074" y="465"/>
                  </a:lnTo>
                  <a:lnTo>
                    <a:pt x="1074" y="22"/>
                  </a:lnTo>
                  <a:lnTo>
                    <a:pt x="1038" y="22"/>
                  </a:lnTo>
                  <a:lnTo>
                    <a:pt x="1037" y="21"/>
                  </a:lnTo>
                  <a:lnTo>
                    <a:pt x="1036" y="20"/>
                  </a:lnTo>
                  <a:lnTo>
                    <a:pt x="1035" y="19"/>
                  </a:lnTo>
                  <a:lnTo>
                    <a:pt x="1033" y="19"/>
                  </a:lnTo>
                  <a:lnTo>
                    <a:pt x="1031" y="19"/>
                  </a:lnTo>
                  <a:lnTo>
                    <a:pt x="1030" y="20"/>
                  </a:lnTo>
                  <a:lnTo>
                    <a:pt x="1029" y="21"/>
                  </a:lnTo>
                  <a:lnTo>
                    <a:pt x="1028" y="22"/>
                  </a:lnTo>
                  <a:lnTo>
                    <a:pt x="1010" y="22"/>
                  </a:lnTo>
                  <a:lnTo>
                    <a:pt x="1010" y="21"/>
                  </a:lnTo>
                  <a:lnTo>
                    <a:pt x="1009" y="20"/>
                  </a:lnTo>
                  <a:lnTo>
                    <a:pt x="1008" y="19"/>
                  </a:lnTo>
                  <a:lnTo>
                    <a:pt x="1006" y="19"/>
                  </a:lnTo>
                  <a:lnTo>
                    <a:pt x="1004" y="19"/>
                  </a:lnTo>
                  <a:lnTo>
                    <a:pt x="1003" y="20"/>
                  </a:lnTo>
                  <a:lnTo>
                    <a:pt x="1002" y="21"/>
                  </a:lnTo>
                  <a:lnTo>
                    <a:pt x="1001" y="22"/>
                  </a:lnTo>
                  <a:lnTo>
                    <a:pt x="990" y="22"/>
                  </a:lnTo>
                  <a:lnTo>
                    <a:pt x="989" y="21"/>
                  </a:lnTo>
                  <a:lnTo>
                    <a:pt x="989" y="20"/>
                  </a:lnTo>
                  <a:lnTo>
                    <a:pt x="987" y="19"/>
                  </a:lnTo>
                  <a:lnTo>
                    <a:pt x="985" y="19"/>
                  </a:lnTo>
                  <a:lnTo>
                    <a:pt x="984" y="19"/>
                  </a:lnTo>
                  <a:lnTo>
                    <a:pt x="982" y="20"/>
                  </a:lnTo>
                  <a:lnTo>
                    <a:pt x="981" y="21"/>
                  </a:lnTo>
                  <a:lnTo>
                    <a:pt x="981" y="22"/>
                  </a:lnTo>
                  <a:lnTo>
                    <a:pt x="968" y="22"/>
                  </a:lnTo>
                  <a:lnTo>
                    <a:pt x="967" y="21"/>
                  </a:lnTo>
                  <a:lnTo>
                    <a:pt x="967" y="20"/>
                  </a:lnTo>
                  <a:lnTo>
                    <a:pt x="965" y="19"/>
                  </a:lnTo>
                  <a:lnTo>
                    <a:pt x="963" y="19"/>
                  </a:lnTo>
                  <a:lnTo>
                    <a:pt x="962" y="19"/>
                  </a:lnTo>
                  <a:lnTo>
                    <a:pt x="960" y="20"/>
                  </a:lnTo>
                  <a:lnTo>
                    <a:pt x="959" y="21"/>
                  </a:lnTo>
                  <a:lnTo>
                    <a:pt x="959" y="22"/>
                  </a:lnTo>
                  <a:lnTo>
                    <a:pt x="942" y="22"/>
                  </a:lnTo>
                  <a:lnTo>
                    <a:pt x="942" y="21"/>
                  </a:lnTo>
                  <a:lnTo>
                    <a:pt x="941" y="20"/>
                  </a:lnTo>
                  <a:lnTo>
                    <a:pt x="939" y="19"/>
                  </a:lnTo>
                  <a:lnTo>
                    <a:pt x="938" y="19"/>
                  </a:lnTo>
                  <a:lnTo>
                    <a:pt x="936" y="19"/>
                  </a:lnTo>
                  <a:lnTo>
                    <a:pt x="934" y="20"/>
                  </a:lnTo>
                  <a:lnTo>
                    <a:pt x="933" y="21"/>
                  </a:lnTo>
                  <a:lnTo>
                    <a:pt x="933" y="22"/>
                  </a:lnTo>
                  <a:lnTo>
                    <a:pt x="914" y="22"/>
                  </a:lnTo>
                  <a:lnTo>
                    <a:pt x="914" y="21"/>
                  </a:lnTo>
                  <a:lnTo>
                    <a:pt x="913" y="20"/>
                  </a:lnTo>
                  <a:lnTo>
                    <a:pt x="912" y="19"/>
                  </a:lnTo>
                  <a:lnTo>
                    <a:pt x="910" y="19"/>
                  </a:lnTo>
                  <a:lnTo>
                    <a:pt x="908" y="19"/>
                  </a:lnTo>
                  <a:lnTo>
                    <a:pt x="907" y="20"/>
                  </a:lnTo>
                  <a:lnTo>
                    <a:pt x="906" y="21"/>
                  </a:lnTo>
                  <a:lnTo>
                    <a:pt x="905" y="22"/>
                  </a:lnTo>
                  <a:lnTo>
                    <a:pt x="890" y="22"/>
                  </a:lnTo>
                  <a:lnTo>
                    <a:pt x="890" y="21"/>
                  </a:lnTo>
                  <a:lnTo>
                    <a:pt x="889" y="20"/>
                  </a:lnTo>
                  <a:lnTo>
                    <a:pt x="887" y="19"/>
                  </a:lnTo>
                  <a:lnTo>
                    <a:pt x="886" y="19"/>
                  </a:lnTo>
                  <a:lnTo>
                    <a:pt x="884" y="19"/>
                  </a:lnTo>
                  <a:lnTo>
                    <a:pt x="882" y="20"/>
                  </a:lnTo>
                  <a:lnTo>
                    <a:pt x="882" y="21"/>
                  </a:lnTo>
                  <a:lnTo>
                    <a:pt x="881" y="22"/>
                  </a:lnTo>
                  <a:lnTo>
                    <a:pt x="601" y="22"/>
                  </a:lnTo>
                  <a:lnTo>
                    <a:pt x="600" y="21"/>
                  </a:lnTo>
                  <a:lnTo>
                    <a:pt x="599" y="20"/>
                  </a:lnTo>
                  <a:lnTo>
                    <a:pt x="598" y="19"/>
                  </a:lnTo>
                  <a:lnTo>
                    <a:pt x="596" y="19"/>
                  </a:lnTo>
                  <a:lnTo>
                    <a:pt x="595" y="19"/>
                  </a:lnTo>
                  <a:lnTo>
                    <a:pt x="593" y="20"/>
                  </a:lnTo>
                  <a:lnTo>
                    <a:pt x="592" y="21"/>
                  </a:lnTo>
                  <a:lnTo>
                    <a:pt x="592" y="22"/>
                  </a:lnTo>
                  <a:lnTo>
                    <a:pt x="578" y="22"/>
                  </a:lnTo>
                  <a:lnTo>
                    <a:pt x="578" y="21"/>
                  </a:lnTo>
                  <a:lnTo>
                    <a:pt x="577" y="20"/>
                  </a:lnTo>
                  <a:lnTo>
                    <a:pt x="575" y="19"/>
                  </a:lnTo>
                  <a:lnTo>
                    <a:pt x="574" y="19"/>
                  </a:lnTo>
                  <a:lnTo>
                    <a:pt x="572" y="19"/>
                  </a:lnTo>
                  <a:lnTo>
                    <a:pt x="571" y="20"/>
                  </a:lnTo>
                  <a:lnTo>
                    <a:pt x="570" y="21"/>
                  </a:lnTo>
                  <a:lnTo>
                    <a:pt x="569" y="22"/>
                  </a:lnTo>
                  <a:lnTo>
                    <a:pt x="548" y="22"/>
                  </a:lnTo>
                  <a:lnTo>
                    <a:pt x="548" y="21"/>
                  </a:lnTo>
                  <a:lnTo>
                    <a:pt x="546" y="20"/>
                  </a:lnTo>
                  <a:lnTo>
                    <a:pt x="545" y="19"/>
                  </a:lnTo>
                  <a:lnTo>
                    <a:pt x="543" y="19"/>
                  </a:lnTo>
                  <a:lnTo>
                    <a:pt x="542" y="19"/>
                  </a:lnTo>
                  <a:lnTo>
                    <a:pt x="540" y="20"/>
                  </a:lnTo>
                  <a:lnTo>
                    <a:pt x="539" y="21"/>
                  </a:lnTo>
                  <a:lnTo>
                    <a:pt x="539" y="22"/>
                  </a:lnTo>
                  <a:lnTo>
                    <a:pt x="483" y="22"/>
                  </a:lnTo>
                  <a:lnTo>
                    <a:pt x="483" y="21"/>
                  </a:lnTo>
                  <a:lnTo>
                    <a:pt x="482" y="20"/>
                  </a:lnTo>
                  <a:lnTo>
                    <a:pt x="481" y="19"/>
                  </a:lnTo>
                  <a:lnTo>
                    <a:pt x="479" y="19"/>
                  </a:lnTo>
                  <a:lnTo>
                    <a:pt x="477" y="19"/>
                  </a:lnTo>
                  <a:lnTo>
                    <a:pt x="476" y="20"/>
                  </a:lnTo>
                  <a:lnTo>
                    <a:pt x="475" y="21"/>
                  </a:lnTo>
                  <a:lnTo>
                    <a:pt x="474" y="22"/>
                  </a:lnTo>
                  <a:lnTo>
                    <a:pt x="462" y="22"/>
                  </a:lnTo>
                  <a:lnTo>
                    <a:pt x="461" y="21"/>
                  </a:lnTo>
                  <a:lnTo>
                    <a:pt x="460" y="20"/>
                  </a:lnTo>
                  <a:lnTo>
                    <a:pt x="459" y="19"/>
                  </a:lnTo>
                  <a:lnTo>
                    <a:pt x="457" y="19"/>
                  </a:lnTo>
                  <a:lnTo>
                    <a:pt x="456" y="19"/>
                  </a:lnTo>
                  <a:lnTo>
                    <a:pt x="454" y="20"/>
                  </a:lnTo>
                  <a:lnTo>
                    <a:pt x="453" y="21"/>
                  </a:lnTo>
                  <a:lnTo>
                    <a:pt x="453" y="22"/>
                  </a:lnTo>
                  <a:lnTo>
                    <a:pt x="441" y="22"/>
                  </a:lnTo>
                  <a:lnTo>
                    <a:pt x="441" y="21"/>
                  </a:lnTo>
                  <a:lnTo>
                    <a:pt x="440" y="20"/>
                  </a:lnTo>
                  <a:lnTo>
                    <a:pt x="439" y="19"/>
                  </a:lnTo>
                  <a:lnTo>
                    <a:pt x="437" y="19"/>
                  </a:lnTo>
                  <a:lnTo>
                    <a:pt x="435" y="19"/>
                  </a:lnTo>
                  <a:lnTo>
                    <a:pt x="434" y="20"/>
                  </a:lnTo>
                  <a:lnTo>
                    <a:pt x="433" y="21"/>
                  </a:lnTo>
                  <a:lnTo>
                    <a:pt x="432" y="22"/>
                  </a:lnTo>
                  <a:lnTo>
                    <a:pt x="417" y="22"/>
                  </a:lnTo>
                  <a:lnTo>
                    <a:pt x="417" y="21"/>
                  </a:lnTo>
                  <a:lnTo>
                    <a:pt x="416" y="20"/>
                  </a:lnTo>
                  <a:lnTo>
                    <a:pt x="414" y="19"/>
                  </a:lnTo>
                  <a:lnTo>
                    <a:pt x="413" y="19"/>
                  </a:lnTo>
                  <a:lnTo>
                    <a:pt x="411" y="19"/>
                  </a:lnTo>
                  <a:lnTo>
                    <a:pt x="409" y="20"/>
                  </a:lnTo>
                  <a:lnTo>
                    <a:pt x="409" y="21"/>
                  </a:lnTo>
                  <a:lnTo>
                    <a:pt x="408" y="22"/>
                  </a:lnTo>
                  <a:lnTo>
                    <a:pt x="317" y="22"/>
                  </a:lnTo>
                  <a:lnTo>
                    <a:pt x="317" y="21"/>
                  </a:lnTo>
                  <a:lnTo>
                    <a:pt x="316" y="20"/>
                  </a:lnTo>
                  <a:lnTo>
                    <a:pt x="315" y="19"/>
                  </a:lnTo>
                  <a:lnTo>
                    <a:pt x="313" y="19"/>
                  </a:lnTo>
                  <a:lnTo>
                    <a:pt x="311" y="19"/>
                  </a:lnTo>
                  <a:lnTo>
                    <a:pt x="310" y="20"/>
                  </a:lnTo>
                  <a:lnTo>
                    <a:pt x="309" y="21"/>
                  </a:lnTo>
                  <a:lnTo>
                    <a:pt x="308" y="22"/>
                  </a:lnTo>
                  <a:lnTo>
                    <a:pt x="268" y="22"/>
                  </a:lnTo>
                  <a:lnTo>
                    <a:pt x="268" y="3"/>
                  </a:lnTo>
                  <a:lnTo>
                    <a:pt x="175" y="3"/>
                  </a:lnTo>
                  <a:lnTo>
                    <a:pt x="174" y="2"/>
                  </a:lnTo>
                  <a:lnTo>
                    <a:pt x="173" y="1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7" y="1"/>
                  </a:lnTo>
                  <a:lnTo>
                    <a:pt x="166" y="2"/>
                  </a:lnTo>
                  <a:lnTo>
                    <a:pt x="166" y="3"/>
                  </a:lnTo>
                  <a:lnTo>
                    <a:pt x="132" y="3"/>
                  </a:lnTo>
                  <a:lnTo>
                    <a:pt x="132" y="2"/>
                  </a:lnTo>
                  <a:lnTo>
                    <a:pt x="131" y="1"/>
                  </a:lnTo>
                  <a:lnTo>
                    <a:pt x="130" y="0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5" y="1"/>
                  </a:lnTo>
                  <a:lnTo>
                    <a:pt x="124" y="2"/>
                  </a:lnTo>
                  <a:lnTo>
                    <a:pt x="123" y="3"/>
                  </a:lnTo>
                  <a:lnTo>
                    <a:pt x="95" y="3"/>
                  </a:lnTo>
                  <a:lnTo>
                    <a:pt x="94" y="2"/>
                  </a:lnTo>
                  <a:lnTo>
                    <a:pt x="94" y="1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9" y="0"/>
                  </a:lnTo>
                  <a:lnTo>
                    <a:pt x="87" y="1"/>
                  </a:lnTo>
                  <a:lnTo>
                    <a:pt x="86" y="2"/>
                  </a:lnTo>
                  <a:lnTo>
                    <a:pt x="86" y="3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4" y="1"/>
                  </a:lnTo>
                  <a:lnTo>
                    <a:pt x="53" y="2"/>
                  </a:lnTo>
                  <a:lnTo>
                    <a:pt x="52" y="3"/>
                  </a:lnTo>
                  <a:lnTo>
                    <a:pt x="45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6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5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8" name="Freeform 708"/>
            <p:cNvSpPr>
              <a:spLocks/>
            </p:cNvSpPr>
            <p:nvPr/>
          </p:nvSpPr>
          <p:spPr bwMode="auto">
            <a:xfrm>
              <a:off x="3944" y="1784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9" name="Freeform 709"/>
            <p:cNvSpPr>
              <a:spLocks/>
            </p:cNvSpPr>
            <p:nvPr/>
          </p:nvSpPr>
          <p:spPr bwMode="auto">
            <a:xfrm>
              <a:off x="2647" y="1173"/>
              <a:ext cx="1510" cy="258"/>
            </a:xfrm>
            <a:custGeom>
              <a:avLst/>
              <a:gdLst>
                <a:gd name="T0" fmla="*/ 1498 w 1510"/>
                <a:gd name="T1" fmla="*/ 254 h 258"/>
                <a:gd name="T2" fmla="*/ 1492 w 1510"/>
                <a:gd name="T3" fmla="*/ 258 h 258"/>
                <a:gd name="T4" fmla="*/ 1459 w 1510"/>
                <a:gd name="T5" fmla="*/ 254 h 258"/>
                <a:gd name="T6" fmla="*/ 1452 w 1510"/>
                <a:gd name="T7" fmla="*/ 258 h 258"/>
                <a:gd name="T8" fmla="*/ 1446 w 1510"/>
                <a:gd name="T9" fmla="*/ 254 h 258"/>
                <a:gd name="T10" fmla="*/ 1328 w 1510"/>
                <a:gd name="T11" fmla="*/ 256 h 258"/>
                <a:gd name="T12" fmla="*/ 1321 w 1510"/>
                <a:gd name="T13" fmla="*/ 255 h 258"/>
                <a:gd name="T14" fmla="*/ 1266 w 1510"/>
                <a:gd name="T15" fmla="*/ 255 h 258"/>
                <a:gd name="T16" fmla="*/ 1259 w 1510"/>
                <a:gd name="T17" fmla="*/ 256 h 258"/>
                <a:gd name="T18" fmla="*/ 1231 w 1510"/>
                <a:gd name="T19" fmla="*/ 254 h 258"/>
                <a:gd name="T20" fmla="*/ 1225 w 1510"/>
                <a:gd name="T21" fmla="*/ 258 h 258"/>
                <a:gd name="T22" fmla="*/ 1189 w 1510"/>
                <a:gd name="T23" fmla="*/ 254 h 258"/>
                <a:gd name="T24" fmla="*/ 1180 w 1510"/>
                <a:gd name="T25" fmla="*/ 258 h 258"/>
                <a:gd name="T26" fmla="*/ 1174 w 1510"/>
                <a:gd name="T27" fmla="*/ 254 h 258"/>
                <a:gd name="T28" fmla="*/ 1166 w 1510"/>
                <a:gd name="T29" fmla="*/ 256 h 258"/>
                <a:gd name="T30" fmla="*/ 1159 w 1510"/>
                <a:gd name="T31" fmla="*/ 255 h 258"/>
                <a:gd name="T32" fmla="*/ 1145 w 1510"/>
                <a:gd name="T33" fmla="*/ 255 h 258"/>
                <a:gd name="T34" fmla="*/ 1137 w 1510"/>
                <a:gd name="T35" fmla="*/ 256 h 258"/>
                <a:gd name="T36" fmla="*/ 1121 w 1510"/>
                <a:gd name="T37" fmla="*/ 254 h 258"/>
                <a:gd name="T38" fmla="*/ 1115 w 1510"/>
                <a:gd name="T39" fmla="*/ 258 h 258"/>
                <a:gd name="T40" fmla="*/ 1093 w 1510"/>
                <a:gd name="T41" fmla="*/ 254 h 258"/>
                <a:gd name="T42" fmla="*/ 1074 w 1510"/>
                <a:gd name="T43" fmla="*/ 258 h 258"/>
                <a:gd name="T44" fmla="*/ 1043 w 1510"/>
                <a:gd name="T45" fmla="*/ 88 h 258"/>
                <a:gd name="T46" fmla="*/ 1037 w 1510"/>
                <a:gd name="T47" fmla="*/ 92 h 258"/>
                <a:gd name="T48" fmla="*/ 1000 w 1510"/>
                <a:gd name="T49" fmla="*/ 88 h 258"/>
                <a:gd name="T50" fmla="*/ 757 w 1510"/>
                <a:gd name="T51" fmla="*/ 92 h 258"/>
                <a:gd name="T52" fmla="*/ 751 w 1510"/>
                <a:gd name="T53" fmla="*/ 88 h 258"/>
                <a:gd name="T54" fmla="*/ 734 w 1510"/>
                <a:gd name="T55" fmla="*/ 90 h 258"/>
                <a:gd name="T56" fmla="*/ 727 w 1510"/>
                <a:gd name="T57" fmla="*/ 89 h 258"/>
                <a:gd name="T58" fmla="*/ 702 w 1510"/>
                <a:gd name="T59" fmla="*/ 89 h 258"/>
                <a:gd name="T60" fmla="*/ 695 w 1510"/>
                <a:gd name="T61" fmla="*/ 90 h 258"/>
                <a:gd name="T62" fmla="*/ 680 w 1510"/>
                <a:gd name="T63" fmla="*/ 88 h 258"/>
                <a:gd name="T64" fmla="*/ 673 w 1510"/>
                <a:gd name="T65" fmla="*/ 92 h 258"/>
                <a:gd name="T66" fmla="*/ 635 w 1510"/>
                <a:gd name="T67" fmla="*/ 88 h 258"/>
                <a:gd name="T68" fmla="*/ 618 w 1510"/>
                <a:gd name="T69" fmla="*/ 92 h 258"/>
                <a:gd name="T70" fmla="*/ 612 w 1510"/>
                <a:gd name="T71" fmla="*/ 88 h 258"/>
                <a:gd name="T72" fmla="*/ 573 w 1510"/>
                <a:gd name="T73" fmla="*/ 90 h 258"/>
                <a:gd name="T74" fmla="*/ 565 w 1510"/>
                <a:gd name="T75" fmla="*/ 89 h 258"/>
                <a:gd name="T76" fmla="*/ 550 w 1510"/>
                <a:gd name="T77" fmla="*/ 89 h 258"/>
                <a:gd name="T78" fmla="*/ 543 w 1510"/>
                <a:gd name="T79" fmla="*/ 90 h 258"/>
                <a:gd name="T80" fmla="*/ 471 w 1510"/>
                <a:gd name="T81" fmla="*/ 88 h 258"/>
                <a:gd name="T82" fmla="*/ 464 w 1510"/>
                <a:gd name="T83" fmla="*/ 92 h 258"/>
                <a:gd name="T84" fmla="*/ 399 w 1510"/>
                <a:gd name="T85" fmla="*/ 88 h 258"/>
                <a:gd name="T86" fmla="*/ 334 w 1510"/>
                <a:gd name="T87" fmla="*/ 92 h 258"/>
                <a:gd name="T88" fmla="*/ 328 w 1510"/>
                <a:gd name="T89" fmla="*/ 88 h 258"/>
                <a:gd name="T90" fmla="*/ 250 w 1510"/>
                <a:gd name="T91" fmla="*/ 90 h 258"/>
                <a:gd name="T92" fmla="*/ 243 w 1510"/>
                <a:gd name="T93" fmla="*/ 89 h 258"/>
                <a:gd name="T94" fmla="*/ 199 w 1510"/>
                <a:gd name="T95" fmla="*/ 88 h 258"/>
                <a:gd name="T96" fmla="*/ 190 w 1510"/>
                <a:gd name="T97" fmla="*/ 86 h 258"/>
                <a:gd name="T98" fmla="*/ 180 w 1510"/>
                <a:gd name="T99" fmla="*/ 92 h 258"/>
                <a:gd name="T100" fmla="*/ 174 w 1510"/>
                <a:gd name="T101" fmla="*/ 86 h 258"/>
                <a:gd name="T102" fmla="*/ 165 w 1510"/>
                <a:gd name="T103" fmla="*/ 90 h 258"/>
                <a:gd name="T104" fmla="*/ 147 w 1510"/>
                <a:gd name="T105" fmla="*/ 88 h 258"/>
                <a:gd name="T106" fmla="*/ 141 w 1510"/>
                <a:gd name="T107" fmla="*/ 92 h 258"/>
                <a:gd name="T108" fmla="*/ 132 w 1510"/>
                <a:gd name="T109" fmla="*/ 88 h 258"/>
                <a:gd name="T110" fmla="*/ 125 w 1510"/>
                <a:gd name="T111" fmla="*/ 92 h 258"/>
                <a:gd name="T112" fmla="*/ 118 w 1510"/>
                <a:gd name="T113" fmla="*/ 85 h 258"/>
                <a:gd name="T114" fmla="*/ 109 w 1510"/>
                <a:gd name="T115" fmla="*/ 90 h 258"/>
                <a:gd name="T116" fmla="*/ 97 w 1510"/>
                <a:gd name="T117" fmla="*/ 88 h 258"/>
                <a:gd name="T118" fmla="*/ 91 w 1510"/>
                <a:gd name="T119" fmla="*/ 92 h 258"/>
                <a:gd name="T120" fmla="*/ 68 w 1510"/>
                <a:gd name="T121" fmla="*/ 88 h 258"/>
                <a:gd name="T122" fmla="*/ 0 w 1510"/>
                <a:gd name="T123" fmla="*/ 92 h 2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10"/>
                <a:gd name="T187" fmla="*/ 0 h 258"/>
                <a:gd name="T188" fmla="*/ 1510 w 1510"/>
                <a:gd name="T189" fmla="*/ 258 h 2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10" h="258">
                  <a:moveTo>
                    <a:pt x="1510" y="258"/>
                  </a:moveTo>
                  <a:lnTo>
                    <a:pt x="1501" y="258"/>
                  </a:lnTo>
                  <a:lnTo>
                    <a:pt x="1501" y="256"/>
                  </a:lnTo>
                  <a:lnTo>
                    <a:pt x="1500" y="255"/>
                  </a:lnTo>
                  <a:lnTo>
                    <a:pt x="1498" y="254"/>
                  </a:lnTo>
                  <a:lnTo>
                    <a:pt x="1497" y="254"/>
                  </a:lnTo>
                  <a:lnTo>
                    <a:pt x="1495" y="254"/>
                  </a:lnTo>
                  <a:lnTo>
                    <a:pt x="1494" y="255"/>
                  </a:lnTo>
                  <a:lnTo>
                    <a:pt x="1493" y="256"/>
                  </a:lnTo>
                  <a:lnTo>
                    <a:pt x="1492" y="258"/>
                  </a:lnTo>
                  <a:lnTo>
                    <a:pt x="1464" y="258"/>
                  </a:lnTo>
                  <a:lnTo>
                    <a:pt x="1463" y="256"/>
                  </a:lnTo>
                  <a:lnTo>
                    <a:pt x="1462" y="255"/>
                  </a:lnTo>
                  <a:lnTo>
                    <a:pt x="1461" y="254"/>
                  </a:lnTo>
                  <a:lnTo>
                    <a:pt x="1459" y="254"/>
                  </a:lnTo>
                  <a:lnTo>
                    <a:pt x="1458" y="254"/>
                  </a:lnTo>
                  <a:lnTo>
                    <a:pt x="1456" y="255"/>
                  </a:lnTo>
                  <a:lnTo>
                    <a:pt x="1455" y="256"/>
                  </a:lnTo>
                  <a:lnTo>
                    <a:pt x="1455" y="258"/>
                  </a:lnTo>
                  <a:lnTo>
                    <a:pt x="1452" y="258"/>
                  </a:lnTo>
                  <a:lnTo>
                    <a:pt x="1451" y="256"/>
                  </a:lnTo>
                  <a:lnTo>
                    <a:pt x="1451" y="255"/>
                  </a:lnTo>
                  <a:lnTo>
                    <a:pt x="1449" y="254"/>
                  </a:lnTo>
                  <a:lnTo>
                    <a:pt x="1447" y="254"/>
                  </a:lnTo>
                  <a:lnTo>
                    <a:pt x="1446" y="254"/>
                  </a:lnTo>
                  <a:lnTo>
                    <a:pt x="1444" y="255"/>
                  </a:lnTo>
                  <a:lnTo>
                    <a:pt x="1443" y="256"/>
                  </a:lnTo>
                  <a:lnTo>
                    <a:pt x="1443" y="258"/>
                  </a:lnTo>
                  <a:lnTo>
                    <a:pt x="1329" y="258"/>
                  </a:lnTo>
                  <a:lnTo>
                    <a:pt x="1328" y="256"/>
                  </a:lnTo>
                  <a:lnTo>
                    <a:pt x="1327" y="255"/>
                  </a:lnTo>
                  <a:lnTo>
                    <a:pt x="1326" y="254"/>
                  </a:lnTo>
                  <a:lnTo>
                    <a:pt x="1324" y="254"/>
                  </a:lnTo>
                  <a:lnTo>
                    <a:pt x="1322" y="254"/>
                  </a:lnTo>
                  <a:lnTo>
                    <a:pt x="1321" y="255"/>
                  </a:lnTo>
                  <a:lnTo>
                    <a:pt x="1320" y="256"/>
                  </a:lnTo>
                  <a:lnTo>
                    <a:pt x="1320" y="258"/>
                  </a:lnTo>
                  <a:lnTo>
                    <a:pt x="1268" y="258"/>
                  </a:lnTo>
                  <a:lnTo>
                    <a:pt x="1268" y="256"/>
                  </a:lnTo>
                  <a:lnTo>
                    <a:pt x="1266" y="255"/>
                  </a:lnTo>
                  <a:lnTo>
                    <a:pt x="1265" y="254"/>
                  </a:lnTo>
                  <a:lnTo>
                    <a:pt x="1263" y="254"/>
                  </a:lnTo>
                  <a:lnTo>
                    <a:pt x="1262" y="254"/>
                  </a:lnTo>
                  <a:lnTo>
                    <a:pt x="1260" y="255"/>
                  </a:lnTo>
                  <a:lnTo>
                    <a:pt x="1259" y="256"/>
                  </a:lnTo>
                  <a:lnTo>
                    <a:pt x="1259" y="258"/>
                  </a:lnTo>
                  <a:lnTo>
                    <a:pt x="1234" y="258"/>
                  </a:lnTo>
                  <a:lnTo>
                    <a:pt x="1234" y="256"/>
                  </a:lnTo>
                  <a:lnTo>
                    <a:pt x="1233" y="255"/>
                  </a:lnTo>
                  <a:lnTo>
                    <a:pt x="1231" y="254"/>
                  </a:lnTo>
                  <a:lnTo>
                    <a:pt x="1230" y="254"/>
                  </a:lnTo>
                  <a:lnTo>
                    <a:pt x="1228" y="254"/>
                  </a:lnTo>
                  <a:lnTo>
                    <a:pt x="1226" y="255"/>
                  </a:lnTo>
                  <a:lnTo>
                    <a:pt x="1225" y="256"/>
                  </a:lnTo>
                  <a:lnTo>
                    <a:pt x="1225" y="258"/>
                  </a:lnTo>
                  <a:lnTo>
                    <a:pt x="1194" y="258"/>
                  </a:lnTo>
                  <a:lnTo>
                    <a:pt x="1193" y="256"/>
                  </a:lnTo>
                  <a:lnTo>
                    <a:pt x="1192" y="255"/>
                  </a:lnTo>
                  <a:lnTo>
                    <a:pt x="1191" y="254"/>
                  </a:lnTo>
                  <a:lnTo>
                    <a:pt x="1189" y="254"/>
                  </a:lnTo>
                  <a:lnTo>
                    <a:pt x="1187" y="254"/>
                  </a:lnTo>
                  <a:lnTo>
                    <a:pt x="1186" y="255"/>
                  </a:lnTo>
                  <a:lnTo>
                    <a:pt x="1185" y="256"/>
                  </a:lnTo>
                  <a:lnTo>
                    <a:pt x="1184" y="258"/>
                  </a:lnTo>
                  <a:lnTo>
                    <a:pt x="1180" y="258"/>
                  </a:lnTo>
                  <a:lnTo>
                    <a:pt x="1180" y="256"/>
                  </a:lnTo>
                  <a:lnTo>
                    <a:pt x="1179" y="255"/>
                  </a:lnTo>
                  <a:lnTo>
                    <a:pt x="1177" y="254"/>
                  </a:lnTo>
                  <a:lnTo>
                    <a:pt x="1175" y="254"/>
                  </a:lnTo>
                  <a:lnTo>
                    <a:pt x="1174" y="254"/>
                  </a:lnTo>
                  <a:lnTo>
                    <a:pt x="1172" y="255"/>
                  </a:lnTo>
                  <a:lnTo>
                    <a:pt x="1171" y="256"/>
                  </a:lnTo>
                  <a:lnTo>
                    <a:pt x="1171" y="258"/>
                  </a:lnTo>
                  <a:lnTo>
                    <a:pt x="1166" y="258"/>
                  </a:lnTo>
                  <a:lnTo>
                    <a:pt x="1166" y="256"/>
                  </a:lnTo>
                  <a:lnTo>
                    <a:pt x="1165" y="255"/>
                  </a:lnTo>
                  <a:lnTo>
                    <a:pt x="1164" y="254"/>
                  </a:lnTo>
                  <a:lnTo>
                    <a:pt x="1162" y="254"/>
                  </a:lnTo>
                  <a:lnTo>
                    <a:pt x="1160" y="254"/>
                  </a:lnTo>
                  <a:lnTo>
                    <a:pt x="1159" y="255"/>
                  </a:lnTo>
                  <a:lnTo>
                    <a:pt x="1158" y="256"/>
                  </a:lnTo>
                  <a:lnTo>
                    <a:pt x="1157" y="258"/>
                  </a:lnTo>
                  <a:lnTo>
                    <a:pt x="1146" y="258"/>
                  </a:lnTo>
                  <a:lnTo>
                    <a:pt x="1145" y="256"/>
                  </a:lnTo>
                  <a:lnTo>
                    <a:pt x="1145" y="255"/>
                  </a:lnTo>
                  <a:lnTo>
                    <a:pt x="1143" y="254"/>
                  </a:lnTo>
                  <a:lnTo>
                    <a:pt x="1141" y="254"/>
                  </a:lnTo>
                  <a:lnTo>
                    <a:pt x="1139" y="254"/>
                  </a:lnTo>
                  <a:lnTo>
                    <a:pt x="1138" y="255"/>
                  </a:lnTo>
                  <a:lnTo>
                    <a:pt x="1137" y="256"/>
                  </a:lnTo>
                  <a:lnTo>
                    <a:pt x="1137" y="258"/>
                  </a:lnTo>
                  <a:lnTo>
                    <a:pt x="1124" y="258"/>
                  </a:lnTo>
                  <a:lnTo>
                    <a:pt x="1123" y="256"/>
                  </a:lnTo>
                  <a:lnTo>
                    <a:pt x="1123" y="255"/>
                  </a:lnTo>
                  <a:lnTo>
                    <a:pt x="1121" y="254"/>
                  </a:lnTo>
                  <a:lnTo>
                    <a:pt x="1119" y="254"/>
                  </a:lnTo>
                  <a:lnTo>
                    <a:pt x="1118" y="254"/>
                  </a:lnTo>
                  <a:lnTo>
                    <a:pt x="1116" y="255"/>
                  </a:lnTo>
                  <a:lnTo>
                    <a:pt x="1115" y="256"/>
                  </a:lnTo>
                  <a:lnTo>
                    <a:pt x="1115" y="258"/>
                  </a:lnTo>
                  <a:lnTo>
                    <a:pt x="1098" y="258"/>
                  </a:lnTo>
                  <a:lnTo>
                    <a:pt x="1097" y="256"/>
                  </a:lnTo>
                  <a:lnTo>
                    <a:pt x="1097" y="255"/>
                  </a:lnTo>
                  <a:lnTo>
                    <a:pt x="1095" y="254"/>
                  </a:lnTo>
                  <a:lnTo>
                    <a:pt x="1093" y="254"/>
                  </a:lnTo>
                  <a:lnTo>
                    <a:pt x="1092" y="254"/>
                  </a:lnTo>
                  <a:lnTo>
                    <a:pt x="1090" y="255"/>
                  </a:lnTo>
                  <a:lnTo>
                    <a:pt x="1089" y="256"/>
                  </a:lnTo>
                  <a:lnTo>
                    <a:pt x="1089" y="258"/>
                  </a:lnTo>
                  <a:lnTo>
                    <a:pt x="1074" y="258"/>
                  </a:lnTo>
                  <a:lnTo>
                    <a:pt x="1074" y="92"/>
                  </a:lnTo>
                  <a:lnTo>
                    <a:pt x="1046" y="92"/>
                  </a:lnTo>
                  <a:lnTo>
                    <a:pt x="1046" y="90"/>
                  </a:lnTo>
                  <a:lnTo>
                    <a:pt x="1045" y="89"/>
                  </a:lnTo>
                  <a:lnTo>
                    <a:pt x="1043" y="88"/>
                  </a:lnTo>
                  <a:lnTo>
                    <a:pt x="1042" y="88"/>
                  </a:lnTo>
                  <a:lnTo>
                    <a:pt x="1040" y="88"/>
                  </a:lnTo>
                  <a:lnTo>
                    <a:pt x="1038" y="89"/>
                  </a:lnTo>
                  <a:lnTo>
                    <a:pt x="1038" y="90"/>
                  </a:lnTo>
                  <a:lnTo>
                    <a:pt x="1037" y="92"/>
                  </a:lnTo>
                  <a:lnTo>
                    <a:pt x="1004" y="92"/>
                  </a:lnTo>
                  <a:lnTo>
                    <a:pt x="1004" y="90"/>
                  </a:lnTo>
                  <a:lnTo>
                    <a:pt x="1003" y="89"/>
                  </a:lnTo>
                  <a:lnTo>
                    <a:pt x="1001" y="88"/>
                  </a:lnTo>
                  <a:lnTo>
                    <a:pt x="1000" y="88"/>
                  </a:lnTo>
                  <a:lnTo>
                    <a:pt x="998" y="88"/>
                  </a:lnTo>
                  <a:lnTo>
                    <a:pt x="996" y="89"/>
                  </a:lnTo>
                  <a:lnTo>
                    <a:pt x="995" y="90"/>
                  </a:lnTo>
                  <a:lnTo>
                    <a:pt x="995" y="92"/>
                  </a:lnTo>
                  <a:lnTo>
                    <a:pt x="757" y="92"/>
                  </a:lnTo>
                  <a:lnTo>
                    <a:pt x="756" y="90"/>
                  </a:lnTo>
                  <a:lnTo>
                    <a:pt x="755" y="89"/>
                  </a:lnTo>
                  <a:lnTo>
                    <a:pt x="754" y="88"/>
                  </a:lnTo>
                  <a:lnTo>
                    <a:pt x="752" y="88"/>
                  </a:lnTo>
                  <a:lnTo>
                    <a:pt x="751" y="88"/>
                  </a:lnTo>
                  <a:lnTo>
                    <a:pt x="749" y="89"/>
                  </a:lnTo>
                  <a:lnTo>
                    <a:pt x="748" y="90"/>
                  </a:lnTo>
                  <a:lnTo>
                    <a:pt x="748" y="92"/>
                  </a:lnTo>
                  <a:lnTo>
                    <a:pt x="734" y="92"/>
                  </a:lnTo>
                  <a:lnTo>
                    <a:pt x="734" y="90"/>
                  </a:lnTo>
                  <a:lnTo>
                    <a:pt x="733" y="89"/>
                  </a:lnTo>
                  <a:lnTo>
                    <a:pt x="731" y="88"/>
                  </a:lnTo>
                  <a:lnTo>
                    <a:pt x="730" y="88"/>
                  </a:lnTo>
                  <a:lnTo>
                    <a:pt x="728" y="88"/>
                  </a:lnTo>
                  <a:lnTo>
                    <a:pt x="727" y="89"/>
                  </a:lnTo>
                  <a:lnTo>
                    <a:pt x="726" y="90"/>
                  </a:lnTo>
                  <a:lnTo>
                    <a:pt x="725" y="92"/>
                  </a:lnTo>
                  <a:lnTo>
                    <a:pt x="704" y="92"/>
                  </a:lnTo>
                  <a:lnTo>
                    <a:pt x="704" y="90"/>
                  </a:lnTo>
                  <a:lnTo>
                    <a:pt x="702" y="89"/>
                  </a:lnTo>
                  <a:lnTo>
                    <a:pt x="701" y="88"/>
                  </a:lnTo>
                  <a:lnTo>
                    <a:pt x="699" y="88"/>
                  </a:lnTo>
                  <a:lnTo>
                    <a:pt x="698" y="88"/>
                  </a:lnTo>
                  <a:lnTo>
                    <a:pt x="696" y="89"/>
                  </a:lnTo>
                  <a:lnTo>
                    <a:pt x="695" y="90"/>
                  </a:lnTo>
                  <a:lnTo>
                    <a:pt x="695" y="92"/>
                  </a:lnTo>
                  <a:lnTo>
                    <a:pt x="683" y="92"/>
                  </a:lnTo>
                  <a:lnTo>
                    <a:pt x="682" y="90"/>
                  </a:lnTo>
                  <a:lnTo>
                    <a:pt x="681" y="89"/>
                  </a:lnTo>
                  <a:lnTo>
                    <a:pt x="680" y="88"/>
                  </a:lnTo>
                  <a:lnTo>
                    <a:pt x="678" y="88"/>
                  </a:lnTo>
                  <a:lnTo>
                    <a:pt x="676" y="88"/>
                  </a:lnTo>
                  <a:lnTo>
                    <a:pt x="675" y="89"/>
                  </a:lnTo>
                  <a:lnTo>
                    <a:pt x="674" y="90"/>
                  </a:lnTo>
                  <a:lnTo>
                    <a:pt x="673" y="92"/>
                  </a:lnTo>
                  <a:lnTo>
                    <a:pt x="639" y="92"/>
                  </a:lnTo>
                  <a:lnTo>
                    <a:pt x="639" y="90"/>
                  </a:lnTo>
                  <a:lnTo>
                    <a:pt x="638" y="89"/>
                  </a:lnTo>
                  <a:lnTo>
                    <a:pt x="637" y="88"/>
                  </a:lnTo>
                  <a:lnTo>
                    <a:pt x="635" y="88"/>
                  </a:lnTo>
                  <a:lnTo>
                    <a:pt x="633" y="88"/>
                  </a:lnTo>
                  <a:lnTo>
                    <a:pt x="632" y="89"/>
                  </a:lnTo>
                  <a:lnTo>
                    <a:pt x="631" y="90"/>
                  </a:lnTo>
                  <a:lnTo>
                    <a:pt x="630" y="92"/>
                  </a:lnTo>
                  <a:lnTo>
                    <a:pt x="618" y="92"/>
                  </a:lnTo>
                  <a:lnTo>
                    <a:pt x="617" y="90"/>
                  </a:lnTo>
                  <a:lnTo>
                    <a:pt x="616" y="89"/>
                  </a:lnTo>
                  <a:lnTo>
                    <a:pt x="615" y="88"/>
                  </a:lnTo>
                  <a:lnTo>
                    <a:pt x="613" y="88"/>
                  </a:lnTo>
                  <a:lnTo>
                    <a:pt x="612" y="88"/>
                  </a:lnTo>
                  <a:lnTo>
                    <a:pt x="610" y="89"/>
                  </a:lnTo>
                  <a:lnTo>
                    <a:pt x="609" y="90"/>
                  </a:lnTo>
                  <a:lnTo>
                    <a:pt x="609" y="92"/>
                  </a:lnTo>
                  <a:lnTo>
                    <a:pt x="573" y="92"/>
                  </a:lnTo>
                  <a:lnTo>
                    <a:pt x="573" y="90"/>
                  </a:lnTo>
                  <a:lnTo>
                    <a:pt x="572" y="89"/>
                  </a:lnTo>
                  <a:lnTo>
                    <a:pt x="570" y="88"/>
                  </a:lnTo>
                  <a:lnTo>
                    <a:pt x="569" y="88"/>
                  </a:lnTo>
                  <a:lnTo>
                    <a:pt x="567" y="88"/>
                  </a:lnTo>
                  <a:lnTo>
                    <a:pt x="565" y="89"/>
                  </a:lnTo>
                  <a:lnTo>
                    <a:pt x="565" y="90"/>
                  </a:lnTo>
                  <a:lnTo>
                    <a:pt x="564" y="92"/>
                  </a:lnTo>
                  <a:lnTo>
                    <a:pt x="551" y="92"/>
                  </a:lnTo>
                  <a:lnTo>
                    <a:pt x="551" y="90"/>
                  </a:lnTo>
                  <a:lnTo>
                    <a:pt x="550" y="89"/>
                  </a:lnTo>
                  <a:lnTo>
                    <a:pt x="549" y="88"/>
                  </a:lnTo>
                  <a:lnTo>
                    <a:pt x="547" y="88"/>
                  </a:lnTo>
                  <a:lnTo>
                    <a:pt x="545" y="88"/>
                  </a:lnTo>
                  <a:lnTo>
                    <a:pt x="544" y="89"/>
                  </a:lnTo>
                  <a:lnTo>
                    <a:pt x="543" y="90"/>
                  </a:lnTo>
                  <a:lnTo>
                    <a:pt x="542" y="92"/>
                  </a:lnTo>
                  <a:lnTo>
                    <a:pt x="473" y="92"/>
                  </a:lnTo>
                  <a:lnTo>
                    <a:pt x="473" y="90"/>
                  </a:lnTo>
                  <a:lnTo>
                    <a:pt x="472" y="89"/>
                  </a:lnTo>
                  <a:lnTo>
                    <a:pt x="471" y="88"/>
                  </a:lnTo>
                  <a:lnTo>
                    <a:pt x="469" y="88"/>
                  </a:lnTo>
                  <a:lnTo>
                    <a:pt x="467" y="88"/>
                  </a:lnTo>
                  <a:lnTo>
                    <a:pt x="466" y="89"/>
                  </a:lnTo>
                  <a:lnTo>
                    <a:pt x="465" y="90"/>
                  </a:lnTo>
                  <a:lnTo>
                    <a:pt x="464" y="92"/>
                  </a:lnTo>
                  <a:lnTo>
                    <a:pt x="404" y="92"/>
                  </a:lnTo>
                  <a:lnTo>
                    <a:pt x="403" y="90"/>
                  </a:lnTo>
                  <a:lnTo>
                    <a:pt x="402" y="89"/>
                  </a:lnTo>
                  <a:lnTo>
                    <a:pt x="401" y="88"/>
                  </a:lnTo>
                  <a:lnTo>
                    <a:pt x="399" y="88"/>
                  </a:lnTo>
                  <a:lnTo>
                    <a:pt x="398" y="88"/>
                  </a:lnTo>
                  <a:lnTo>
                    <a:pt x="396" y="89"/>
                  </a:lnTo>
                  <a:lnTo>
                    <a:pt x="395" y="90"/>
                  </a:lnTo>
                  <a:lnTo>
                    <a:pt x="395" y="92"/>
                  </a:lnTo>
                  <a:lnTo>
                    <a:pt x="334" y="92"/>
                  </a:lnTo>
                  <a:lnTo>
                    <a:pt x="334" y="90"/>
                  </a:lnTo>
                  <a:lnTo>
                    <a:pt x="333" y="89"/>
                  </a:lnTo>
                  <a:lnTo>
                    <a:pt x="331" y="88"/>
                  </a:lnTo>
                  <a:lnTo>
                    <a:pt x="330" y="88"/>
                  </a:lnTo>
                  <a:lnTo>
                    <a:pt x="328" y="88"/>
                  </a:lnTo>
                  <a:lnTo>
                    <a:pt x="327" y="89"/>
                  </a:lnTo>
                  <a:lnTo>
                    <a:pt x="326" y="90"/>
                  </a:lnTo>
                  <a:lnTo>
                    <a:pt x="325" y="92"/>
                  </a:lnTo>
                  <a:lnTo>
                    <a:pt x="251" y="92"/>
                  </a:lnTo>
                  <a:lnTo>
                    <a:pt x="250" y="90"/>
                  </a:lnTo>
                  <a:lnTo>
                    <a:pt x="250" y="89"/>
                  </a:lnTo>
                  <a:lnTo>
                    <a:pt x="248" y="88"/>
                  </a:lnTo>
                  <a:lnTo>
                    <a:pt x="246" y="88"/>
                  </a:lnTo>
                  <a:lnTo>
                    <a:pt x="245" y="88"/>
                  </a:lnTo>
                  <a:lnTo>
                    <a:pt x="243" y="89"/>
                  </a:lnTo>
                  <a:lnTo>
                    <a:pt x="242" y="90"/>
                  </a:lnTo>
                  <a:lnTo>
                    <a:pt x="242" y="92"/>
                  </a:lnTo>
                  <a:lnTo>
                    <a:pt x="201" y="92"/>
                  </a:lnTo>
                  <a:lnTo>
                    <a:pt x="200" y="90"/>
                  </a:lnTo>
                  <a:lnTo>
                    <a:pt x="199" y="88"/>
                  </a:lnTo>
                  <a:lnTo>
                    <a:pt x="198" y="87"/>
                  </a:lnTo>
                  <a:lnTo>
                    <a:pt x="196" y="86"/>
                  </a:lnTo>
                  <a:lnTo>
                    <a:pt x="194" y="86"/>
                  </a:lnTo>
                  <a:lnTo>
                    <a:pt x="192" y="86"/>
                  </a:lnTo>
                  <a:lnTo>
                    <a:pt x="190" y="86"/>
                  </a:lnTo>
                  <a:lnTo>
                    <a:pt x="188" y="87"/>
                  </a:lnTo>
                  <a:lnTo>
                    <a:pt x="186" y="88"/>
                  </a:lnTo>
                  <a:lnTo>
                    <a:pt x="185" y="90"/>
                  </a:lnTo>
                  <a:lnTo>
                    <a:pt x="185" y="92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79" y="88"/>
                  </a:lnTo>
                  <a:lnTo>
                    <a:pt x="178" y="87"/>
                  </a:lnTo>
                  <a:lnTo>
                    <a:pt x="176" y="86"/>
                  </a:lnTo>
                  <a:lnTo>
                    <a:pt x="174" y="86"/>
                  </a:lnTo>
                  <a:lnTo>
                    <a:pt x="171" y="86"/>
                  </a:lnTo>
                  <a:lnTo>
                    <a:pt x="169" y="86"/>
                  </a:lnTo>
                  <a:lnTo>
                    <a:pt x="167" y="87"/>
                  </a:lnTo>
                  <a:lnTo>
                    <a:pt x="166" y="88"/>
                  </a:lnTo>
                  <a:lnTo>
                    <a:pt x="165" y="90"/>
                  </a:lnTo>
                  <a:lnTo>
                    <a:pt x="165" y="92"/>
                  </a:lnTo>
                  <a:lnTo>
                    <a:pt x="150" y="92"/>
                  </a:lnTo>
                  <a:lnTo>
                    <a:pt x="150" y="90"/>
                  </a:lnTo>
                  <a:lnTo>
                    <a:pt x="149" y="89"/>
                  </a:lnTo>
                  <a:lnTo>
                    <a:pt x="147" y="88"/>
                  </a:lnTo>
                  <a:lnTo>
                    <a:pt x="146" y="88"/>
                  </a:lnTo>
                  <a:lnTo>
                    <a:pt x="144" y="88"/>
                  </a:lnTo>
                  <a:lnTo>
                    <a:pt x="142" y="89"/>
                  </a:lnTo>
                  <a:lnTo>
                    <a:pt x="141" y="90"/>
                  </a:lnTo>
                  <a:lnTo>
                    <a:pt x="141" y="92"/>
                  </a:lnTo>
                  <a:lnTo>
                    <a:pt x="137" y="92"/>
                  </a:lnTo>
                  <a:lnTo>
                    <a:pt x="136" y="90"/>
                  </a:lnTo>
                  <a:lnTo>
                    <a:pt x="135" y="89"/>
                  </a:lnTo>
                  <a:lnTo>
                    <a:pt x="134" y="88"/>
                  </a:lnTo>
                  <a:lnTo>
                    <a:pt x="132" y="88"/>
                  </a:lnTo>
                  <a:lnTo>
                    <a:pt x="130" y="88"/>
                  </a:lnTo>
                  <a:lnTo>
                    <a:pt x="129" y="89"/>
                  </a:lnTo>
                  <a:lnTo>
                    <a:pt x="128" y="90"/>
                  </a:lnTo>
                  <a:lnTo>
                    <a:pt x="128" y="92"/>
                  </a:lnTo>
                  <a:lnTo>
                    <a:pt x="125" y="92"/>
                  </a:lnTo>
                  <a:lnTo>
                    <a:pt x="125" y="90"/>
                  </a:lnTo>
                  <a:lnTo>
                    <a:pt x="124" y="88"/>
                  </a:lnTo>
                  <a:lnTo>
                    <a:pt x="123" y="87"/>
                  </a:lnTo>
                  <a:lnTo>
                    <a:pt x="121" y="86"/>
                  </a:lnTo>
                  <a:lnTo>
                    <a:pt x="118" y="85"/>
                  </a:lnTo>
                  <a:lnTo>
                    <a:pt x="116" y="85"/>
                  </a:lnTo>
                  <a:lnTo>
                    <a:pt x="114" y="86"/>
                  </a:lnTo>
                  <a:lnTo>
                    <a:pt x="112" y="87"/>
                  </a:lnTo>
                  <a:lnTo>
                    <a:pt x="110" y="88"/>
                  </a:lnTo>
                  <a:lnTo>
                    <a:pt x="109" y="90"/>
                  </a:lnTo>
                  <a:lnTo>
                    <a:pt x="109" y="92"/>
                  </a:lnTo>
                  <a:lnTo>
                    <a:pt x="100" y="92"/>
                  </a:lnTo>
                  <a:lnTo>
                    <a:pt x="99" y="90"/>
                  </a:lnTo>
                  <a:lnTo>
                    <a:pt x="98" y="89"/>
                  </a:lnTo>
                  <a:lnTo>
                    <a:pt x="97" y="88"/>
                  </a:lnTo>
                  <a:lnTo>
                    <a:pt x="95" y="88"/>
                  </a:lnTo>
                  <a:lnTo>
                    <a:pt x="94" y="88"/>
                  </a:lnTo>
                  <a:lnTo>
                    <a:pt x="92" y="89"/>
                  </a:lnTo>
                  <a:lnTo>
                    <a:pt x="91" y="90"/>
                  </a:lnTo>
                  <a:lnTo>
                    <a:pt x="91" y="92"/>
                  </a:lnTo>
                  <a:lnTo>
                    <a:pt x="72" y="92"/>
                  </a:lnTo>
                  <a:lnTo>
                    <a:pt x="72" y="90"/>
                  </a:lnTo>
                  <a:lnTo>
                    <a:pt x="71" y="89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6" y="88"/>
                  </a:lnTo>
                  <a:lnTo>
                    <a:pt x="65" y="89"/>
                  </a:lnTo>
                  <a:lnTo>
                    <a:pt x="64" y="90"/>
                  </a:lnTo>
                  <a:lnTo>
                    <a:pt x="63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0" name="Freeform 710"/>
            <p:cNvSpPr>
              <a:spLocks/>
            </p:cNvSpPr>
            <p:nvPr/>
          </p:nvSpPr>
          <p:spPr bwMode="auto">
            <a:xfrm>
              <a:off x="2641" y="1163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1" name="Freeform 711"/>
            <p:cNvSpPr>
              <a:spLocks/>
            </p:cNvSpPr>
            <p:nvPr/>
          </p:nvSpPr>
          <p:spPr bwMode="auto">
            <a:xfrm>
              <a:off x="1637" y="1121"/>
              <a:ext cx="843" cy="574"/>
            </a:xfrm>
            <a:custGeom>
              <a:avLst/>
              <a:gdLst>
                <a:gd name="T0" fmla="*/ 0 w 843"/>
                <a:gd name="T1" fmla="*/ 544 h 574"/>
                <a:gd name="T2" fmla="*/ 94 w 843"/>
                <a:gd name="T3" fmla="*/ 33 h 574"/>
                <a:gd name="T4" fmla="*/ 104 w 843"/>
                <a:gd name="T5" fmla="*/ 31 h 574"/>
                <a:gd name="T6" fmla="*/ 106 w 843"/>
                <a:gd name="T7" fmla="*/ 30 h 574"/>
                <a:gd name="T8" fmla="*/ 109 w 843"/>
                <a:gd name="T9" fmla="*/ 30 h 574"/>
                <a:gd name="T10" fmla="*/ 112 w 843"/>
                <a:gd name="T11" fmla="*/ 31 h 574"/>
                <a:gd name="T12" fmla="*/ 153 w 843"/>
                <a:gd name="T13" fmla="*/ 33 h 574"/>
                <a:gd name="T14" fmla="*/ 154 w 843"/>
                <a:gd name="T15" fmla="*/ 30 h 574"/>
                <a:gd name="T16" fmla="*/ 158 w 843"/>
                <a:gd name="T17" fmla="*/ 29 h 574"/>
                <a:gd name="T18" fmla="*/ 161 w 843"/>
                <a:gd name="T19" fmla="*/ 30 h 574"/>
                <a:gd name="T20" fmla="*/ 162 w 843"/>
                <a:gd name="T21" fmla="*/ 33 h 574"/>
                <a:gd name="T22" fmla="*/ 402 w 843"/>
                <a:gd name="T23" fmla="*/ 31 h 574"/>
                <a:gd name="T24" fmla="*/ 405 w 843"/>
                <a:gd name="T25" fmla="*/ 30 h 574"/>
                <a:gd name="T26" fmla="*/ 408 w 843"/>
                <a:gd name="T27" fmla="*/ 30 h 574"/>
                <a:gd name="T28" fmla="*/ 410 w 843"/>
                <a:gd name="T29" fmla="*/ 31 h 574"/>
                <a:gd name="T30" fmla="*/ 468 w 843"/>
                <a:gd name="T31" fmla="*/ 33 h 574"/>
                <a:gd name="T32" fmla="*/ 469 w 843"/>
                <a:gd name="T33" fmla="*/ 30 h 574"/>
                <a:gd name="T34" fmla="*/ 472 w 843"/>
                <a:gd name="T35" fmla="*/ 29 h 574"/>
                <a:gd name="T36" fmla="*/ 475 w 843"/>
                <a:gd name="T37" fmla="*/ 30 h 574"/>
                <a:gd name="T38" fmla="*/ 477 w 843"/>
                <a:gd name="T39" fmla="*/ 33 h 574"/>
                <a:gd name="T40" fmla="*/ 606 w 843"/>
                <a:gd name="T41" fmla="*/ 3 h 574"/>
                <a:gd name="T42" fmla="*/ 633 w 843"/>
                <a:gd name="T43" fmla="*/ 2 h 574"/>
                <a:gd name="T44" fmla="*/ 635 w 843"/>
                <a:gd name="T45" fmla="*/ 0 h 574"/>
                <a:gd name="T46" fmla="*/ 639 w 843"/>
                <a:gd name="T47" fmla="*/ 0 h 574"/>
                <a:gd name="T48" fmla="*/ 641 w 843"/>
                <a:gd name="T49" fmla="*/ 2 h 574"/>
                <a:gd name="T50" fmla="*/ 710 w 843"/>
                <a:gd name="T51" fmla="*/ 3 h 574"/>
                <a:gd name="T52" fmla="*/ 711 w 843"/>
                <a:gd name="T53" fmla="*/ 1 h 574"/>
                <a:gd name="T54" fmla="*/ 714 w 843"/>
                <a:gd name="T55" fmla="*/ 0 h 574"/>
                <a:gd name="T56" fmla="*/ 717 w 843"/>
                <a:gd name="T57" fmla="*/ 1 h 574"/>
                <a:gd name="T58" fmla="*/ 719 w 843"/>
                <a:gd name="T59" fmla="*/ 3 h 574"/>
                <a:gd name="T60" fmla="*/ 824 w 843"/>
                <a:gd name="T61" fmla="*/ 2 h 574"/>
                <a:gd name="T62" fmla="*/ 827 w 843"/>
                <a:gd name="T63" fmla="*/ 0 h 574"/>
                <a:gd name="T64" fmla="*/ 830 w 843"/>
                <a:gd name="T65" fmla="*/ 0 h 574"/>
                <a:gd name="T66" fmla="*/ 832 w 843"/>
                <a:gd name="T67" fmla="*/ 2 h 574"/>
                <a:gd name="T68" fmla="*/ 843 w 843"/>
                <a:gd name="T69" fmla="*/ 3 h 5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43"/>
                <a:gd name="T106" fmla="*/ 0 h 574"/>
                <a:gd name="T107" fmla="*/ 843 w 843"/>
                <a:gd name="T108" fmla="*/ 574 h 5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43" h="574">
                  <a:moveTo>
                    <a:pt x="0" y="574"/>
                  </a:moveTo>
                  <a:lnTo>
                    <a:pt x="0" y="544"/>
                  </a:lnTo>
                  <a:lnTo>
                    <a:pt x="94" y="544"/>
                  </a:lnTo>
                  <a:lnTo>
                    <a:pt x="94" y="33"/>
                  </a:lnTo>
                  <a:lnTo>
                    <a:pt x="103" y="33"/>
                  </a:lnTo>
                  <a:lnTo>
                    <a:pt x="104" y="31"/>
                  </a:lnTo>
                  <a:lnTo>
                    <a:pt x="105" y="30"/>
                  </a:lnTo>
                  <a:lnTo>
                    <a:pt x="106" y="30"/>
                  </a:lnTo>
                  <a:lnTo>
                    <a:pt x="108" y="29"/>
                  </a:lnTo>
                  <a:lnTo>
                    <a:pt x="109" y="30"/>
                  </a:lnTo>
                  <a:lnTo>
                    <a:pt x="111" y="30"/>
                  </a:lnTo>
                  <a:lnTo>
                    <a:pt x="112" y="31"/>
                  </a:lnTo>
                  <a:lnTo>
                    <a:pt x="112" y="33"/>
                  </a:lnTo>
                  <a:lnTo>
                    <a:pt x="153" y="33"/>
                  </a:lnTo>
                  <a:lnTo>
                    <a:pt x="153" y="31"/>
                  </a:lnTo>
                  <a:lnTo>
                    <a:pt x="154" y="30"/>
                  </a:lnTo>
                  <a:lnTo>
                    <a:pt x="156" y="30"/>
                  </a:lnTo>
                  <a:lnTo>
                    <a:pt x="158" y="29"/>
                  </a:lnTo>
                  <a:lnTo>
                    <a:pt x="159" y="30"/>
                  </a:lnTo>
                  <a:lnTo>
                    <a:pt x="161" y="30"/>
                  </a:lnTo>
                  <a:lnTo>
                    <a:pt x="162" y="31"/>
                  </a:lnTo>
                  <a:lnTo>
                    <a:pt x="162" y="33"/>
                  </a:lnTo>
                  <a:lnTo>
                    <a:pt x="402" y="33"/>
                  </a:lnTo>
                  <a:lnTo>
                    <a:pt x="402" y="31"/>
                  </a:lnTo>
                  <a:lnTo>
                    <a:pt x="403" y="30"/>
                  </a:lnTo>
                  <a:lnTo>
                    <a:pt x="405" y="30"/>
                  </a:lnTo>
                  <a:lnTo>
                    <a:pt x="406" y="29"/>
                  </a:lnTo>
                  <a:lnTo>
                    <a:pt x="408" y="30"/>
                  </a:lnTo>
                  <a:lnTo>
                    <a:pt x="410" y="30"/>
                  </a:lnTo>
                  <a:lnTo>
                    <a:pt x="410" y="31"/>
                  </a:lnTo>
                  <a:lnTo>
                    <a:pt x="411" y="33"/>
                  </a:lnTo>
                  <a:lnTo>
                    <a:pt x="468" y="33"/>
                  </a:lnTo>
                  <a:lnTo>
                    <a:pt x="468" y="31"/>
                  </a:lnTo>
                  <a:lnTo>
                    <a:pt x="469" y="30"/>
                  </a:lnTo>
                  <a:lnTo>
                    <a:pt x="470" y="30"/>
                  </a:lnTo>
                  <a:lnTo>
                    <a:pt x="472" y="29"/>
                  </a:lnTo>
                  <a:lnTo>
                    <a:pt x="474" y="30"/>
                  </a:lnTo>
                  <a:lnTo>
                    <a:pt x="475" y="30"/>
                  </a:lnTo>
                  <a:lnTo>
                    <a:pt x="476" y="31"/>
                  </a:lnTo>
                  <a:lnTo>
                    <a:pt x="477" y="33"/>
                  </a:lnTo>
                  <a:lnTo>
                    <a:pt x="606" y="33"/>
                  </a:lnTo>
                  <a:lnTo>
                    <a:pt x="606" y="3"/>
                  </a:lnTo>
                  <a:lnTo>
                    <a:pt x="633" y="3"/>
                  </a:lnTo>
                  <a:lnTo>
                    <a:pt x="633" y="2"/>
                  </a:lnTo>
                  <a:lnTo>
                    <a:pt x="634" y="1"/>
                  </a:lnTo>
                  <a:lnTo>
                    <a:pt x="635" y="0"/>
                  </a:lnTo>
                  <a:lnTo>
                    <a:pt x="637" y="0"/>
                  </a:lnTo>
                  <a:lnTo>
                    <a:pt x="639" y="0"/>
                  </a:lnTo>
                  <a:lnTo>
                    <a:pt x="640" y="1"/>
                  </a:lnTo>
                  <a:lnTo>
                    <a:pt x="641" y="2"/>
                  </a:lnTo>
                  <a:lnTo>
                    <a:pt x="642" y="3"/>
                  </a:lnTo>
                  <a:lnTo>
                    <a:pt x="710" y="3"/>
                  </a:lnTo>
                  <a:lnTo>
                    <a:pt x="710" y="2"/>
                  </a:lnTo>
                  <a:lnTo>
                    <a:pt x="711" y="1"/>
                  </a:lnTo>
                  <a:lnTo>
                    <a:pt x="712" y="0"/>
                  </a:lnTo>
                  <a:lnTo>
                    <a:pt x="714" y="0"/>
                  </a:lnTo>
                  <a:lnTo>
                    <a:pt x="716" y="0"/>
                  </a:lnTo>
                  <a:lnTo>
                    <a:pt x="717" y="1"/>
                  </a:lnTo>
                  <a:lnTo>
                    <a:pt x="718" y="2"/>
                  </a:lnTo>
                  <a:lnTo>
                    <a:pt x="719" y="3"/>
                  </a:lnTo>
                  <a:lnTo>
                    <a:pt x="824" y="3"/>
                  </a:lnTo>
                  <a:lnTo>
                    <a:pt x="824" y="2"/>
                  </a:lnTo>
                  <a:lnTo>
                    <a:pt x="825" y="1"/>
                  </a:lnTo>
                  <a:lnTo>
                    <a:pt x="827" y="0"/>
                  </a:lnTo>
                  <a:lnTo>
                    <a:pt x="828" y="0"/>
                  </a:lnTo>
                  <a:lnTo>
                    <a:pt x="830" y="0"/>
                  </a:lnTo>
                  <a:lnTo>
                    <a:pt x="832" y="1"/>
                  </a:lnTo>
                  <a:lnTo>
                    <a:pt x="832" y="2"/>
                  </a:lnTo>
                  <a:lnTo>
                    <a:pt x="833" y="3"/>
                  </a:lnTo>
                  <a:lnTo>
                    <a:pt x="843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2" name="Freeform 712"/>
            <p:cNvSpPr>
              <a:spLocks/>
            </p:cNvSpPr>
            <p:nvPr/>
          </p:nvSpPr>
          <p:spPr bwMode="auto">
            <a:xfrm>
              <a:off x="2479" y="112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3" name="Freeform 713"/>
            <p:cNvSpPr>
              <a:spLocks/>
            </p:cNvSpPr>
            <p:nvPr/>
          </p:nvSpPr>
          <p:spPr bwMode="auto">
            <a:xfrm>
              <a:off x="2768" y="1163"/>
              <a:ext cx="244" cy="132"/>
            </a:xfrm>
            <a:custGeom>
              <a:avLst/>
              <a:gdLst>
                <a:gd name="T0" fmla="*/ 244 w 244"/>
                <a:gd name="T1" fmla="*/ 115 h 132"/>
                <a:gd name="T2" fmla="*/ 213 w 244"/>
                <a:gd name="T3" fmla="*/ 114 h 132"/>
                <a:gd name="T4" fmla="*/ 210 w 244"/>
                <a:gd name="T5" fmla="*/ 112 h 132"/>
                <a:gd name="T6" fmla="*/ 207 w 244"/>
                <a:gd name="T7" fmla="*/ 112 h 132"/>
                <a:gd name="T8" fmla="*/ 205 w 244"/>
                <a:gd name="T9" fmla="*/ 114 h 132"/>
                <a:gd name="T10" fmla="*/ 130 w 244"/>
                <a:gd name="T11" fmla="*/ 115 h 132"/>
                <a:gd name="T12" fmla="*/ 129 w 244"/>
                <a:gd name="T13" fmla="*/ 113 h 132"/>
                <a:gd name="T14" fmla="*/ 125 w 244"/>
                <a:gd name="T15" fmla="*/ 112 h 132"/>
                <a:gd name="T16" fmla="*/ 122 w 244"/>
                <a:gd name="T17" fmla="*/ 113 h 132"/>
                <a:gd name="T18" fmla="*/ 121 w 244"/>
                <a:gd name="T19" fmla="*/ 115 h 132"/>
                <a:gd name="T20" fmla="*/ 79 w 244"/>
                <a:gd name="T21" fmla="*/ 114 h 132"/>
                <a:gd name="T22" fmla="*/ 77 w 244"/>
                <a:gd name="T23" fmla="*/ 111 h 132"/>
                <a:gd name="T24" fmla="*/ 73 w 244"/>
                <a:gd name="T25" fmla="*/ 109 h 132"/>
                <a:gd name="T26" fmla="*/ 69 w 244"/>
                <a:gd name="T27" fmla="*/ 110 h 132"/>
                <a:gd name="T28" fmla="*/ 65 w 244"/>
                <a:gd name="T29" fmla="*/ 112 h 132"/>
                <a:gd name="T30" fmla="*/ 64 w 244"/>
                <a:gd name="T31" fmla="*/ 115 h 132"/>
                <a:gd name="T32" fmla="*/ 59 w 244"/>
                <a:gd name="T33" fmla="*/ 114 h 132"/>
                <a:gd name="T34" fmla="*/ 57 w 244"/>
                <a:gd name="T35" fmla="*/ 111 h 132"/>
                <a:gd name="T36" fmla="*/ 53 w 244"/>
                <a:gd name="T37" fmla="*/ 109 h 132"/>
                <a:gd name="T38" fmla="*/ 48 w 244"/>
                <a:gd name="T39" fmla="*/ 110 h 132"/>
                <a:gd name="T40" fmla="*/ 45 w 244"/>
                <a:gd name="T41" fmla="*/ 112 h 132"/>
                <a:gd name="T42" fmla="*/ 44 w 244"/>
                <a:gd name="T43" fmla="*/ 115 h 132"/>
                <a:gd name="T44" fmla="*/ 29 w 244"/>
                <a:gd name="T45" fmla="*/ 114 h 132"/>
                <a:gd name="T46" fmla="*/ 26 w 244"/>
                <a:gd name="T47" fmla="*/ 112 h 132"/>
                <a:gd name="T48" fmla="*/ 23 w 244"/>
                <a:gd name="T49" fmla="*/ 112 h 132"/>
                <a:gd name="T50" fmla="*/ 20 w 244"/>
                <a:gd name="T51" fmla="*/ 114 h 132"/>
                <a:gd name="T52" fmla="*/ 16 w 244"/>
                <a:gd name="T53" fmla="*/ 115 h 132"/>
                <a:gd name="T54" fmla="*/ 14 w 244"/>
                <a:gd name="T55" fmla="*/ 113 h 132"/>
                <a:gd name="T56" fmla="*/ 11 w 244"/>
                <a:gd name="T57" fmla="*/ 112 h 132"/>
                <a:gd name="T58" fmla="*/ 8 w 244"/>
                <a:gd name="T59" fmla="*/ 113 h 132"/>
                <a:gd name="T60" fmla="*/ 7 w 244"/>
                <a:gd name="T61" fmla="*/ 115 h 132"/>
                <a:gd name="T62" fmla="*/ 0 w 244"/>
                <a:gd name="T63" fmla="*/ 6 h 132"/>
                <a:gd name="T64" fmla="*/ 9 w 244"/>
                <a:gd name="T65" fmla="*/ 0 h 13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4"/>
                <a:gd name="T100" fmla="*/ 0 h 132"/>
                <a:gd name="T101" fmla="*/ 244 w 244"/>
                <a:gd name="T102" fmla="*/ 132 h 13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4" h="132">
                  <a:moveTo>
                    <a:pt x="244" y="132"/>
                  </a:moveTo>
                  <a:lnTo>
                    <a:pt x="244" y="115"/>
                  </a:lnTo>
                  <a:lnTo>
                    <a:pt x="213" y="115"/>
                  </a:lnTo>
                  <a:lnTo>
                    <a:pt x="213" y="114"/>
                  </a:lnTo>
                  <a:lnTo>
                    <a:pt x="212" y="113"/>
                  </a:lnTo>
                  <a:lnTo>
                    <a:pt x="210" y="112"/>
                  </a:lnTo>
                  <a:lnTo>
                    <a:pt x="209" y="112"/>
                  </a:lnTo>
                  <a:lnTo>
                    <a:pt x="207" y="112"/>
                  </a:lnTo>
                  <a:lnTo>
                    <a:pt x="206" y="113"/>
                  </a:lnTo>
                  <a:lnTo>
                    <a:pt x="205" y="114"/>
                  </a:lnTo>
                  <a:lnTo>
                    <a:pt x="204" y="115"/>
                  </a:lnTo>
                  <a:lnTo>
                    <a:pt x="130" y="115"/>
                  </a:lnTo>
                  <a:lnTo>
                    <a:pt x="129" y="114"/>
                  </a:lnTo>
                  <a:lnTo>
                    <a:pt x="129" y="113"/>
                  </a:lnTo>
                  <a:lnTo>
                    <a:pt x="127" y="112"/>
                  </a:lnTo>
                  <a:lnTo>
                    <a:pt x="125" y="112"/>
                  </a:lnTo>
                  <a:lnTo>
                    <a:pt x="124" y="112"/>
                  </a:lnTo>
                  <a:lnTo>
                    <a:pt x="122" y="113"/>
                  </a:lnTo>
                  <a:lnTo>
                    <a:pt x="121" y="114"/>
                  </a:lnTo>
                  <a:lnTo>
                    <a:pt x="121" y="115"/>
                  </a:lnTo>
                  <a:lnTo>
                    <a:pt x="80" y="115"/>
                  </a:lnTo>
                  <a:lnTo>
                    <a:pt x="79" y="114"/>
                  </a:lnTo>
                  <a:lnTo>
                    <a:pt x="78" y="112"/>
                  </a:lnTo>
                  <a:lnTo>
                    <a:pt x="77" y="111"/>
                  </a:lnTo>
                  <a:lnTo>
                    <a:pt x="75" y="110"/>
                  </a:lnTo>
                  <a:lnTo>
                    <a:pt x="73" y="109"/>
                  </a:lnTo>
                  <a:lnTo>
                    <a:pt x="71" y="109"/>
                  </a:lnTo>
                  <a:lnTo>
                    <a:pt x="69" y="110"/>
                  </a:lnTo>
                  <a:lnTo>
                    <a:pt x="67" y="111"/>
                  </a:lnTo>
                  <a:lnTo>
                    <a:pt x="65" y="112"/>
                  </a:lnTo>
                  <a:lnTo>
                    <a:pt x="64" y="114"/>
                  </a:lnTo>
                  <a:lnTo>
                    <a:pt x="64" y="115"/>
                  </a:lnTo>
                  <a:lnTo>
                    <a:pt x="59" y="115"/>
                  </a:lnTo>
                  <a:lnTo>
                    <a:pt x="59" y="114"/>
                  </a:lnTo>
                  <a:lnTo>
                    <a:pt x="58" y="112"/>
                  </a:lnTo>
                  <a:lnTo>
                    <a:pt x="57" y="111"/>
                  </a:lnTo>
                  <a:lnTo>
                    <a:pt x="55" y="110"/>
                  </a:lnTo>
                  <a:lnTo>
                    <a:pt x="53" y="109"/>
                  </a:lnTo>
                  <a:lnTo>
                    <a:pt x="50" y="109"/>
                  </a:lnTo>
                  <a:lnTo>
                    <a:pt x="48" y="110"/>
                  </a:lnTo>
                  <a:lnTo>
                    <a:pt x="46" y="111"/>
                  </a:lnTo>
                  <a:lnTo>
                    <a:pt x="45" y="112"/>
                  </a:lnTo>
                  <a:lnTo>
                    <a:pt x="44" y="114"/>
                  </a:lnTo>
                  <a:lnTo>
                    <a:pt x="44" y="115"/>
                  </a:lnTo>
                  <a:lnTo>
                    <a:pt x="29" y="115"/>
                  </a:lnTo>
                  <a:lnTo>
                    <a:pt x="29" y="114"/>
                  </a:lnTo>
                  <a:lnTo>
                    <a:pt x="28" y="113"/>
                  </a:lnTo>
                  <a:lnTo>
                    <a:pt x="26" y="112"/>
                  </a:lnTo>
                  <a:lnTo>
                    <a:pt x="25" y="112"/>
                  </a:lnTo>
                  <a:lnTo>
                    <a:pt x="23" y="112"/>
                  </a:lnTo>
                  <a:lnTo>
                    <a:pt x="21" y="113"/>
                  </a:lnTo>
                  <a:lnTo>
                    <a:pt x="20" y="114"/>
                  </a:lnTo>
                  <a:lnTo>
                    <a:pt x="20" y="115"/>
                  </a:lnTo>
                  <a:lnTo>
                    <a:pt x="16" y="115"/>
                  </a:lnTo>
                  <a:lnTo>
                    <a:pt x="15" y="114"/>
                  </a:lnTo>
                  <a:lnTo>
                    <a:pt x="14" y="113"/>
                  </a:lnTo>
                  <a:lnTo>
                    <a:pt x="13" y="112"/>
                  </a:lnTo>
                  <a:lnTo>
                    <a:pt x="11" y="112"/>
                  </a:lnTo>
                  <a:lnTo>
                    <a:pt x="9" y="112"/>
                  </a:lnTo>
                  <a:lnTo>
                    <a:pt x="8" y="113"/>
                  </a:lnTo>
                  <a:lnTo>
                    <a:pt x="7" y="114"/>
                  </a:lnTo>
                  <a:lnTo>
                    <a:pt x="7" y="115"/>
                  </a:lnTo>
                  <a:lnTo>
                    <a:pt x="0" y="115"/>
                  </a:lnTo>
                  <a:lnTo>
                    <a:pt x="0" y="6"/>
                  </a:lnTo>
                  <a:lnTo>
                    <a:pt x="9" y="6"/>
                  </a:lnTo>
                  <a:lnTo>
                    <a:pt x="9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4" name="Freeform 714"/>
            <p:cNvSpPr>
              <a:spLocks/>
            </p:cNvSpPr>
            <p:nvPr/>
          </p:nvSpPr>
          <p:spPr bwMode="auto">
            <a:xfrm>
              <a:off x="3006" y="129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5" name="Freeform 715"/>
            <p:cNvSpPr>
              <a:spLocks/>
            </p:cNvSpPr>
            <p:nvPr/>
          </p:nvSpPr>
          <p:spPr bwMode="auto">
            <a:xfrm>
              <a:off x="2583" y="1166"/>
              <a:ext cx="4" cy="301"/>
            </a:xfrm>
            <a:custGeom>
              <a:avLst/>
              <a:gdLst>
                <a:gd name="T0" fmla="*/ 0 w 4"/>
                <a:gd name="T1" fmla="*/ 301 h 301"/>
                <a:gd name="T2" fmla="*/ 0 w 4"/>
                <a:gd name="T3" fmla="*/ 290 h 301"/>
                <a:gd name="T4" fmla="*/ 4 w 4"/>
                <a:gd name="T5" fmla="*/ 290 h 301"/>
                <a:gd name="T6" fmla="*/ 4 w 4"/>
                <a:gd name="T7" fmla="*/ 0 h 3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301"/>
                <a:gd name="T14" fmla="*/ 4 w 4"/>
                <a:gd name="T15" fmla="*/ 301 h 3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301">
                  <a:moveTo>
                    <a:pt x="0" y="301"/>
                  </a:moveTo>
                  <a:lnTo>
                    <a:pt x="0" y="290"/>
                  </a:lnTo>
                  <a:lnTo>
                    <a:pt x="4" y="290"/>
                  </a:lnTo>
                  <a:lnTo>
                    <a:pt x="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6" name="Freeform 716"/>
            <p:cNvSpPr>
              <a:spLocks/>
            </p:cNvSpPr>
            <p:nvPr/>
          </p:nvSpPr>
          <p:spPr bwMode="auto">
            <a:xfrm>
              <a:off x="2577" y="1466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7" name="Freeform 717"/>
            <p:cNvSpPr>
              <a:spLocks/>
            </p:cNvSpPr>
            <p:nvPr/>
          </p:nvSpPr>
          <p:spPr bwMode="auto">
            <a:xfrm>
              <a:off x="2742" y="1163"/>
              <a:ext cx="1278" cy="341"/>
            </a:xfrm>
            <a:custGeom>
              <a:avLst/>
              <a:gdLst>
                <a:gd name="T0" fmla="*/ 1231 w 1278"/>
                <a:gd name="T1" fmla="*/ 321 h 341"/>
                <a:gd name="T2" fmla="*/ 1139 w 1278"/>
                <a:gd name="T3" fmla="*/ 324 h 341"/>
                <a:gd name="T4" fmla="*/ 1131 w 1278"/>
                <a:gd name="T5" fmla="*/ 321 h 341"/>
                <a:gd name="T6" fmla="*/ 1096 w 1278"/>
                <a:gd name="T7" fmla="*/ 321 h 341"/>
                <a:gd name="T8" fmla="*/ 1085 w 1278"/>
                <a:gd name="T9" fmla="*/ 324 h 341"/>
                <a:gd name="T10" fmla="*/ 1077 w 1278"/>
                <a:gd name="T11" fmla="*/ 321 h 341"/>
                <a:gd name="T12" fmla="*/ 1069 w 1278"/>
                <a:gd name="T13" fmla="*/ 321 h 341"/>
                <a:gd name="T14" fmla="*/ 1051 w 1278"/>
                <a:gd name="T15" fmla="*/ 324 h 341"/>
                <a:gd name="T16" fmla="*/ 1043 w 1278"/>
                <a:gd name="T17" fmla="*/ 321 h 341"/>
                <a:gd name="T18" fmla="*/ 1026 w 1278"/>
                <a:gd name="T19" fmla="*/ 321 h 341"/>
                <a:gd name="T20" fmla="*/ 1003 w 1278"/>
                <a:gd name="T21" fmla="*/ 324 h 341"/>
                <a:gd name="T22" fmla="*/ 995 w 1278"/>
                <a:gd name="T23" fmla="*/ 321 h 341"/>
                <a:gd name="T24" fmla="*/ 966 w 1278"/>
                <a:gd name="T25" fmla="*/ 319 h 341"/>
                <a:gd name="T26" fmla="*/ 954 w 1278"/>
                <a:gd name="T27" fmla="*/ 321 h 341"/>
                <a:gd name="T28" fmla="*/ 948 w 1278"/>
                <a:gd name="T29" fmla="*/ 321 h 341"/>
                <a:gd name="T30" fmla="*/ 935 w 1278"/>
                <a:gd name="T31" fmla="*/ 324 h 341"/>
                <a:gd name="T32" fmla="*/ 927 w 1278"/>
                <a:gd name="T33" fmla="*/ 321 h 341"/>
                <a:gd name="T34" fmla="*/ 913 w 1278"/>
                <a:gd name="T35" fmla="*/ 321 h 341"/>
                <a:gd name="T36" fmla="*/ 885 w 1278"/>
                <a:gd name="T37" fmla="*/ 324 h 341"/>
                <a:gd name="T38" fmla="*/ 877 w 1278"/>
                <a:gd name="T39" fmla="*/ 321 h 341"/>
                <a:gd name="T40" fmla="*/ 847 w 1278"/>
                <a:gd name="T41" fmla="*/ 321 h 341"/>
                <a:gd name="T42" fmla="*/ 822 w 1278"/>
                <a:gd name="T43" fmla="*/ 324 h 341"/>
                <a:gd name="T44" fmla="*/ 814 w 1278"/>
                <a:gd name="T45" fmla="*/ 321 h 341"/>
                <a:gd name="T46" fmla="*/ 799 w 1278"/>
                <a:gd name="T47" fmla="*/ 321 h 341"/>
                <a:gd name="T48" fmla="*/ 761 w 1278"/>
                <a:gd name="T49" fmla="*/ 324 h 341"/>
                <a:gd name="T50" fmla="*/ 753 w 1278"/>
                <a:gd name="T51" fmla="*/ 321 h 341"/>
                <a:gd name="T52" fmla="*/ 686 w 1278"/>
                <a:gd name="T53" fmla="*/ 321 h 341"/>
                <a:gd name="T54" fmla="*/ 662 w 1278"/>
                <a:gd name="T55" fmla="*/ 324 h 341"/>
                <a:gd name="T56" fmla="*/ 654 w 1278"/>
                <a:gd name="T57" fmla="*/ 321 h 341"/>
                <a:gd name="T58" fmla="*/ 606 w 1278"/>
                <a:gd name="T59" fmla="*/ 321 h 341"/>
                <a:gd name="T60" fmla="*/ 588 w 1278"/>
                <a:gd name="T61" fmla="*/ 324 h 341"/>
                <a:gd name="T62" fmla="*/ 580 w 1278"/>
                <a:gd name="T63" fmla="*/ 321 h 341"/>
                <a:gd name="T64" fmla="*/ 493 w 1278"/>
                <a:gd name="T65" fmla="*/ 319 h 341"/>
                <a:gd name="T66" fmla="*/ 481 w 1278"/>
                <a:gd name="T67" fmla="*/ 319 h 341"/>
                <a:gd name="T68" fmla="*/ 415 w 1278"/>
                <a:gd name="T69" fmla="*/ 321 h 341"/>
                <a:gd name="T70" fmla="*/ 407 w 1278"/>
                <a:gd name="T71" fmla="*/ 324 h 341"/>
                <a:gd name="T72" fmla="*/ 357 w 1278"/>
                <a:gd name="T73" fmla="*/ 321 h 341"/>
                <a:gd name="T74" fmla="*/ 342 w 1278"/>
                <a:gd name="T75" fmla="*/ 321 h 341"/>
                <a:gd name="T76" fmla="*/ 334 w 1278"/>
                <a:gd name="T77" fmla="*/ 324 h 341"/>
                <a:gd name="T78" fmla="*/ 316 w 1278"/>
                <a:gd name="T79" fmla="*/ 321 h 341"/>
                <a:gd name="T80" fmla="*/ 297 w 1278"/>
                <a:gd name="T81" fmla="*/ 321 h 341"/>
                <a:gd name="T82" fmla="*/ 289 w 1278"/>
                <a:gd name="T83" fmla="*/ 324 h 341"/>
                <a:gd name="T84" fmla="*/ 272 w 1278"/>
                <a:gd name="T85" fmla="*/ 321 h 341"/>
                <a:gd name="T86" fmla="*/ 256 w 1278"/>
                <a:gd name="T87" fmla="*/ 321 h 341"/>
                <a:gd name="T88" fmla="*/ 249 w 1278"/>
                <a:gd name="T89" fmla="*/ 324 h 341"/>
                <a:gd name="T90" fmla="*/ 194 w 1278"/>
                <a:gd name="T91" fmla="*/ 321 h 341"/>
                <a:gd name="T92" fmla="*/ 161 w 1278"/>
                <a:gd name="T93" fmla="*/ 321 h 341"/>
                <a:gd name="T94" fmla="*/ 150 w 1278"/>
                <a:gd name="T95" fmla="*/ 319 h 341"/>
                <a:gd name="T96" fmla="*/ 131 w 1278"/>
                <a:gd name="T97" fmla="*/ 321 h 341"/>
                <a:gd name="T98" fmla="*/ 124 w 1278"/>
                <a:gd name="T99" fmla="*/ 324 h 341"/>
                <a:gd name="T100" fmla="*/ 99 w 1278"/>
                <a:gd name="T101" fmla="*/ 318 h 341"/>
                <a:gd name="T102" fmla="*/ 90 w 1278"/>
                <a:gd name="T103" fmla="*/ 324 h 341"/>
                <a:gd name="T104" fmla="*/ 79 w 1278"/>
                <a:gd name="T105" fmla="*/ 318 h 341"/>
                <a:gd name="T106" fmla="*/ 70 w 1278"/>
                <a:gd name="T107" fmla="*/ 324 h 341"/>
                <a:gd name="T108" fmla="*/ 49 w 1278"/>
                <a:gd name="T109" fmla="*/ 321 h 341"/>
                <a:gd name="T110" fmla="*/ 40 w 1278"/>
                <a:gd name="T111" fmla="*/ 321 h 341"/>
                <a:gd name="T112" fmla="*/ 33 w 1278"/>
                <a:gd name="T113" fmla="*/ 324 h 341"/>
                <a:gd name="T114" fmla="*/ 20 w 1278"/>
                <a:gd name="T115" fmla="*/ 319 h 341"/>
                <a:gd name="T116" fmla="*/ 0 w 1278"/>
                <a:gd name="T117" fmla="*/ 324 h 34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78"/>
                <a:gd name="T178" fmla="*/ 0 h 341"/>
                <a:gd name="T179" fmla="*/ 1278 w 1278"/>
                <a:gd name="T180" fmla="*/ 341 h 34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78" h="341">
                  <a:moveTo>
                    <a:pt x="1278" y="341"/>
                  </a:moveTo>
                  <a:lnTo>
                    <a:pt x="1278" y="324"/>
                  </a:lnTo>
                  <a:lnTo>
                    <a:pt x="1234" y="324"/>
                  </a:lnTo>
                  <a:lnTo>
                    <a:pt x="1233" y="323"/>
                  </a:lnTo>
                  <a:lnTo>
                    <a:pt x="1232" y="321"/>
                  </a:lnTo>
                  <a:lnTo>
                    <a:pt x="1231" y="321"/>
                  </a:lnTo>
                  <a:lnTo>
                    <a:pt x="1229" y="320"/>
                  </a:lnTo>
                  <a:lnTo>
                    <a:pt x="1227" y="321"/>
                  </a:lnTo>
                  <a:lnTo>
                    <a:pt x="1226" y="321"/>
                  </a:lnTo>
                  <a:lnTo>
                    <a:pt x="1225" y="323"/>
                  </a:lnTo>
                  <a:lnTo>
                    <a:pt x="1225" y="324"/>
                  </a:lnTo>
                  <a:lnTo>
                    <a:pt x="1139" y="324"/>
                  </a:lnTo>
                  <a:lnTo>
                    <a:pt x="1139" y="323"/>
                  </a:lnTo>
                  <a:lnTo>
                    <a:pt x="1138" y="321"/>
                  </a:lnTo>
                  <a:lnTo>
                    <a:pt x="1136" y="321"/>
                  </a:lnTo>
                  <a:lnTo>
                    <a:pt x="1135" y="320"/>
                  </a:lnTo>
                  <a:lnTo>
                    <a:pt x="1133" y="321"/>
                  </a:lnTo>
                  <a:lnTo>
                    <a:pt x="1131" y="321"/>
                  </a:lnTo>
                  <a:lnTo>
                    <a:pt x="1131" y="323"/>
                  </a:lnTo>
                  <a:lnTo>
                    <a:pt x="1130" y="324"/>
                  </a:lnTo>
                  <a:lnTo>
                    <a:pt x="1099" y="324"/>
                  </a:lnTo>
                  <a:lnTo>
                    <a:pt x="1098" y="323"/>
                  </a:lnTo>
                  <a:lnTo>
                    <a:pt x="1097" y="321"/>
                  </a:lnTo>
                  <a:lnTo>
                    <a:pt x="1096" y="321"/>
                  </a:lnTo>
                  <a:lnTo>
                    <a:pt x="1094" y="320"/>
                  </a:lnTo>
                  <a:lnTo>
                    <a:pt x="1092" y="321"/>
                  </a:lnTo>
                  <a:lnTo>
                    <a:pt x="1091" y="321"/>
                  </a:lnTo>
                  <a:lnTo>
                    <a:pt x="1090" y="323"/>
                  </a:lnTo>
                  <a:lnTo>
                    <a:pt x="1089" y="324"/>
                  </a:lnTo>
                  <a:lnTo>
                    <a:pt x="1085" y="324"/>
                  </a:lnTo>
                  <a:lnTo>
                    <a:pt x="1085" y="323"/>
                  </a:lnTo>
                  <a:lnTo>
                    <a:pt x="1084" y="321"/>
                  </a:lnTo>
                  <a:lnTo>
                    <a:pt x="1082" y="321"/>
                  </a:lnTo>
                  <a:lnTo>
                    <a:pt x="1080" y="320"/>
                  </a:lnTo>
                  <a:lnTo>
                    <a:pt x="1079" y="321"/>
                  </a:lnTo>
                  <a:lnTo>
                    <a:pt x="1077" y="321"/>
                  </a:lnTo>
                  <a:lnTo>
                    <a:pt x="1076" y="323"/>
                  </a:lnTo>
                  <a:lnTo>
                    <a:pt x="1076" y="324"/>
                  </a:lnTo>
                  <a:lnTo>
                    <a:pt x="1071" y="324"/>
                  </a:lnTo>
                  <a:lnTo>
                    <a:pt x="1071" y="323"/>
                  </a:lnTo>
                  <a:lnTo>
                    <a:pt x="1070" y="321"/>
                  </a:lnTo>
                  <a:lnTo>
                    <a:pt x="1069" y="321"/>
                  </a:lnTo>
                  <a:lnTo>
                    <a:pt x="1067" y="320"/>
                  </a:lnTo>
                  <a:lnTo>
                    <a:pt x="1065" y="321"/>
                  </a:lnTo>
                  <a:lnTo>
                    <a:pt x="1064" y="321"/>
                  </a:lnTo>
                  <a:lnTo>
                    <a:pt x="1063" y="323"/>
                  </a:lnTo>
                  <a:lnTo>
                    <a:pt x="1062" y="324"/>
                  </a:lnTo>
                  <a:lnTo>
                    <a:pt x="1051" y="324"/>
                  </a:lnTo>
                  <a:lnTo>
                    <a:pt x="1050" y="323"/>
                  </a:lnTo>
                  <a:lnTo>
                    <a:pt x="1050" y="321"/>
                  </a:lnTo>
                  <a:lnTo>
                    <a:pt x="1048" y="321"/>
                  </a:lnTo>
                  <a:lnTo>
                    <a:pt x="1046" y="320"/>
                  </a:lnTo>
                  <a:lnTo>
                    <a:pt x="1045" y="321"/>
                  </a:lnTo>
                  <a:lnTo>
                    <a:pt x="1043" y="321"/>
                  </a:lnTo>
                  <a:lnTo>
                    <a:pt x="1042" y="323"/>
                  </a:lnTo>
                  <a:lnTo>
                    <a:pt x="1042" y="324"/>
                  </a:lnTo>
                  <a:lnTo>
                    <a:pt x="1029" y="324"/>
                  </a:lnTo>
                  <a:lnTo>
                    <a:pt x="1028" y="323"/>
                  </a:lnTo>
                  <a:lnTo>
                    <a:pt x="1028" y="321"/>
                  </a:lnTo>
                  <a:lnTo>
                    <a:pt x="1026" y="321"/>
                  </a:lnTo>
                  <a:lnTo>
                    <a:pt x="1024" y="320"/>
                  </a:lnTo>
                  <a:lnTo>
                    <a:pt x="1023" y="321"/>
                  </a:lnTo>
                  <a:lnTo>
                    <a:pt x="1021" y="321"/>
                  </a:lnTo>
                  <a:lnTo>
                    <a:pt x="1020" y="323"/>
                  </a:lnTo>
                  <a:lnTo>
                    <a:pt x="1020" y="324"/>
                  </a:lnTo>
                  <a:lnTo>
                    <a:pt x="1003" y="324"/>
                  </a:lnTo>
                  <a:lnTo>
                    <a:pt x="1003" y="323"/>
                  </a:lnTo>
                  <a:lnTo>
                    <a:pt x="1002" y="321"/>
                  </a:lnTo>
                  <a:lnTo>
                    <a:pt x="1000" y="321"/>
                  </a:lnTo>
                  <a:lnTo>
                    <a:pt x="999" y="320"/>
                  </a:lnTo>
                  <a:lnTo>
                    <a:pt x="997" y="321"/>
                  </a:lnTo>
                  <a:lnTo>
                    <a:pt x="995" y="321"/>
                  </a:lnTo>
                  <a:lnTo>
                    <a:pt x="994" y="323"/>
                  </a:lnTo>
                  <a:lnTo>
                    <a:pt x="994" y="324"/>
                  </a:lnTo>
                  <a:lnTo>
                    <a:pt x="968" y="324"/>
                  </a:lnTo>
                  <a:lnTo>
                    <a:pt x="968" y="322"/>
                  </a:lnTo>
                  <a:lnTo>
                    <a:pt x="967" y="321"/>
                  </a:lnTo>
                  <a:lnTo>
                    <a:pt x="966" y="319"/>
                  </a:lnTo>
                  <a:lnTo>
                    <a:pt x="964" y="318"/>
                  </a:lnTo>
                  <a:lnTo>
                    <a:pt x="962" y="318"/>
                  </a:lnTo>
                  <a:lnTo>
                    <a:pt x="959" y="318"/>
                  </a:lnTo>
                  <a:lnTo>
                    <a:pt x="957" y="318"/>
                  </a:lnTo>
                  <a:lnTo>
                    <a:pt x="955" y="319"/>
                  </a:lnTo>
                  <a:lnTo>
                    <a:pt x="954" y="321"/>
                  </a:lnTo>
                  <a:lnTo>
                    <a:pt x="953" y="322"/>
                  </a:lnTo>
                  <a:lnTo>
                    <a:pt x="953" y="324"/>
                  </a:lnTo>
                  <a:lnTo>
                    <a:pt x="951" y="324"/>
                  </a:lnTo>
                  <a:lnTo>
                    <a:pt x="951" y="323"/>
                  </a:lnTo>
                  <a:lnTo>
                    <a:pt x="950" y="321"/>
                  </a:lnTo>
                  <a:lnTo>
                    <a:pt x="948" y="321"/>
                  </a:lnTo>
                  <a:lnTo>
                    <a:pt x="947" y="320"/>
                  </a:lnTo>
                  <a:lnTo>
                    <a:pt x="945" y="321"/>
                  </a:lnTo>
                  <a:lnTo>
                    <a:pt x="943" y="321"/>
                  </a:lnTo>
                  <a:lnTo>
                    <a:pt x="943" y="323"/>
                  </a:lnTo>
                  <a:lnTo>
                    <a:pt x="942" y="324"/>
                  </a:lnTo>
                  <a:lnTo>
                    <a:pt x="935" y="324"/>
                  </a:lnTo>
                  <a:lnTo>
                    <a:pt x="934" y="323"/>
                  </a:lnTo>
                  <a:lnTo>
                    <a:pt x="933" y="321"/>
                  </a:lnTo>
                  <a:lnTo>
                    <a:pt x="932" y="321"/>
                  </a:lnTo>
                  <a:lnTo>
                    <a:pt x="930" y="320"/>
                  </a:lnTo>
                  <a:lnTo>
                    <a:pt x="928" y="321"/>
                  </a:lnTo>
                  <a:lnTo>
                    <a:pt x="927" y="321"/>
                  </a:lnTo>
                  <a:lnTo>
                    <a:pt x="926" y="323"/>
                  </a:lnTo>
                  <a:lnTo>
                    <a:pt x="926" y="324"/>
                  </a:lnTo>
                  <a:lnTo>
                    <a:pt x="916" y="324"/>
                  </a:lnTo>
                  <a:lnTo>
                    <a:pt x="916" y="323"/>
                  </a:lnTo>
                  <a:lnTo>
                    <a:pt x="915" y="321"/>
                  </a:lnTo>
                  <a:lnTo>
                    <a:pt x="913" y="321"/>
                  </a:lnTo>
                  <a:lnTo>
                    <a:pt x="912" y="320"/>
                  </a:lnTo>
                  <a:lnTo>
                    <a:pt x="910" y="321"/>
                  </a:lnTo>
                  <a:lnTo>
                    <a:pt x="908" y="321"/>
                  </a:lnTo>
                  <a:lnTo>
                    <a:pt x="908" y="323"/>
                  </a:lnTo>
                  <a:lnTo>
                    <a:pt x="907" y="324"/>
                  </a:lnTo>
                  <a:lnTo>
                    <a:pt x="885" y="324"/>
                  </a:lnTo>
                  <a:lnTo>
                    <a:pt x="884" y="323"/>
                  </a:lnTo>
                  <a:lnTo>
                    <a:pt x="883" y="321"/>
                  </a:lnTo>
                  <a:lnTo>
                    <a:pt x="882" y="321"/>
                  </a:lnTo>
                  <a:lnTo>
                    <a:pt x="880" y="320"/>
                  </a:lnTo>
                  <a:lnTo>
                    <a:pt x="878" y="321"/>
                  </a:lnTo>
                  <a:lnTo>
                    <a:pt x="877" y="321"/>
                  </a:lnTo>
                  <a:lnTo>
                    <a:pt x="876" y="323"/>
                  </a:lnTo>
                  <a:lnTo>
                    <a:pt x="876" y="324"/>
                  </a:lnTo>
                  <a:lnTo>
                    <a:pt x="850" y="324"/>
                  </a:lnTo>
                  <a:lnTo>
                    <a:pt x="850" y="323"/>
                  </a:lnTo>
                  <a:lnTo>
                    <a:pt x="849" y="321"/>
                  </a:lnTo>
                  <a:lnTo>
                    <a:pt x="847" y="321"/>
                  </a:lnTo>
                  <a:lnTo>
                    <a:pt x="846" y="320"/>
                  </a:lnTo>
                  <a:lnTo>
                    <a:pt x="844" y="321"/>
                  </a:lnTo>
                  <a:lnTo>
                    <a:pt x="842" y="321"/>
                  </a:lnTo>
                  <a:lnTo>
                    <a:pt x="841" y="323"/>
                  </a:lnTo>
                  <a:lnTo>
                    <a:pt x="841" y="324"/>
                  </a:lnTo>
                  <a:lnTo>
                    <a:pt x="822" y="324"/>
                  </a:lnTo>
                  <a:lnTo>
                    <a:pt x="821" y="323"/>
                  </a:lnTo>
                  <a:lnTo>
                    <a:pt x="821" y="321"/>
                  </a:lnTo>
                  <a:lnTo>
                    <a:pt x="819" y="321"/>
                  </a:lnTo>
                  <a:lnTo>
                    <a:pt x="817" y="320"/>
                  </a:lnTo>
                  <a:lnTo>
                    <a:pt x="816" y="321"/>
                  </a:lnTo>
                  <a:lnTo>
                    <a:pt x="814" y="321"/>
                  </a:lnTo>
                  <a:lnTo>
                    <a:pt x="813" y="323"/>
                  </a:lnTo>
                  <a:lnTo>
                    <a:pt x="813" y="324"/>
                  </a:lnTo>
                  <a:lnTo>
                    <a:pt x="801" y="324"/>
                  </a:lnTo>
                  <a:lnTo>
                    <a:pt x="801" y="323"/>
                  </a:lnTo>
                  <a:lnTo>
                    <a:pt x="800" y="321"/>
                  </a:lnTo>
                  <a:lnTo>
                    <a:pt x="799" y="321"/>
                  </a:lnTo>
                  <a:lnTo>
                    <a:pt x="797" y="320"/>
                  </a:lnTo>
                  <a:lnTo>
                    <a:pt x="795" y="321"/>
                  </a:lnTo>
                  <a:lnTo>
                    <a:pt x="794" y="321"/>
                  </a:lnTo>
                  <a:lnTo>
                    <a:pt x="793" y="323"/>
                  </a:lnTo>
                  <a:lnTo>
                    <a:pt x="792" y="324"/>
                  </a:lnTo>
                  <a:lnTo>
                    <a:pt x="761" y="324"/>
                  </a:lnTo>
                  <a:lnTo>
                    <a:pt x="760" y="323"/>
                  </a:lnTo>
                  <a:lnTo>
                    <a:pt x="760" y="321"/>
                  </a:lnTo>
                  <a:lnTo>
                    <a:pt x="758" y="321"/>
                  </a:lnTo>
                  <a:lnTo>
                    <a:pt x="756" y="320"/>
                  </a:lnTo>
                  <a:lnTo>
                    <a:pt x="755" y="321"/>
                  </a:lnTo>
                  <a:lnTo>
                    <a:pt x="753" y="321"/>
                  </a:lnTo>
                  <a:lnTo>
                    <a:pt x="752" y="323"/>
                  </a:lnTo>
                  <a:lnTo>
                    <a:pt x="752" y="324"/>
                  </a:lnTo>
                  <a:lnTo>
                    <a:pt x="689" y="324"/>
                  </a:lnTo>
                  <a:lnTo>
                    <a:pt x="688" y="323"/>
                  </a:lnTo>
                  <a:lnTo>
                    <a:pt x="687" y="321"/>
                  </a:lnTo>
                  <a:lnTo>
                    <a:pt x="686" y="321"/>
                  </a:lnTo>
                  <a:lnTo>
                    <a:pt x="684" y="320"/>
                  </a:lnTo>
                  <a:lnTo>
                    <a:pt x="682" y="321"/>
                  </a:lnTo>
                  <a:lnTo>
                    <a:pt x="681" y="321"/>
                  </a:lnTo>
                  <a:lnTo>
                    <a:pt x="680" y="323"/>
                  </a:lnTo>
                  <a:lnTo>
                    <a:pt x="680" y="324"/>
                  </a:lnTo>
                  <a:lnTo>
                    <a:pt x="662" y="324"/>
                  </a:lnTo>
                  <a:lnTo>
                    <a:pt x="661" y="323"/>
                  </a:lnTo>
                  <a:lnTo>
                    <a:pt x="660" y="321"/>
                  </a:lnTo>
                  <a:lnTo>
                    <a:pt x="659" y="321"/>
                  </a:lnTo>
                  <a:lnTo>
                    <a:pt x="657" y="320"/>
                  </a:lnTo>
                  <a:lnTo>
                    <a:pt x="656" y="321"/>
                  </a:lnTo>
                  <a:lnTo>
                    <a:pt x="654" y="321"/>
                  </a:lnTo>
                  <a:lnTo>
                    <a:pt x="653" y="323"/>
                  </a:lnTo>
                  <a:lnTo>
                    <a:pt x="653" y="324"/>
                  </a:lnTo>
                  <a:lnTo>
                    <a:pt x="609" y="324"/>
                  </a:lnTo>
                  <a:lnTo>
                    <a:pt x="609" y="323"/>
                  </a:lnTo>
                  <a:lnTo>
                    <a:pt x="607" y="321"/>
                  </a:lnTo>
                  <a:lnTo>
                    <a:pt x="606" y="321"/>
                  </a:lnTo>
                  <a:lnTo>
                    <a:pt x="604" y="320"/>
                  </a:lnTo>
                  <a:lnTo>
                    <a:pt x="603" y="321"/>
                  </a:lnTo>
                  <a:lnTo>
                    <a:pt x="601" y="321"/>
                  </a:lnTo>
                  <a:lnTo>
                    <a:pt x="600" y="323"/>
                  </a:lnTo>
                  <a:lnTo>
                    <a:pt x="600" y="324"/>
                  </a:lnTo>
                  <a:lnTo>
                    <a:pt x="588" y="324"/>
                  </a:lnTo>
                  <a:lnTo>
                    <a:pt x="587" y="323"/>
                  </a:lnTo>
                  <a:lnTo>
                    <a:pt x="586" y="321"/>
                  </a:lnTo>
                  <a:lnTo>
                    <a:pt x="585" y="321"/>
                  </a:lnTo>
                  <a:lnTo>
                    <a:pt x="583" y="320"/>
                  </a:lnTo>
                  <a:lnTo>
                    <a:pt x="581" y="321"/>
                  </a:lnTo>
                  <a:lnTo>
                    <a:pt x="580" y="321"/>
                  </a:lnTo>
                  <a:lnTo>
                    <a:pt x="579" y="323"/>
                  </a:lnTo>
                  <a:lnTo>
                    <a:pt x="578" y="324"/>
                  </a:lnTo>
                  <a:lnTo>
                    <a:pt x="496" y="324"/>
                  </a:lnTo>
                  <a:lnTo>
                    <a:pt x="495" y="322"/>
                  </a:lnTo>
                  <a:lnTo>
                    <a:pt x="495" y="320"/>
                  </a:lnTo>
                  <a:lnTo>
                    <a:pt x="493" y="319"/>
                  </a:lnTo>
                  <a:lnTo>
                    <a:pt x="491" y="318"/>
                  </a:lnTo>
                  <a:lnTo>
                    <a:pt x="489" y="317"/>
                  </a:lnTo>
                  <a:lnTo>
                    <a:pt x="487" y="317"/>
                  </a:lnTo>
                  <a:lnTo>
                    <a:pt x="484" y="317"/>
                  </a:lnTo>
                  <a:lnTo>
                    <a:pt x="482" y="318"/>
                  </a:lnTo>
                  <a:lnTo>
                    <a:pt x="481" y="319"/>
                  </a:lnTo>
                  <a:lnTo>
                    <a:pt x="479" y="320"/>
                  </a:lnTo>
                  <a:lnTo>
                    <a:pt x="478" y="322"/>
                  </a:lnTo>
                  <a:lnTo>
                    <a:pt x="478" y="324"/>
                  </a:lnTo>
                  <a:lnTo>
                    <a:pt x="416" y="324"/>
                  </a:lnTo>
                  <a:lnTo>
                    <a:pt x="416" y="323"/>
                  </a:lnTo>
                  <a:lnTo>
                    <a:pt x="415" y="321"/>
                  </a:lnTo>
                  <a:lnTo>
                    <a:pt x="414" y="321"/>
                  </a:lnTo>
                  <a:lnTo>
                    <a:pt x="412" y="320"/>
                  </a:lnTo>
                  <a:lnTo>
                    <a:pt x="410" y="321"/>
                  </a:lnTo>
                  <a:lnTo>
                    <a:pt x="409" y="321"/>
                  </a:lnTo>
                  <a:lnTo>
                    <a:pt x="408" y="323"/>
                  </a:lnTo>
                  <a:lnTo>
                    <a:pt x="407" y="324"/>
                  </a:lnTo>
                  <a:lnTo>
                    <a:pt x="363" y="324"/>
                  </a:lnTo>
                  <a:lnTo>
                    <a:pt x="363" y="323"/>
                  </a:lnTo>
                  <a:lnTo>
                    <a:pt x="362" y="321"/>
                  </a:lnTo>
                  <a:lnTo>
                    <a:pt x="360" y="321"/>
                  </a:lnTo>
                  <a:lnTo>
                    <a:pt x="359" y="320"/>
                  </a:lnTo>
                  <a:lnTo>
                    <a:pt x="357" y="321"/>
                  </a:lnTo>
                  <a:lnTo>
                    <a:pt x="356" y="321"/>
                  </a:lnTo>
                  <a:lnTo>
                    <a:pt x="355" y="323"/>
                  </a:lnTo>
                  <a:lnTo>
                    <a:pt x="354" y="324"/>
                  </a:lnTo>
                  <a:lnTo>
                    <a:pt x="343" y="324"/>
                  </a:lnTo>
                  <a:lnTo>
                    <a:pt x="343" y="323"/>
                  </a:lnTo>
                  <a:lnTo>
                    <a:pt x="342" y="321"/>
                  </a:lnTo>
                  <a:lnTo>
                    <a:pt x="341" y="321"/>
                  </a:lnTo>
                  <a:lnTo>
                    <a:pt x="339" y="320"/>
                  </a:lnTo>
                  <a:lnTo>
                    <a:pt x="337" y="321"/>
                  </a:lnTo>
                  <a:lnTo>
                    <a:pt x="336" y="321"/>
                  </a:lnTo>
                  <a:lnTo>
                    <a:pt x="335" y="323"/>
                  </a:lnTo>
                  <a:lnTo>
                    <a:pt x="334" y="324"/>
                  </a:lnTo>
                  <a:lnTo>
                    <a:pt x="322" y="324"/>
                  </a:lnTo>
                  <a:lnTo>
                    <a:pt x="321" y="323"/>
                  </a:lnTo>
                  <a:lnTo>
                    <a:pt x="320" y="321"/>
                  </a:lnTo>
                  <a:lnTo>
                    <a:pt x="319" y="321"/>
                  </a:lnTo>
                  <a:lnTo>
                    <a:pt x="317" y="320"/>
                  </a:lnTo>
                  <a:lnTo>
                    <a:pt x="316" y="321"/>
                  </a:lnTo>
                  <a:lnTo>
                    <a:pt x="314" y="321"/>
                  </a:lnTo>
                  <a:lnTo>
                    <a:pt x="313" y="323"/>
                  </a:lnTo>
                  <a:lnTo>
                    <a:pt x="313" y="324"/>
                  </a:lnTo>
                  <a:lnTo>
                    <a:pt x="298" y="324"/>
                  </a:lnTo>
                  <a:lnTo>
                    <a:pt x="298" y="323"/>
                  </a:lnTo>
                  <a:lnTo>
                    <a:pt x="297" y="321"/>
                  </a:lnTo>
                  <a:lnTo>
                    <a:pt x="295" y="321"/>
                  </a:lnTo>
                  <a:lnTo>
                    <a:pt x="294" y="320"/>
                  </a:lnTo>
                  <a:lnTo>
                    <a:pt x="292" y="321"/>
                  </a:lnTo>
                  <a:lnTo>
                    <a:pt x="290" y="321"/>
                  </a:lnTo>
                  <a:lnTo>
                    <a:pt x="290" y="323"/>
                  </a:lnTo>
                  <a:lnTo>
                    <a:pt x="289" y="324"/>
                  </a:lnTo>
                  <a:lnTo>
                    <a:pt x="278" y="324"/>
                  </a:lnTo>
                  <a:lnTo>
                    <a:pt x="278" y="323"/>
                  </a:lnTo>
                  <a:lnTo>
                    <a:pt x="277" y="321"/>
                  </a:lnTo>
                  <a:lnTo>
                    <a:pt x="275" y="321"/>
                  </a:lnTo>
                  <a:lnTo>
                    <a:pt x="273" y="320"/>
                  </a:lnTo>
                  <a:lnTo>
                    <a:pt x="272" y="321"/>
                  </a:lnTo>
                  <a:lnTo>
                    <a:pt x="270" y="321"/>
                  </a:lnTo>
                  <a:lnTo>
                    <a:pt x="269" y="323"/>
                  </a:lnTo>
                  <a:lnTo>
                    <a:pt x="269" y="324"/>
                  </a:lnTo>
                  <a:lnTo>
                    <a:pt x="258" y="324"/>
                  </a:lnTo>
                  <a:lnTo>
                    <a:pt x="257" y="323"/>
                  </a:lnTo>
                  <a:lnTo>
                    <a:pt x="256" y="321"/>
                  </a:lnTo>
                  <a:lnTo>
                    <a:pt x="255" y="321"/>
                  </a:lnTo>
                  <a:lnTo>
                    <a:pt x="253" y="320"/>
                  </a:lnTo>
                  <a:lnTo>
                    <a:pt x="251" y="321"/>
                  </a:lnTo>
                  <a:lnTo>
                    <a:pt x="250" y="321"/>
                  </a:lnTo>
                  <a:lnTo>
                    <a:pt x="249" y="323"/>
                  </a:lnTo>
                  <a:lnTo>
                    <a:pt x="249" y="324"/>
                  </a:lnTo>
                  <a:lnTo>
                    <a:pt x="200" y="324"/>
                  </a:lnTo>
                  <a:lnTo>
                    <a:pt x="200" y="323"/>
                  </a:lnTo>
                  <a:lnTo>
                    <a:pt x="199" y="321"/>
                  </a:lnTo>
                  <a:lnTo>
                    <a:pt x="197" y="321"/>
                  </a:lnTo>
                  <a:lnTo>
                    <a:pt x="196" y="320"/>
                  </a:lnTo>
                  <a:lnTo>
                    <a:pt x="194" y="321"/>
                  </a:lnTo>
                  <a:lnTo>
                    <a:pt x="193" y="321"/>
                  </a:lnTo>
                  <a:lnTo>
                    <a:pt x="192" y="323"/>
                  </a:lnTo>
                  <a:lnTo>
                    <a:pt x="191" y="324"/>
                  </a:lnTo>
                  <a:lnTo>
                    <a:pt x="163" y="324"/>
                  </a:lnTo>
                  <a:lnTo>
                    <a:pt x="162" y="322"/>
                  </a:lnTo>
                  <a:lnTo>
                    <a:pt x="161" y="321"/>
                  </a:lnTo>
                  <a:lnTo>
                    <a:pt x="160" y="319"/>
                  </a:lnTo>
                  <a:lnTo>
                    <a:pt x="158" y="318"/>
                  </a:lnTo>
                  <a:lnTo>
                    <a:pt x="156" y="318"/>
                  </a:lnTo>
                  <a:lnTo>
                    <a:pt x="154" y="318"/>
                  </a:lnTo>
                  <a:lnTo>
                    <a:pt x="151" y="318"/>
                  </a:lnTo>
                  <a:lnTo>
                    <a:pt x="150" y="319"/>
                  </a:lnTo>
                  <a:lnTo>
                    <a:pt x="148" y="321"/>
                  </a:lnTo>
                  <a:lnTo>
                    <a:pt x="147" y="322"/>
                  </a:lnTo>
                  <a:lnTo>
                    <a:pt x="147" y="324"/>
                  </a:lnTo>
                  <a:lnTo>
                    <a:pt x="133" y="324"/>
                  </a:lnTo>
                  <a:lnTo>
                    <a:pt x="132" y="323"/>
                  </a:lnTo>
                  <a:lnTo>
                    <a:pt x="131" y="321"/>
                  </a:lnTo>
                  <a:lnTo>
                    <a:pt x="130" y="321"/>
                  </a:lnTo>
                  <a:lnTo>
                    <a:pt x="128" y="320"/>
                  </a:lnTo>
                  <a:lnTo>
                    <a:pt x="126" y="321"/>
                  </a:lnTo>
                  <a:lnTo>
                    <a:pt x="125" y="321"/>
                  </a:lnTo>
                  <a:lnTo>
                    <a:pt x="124" y="323"/>
                  </a:lnTo>
                  <a:lnTo>
                    <a:pt x="124" y="324"/>
                  </a:lnTo>
                  <a:lnTo>
                    <a:pt x="106" y="324"/>
                  </a:lnTo>
                  <a:lnTo>
                    <a:pt x="105" y="322"/>
                  </a:lnTo>
                  <a:lnTo>
                    <a:pt x="104" y="321"/>
                  </a:lnTo>
                  <a:lnTo>
                    <a:pt x="103" y="319"/>
                  </a:lnTo>
                  <a:lnTo>
                    <a:pt x="101" y="318"/>
                  </a:lnTo>
                  <a:lnTo>
                    <a:pt x="99" y="318"/>
                  </a:lnTo>
                  <a:lnTo>
                    <a:pt x="97" y="318"/>
                  </a:lnTo>
                  <a:lnTo>
                    <a:pt x="95" y="318"/>
                  </a:lnTo>
                  <a:lnTo>
                    <a:pt x="93" y="319"/>
                  </a:lnTo>
                  <a:lnTo>
                    <a:pt x="91" y="321"/>
                  </a:lnTo>
                  <a:lnTo>
                    <a:pt x="90" y="322"/>
                  </a:lnTo>
                  <a:lnTo>
                    <a:pt x="90" y="324"/>
                  </a:lnTo>
                  <a:lnTo>
                    <a:pt x="85" y="324"/>
                  </a:lnTo>
                  <a:lnTo>
                    <a:pt x="85" y="322"/>
                  </a:lnTo>
                  <a:lnTo>
                    <a:pt x="84" y="321"/>
                  </a:lnTo>
                  <a:lnTo>
                    <a:pt x="83" y="319"/>
                  </a:lnTo>
                  <a:lnTo>
                    <a:pt x="81" y="318"/>
                  </a:lnTo>
                  <a:lnTo>
                    <a:pt x="79" y="318"/>
                  </a:lnTo>
                  <a:lnTo>
                    <a:pt x="76" y="318"/>
                  </a:lnTo>
                  <a:lnTo>
                    <a:pt x="74" y="318"/>
                  </a:lnTo>
                  <a:lnTo>
                    <a:pt x="72" y="319"/>
                  </a:lnTo>
                  <a:lnTo>
                    <a:pt x="71" y="321"/>
                  </a:lnTo>
                  <a:lnTo>
                    <a:pt x="70" y="322"/>
                  </a:lnTo>
                  <a:lnTo>
                    <a:pt x="70" y="324"/>
                  </a:lnTo>
                  <a:lnTo>
                    <a:pt x="55" y="324"/>
                  </a:lnTo>
                  <a:lnTo>
                    <a:pt x="55" y="323"/>
                  </a:lnTo>
                  <a:lnTo>
                    <a:pt x="54" y="321"/>
                  </a:lnTo>
                  <a:lnTo>
                    <a:pt x="52" y="321"/>
                  </a:lnTo>
                  <a:lnTo>
                    <a:pt x="51" y="320"/>
                  </a:lnTo>
                  <a:lnTo>
                    <a:pt x="49" y="321"/>
                  </a:lnTo>
                  <a:lnTo>
                    <a:pt x="47" y="321"/>
                  </a:lnTo>
                  <a:lnTo>
                    <a:pt x="46" y="323"/>
                  </a:lnTo>
                  <a:lnTo>
                    <a:pt x="46" y="324"/>
                  </a:lnTo>
                  <a:lnTo>
                    <a:pt x="42" y="324"/>
                  </a:lnTo>
                  <a:lnTo>
                    <a:pt x="41" y="323"/>
                  </a:lnTo>
                  <a:lnTo>
                    <a:pt x="40" y="321"/>
                  </a:lnTo>
                  <a:lnTo>
                    <a:pt x="39" y="321"/>
                  </a:lnTo>
                  <a:lnTo>
                    <a:pt x="37" y="320"/>
                  </a:lnTo>
                  <a:lnTo>
                    <a:pt x="35" y="321"/>
                  </a:lnTo>
                  <a:lnTo>
                    <a:pt x="34" y="321"/>
                  </a:lnTo>
                  <a:lnTo>
                    <a:pt x="33" y="323"/>
                  </a:lnTo>
                  <a:lnTo>
                    <a:pt x="33" y="324"/>
                  </a:lnTo>
                  <a:lnTo>
                    <a:pt x="27" y="324"/>
                  </a:lnTo>
                  <a:lnTo>
                    <a:pt x="27" y="322"/>
                  </a:lnTo>
                  <a:lnTo>
                    <a:pt x="26" y="321"/>
                  </a:lnTo>
                  <a:lnTo>
                    <a:pt x="24" y="320"/>
                  </a:lnTo>
                  <a:lnTo>
                    <a:pt x="23" y="319"/>
                  </a:lnTo>
                  <a:lnTo>
                    <a:pt x="20" y="319"/>
                  </a:lnTo>
                  <a:lnTo>
                    <a:pt x="18" y="319"/>
                  </a:lnTo>
                  <a:lnTo>
                    <a:pt x="17" y="320"/>
                  </a:lnTo>
                  <a:lnTo>
                    <a:pt x="15" y="321"/>
                  </a:lnTo>
                  <a:lnTo>
                    <a:pt x="14" y="322"/>
                  </a:lnTo>
                  <a:lnTo>
                    <a:pt x="14" y="324"/>
                  </a:lnTo>
                  <a:lnTo>
                    <a:pt x="0" y="324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8" name="Freeform 718"/>
            <p:cNvSpPr>
              <a:spLocks/>
            </p:cNvSpPr>
            <p:nvPr/>
          </p:nvSpPr>
          <p:spPr bwMode="auto">
            <a:xfrm>
              <a:off x="4014" y="150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9" name="Freeform 719"/>
            <p:cNvSpPr>
              <a:spLocks/>
            </p:cNvSpPr>
            <p:nvPr/>
          </p:nvSpPr>
          <p:spPr bwMode="auto">
            <a:xfrm>
              <a:off x="1713" y="1163"/>
              <a:ext cx="840" cy="1453"/>
            </a:xfrm>
            <a:custGeom>
              <a:avLst/>
              <a:gdLst>
                <a:gd name="T0" fmla="*/ 833 w 840"/>
                <a:gd name="T1" fmla="*/ 124 h 1453"/>
                <a:gd name="T2" fmla="*/ 830 w 840"/>
                <a:gd name="T3" fmla="*/ 121 h 1453"/>
                <a:gd name="T4" fmla="*/ 825 w 840"/>
                <a:gd name="T5" fmla="*/ 121 h 1453"/>
                <a:gd name="T6" fmla="*/ 818 w 840"/>
                <a:gd name="T7" fmla="*/ 124 h 1453"/>
                <a:gd name="T8" fmla="*/ 815 w 840"/>
                <a:gd name="T9" fmla="*/ 121 h 1453"/>
                <a:gd name="T10" fmla="*/ 810 w 840"/>
                <a:gd name="T11" fmla="*/ 121 h 1453"/>
                <a:gd name="T12" fmla="*/ 800 w 840"/>
                <a:gd name="T13" fmla="*/ 124 h 1453"/>
                <a:gd name="T14" fmla="*/ 798 w 840"/>
                <a:gd name="T15" fmla="*/ 121 h 1453"/>
                <a:gd name="T16" fmla="*/ 793 w 840"/>
                <a:gd name="T17" fmla="*/ 121 h 1453"/>
                <a:gd name="T18" fmla="*/ 757 w 840"/>
                <a:gd name="T19" fmla="*/ 124 h 1453"/>
                <a:gd name="T20" fmla="*/ 754 w 840"/>
                <a:gd name="T21" fmla="*/ 121 h 1453"/>
                <a:gd name="T22" fmla="*/ 749 w 840"/>
                <a:gd name="T23" fmla="*/ 121 h 1453"/>
                <a:gd name="T24" fmla="*/ 732 w 840"/>
                <a:gd name="T25" fmla="*/ 124 h 1453"/>
                <a:gd name="T26" fmla="*/ 730 w 840"/>
                <a:gd name="T27" fmla="*/ 121 h 1453"/>
                <a:gd name="T28" fmla="*/ 725 w 840"/>
                <a:gd name="T29" fmla="*/ 121 h 1453"/>
                <a:gd name="T30" fmla="*/ 711 w 840"/>
                <a:gd name="T31" fmla="*/ 124 h 1453"/>
                <a:gd name="T32" fmla="*/ 708 w 840"/>
                <a:gd name="T33" fmla="*/ 121 h 1453"/>
                <a:gd name="T34" fmla="*/ 703 w 840"/>
                <a:gd name="T35" fmla="*/ 121 h 1453"/>
                <a:gd name="T36" fmla="*/ 623 w 840"/>
                <a:gd name="T37" fmla="*/ 124 h 1453"/>
                <a:gd name="T38" fmla="*/ 620 w 840"/>
                <a:gd name="T39" fmla="*/ 121 h 1453"/>
                <a:gd name="T40" fmla="*/ 615 w 840"/>
                <a:gd name="T41" fmla="*/ 121 h 1453"/>
                <a:gd name="T42" fmla="*/ 495 w 840"/>
                <a:gd name="T43" fmla="*/ 124 h 1453"/>
                <a:gd name="T44" fmla="*/ 492 w 840"/>
                <a:gd name="T45" fmla="*/ 121 h 1453"/>
                <a:gd name="T46" fmla="*/ 487 w 840"/>
                <a:gd name="T47" fmla="*/ 121 h 1453"/>
                <a:gd name="T48" fmla="*/ 467 w 840"/>
                <a:gd name="T49" fmla="*/ 124 h 1453"/>
                <a:gd name="T50" fmla="*/ 464 w 840"/>
                <a:gd name="T51" fmla="*/ 121 h 1453"/>
                <a:gd name="T52" fmla="*/ 459 w 840"/>
                <a:gd name="T53" fmla="*/ 121 h 1453"/>
                <a:gd name="T54" fmla="*/ 431 w 840"/>
                <a:gd name="T55" fmla="*/ 124 h 1453"/>
                <a:gd name="T56" fmla="*/ 422 w 840"/>
                <a:gd name="T57" fmla="*/ 1451 h 1453"/>
                <a:gd name="T58" fmla="*/ 417 w 840"/>
                <a:gd name="T59" fmla="*/ 1447 h 1453"/>
                <a:gd name="T60" fmla="*/ 410 w 840"/>
                <a:gd name="T61" fmla="*/ 1447 h 1453"/>
                <a:gd name="T62" fmla="*/ 406 w 840"/>
                <a:gd name="T63" fmla="*/ 1451 h 1453"/>
                <a:gd name="T64" fmla="*/ 394 w 840"/>
                <a:gd name="T65" fmla="*/ 1452 h 1453"/>
                <a:gd name="T66" fmla="*/ 389 w 840"/>
                <a:gd name="T67" fmla="*/ 1450 h 1453"/>
                <a:gd name="T68" fmla="*/ 385 w 840"/>
                <a:gd name="T69" fmla="*/ 1452 h 1453"/>
                <a:gd name="T70" fmla="*/ 351 w 840"/>
                <a:gd name="T71" fmla="*/ 1452 h 1453"/>
                <a:gd name="T72" fmla="*/ 347 w 840"/>
                <a:gd name="T73" fmla="*/ 1450 h 1453"/>
                <a:gd name="T74" fmla="*/ 343 w 840"/>
                <a:gd name="T75" fmla="*/ 1452 h 1453"/>
                <a:gd name="T76" fmla="*/ 337 w 840"/>
                <a:gd name="T77" fmla="*/ 1452 h 1453"/>
                <a:gd name="T78" fmla="*/ 333 w 840"/>
                <a:gd name="T79" fmla="*/ 1448 h 1453"/>
                <a:gd name="T80" fmla="*/ 327 w 840"/>
                <a:gd name="T81" fmla="*/ 1448 h 1453"/>
                <a:gd name="T82" fmla="*/ 322 w 840"/>
                <a:gd name="T83" fmla="*/ 1452 h 1453"/>
                <a:gd name="T84" fmla="*/ 297 w 840"/>
                <a:gd name="T85" fmla="*/ 1452 h 1453"/>
                <a:gd name="T86" fmla="*/ 293 w 840"/>
                <a:gd name="T87" fmla="*/ 1450 h 1453"/>
                <a:gd name="T88" fmla="*/ 288 w 840"/>
                <a:gd name="T89" fmla="*/ 1452 h 1453"/>
                <a:gd name="T90" fmla="*/ 209 w 840"/>
                <a:gd name="T91" fmla="*/ 1452 h 1453"/>
                <a:gd name="T92" fmla="*/ 205 w 840"/>
                <a:gd name="T93" fmla="*/ 1450 h 1453"/>
                <a:gd name="T94" fmla="*/ 200 w 840"/>
                <a:gd name="T95" fmla="*/ 1452 h 1453"/>
                <a:gd name="T96" fmla="*/ 180 w 840"/>
                <a:gd name="T97" fmla="*/ 1452 h 1453"/>
                <a:gd name="T98" fmla="*/ 176 w 840"/>
                <a:gd name="T99" fmla="*/ 1450 h 1453"/>
                <a:gd name="T100" fmla="*/ 172 w 840"/>
                <a:gd name="T101" fmla="*/ 1452 h 1453"/>
                <a:gd name="T102" fmla="*/ 162 w 840"/>
                <a:gd name="T103" fmla="*/ 1452 h 1453"/>
                <a:gd name="T104" fmla="*/ 158 w 840"/>
                <a:gd name="T105" fmla="*/ 1450 h 1453"/>
                <a:gd name="T106" fmla="*/ 153 w 840"/>
                <a:gd name="T107" fmla="*/ 1452 h 1453"/>
                <a:gd name="T108" fmla="*/ 100 w 840"/>
                <a:gd name="T109" fmla="*/ 1452 h 1453"/>
                <a:gd name="T110" fmla="*/ 96 w 840"/>
                <a:gd name="T111" fmla="*/ 1450 h 1453"/>
                <a:gd name="T112" fmla="*/ 92 w 840"/>
                <a:gd name="T113" fmla="*/ 1452 h 1453"/>
                <a:gd name="T114" fmla="*/ 47 w 840"/>
                <a:gd name="T115" fmla="*/ 1452 h 1453"/>
                <a:gd name="T116" fmla="*/ 43 w 840"/>
                <a:gd name="T117" fmla="*/ 1450 h 1453"/>
                <a:gd name="T118" fmla="*/ 38 w 840"/>
                <a:gd name="T119" fmla="*/ 1452 h 145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40"/>
                <a:gd name="T181" fmla="*/ 0 h 1453"/>
                <a:gd name="T182" fmla="*/ 840 w 840"/>
                <a:gd name="T183" fmla="*/ 1453 h 145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40" h="1453">
                  <a:moveTo>
                    <a:pt x="840" y="0"/>
                  </a:moveTo>
                  <a:lnTo>
                    <a:pt x="840" y="124"/>
                  </a:lnTo>
                  <a:lnTo>
                    <a:pt x="833" y="124"/>
                  </a:lnTo>
                  <a:lnTo>
                    <a:pt x="833" y="122"/>
                  </a:lnTo>
                  <a:lnTo>
                    <a:pt x="832" y="121"/>
                  </a:lnTo>
                  <a:lnTo>
                    <a:pt x="830" y="121"/>
                  </a:lnTo>
                  <a:lnTo>
                    <a:pt x="828" y="120"/>
                  </a:lnTo>
                  <a:lnTo>
                    <a:pt x="827" y="121"/>
                  </a:lnTo>
                  <a:lnTo>
                    <a:pt x="825" y="121"/>
                  </a:lnTo>
                  <a:lnTo>
                    <a:pt x="824" y="122"/>
                  </a:lnTo>
                  <a:lnTo>
                    <a:pt x="824" y="124"/>
                  </a:lnTo>
                  <a:lnTo>
                    <a:pt x="818" y="124"/>
                  </a:lnTo>
                  <a:lnTo>
                    <a:pt x="818" y="122"/>
                  </a:lnTo>
                  <a:lnTo>
                    <a:pt x="817" y="121"/>
                  </a:lnTo>
                  <a:lnTo>
                    <a:pt x="815" y="121"/>
                  </a:lnTo>
                  <a:lnTo>
                    <a:pt x="813" y="120"/>
                  </a:lnTo>
                  <a:lnTo>
                    <a:pt x="812" y="121"/>
                  </a:lnTo>
                  <a:lnTo>
                    <a:pt x="810" y="121"/>
                  </a:lnTo>
                  <a:lnTo>
                    <a:pt x="809" y="122"/>
                  </a:lnTo>
                  <a:lnTo>
                    <a:pt x="809" y="124"/>
                  </a:lnTo>
                  <a:lnTo>
                    <a:pt x="800" y="124"/>
                  </a:lnTo>
                  <a:lnTo>
                    <a:pt x="800" y="122"/>
                  </a:lnTo>
                  <a:lnTo>
                    <a:pt x="799" y="121"/>
                  </a:lnTo>
                  <a:lnTo>
                    <a:pt x="798" y="121"/>
                  </a:lnTo>
                  <a:lnTo>
                    <a:pt x="796" y="120"/>
                  </a:lnTo>
                  <a:lnTo>
                    <a:pt x="794" y="121"/>
                  </a:lnTo>
                  <a:lnTo>
                    <a:pt x="793" y="121"/>
                  </a:lnTo>
                  <a:lnTo>
                    <a:pt x="792" y="122"/>
                  </a:lnTo>
                  <a:lnTo>
                    <a:pt x="791" y="124"/>
                  </a:lnTo>
                  <a:lnTo>
                    <a:pt x="757" y="124"/>
                  </a:lnTo>
                  <a:lnTo>
                    <a:pt x="756" y="122"/>
                  </a:lnTo>
                  <a:lnTo>
                    <a:pt x="756" y="121"/>
                  </a:lnTo>
                  <a:lnTo>
                    <a:pt x="754" y="121"/>
                  </a:lnTo>
                  <a:lnTo>
                    <a:pt x="752" y="120"/>
                  </a:lnTo>
                  <a:lnTo>
                    <a:pt x="751" y="121"/>
                  </a:lnTo>
                  <a:lnTo>
                    <a:pt x="749" y="121"/>
                  </a:lnTo>
                  <a:lnTo>
                    <a:pt x="748" y="122"/>
                  </a:lnTo>
                  <a:lnTo>
                    <a:pt x="748" y="124"/>
                  </a:lnTo>
                  <a:lnTo>
                    <a:pt x="732" y="124"/>
                  </a:lnTo>
                  <a:lnTo>
                    <a:pt x="732" y="122"/>
                  </a:lnTo>
                  <a:lnTo>
                    <a:pt x="731" y="121"/>
                  </a:lnTo>
                  <a:lnTo>
                    <a:pt x="730" y="121"/>
                  </a:lnTo>
                  <a:lnTo>
                    <a:pt x="728" y="120"/>
                  </a:lnTo>
                  <a:lnTo>
                    <a:pt x="726" y="121"/>
                  </a:lnTo>
                  <a:lnTo>
                    <a:pt x="725" y="121"/>
                  </a:lnTo>
                  <a:lnTo>
                    <a:pt x="724" y="122"/>
                  </a:lnTo>
                  <a:lnTo>
                    <a:pt x="723" y="124"/>
                  </a:lnTo>
                  <a:lnTo>
                    <a:pt x="711" y="124"/>
                  </a:lnTo>
                  <a:lnTo>
                    <a:pt x="710" y="122"/>
                  </a:lnTo>
                  <a:lnTo>
                    <a:pt x="709" y="121"/>
                  </a:lnTo>
                  <a:lnTo>
                    <a:pt x="708" y="121"/>
                  </a:lnTo>
                  <a:lnTo>
                    <a:pt x="706" y="120"/>
                  </a:lnTo>
                  <a:lnTo>
                    <a:pt x="704" y="121"/>
                  </a:lnTo>
                  <a:lnTo>
                    <a:pt x="703" y="121"/>
                  </a:lnTo>
                  <a:lnTo>
                    <a:pt x="702" y="122"/>
                  </a:lnTo>
                  <a:lnTo>
                    <a:pt x="702" y="124"/>
                  </a:lnTo>
                  <a:lnTo>
                    <a:pt x="623" y="124"/>
                  </a:lnTo>
                  <a:lnTo>
                    <a:pt x="623" y="122"/>
                  </a:lnTo>
                  <a:lnTo>
                    <a:pt x="622" y="121"/>
                  </a:lnTo>
                  <a:lnTo>
                    <a:pt x="620" y="121"/>
                  </a:lnTo>
                  <a:lnTo>
                    <a:pt x="618" y="120"/>
                  </a:lnTo>
                  <a:lnTo>
                    <a:pt x="617" y="121"/>
                  </a:lnTo>
                  <a:lnTo>
                    <a:pt x="615" y="121"/>
                  </a:lnTo>
                  <a:lnTo>
                    <a:pt x="614" y="122"/>
                  </a:lnTo>
                  <a:lnTo>
                    <a:pt x="614" y="124"/>
                  </a:lnTo>
                  <a:lnTo>
                    <a:pt x="495" y="124"/>
                  </a:lnTo>
                  <a:lnTo>
                    <a:pt x="494" y="122"/>
                  </a:lnTo>
                  <a:lnTo>
                    <a:pt x="493" y="121"/>
                  </a:lnTo>
                  <a:lnTo>
                    <a:pt x="492" y="121"/>
                  </a:lnTo>
                  <a:lnTo>
                    <a:pt x="490" y="120"/>
                  </a:lnTo>
                  <a:lnTo>
                    <a:pt x="488" y="121"/>
                  </a:lnTo>
                  <a:lnTo>
                    <a:pt x="487" y="121"/>
                  </a:lnTo>
                  <a:lnTo>
                    <a:pt x="486" y="122"/>
                  </a:lnTo>
                  <a:lnTo>
                    <a:pt x="486" y="124"/>
                  </a:lnTo>
                  <a:lnTo>
                    <a:pt x="467" y="124"/>
                  </a:lnTo>
                  <a:lnTo>
                    <a:pt x="466" y="122"/>
                  </a:lnTo>
                  <a:lnTo>
                    <a:pt x="466" y="121"/>
                  </a:lnTo>
                  <a:lnTo>
                    <a:pt x="464" y="121"/>
                  </a:lnTo>
                  <a:lnTo>
                    <a:pt x="462" y="120"/>
                  </a:lnTo>
                  <a:lnTo>
                    <a:pt x="461" y="121"/>
                  </a:lnTo>
                  <a:lnTo>
                    <a:pt x="459" y="121"/>
                  </a:lnTo>
                  <a:lnTo>
                    <a:pt x="458" y="122"/>
                  </a:lnTo>
                  <a:lnTo>
                    <a:pt x="458" y="124"/>
                  </a:lnTo>
                  <a:lnTo>
                    <a:pt x="431" y="124"/>
                  </a:lnTo>
                  <a:lnTo>
                    <a:pt x="431" y="1453"/>
                  </a:lnTo>
                  <a:lnTo>
                    <a:pt x="423" y="1453"/>
                  </a:lnTo>
                  <a:lnTo>
                    <a:pt x="422" y="1451"/>
                  </a:lnTo>
                  <a:lnTo>
                    <a:pt x="421" y="1450"/>
                  </a:lnTo>
                  <a:lnTo>
                    <a:pt x="420" y="1448"/>
                  </a:lnTo>
                  <a:lnTo>
                    <a:pt x="417" y="1447"/>
                  </a:lnTo>
                  <a:lnTo>
                    <a:pt x="415" y="1447"/>
                  </a:lnTo>
                  <a:lnTo>
                    <a:pt x="413" y="1447"/>
                  </a:lnTo>
                  <a:lnTo>
                    <a:pt x="410" y="1447"/>
                  </a:lnTo>
                  <a:lnTo>
                    <a:pt x="408" y="1448"/>
                  </a:lnTo>
                  <a:lnTo>
                    <a:pt x="407" y="1450"/>
                  </a:lnTo>
                  <a:lnTo>
                    <a:pt x="406" y="1451"/>
                  </a:lnTo>
                  <a:lnTo>
                    <a:pt x="405" y="1453"/>
                  </a:lnTo>
                  <a:lnTo>
                    <a:pt x="394" y="1453"/>
                  </a:lnTo>
                  <a:lnTo>
                    <a:pt x="394" y="1452"/>
                  </a:lnTo>
                  <a:lnTo>
                    <a:pt x="393" y="1451"/>
                  </a:lnTo>
                  <a:lnTo>
                    <a:pt x="391" y="1450"/>
                  </a:lnTo>
                  <a:lnTo>
                    <a:pt x="389" y="1450"/>
                  </a:lnTo>
                  <a:lnTo>
                    <a:pt x="388" y="1450"/>
                  </a:lnTo>
                  <a:lnTo>
                    <a:pt x="386" y="1451"/>
                  </a:lnTo>
                  <a:lnTo>
                    <a:pt x="385" y="1452"/>
                  </a:lnTo>
                  <a:lnTo>
                    <a:pt x="385" y="1453"/>
                  </a:lnTo>
                  <a:lnTo>
                    <a:pt x="351" y="1453"/>
                  </a:lnTo>
                  <a:lnTo>
                    <a:pt x="351" y="1452"/>
                  </a:lnTo>
                  <a:lnTo>
                    <a:pt x="350" y="1451"/>
                  </a:lnTo>
                  <a:lnTo>
                    <a:pt x="348" y="1450"/>
                  </a:lnTo>
                  <a:lnTo>
                    <a:pt x="347" y="1450"/>
                  </a:lnTo>
                  <a:lnTo>
                    <a:pt x="345" y="1450"/>
                  </a:lnTo>
                  <a:lnTo>
                    <a:pt x="343" y="1451"/>
                  </a:lnTo>
                  <a:lnTo>
                    <a:pt x="343" y="1452"/>
                  </a:lnTo>
                  <a:lnTo>
                    <a:pt x="342" y="1453"/>
                  </a:lnTo>
                  <a:lnTo>
                    <a:pt x="338" y="1453"/>
                  </a:lnTo>
                  <a:lnTo>
                    <a:pt x="337" y="1452"/>
                  </a:lnTo>
                  <a:lnTo>
                    <a:pt x="336" y="1450"/>
                  </a:lnTo>
                  <a:lnTo>
                    <a:pt x="335" y="1449"/>
                  </a:lnTo>
                  <a:lnTo>
                    <a:pt x="333" y="1448"/>
                  </a:lnTo>
                  <a:lnTo>
                    <a:pt x="331" y="1447"/>
                  </a:lnTo>
                  <a:lnTo>
                    <a:pt x="329" y="1447"/>
                  </a:lnTo>
                  <a:lnTo>
                    <a:pt x="327" y="1448"/>
                  </a:lnTo>
                  <a:lnTo>
                    <a:pt x="325" y="1449"/>
                  </a:lnTo>
                  <a:lnTo>
                    <a:pt x="323" y="1450"/>
                  </a:lnTo>
                  <a:lnTo>
                    <a:pt x="322" y="1452"/>
                  </a:lnTo>
                  <a:lnTo>
                    <a:pt x="322" y="1453"/>
                  </a:lnTo>
                  <a:lnTo>
                    <a:pt x="297" y="1453"/>
                  </a:lnTo>
                  <a:lnTo>
                    <a:pt x="297" y="1452"/>
                  </a:lnTo>
                  <a:lnTo>
                    <a:pt x="296" y="1451"/>
                  </a:lnTo>
                  <a:lnTo>
                    <a:pt x="294" y="1450"/>
                  </a:lnTo>
                  <a:lnTo>
                    <a:pt x="293" y="1450"/>
                  </a:lnTo>
                  <a:lnTo>
                    <a:pt x="291" y="1450"/>
                  </a:lnTo>
                  <a:lnTo>
                    <a:pt x="289" y="1451"/>
                  </a:lnTo>
                  <a:lnTo>
                    <a:pt x="288" y="1452"/>
                  </a:lnTo>
                  <a:lnTo>
                    <a:pt x="288" y="1453"/>
                  </a:lnTo>
                  <a:lnTo>
                    <a:pt x="209" y="1453"/>
                  </a:lnTo>
                  <a:lnTo>
                    <a:pt x="209" y="1452"/>
                  </a:lnTo>
                  <a:lnTo>
                    <a:pt x="208" y="1451"/>
                  </a:lnTo>
                  <a:lnTo>
                    <a:pt x="206" y="1450"/>
                  </a:lnTo>
                  <a:lnTo>
                    <a:pt x="205" y="1450"/>
                  </a:lnTo>
                  <a:lnTo>
                    <a:pt x="203" y="1450"/>
                  </a:lnTo>
                  <a:lnTo>
                    <a:pt x="201" y="1451"/>
                  </a:lnTo>
                  <a:lnTo>
                    <a:pt x="200" y="1452"/>
                  </a:lnTo>
                  <a:lnTo>
                    <a:pt x="200" y="1453"/>
                  </a:lnTo>
                  <a:lnTo>
                    <a:pt x="180" y="1453"/>
                  </a:lnTo>
                  <a:lnTo>
                    <a:pt x="180" y="1452"/>
                  </a:lnTo>
                  <a:lnTo>
                    <a:pt x="179" y="1451"/>
                  </a:lnTo>
                  <a:lnTo>
                    <a:pt x="177" y="1450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3" y="1451"/>
                  </a:lnTo>
                  <a:lnTo>
                    <a:pt x="172" y="1452"/>
                  </a:lnTo>
                  <a:lnTo>
                    <a:pt x="171" y="1453"/>
                  </a:lnTo>
                  <a:lnTo>
                    <a:pt x="162" y="1453"/>
                  </a:lnTo>
                  <a:lnTo>
                    <a:pt x="162" y="1452"/>
                  </a:lnTo>
                  <a:lnTo>
                    <a:pt x="161" y="1451"/>
                  </a:lnTo>
                  <a:lnTo>
                    <a:pt x="159" y="1450"/>
                  </a:lnTo>
                  <a:lnTo>
                    <a:pt x="158" y="1450"/>
                  </a:lnTo>
                  <a:lnTo>
                    <a:pt x="156" y="1450"/>
                  </a:lnTo>
                  <a:lnTo>
                    <a:pt x="154" y="1451"/>
                  </a:lnTo>
                  <a:lnTo>
                    <a:pt x="153" y="1452"/>
                  </a:lnTo>
                  <a:lnTo>
                    <a:pt x="153" y="1453"/>
                  </a:lnTo>
                  <a:lnTo>
                    <a:pt x="100" y="1453"/>
                  </a:lnTo>
                  <a:lnTo>
                    <a:pt x="100" y="1452"/>
                  </a:lnTo>
                  <a:lnTo>
                    <a:pt x="99" y="1451"/>
                  </a:lnTo>
                  <a:lnTo>
                    <a:pt x="98" y="1450"/>
                  </a:lnTo>
                  <a:lnTo>
                    <a:pt x="96" y="1450"/>
                  </a:lnTo>
                  <a:lnTo>
                    <a:pt x="94" y="1450"/>
                  </a:lnTo>
                  <a:lnTo>
                    <a:pt x="93" y="1451"/>
                  </a:lnTo>
                  <a:lnTo>
                    <a:pt x="92" y="1452"/>
                  </a:lnTo>
                  <a:lnTo>
                    <a:pt x="91" y="1453"/>
                  </a:lnTo>
                  <a:lnTo>
                    <a:pt x="47" y="1453"/>
                  </a:lnTo>
                  <a:lnTo>
                    <a:pt x="47" y="1452"/>
                  </a:lnTo>
                  <a:lnTo>
                    <a:pt x="46" y="1451"/>
                  </a:lnTo>
                  <a:lnTo>
                    <a:pt x="44" y="1450"/>
                  </a:lnTo>
                  <a:lnTo>
                    <a:pt x="43" y="1450"/>
                  </a:lnTo>
                  <a:lnTo>
                    <a:pt x="41" y="1450"/>
                  </a:lnTo>
                  <a:lnTo>
                    <a:pt x="40" y="1451"/>
                  </a:lnTo>
                  <a:lnTo>
                    <a:pt x="38" y="1452"/>
                  </a:lnTo>
                  <a:lnTo>
                    <a:pt x="38" y="1453"/>
                  </a:lnTo>
                  <a:lnTo>
                    <a:pt x="0" y="14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0" name="Freeform 720"/>
            <p:cNvSpPr>
              <a:spLocks/>
            </p:cNvSpPr>
            <p:nvPr/>
          </p:nvSpPr>
          <p:spPr bwMode="auto">
            <a:xfrm>
              <a:off x="1702" y="2612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1" name="Freeform 721"/>
            <p:cNvSpPr>
              <a:spLocks/>
            </p:cNvSpPr>
            <p:nvPr/>
          </p:nvSpPr>
          <p:spPr bwMode="auto">
            <a:xfrm>
              <a:off x="3253" y="1327"/>
              <a:ext cx="1041" cy="57"/>
            </a:xfrm>
            <a:custGeom>
              <a:avLst/>
              <a:gdLst>
                <a:gd name="T0" fmla="*/ 846 w 1041"/>
                <a:gd name="T1" fmla="*/ 3 h 57"/>
                <a:gd name="T2" fmla="*/ 843 w 1041"/>
                <a:gd name="T3" fmla="*/ 0 h 57"/>
                <a:gd name="T4" fmla="*/ 838 w 1041"/>
                <a:gd name="T5" fmla="*/ 1 h 57"/>
                <a:gd name="T6" fmla="*/ 723 w 1041"/>
                <a:gd name="T7" fmla="*/ 3 h 57"/>
                <a:gd name="T8" fmla="*/ 720 w 1041"/>
                <a:gd name="T9" fmla="*/ 0 h 57"/>
                <a:gd name="T10" fmla="*/ 715 w 1041"/>
                <a:gd name="T11" fmla="*/ 1 h 57"/>
                <a:gd name="T12" fmla="*/ 689 w 1041"/>
                <a:gd name="T13" fmla="*/ 3 h 57"/>
                <a:gd name="T14" fmla="*/ 686 w 1041"/>
                <a:gd name="T15" fmla="*/ 0 h 57"/>
                <a:gd name="T16" fmla="*/ 681 w 1041"/>
                <a:gd name="T17" fmla="*/ 1 h 57"/>
                <a:gd name="T18" fmla="*/ 662 w 1041"/>
                <a:gd name="T19" fmla="*/ 3 h 57"/>
                <a:gd name="T20" fmla="*/ 659 w 1041"/>
                <a:gd name="T21" fmla="*/ 0 h 57"/>
                <a:gd name="T22" fmla="*/ 654 w 1041"/>
                <a:gd name="T23" fmla="*/ 1 h 57"/>
                <a:gd name="T24" fmla="*/ 628 w 1041"/>
                <a:gd name="T25" fmla="*/ 3 h 57"/>
                <a:gd name="T26" fmla="*/ 625 w 1041"/>
                <a:gd name="T27" fmla="*/ 0 h 57"/>
                <a:gd name="T28" fmla="*/ 620 w 1041"/>
                <a:gd name="T29" fmla="*/ 1 h 57"/>
                <a:gd name="T30" fmla="*/ 588 w 1041"/>
                <a:gd name="T31" fmla="*/ 3 h 57"/>
                <a:gd name="T32" fmla="*/ 585 w 1041"/>
                <a:gd name="T33" fmla="*/ 0 h 57"/>
                <a:gd name="T34" fmla="*/ 580 w 1041"/>
                <a:gd name="T35" fmla="*/ 1 h 57"/>
                <a:gd name="T36" fmla="*/ 560 w 1041"/>
                <a:gd name="T37" fmla="*/ 3 h 57"/>
                <a:gd name="T38" fmla="*/ 558 w 1041"/>
                <a:gd name="T39" fmla="*/ 0 h 57"/>
                <a:gd name="T40" fmla="*/ 553 w 1041"/>
                <a:gd name="T41" fmla="*/ 1 h 57"/>
                <a:gd name="T42" fmla="*/ 540 w 1041"/>
                <a:gd name="T43" fmla="*/ 3 h 57"/>
                <a:gd name="T44" fmla="*/ 537 w 1041"/>
                <a:gd name="T45" fmla="*/ 0 h 57"/>
                <a:gd name="T46" fmla="*/ 532 w 1041"/>
                <a:gd name="T47" fmla="*/ 1 h 57"/>
                <a:gd name="T48" fmla="*/ 518 w 1041"/>
                <a:gd name="T49" fmla="*/ 3 h 57"/>
                <a:gd name="T50" fmla="*/ 515 w 1041"/>
                <a:gd name="T51" fmla="*/ 0 h 57"/>
                <a:gd name="T52" fmla="*/ 510 w 1041"/>
                <a:gd name="T53" fmla="*/ 1 h 57"/>
                <a:gd name="T54" fmla="*/ 492 w 1041"/>
                <a:gd name="T55" fmla="*/ 3 h 57"/>
                <a:gd name="T56" fmla="*/ 489 w 1041"/>
                <a:gd name="T57" fmla="*/ 0 h 57"/>
                <a:gd name="T58" fmla="*/ 484 w 1041"/>
                <a:gd name="T59" fmla="*/ 1 h 57"/>
                <a:gd name="T60" fmla="*/ 473 w 1041"/>
                <a:gd name="T61" fmla="*/ 3 h 57"/>
                <a:gd name="T62" fmla="*/ 470 w 1041"/>
                <a:gd name="T63" fmla="*/ 0 h 57"/>
                <a:gd name="T64" fmla="*/ 465 w 1041"/>
                <a:gd name="T65" fmla="*/ 1 h 57"/>
                <a:gd name="T66" fmla="*/ 440 w 1041"/>
                <a:gd name="T67" fmla="*/ 3 h 57"/>
                <a:gd name="T68" fmla="*/ 437 w 1041"/>
                <a:gd name="T69" fmla="*/ 0 h 57"/>
                <a:gd name="T70" fmla="*/ 432 w 1041"/>
                <a:gd name="T71" fmla="*/ 1 h 57"/>
                <a:gd name="T72" fmla="*/ 398 w 1041"/>
                <a:gd name="T73" fmla="*/ 3 h 57"/>
                <a:gd name="T74" fmla="*/ 395 w 1041"/>
                <a:gd name="T75" fmla="*/ 0 h 57"/>
                <a:gd name="T76" fmla="*/ 390 w 1041"/>
                <a:gd name="T77" fmla="*/ 1 h 57"/>
                <a:gd name="T78" fmla="*/ 151 w 1041"/>
                <a:gd name="T79" fmla="*/ 3 h 57"/>
                <a:gd name="T80" fmla="*/ 148 w 1041"/>
                <a:gd name="T81" fmla="*/ 0 h 57"/>
                <a:gd name="T82" fmla="*/ 143 w 1041"/>
                <a:gd name="T83" fmla="*/ 1 h 57"/>
                <a:gd name="T84" fmla="*/ 128 w 1041"/>
                <a:gd name="T85" fmla="*/ 3 h 57"/>
                <a:gd name="T86" fmla="*/ 125 w 1041"/>
                <a:gd name="T87" fmla="*/ 0 h 57"/>
                <a:gd name="T88" fmla="*/ 121 w 1041"/>
                <a:gd name="T89" fmla="*/ 1 h 57"/>
                <a:gd name="T90" fmla="*/ 98 w 1041"/>
                <a:gd name="T91" fmla="*/ 3 h 57"/>
                <a:gd name="T92" fmla="*/ 95 w 1041"/>
                <a:gd name="T93" fmla="*/ 0 h 57"/>
                <a:gd name="T94" fmla="*/ 90 w 1041"/>
                <a:gd name="T95" fmla="*/ 1 h 57"/>
                <a:gd name="T96" fmla="*/ 77 w 1041"/>
                <a:gd name="T97" fmla="*/ 3 h 57"/>
                <a:gd name="T98" fmla="*/ 74 w 1041"/>
                <a:gd name="T99" fmla="*/ 0 h 57"/>
                <a:gd name="T100" fmla="*/ 69 w 1041"/>
                <a:gd name="T101" fmla="*/ 1 h 57"/>
                <a:gd name="T102" fmla="*/ 33 w 1041"/>
                <a:gd name="T103" fmla="*/ 3 h 57"/>
                <a:gd name="T104" fmla="*/ 31 w 1041"/>
                <a:gd name="T105" fmla="*/ 0 h 57"/>
                <a:gd name="T106" fmla="*/ 26 w 1041"/>
                <a:gd name="T107" fmla="*/ 1 h 57"/>
                <a:gd name="T108" fmla="*/ 0 w 1041"/>
                <a:gd name="T109" fmla="*/ 3 h 5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41"/>
                <a:gd name="T166" fmla="*/ 0 h 57"/>
                <a:gd name="T167" fmla="*/ 1041 w 1041"/>
                <a:gd name="T168" fmla="*/ 57 h 5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41" h="57">
                  <a:moveTo>
                    <a:pt x="1041" y="57"/>
                  </a:moveTo>
                  <a:lnTo>
                    <a:pt x="1041" y="3"/>
                  </a:lnTo>
                  <a:lnTo>
                    <a:pt x="846" y="3"/>
                  </a:lnTo>
                  <a:lnTo>
                    <a:pt x="846" y="2"/>
                  </a:lnTo>
                  <a:lnTo>
                    <a:pt x="845" y="1"/>
                  </a:lnTo>
                  <a:lnTo>
                    <a:pt x="843" y="0"/>
                  </a:lnTo>
                  <a:lnTo>
                    <a:pt x="841" y="0"/>
                  </a:lnTo>
                  <a:lnTo>
                    <a:pt x="840" y="0"/>
                  </a:lnTo>
                  <a:lnTo>
                    <a:pt x="838" y="1"/>
                  </a:lnTo>
                  <a:lnTo>
                    <a:pt x="837" y="2"/>
                  </a:lnTo>
                  <a:lnTo>
                    <a:pt x="837" y="3"/>
                  </a:lnTo>
                  <a:lnTo>
                    <a:pt x="723" y="3"/>
                  </a:lnTo>
                  <a:lnTo>
                    <a:pt x="722" y="2"/>
                  </a:lnTo>
                  <a:lnTo>
                    <a:pt x="721" y="1"/>
                  </a:lnTo>
                  <a:lnTo>
                    <a:pt x="720" y="0"/>
                  </a:lnTo>
                  <a:lnTo>
                    <a:pt x="718" y="0"/>
                  </a:lnTo>
                  <a:lnTo>
                    <a:pt x="716" y="0"/>
                  </a:lnTo>
                  <a:lnTo>
                    <a:pt x="715" y="1"/>
                  </a:lnTo>
                  <a:lnTo>
                    <a:pt x="714" y="2"/>
                  </a:lnTo>
                  <a:lnTo>
                    <a:pt x="714" y="3"/>
                  </a:lnTo>
                  <a:lnTo>
                    <a:pt x="689" y="3"/>
                  </a:lnTo>
                  <a:lnTo>
                    <a:pt x="689" y="2"/>
                  </a:lnTo>
                  <a:lnTo>
                    <a:pt x="687" y="1"/>
                  </a:lnTo>
                  <a:lnTo>
                    <a:pt x="686" y="0"/>
                  </a:lnTo>
                  <a:lnTo>
                    <a:pt x="684" y="0"/>
                  </a:lnTo>
                  <a:lnTo>
                    <a:pt x="683" y="0"/>
                  </a:lnTo>
                  <a:lnTo>
                    <a:pt x="681" y="1"/>
                  </a:lnTo>
                  <a:lnTo>
                    <a:pt x="680" y="2"/>
                  </a:lnTo>
                  <a:lnTo>
                    <a:pt x="680" y="3"/>
                  </a:lnTo>
                  <a:lnTo>
                    <a:pt x="662" y="3"/>
                  </a:lnTo>
                  <a:lnTo>
                    <a:pt x="662" y="2"/>
                  </a:lnTo>
                  <a:lnTo>
                    <a:pt x="660" y="1"/>
                  </a:lnTo>
                  <a:lnTo>
                    <a:pt x="659" y="0"/>
                  </a:lnTo>
                  <a:lnTo>
                    <a:pt x="657" y="0"/>
                  </a:lnTo>
                  <a:lnTo>
                    <a:pt x="656" y="0"/>
                  </a:lnTo>
                  <a:lnTo>
                    <a:pt x="654" y="1"/>
                  </a:lnTo>
                  <a:lnTo>
                    <a:pt x="653" y="2"/>
                  </a:lnTo>
                  <a:lnTo>
                    <a:pt x="653" y="3"/>
                  </a:lnTo>
                  <a:lnTo>
                    <a:pt x="628" y="3"/>
                  </a:lnTo>
                  <a:lnTo>
                    <a:pt x="628" y="2"/>
                  </a:lnTo>
                  <a:lnTo>
                    <a:pt x="627" y="1"/>
                  </a:lnTo>
                  <a:lnTo>
                    <a:pt x="625" y="0"/>
                  </a:lnTo>
                  <a:lnTo>
                    <a:pt x="624" y="0"/>
                  </a:lnTo>
                  <a:lnTo>
                    <a:pt x="622" y="0"/>
                  </a:lnTo>
                  <a:lnTo>
                    <a:pt x="620" y="1"/>
                  </a:lnTo>
                  <a:lnTo>
                    <a:pt x="620" y="2"/>
                  </a:lnTo>
                  <a:lnTo>
                    <a:pt x="619" y="3"/>
                  </a:lnTo>
                  <a:lnTo>
                    <a:pt x="588" y="3"/>
                  </a:lnTo>
                  <a:lnTo>
                    <a:pt x="587" y="2"/>
                  </a:lnTo>
                  <a:lnTo>
                    <a:pt x="586" y="1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581" y="0"/>
                  </a:lnTo>
                  <a:lnTo>
                    <a:pt x="580" y="1"/>
                  </a:lnTo>
                  <a:lnTo>
                    <a:pt x="579" y="2"/>
                  </a:lnTo>
                  <a:lnTo>
                    <a:pt x="578" y="3"/>
                  </a:lnTo>
                  <a:lnTo>
                    <a:pt x="560" y="3"/>
                  </a:lnTo>
                  <a:lnTo>
                    <a:pt x="560" y="2"/>
                  </a:lnTo>
                  <a:lnTo>
                    <a:pt x="559" y="1"/>
                  </a:lnTo>
                  <a:lnTo>
                    <a:pt x="558" y="0"/>
                  </a:lnTo>
                  <a:lnTo>
                    <a:pt x="556" y="0"/>
                  </a:lnTo>
                  <a:lnTo>
                    <a:pt x="554" y="0"/>
                  </a:lnTo>
                  <a:lnTo>
                    <a:pt x="553" y="1"/>
                  </a:lnTo>
                  <a:lnTo>
                    <a:pt x="552" y="2"/>
                  </a:lnTo>
                  <a:lnTo>
                    <a:pt x="551" y="3"/>
                  </a:lnTo>
                  <a:lnTo>
                    <a:pt x="540" y="3"/>
                  </a:lnTo>
                  <a:lnTo>
                    <a:pt x="539" y="2"/>
                  </a:lnTo>
                  <a:lnTo>
                    <a:pt x="539" y="1"/>
                  </a:lnTo>
                  <a:lnTo>
                    <a:pt x="537" y="0"/>
                  </a:lnTo>
                  <a:lnTo>
                    <a:pt x="535" y="0"/>
                  </a:lnTo>
                  <a:lnTo>
                    <a:pt x="534" y="0"/>
                  </a:lnTo>
                  <a:lnTo>
                    <a:pt x="532" y="1"/>
                  </a:lnTo>
                  <a:lnTo>
                    <a:pt x="531" y="2"/>
                  </a:lnTo>
                  <a:lnTo>
                    <a:pt x="531" y="3"/>
                  </a:lnTo>
                  <a:lnTo>
                    <a:pt x="518" y="3"/>
                  </a:lnTo>
                  <a:lnTo>
                    <a:pt x="517" y="2"/>
                  </a:lnTo>
                  <a:lnTo>
                    <a:pt x="517" y="1"/>
                  </a:lnTo>
                  <a:lnTo>
                    <a:pt x="515" y="0"/>
                  </a:lnTo>
                  <a:lnTo>
                    <a:pt x="513" y="0"/>
                  </a:lnTo>
                  <a:lnTo>
                    <a:pt x="512" y="0"/>
                  </a:lnTo>
                  <a:lnTo>
                    <a:pt x="510" y="1"/>
                  </a:lnTo>
                  <a:lnTo>
                    <a:pt x="509" y="2"/>
                  </a:lnTo>
                  <a:lnTo>
                    <a:pt x="509" y="3"/>
                  </a:lnTo>
                  <a:lnTo>
                    <a:pt x="492" y="3"/>
                  </a:lnTo>
                  <a:lnTo>
                    <a:pt x="492" y="2"/>
                  </a:lnTo>
                  <a:lnTo>
                    <a:pt x="491" y="1"/>
                  </a:lnTo>
                  <a:lnTo>
                    <a:pt x="489" y="0"/>
                  </a:lnTo>
                  <a:lnTo>
                    <a:pt x="488" y="0"/>
                  </a:lnTo>
                  <a:lnTo>
                    <a:pt x="486" y="0"/>
                  </a:lnTo>
                  <a:lnTo>
                    <a:pt x="484" y="1"/>
                  </a:lnTo>
                  <a:lnTo>
                    <a:pt x="483" y="2"/>
                  </a:lnTo>
                  <a:lnTo>
                    <a:pt x="483" y="3"/>
                  </a:lnTo>
                  <a:lnTo>
                    <a:pt x="473" y="3"/>
                  </a:lnTo>
                  <a:lnTo>
                    <a:pt x="472" y="2"/>
                  </a:lnTo>
                  <a:lnTo>
                    <a:pt x="471" y="1"/>
                  </a:lnTo>
                  <a:lnTo>
                    <a:pt x="470" y="0"/>
                  </a:lnTo>
                  <a:lnTo>
                    <a:pt x="468" y="0"/>
                  </a:lnTo>
                  <a:lnTo>
                    <a:pt x="466" y="0"/>
                  </a:lnTo>
                  <a:lnTo>
                    <a:pt x="465" y="1"/>
                  </a:lnTo>
                  <a:lnTo>
                    <a:pt x="464" y="2"/>
                  </a:lnTo>
                  <a:lnTo>
                    <a:pt x="464" y="3"/>
                  </a:lnTo>
                  <a:lnTo>
                    <a:pt x="440" y="3"/>
                  </a:lnTo>
                  <a:lnTo>
                    <a:pt x="440" y="2"/>
                  </a:lnTo>
                  <a:lnTo>
                    <a:pt x="439" y="1"/>
                  </a:lnTo>
                  <a:lnTo>
                    <a:pt x="437" y="0"/>
                  </a:lnTo>
                  <a:lnTo>
                    <a:pt x="436" y="0"/>
                  </a:lnTo>
                  <a:lnTo>
                    <a:pt x="434" y="0"/>
                  </a:lnTo>
                  <a:lnTo>
                    <a:pt x="432" y="1"/>
                  </a:lnTo>
                  <a:lnTo>
                    <a:pt x="432" y="2"/>
                  </a:lnTo>
                  <a:lnTo>
                    <a:pt x="431" y="3"/>
                  </a:lnTo>
                  <a:lnTo>
                    <a:pt x="398" y="3"/>
                  </a:lnTo>
                  <a:lnTo>
                    <a:pt x="398" y="2"/>
                  </a:lnTo>
                  <a:lnTo>
                    <a:pt x="397" y="1"/>
                  </a:lnTo>
                  <a:lnTo>
                    <a:pt x="395" y="0"/>
                  </a:lnTo>
                  <a:lnTo>
                    <a:pt x="394" y="0"/>
                  </a:lnTo>
                  <a:lnTo>
                    <a:pt x="392" y="0"/>
                  </a:lnTo>
                  <a:lnTo>
                    <a:pt x="390" y="1"/>
                  </a:lnTo>
                  <a:lnTo>
                    <a:pt x="389" y="2"/>
                  </a:lnTo>
                  <a:lnTo>
                    <a:pt x="389" y="3"/>
                  </a:lnTo>
                  <a:lnTo>
                    <a:pt x="151" y="3"/>
                  </a:lnTo>
                  <a:lnTo>
                    <a:pt x="150" y="2"/>
                  </a:lnTo>
                  <a:lnTo>
                    <a:pt x="149" y="1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1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28" y="3"/>
                  </a:lnTo>
                  <a:lnTo>
                    <a:pt x="128" y="2"/>
                  </a:lnTo>
                  <a:lnTo>
                    <a:pt x="127" y="1"/>
                  </a:lnTo>
                  <a:lnTo>
                    <a:pt x="125" y="0"/>
                  </a:lnTo>
                  <a:lnTo>
                    <a:pt x="124" y="0"/>
                  </a:lnTo>
                  <a:lnTo>
                    <a:pt x="122" y="0"/>
                  </a:lnTo>
                  <a:lnTo>
                    <a:pt x="121" y="1"/>
                  </a:lnTo>
                  <a:lnTo>
                    <a:pt x="120" y="2"/>
                  </a:lnTo>
                  <a:lnTo>
                    <a:pt x="119" y="3"/>
                  </a:lnTo>
                  <a:lnTo>
                    <a:pt x="98" y="3"/>
                  </a:lnTo>
                  <a:lnTo>
                    <a:pt x="98" y="2"/>
                  </a:lnTo>
                  <a:lnTo>
                    <a:pt x="96" y="1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0"/>
                  </a:lnTo>
                  <a:lnTo>
                    <a:pt x="90" y="1"/>
                  </a:lnTo>
                  <a:lnTo>
                    <a:pt x="89" y="2"/>
                  </a:lnTo>
                  <a:lnTo>
                    <a:pt x="89" y="3"/>
                  </a:lnTo>
                  <a:lnTo>
                    <a:pt x="77" y="3"/>
                  </a:lnTo>
                  <a:lnTo>
                    <a:pt x="76" y="2"/>
                  </a:lnTo>
                  <a:lnTo>
                    <a:pt x="75" y="1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9" y="1"/>
                  </a:lnTo>
                  <a:lnTo>
                    <a:pt x="68" y="2"/>
                  </a:lnTo>
                  <a:lnTo>
                    <a:pt x="67" y="3"/>
                  </a:lnTo>
                  <a:lnTo>
                    <a:pt x="33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6" y="1"/>
                  </a:lnTo>
                  <a:lnTo>
                    <a:pt x="25" y="2"/>
                  </a:lnTo>
                  <a:lnTo>
                    <a:pt x="24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2" name="Freeform 722"/>
            <p:cNvSpPr>
              <a:spLocks/>
            </p:cNvSpPr>
            <p:nvPr/>
          </p:nvSpPr>
          <p:spPr bwMode="auto">
            <a:xfrm>
              <a:off x="4288" y="138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3" name="Freeform 723"/>
            <p:cNvSpPr>
              <a:spLocks/>
            </p:cNvSpPr>
            <p:nvPr/>
          </p:nvSpPr>
          <p:spPr bwMode="auto">
            <a:xfrm>
              <a:off x="3242" y="1326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4" name="Freeform 724"/>
            <p:cNvSpPr>
              <a:spLocks/>
            </p:cNvSpPr>
            <p:nvPr/>
          </p:nvSpPr>
          <p:spPr bwMode="auto">
            <a:xfrm>
              <a:off x="3253" y="1370"/>
              <a:ext cx="173" cy="389"/>
            </a:xfrm>
            <a:custGeom>
              <a:avLst/>
              <a:gdLst>
                <a:gd name="T0" fmla="*/ 173 w 173"/>
                <a:gd name="T1" fmla="*/ 389 h 389"/>
                <a:gd name="T2" fmla="*/ 173 w 173"/>
                <a:gd name="T3" fmla="*/ 4 h 389"/>
                <a:gd name="T4" fmla="*/ 151 w 173"/>
                <a:gd name="T5" fmla="*/ 4 h 389"/>
                <a:gd name="T6" fmla="*/ 150 w 173"/>
                <a:gd name="T7" fmla="*/ 3 h 389"/>
                <a:gd name="T8" fmla="*/ 149 w 173"/>
                <a:gd name="T9" fmla="*/ 1 h 389"/>
                <a:gd name="T10" fmla="*/ 148 w 173"/>
                <a:gd name="T11" fmla="*/ 1 h 389"/>
                <a:gd name="T12" fmla="*/ 146 w 173"/>
                <a:gd name="T13" fmla="*/ 0 h 389"/>
                <a:gd name="T14" fmla="*/ 145 w 173"/>
                <a:gd name="T15" fmla="*/ 1 h 389"/>
                <a:gd name="T16" fmla="*/ 143 w 173"/>
                <a:gd name="T17" fmla="*/ 1 h 389"/>
                <a:gd name="T18" fmla="*/ 142 w 173"/>
                <a:gd name="T19" fmla="*/ 3 h 389"/>
                <a:gd name="T20" fmla="*/ 142 w 173"/>
                <a:gd name="T21" fmla="*/ 4 h 389"/>
                <a:gd name="T22" fmla="*/ 128 w 173"/>
                <a:gd name="T23" fmla="*/ 4 h 389"/>
                <a:gd name="T24" fmla="*/ 128 w 173"/>
                <a:gd name="T25" fmla="*/ 3 h 389"/>
                <a:gd name="T26" fmla="*/ 127 w 173"/>
                <a:gd name="T27" fmla="*/ 1 h 389"/>
                <a:gd name="T28" fmla="*/ 125 w 173"/>
                <a:gd name="T29" fmla="*/ 1 h 389"/>
                <a:gd name="T30" fmla="*/ 124 w 173"/>
                <a:gd name="T31" fmla="*/ 0 h 389"/>
                <a:gd name="T32" fmla="*/ 122 w 173"/>
                <a:gd name="T33" fmla="*/ 1 h 389"/>
                <a:gd name="T34" fmla="*/ 121 w 173"/>
                <a:gd name="T35" fmla="*/ 1 h 389"/>
                <a:gd name="T36" fmla="*/ 120 w 173"/>
                <a:gd name="T37" fmla="*/ 3 h 389"/>
                <a:gd name="T38" fmla="*/ 119 w 173"/>
                <a:gd name="T39" fmla="*/ 4 h 389"/>
                <a:gd name="T40" fmla="*/ 98 w 173"/>
                <a:gd name="T41" fmla="*/ 4 h 389"/>
                <a:gd name="T42" fmla="*/ 98 w 173"/>
                <a:gd name="T43" fmla="*/ 3 h 389"/>
                <a:gd name="T44" fmla="*/ 96 w 173"/>
                <a:gd name="T45" fmla="*/ 1 h 389"/>
                <a:gd name="T46" fmla="*/ 95 w 173"/>
                <a:gd name="T47" fmla="*/ 1 h 389"/>
                <a:gd name="T48" fmla="*/ 93 w 173"/>
                <a:gd name="T49" fmla="*/ 0 h 389"/>
                <a:gd name="T50" fmla="*/ 92 w 173"/>
                <a:gd name="T51" fmla="*/ 1 h 389"/>
                <a:gd name="T52" fmla="*/ 90 w 173"/>
                <a:gd name="T53" fmla="*/ 1 h 389"/>
                <a:gd name="T54" fmla="*/ 89 w 173"/>
                <a:gd name="T55" fmla="*/ 3 h 389"/>
                <a:gd name="T56" fmla="*/ 89 w 173"/>
                <a:gd name="T57" fmla="*/ 4 h 389"/>
                <a:gd name="T58" fmla="*/ 77 w 173"/>
                <a:gd name="T59" fmla="*/ 4 h 389"/>
                <a:gd name="T60" fmla="*/ 76 w 173"/>
                <a:gd name="T61" fmla="*/ 3 h 389"/>
                <a:gd name="T62" fmla="*/ 75 w 173"/>
                <a:gd name="T63" fmla="*/ 1 h 389"/>
                <a:gd name="T64" fmla="*/ 74 w 173"/>
                <a:gd name="T65" fmla="*/ 1 h 389"/>
                <a:gd name="T66" fmla="*/ 72 w 173"/>
                <a:gd name="T67" fmla="*/ 0 h 389"/>
                <a:gd name="T68" fmla="*/ 70 w 173"/>
                <a:gd name="T69" fmla="*/ 1 h 389"/>
                <a:gd name="T70" fmla="*/ 69 w 173"/>
                <a:gd name="T71" fmla="*/ 1 h 389"/>
                <a:gd name="T72" fmla="*/ 68 w 173"/>
                <a:gd name="T73" fmla="*/ 3 h 389"/>
                <a:gd name="T74" fmla="*/ 67 w 173"/>
                <a:gd name="T75" fmla="*/ 4 h 389"/>
                <a:gd name="T76" fmla="*/ 54 w 173"/>
                <a:gd name="T77" fmla="*/ 4 h 389"/>
                <a:gd name="T78" fmla="*/ 54 w 173"/>
                <a:gd name="T79" fmla="*/ 3 h 389"/>
                <a:gd name="T80" fmla="*/ 53 w 173"/>
                <a:gd name="T81" fmla="*/ 1 h 389"/>
                <a:gd name="T82" fmla="*/ 51 w 173"/>
                <a:gd name="T83" fmla="*/ 1 h 389"/>
                <a:gd name="T84" fmla="*/ 49 w 173"/>
                <a:gd name="T85" fmla="*/ 0 h 389"/>
                <a:gd name="T86" fmla="*/ 48 w 173"/>
                <a:gd name="T87" fmla="*/ 1 h 389"/>
                <a:gd name="T88" fmla="*/ 46 w 173"/>
                <a:gd name="T89" fmla="*/ 1 h 389"/>
                <a:gd name="T90" fmla="*/ 45 w 173"/>
                <a:gd name="T91" fmla="*/ 3 h 389"/>
                <a:gd name="T92" fmla="*/ 45 w 173"/>
                <a:gd name="T93" fmla="*/ 4 h 389"/>
                <a:gd name="T94" fmla="*/ 33 w 173"/>
                <a:gd name="T95" fmla="*/ 4 h 389"/>
                <a:gd name="T96" fmla="*/ 33 w 173"/>
                <a:gd name="T97" fmla="*/ 3 h 389"/>
                <a:gd name="T98" fmla="*/ 32 w 173"/>
                <a:gd name="T99" fmla="*/ 1 h 389"/>
                <a:gd name="T100" fmla="*/ 31 w 173"/>
                <a:gd name="T101" fmla="*/ 1 h 389"/>
                <a:gd name="T102" fmla="*/ 29 w 173"/>
                <a:gd name="T103" fmla="*/ 0 h 389"/>
                <a:gd name="T104" fmla="*/ 27 w 173"/>
                <a:gd name="T105" fmla="*/ 1 h 389"/>
                <a:gd name="T106" fmla="*/ 26 w 173"/>
                <a:gd name="T107" fmla="*/ 1 h 389"/>
                <a:gd name="T108" fmla="*/ 25 w 173"/>
                <a:gd name="T109" fmla="*/ 3 h 389"/>
                <a:gd name="T110" fmla="*/ 24 w 173"/>
                <a:gd name="T111" fmla="*/ 4 h 389"/>
                <a:gd name="T112" fmla="*/ 0 w 173"/>
                <a:gd name="T113" fmla="*/ 4 h 38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3"/>
                <a:gd name="T172" fmla="*/ 0 h 389"/>
                <a:gd name="T173" fmla="*/ 173 w 173"/>
                <a:gd name="T174" fmla="*/ 389 h 38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3" h="389">
                  <a:moveTo>
                    <a:pt x="173" y="389"/>
                  </a:moveTo>
                  <a:lnTo>
                    <a:pt x="173" y="4"/>
                  </a:lnTo>
                  <a:lnTo>
                    <a:pt x="151" y="4"/>
                  </a:lnTo>
                  <a:lnTo>
                    <a:pt x="150" y="3"/>
                  </a:lnTo>
                  <a:lnTo>
                    <a:pt x="149" y="1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42" y="3"/>
                  </a:lnTo>
                  <a:lnTo>
                    <a:pt x="142" y="4"/>
                  </a:lnTo>
                  <a:lnTo>
                    <a:pt x="128" y="4"/>
                  </a:lnTo>
                  <a:lnTo>
                    <a:pt x="128" y="3"/>
                  </a:lnTo>
                  <a:lnTo>
                    <a:pt x="127" y="1"/>
                  </a:lnTo>
                  <a:lnTo>
                    <a:pt x="125" y="1"/>
                  </a:lnTo>
                  <a:lnTo>
                    <a:pt x="124" y="0"/>
                  </a:lnTo>
                  <a:lnTo>
                    <a:pt x="122" y="1"/>
                  </a:lnTo>
                  <a:lnTo>
                    <a:pt x="121" y="1"/>
                  </a:lnTo>
                  <a:lnTo>
                    <a:pt x="120" y="3"/>
                  </a:lnTo>
                  <a:lnTo>
                    <a:pt x="119" y="4"/>
                  </a:lnTo>
                  <a:lnTo>
                    <a:pt x="98" y="4"/>
                  </a:lnTo>
                  <a:lnTo>
                    <a:pt x="98" y="3"/>
                  </a:lnTo>
                  <a:lnTo>
                    <a:pt x="96" y="1"/>
                  </a:lnTo>
                  <a:lnTo>
                    <a:pt x="95" y="1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0" y="1"/>
                  </a:lnTo>
                  <a:lnTo>
                    <a:pt x="89" y="3"/>
                  </a:lnTo>
                  <a:lnTo>
                    <a:pt x="89" y="4"/>
                  </a:lnTo>
                  <a:lnTo>
                    <a:pt x="77" y="4"/>
                  </a:lnTo>
                  <a:lnTo>
                    <a:pt x="76" y="3"/>
                  </a:lnTo>
                  <a:lnTo>
                    <a:pt x="75" y="1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0" y="1"/>
                  </a:lnTo>
                  <a:lnTo>
                    <a:pt x="69" y="1"/>
                  </a:lnTo>
                  <a:lnTo>
                    <a:pt x="68" y="3"/>
                  </a:lnTo>
                  <a:lnTo>
                    <a:pt x="67" y="4"/>
                  </a:lnTo>
                  <a:lnTo>
                    <a:pt x="54" y="4"/>
                  </a:lnTo>
                  <a:lnTo>
                    <a:pt x="54" y="3"/>
                  </a:lnTo>
                  <a:lnTo>
                    <a:pt x="53" y="1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8" y="1"/>
                  </a:lnTo>
                  <a:lnTo>
                    <a:pt x="46" y="1"/>
                  </a:lnTo>
                  <a:lnTo>
                    <a:pt x="45" y="3"/>
                  </a:lnTo>
                  <a:lnTo>
                    <a:pt x="45" y="4"/>
                  </a:lnTo>
                  <a:lnTo>
                    <a:pt x="33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5" y="3"/>
                  </a:lnTo>
                  <a:lnTo>
                    <a:pt x="24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5" name="Freeform 725"/>
            <p:cNvSpPr>
              <a:spLocks/>
            </p:cNvSpPr>
            <p:nvPr/>
          </p:nvSpPr>
          <p:spPr bwMode="auto">
            <a:xfrm>
              <a:off x="3420" y="175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6" name="Freeform 726"/>
            <p:cNvSpPr>
              <a:spLocks/>
            </p:cNvSpPr>
            <p:nvPr/>
          </p:nvSpPr>
          <p:spPr bwMode="auto">
            <a:xfrm>
              <a:off x="3242" y="1369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7" name="Freeform 727"/>
            <p:cNvSpPr>
              <a:spLocks/>
            </p:cNvSpPr>
            <p:nvPr/>
          </p:nvSpPr>
          <p:spPr bwMode="auto">
            <a:xfrm>
              <a:off x="2907" y="1397"/>
              <a:ext cx="108" cy="418"/>
            </a:xfrm>
            <a:custGeom>
              <a:avLst/>
              <a:gdLst>
                <a:gd name="T0" fmla="*/ 0 w 108"/>
                <a:gd name="T1" fmla="*/ 418 h 418"/>
                <a:gd name="T2" fmla="*/ 0 w 108"/>
                <a:gd name="T3" fmla="*/ 314 h 418"/>
                <a:gd name="T4" fmla="*/ 18 w 108"/>
                <a:gd name="T5" fmla="*/ 314 h 418"/>
                <a:gd name="T6" fmla="*/ 18 w 108"/>
                <a:gd name="T7" fmla="*/ 313 h 418"/>
                <a:gd name="T8" fmla="*/ 19 w 108"/>
                <a:gd name="T9" fmla="*/ 312 h 418"/>
                <a:gd name="T10" fmla="*/ 20 w 108"/>
                <a:gd name="T11" fmla="*/ 311 h 418"/>
                <a:gd name="T12" fmla="*/ 22 w 108"/>
                <a:gd name="T13" fmla="*/ 311 h 418"/>
                <a:gd name="T14" fmla="*/ 24 w 108"/>
                <a:gd name="T15" fmla="*/ 311 h 418"/>
                <a:gd name="T16" fmla="*/ 25 w 108"/>
                <a:gd name="T17" fmla="*/ 312 h 418"/>
                <a:gd name="T18" fmla="*/ 26 w 108"/>
                <a:gd name="T19" fmla="*/ 313 h 418"/>
                <a:gd name="T20" fmla="*/ 27 w 108"/>
                <a:gd name="T21" fmla="*/ 314 h 418"/>
                <a:gd name="T22" fmla="*/ 67 w 108"/>
                <a:gd name="T23" fmla="*/ 314 h 418"/>
                <a:gd name="T24" fmla="*/ 67 w 108"/>
                <a:gd name="T25" fmla="*/ 313 h 418"/>
                <a:gd name="T26" fmla="*/ 68 w 108"/>
                <a:gd name="T27" fmla="*/ 312 h 418"/>
                <a:gd name="T28" fmla="*/ 69 w 108"/>
                <a:gd name="T29" fmla="*/ 311 h 418"/>
                <a:gd name="T30" fmla="*/ 71 w 108"/>
                <a:gd name="T31" fmla="*/ 311 h 418"/>
                <a:gd name="T32" fmla="*/ 73 w 108"/>
                <a:gd name="T33" fmla="*/ 311 h 418"/>
                <a:gd name="T34" fmla="*/ 74 w 108"/>
                <a:gd name="T35" fmla="*/ 312 h 418"/>
                <a:gd name="T36" fmla="*/ 75 w 108"/>
                <a:gd name="T37" fmla="*/ 313 h 418"/>
                <a:gd name="T38" fmla="*/ 76 w 108"/>
                <a:gd name="T39" fmla="*/ 314 h 418"/>
                <a:gd name="T40" fmla="*/ 84 w 108"/>
                <a:gd name="T41" fmla="*/ 314 h 418"/>
                <a:gd name="T42" fmla="*/ 84 w 108"/>
                <a:gd name="T43" fmla="*/ 312 h 418"/>
                <a:gd name="T44" fmla="*/ 85 w 108"/>
                <a:gd name="T45" fmla="*/ 311 h 418"/>
                <a:gd name="T46" fmla="*/ 86 w 108"/>
                <a:gd name="T47" fmla="*/ 310 h 418"/>
                <a:gd name="T48" fmla="*/ 88 w 108"/>
                <a:gd name="T49" fmla="*/ 309 h 418"/>
                <a:gd name="T50" fmla="*/ 90 w 108"/>
                <a:gd name="T51" fmla="*/ 309 h 418"/>
                <a:gd name="T52" fmla="*/ 92 w 108"/>
                <a:gd name="T53" fmla="*/ 309 h 418"/>
                <a:gd name="T54" fmla="*/ 94 w 108"/>
                <a:gd name="T55" fmla="*/ 310 h 418"/>
                <a:gd name="T56" fmla="*/ 96 w 108"/>
                <a:gd name="T57" fmla="*/ 311 h 418"/>
                <a:gd name="T58" fmla="*/ 97 w 108"/>
                <a:gd name="T59" fmla="*/ 312 h 418"/>
                <a:gd name="T60" fmla="*/ 97 w 108"/>
                <a:gd name="T61" fmla="*/ 314 h 418"/>
                <a:gd name="T62" fmla="*/ 108 w 108"/>
                <a:gd name="T63" fmla="*/ 314 h 418"/>
                <a:gd name="T64" fmla="*/ 108 w 108"/>
                <a:gd name="T65" fmla="*/ 0 h 4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8"/>
                <a:gd name="T100" fmla="*/ 0 h 418"/>
                <a:gd name="T101" fmla="*/ 108 w 108"/>
                <a:gd name="T102" fmla="*/ 418 h 41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8" h="418">
                  <a:moveTo>
                    <a:pt x="0" y="418"/>
                  </a:moveTo>
                  <a:lnTo>
                    <a:pt x="0" y="314"/>
                  </a:lnTo>
                  <a:lnTo>
                    <a:pt x="18" y="314"/>
                  </a:lnTo>
                  <a:lnTo>
                    <a:pt x="18" y="313"/>
                  </a:lnTo>
                  <a:lnTo>
                    <a:pt x="19" y="312"/>
                  </a:lnTo>
                  <a:lnTo>
                    <a:pt x="20" y="311"/>
                  </a:lnTo>
                  <a:lnTo>
                    <a:pt x="22" y="311"/>
                  </a:lnTo>
                  <a:lnTo>
                    <a:pt x="24" y="311"/>
                  </a:lnTo>
                  <a:lnTo>
                    <a:pt x="25" y="312"/>
                  </a:lnTo>
                  <a:lnTo>
                    <a:pt x="26" y="313"/>
                  </a:lnTo>
                  <a:lnTo>
                    <a:pt x="27" y="314"/>
                  </a:lnTo>
                  <a:lnTo>
                    <a:pt x="67" y="314"/>
                  </a:lnTo>
                  <a:lnTo>
                    <a:pt x="67" y="313"/>
                  </a:lnTo>
                  <a:lnTo>
                    <a:pt x="68" y="312"/>
                  </a:lnTo>
                  <a:lnTo>
                    <a:pt x="69" y="311"/>
                  </a:lnTo>
                  <a:lnTo>
                    <a:pt x="71" y="311"/>
                  </a:lnTo>
                  <a:lnTo>
                    <a:pt x="73" y="311"/>
                  </a:lnTo>
                  <a:lnTo>
                    <a:pt x="74" y="312"/>
                  </a:lnTo>
                  <a:lnTo>
                    <a:pt x="75" y="313"/>
                  </a:lnTo>
                  <a:lnTo>
                    <a:pt x="76" y="314"/>
                  </a:lnTo>
                  <a:lnTo>
                    <a:pt x="84" y="314"/>
                  </a:lnTo>
                  <a:lnTo>
                    <a:pt x="84" y="312"/>
                  </a:lnTo>
                  <a:lnTo>
                    <a:pt x="85" y="311"/>
                  </a:lnTo>
                  <a:lnTo>
                    <a:pt x="86" y="310"/>
                  </a:lnTo>
                  <a:lnTo>
                    <a:pt x="88" y="309"/>
                  </a:lnTo>
                  <a:lnTo>
                    <a:pt x="90" y="309"/>
                  </a:lnTo>
                  <a:lnTo>
                    <a:pt x="92" y="309"/>
                  </a:lnTo>
                  <a:lnTo>
                    <a:pt x="94" y="310"/>
                  </a:lnTo>
                  <a:lnTo>
                    <a:pt x="96" y="311"/>
                  </a:lnTo>
                  <a:lnTo>
                    <a:pt x="97" y="312"/>
                  </a:lnTo>
                  <a:lnTo>
                    <a:pt x="97" y="314"/>
                  </a:lnTo>
                  <a:lnTo>
                    <a:pt x="108" y="314"/>
                  </a:lnTo>
                  <a:lnTo>
                    <a:pt x="108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8" name="Freeform 728"/>
            <p:cNvSpPr>
              <a:spLocks/>
            </p:cNvSpPr>
            <p:nvPr/>
          </p:nvSpPr>
          <p:spPr bwMode="auto">
            <a:xfrm>
              <a:off x="2901" y="181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9" name="Freeform 729"/>
            <p:cNvSpPr>
              <a:spLocks/>
            </p:cNvSpPr>
            <p:nvPr/>
          </p:nvSpPr>
          <p:spPr bwMode="auto">
            <a:xfrm>
              <a:off x="3009" y="138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0" name="Freeform 730"/>
            <p:cNvSpPr>
              <a:spLocks/>
            </p:cNvSpPr>
            <p:nvPr/>
          </p:nvSpPr>
          <p:spPr bwMode="auto">
            <a:xfrm>
              <a:off x="1713" y="1388"/>
              <a:ext cx="1407" cy="1319"/>
            </a:xfrm>
            <a:custGeom>
              <a:avLst/>
              <a:gdLst>
                <a:gd name="T0" fmla="*/ 1279 w 1407"/>
                <a:gd name="T1" fmla="*/ 231 h 1319"/>
                <a:gd name="T2" fmla="*/ 1288 w 1407"/>
                <a:gd name="T3" fmla="*/ 230 h 1319"/>
                <a:gd name="T4" fmla="*/ 1298 w 1407"/>
                <a:gd name="T5" fmla="*/ 233 h 1319"/>
                <a:gd name="T6" fmla="*/ 1306 w 1407"/>
                <a:gd name="T7" fmla="*/ 232 h 1319"/>
                <a:gd name="T8" fmla="*/ 1319 w 1407"/>
                <a:gd name="T9" fmla="*/ 232 h 1319"/>
                <a:gd name="T10" fmla="*/ 1327 w 1407"/>
                <a:gd name="T11" fmla="*/ 233 h 1319"/>
                <a:gd name="T12" fmla="*/ 1345 w 1407"/>
                <a:gd name="T13" fmla="*/ 231 h 1319"/>
                <a:gd name="T14" fmla="*/ 1351 w 1407"/>
                <a:gd name="T15" fmla="*/ 234 h 1319"/>
                <a:gd name="T16" fmla="*/ 1368 w 1407"/>
                <a:gd name="T17" fmla="*/ 231 h 1319"/>
                <a:gd name="T18" fmla="*/ 1383 w 1407"/>
                <a:gd name="T19" fmla="*/ 234 h 1319"/>
                <a:gd name="T20" fmla="*/ 1389 w 1407"/>
                <a:gd name="T21" fmla="*/ 231 h 1319"/>
                <a:gd name="T22" fmla="*/ 1407 w 1407"/>
                <a:gd name="T23" fmla="*/ 1319 h 1319"/>
                <a:gd name="T24" fmla="*/ 1370 w 1407"/>
                <a:gd name="T25" fmla="*/ 1316 h 1319"/>
                <a:gd name="T26" fmla="*/ 1257 w 1407"/>
                <a:gd name="T27" fmla="*/ 1319 h 1319"/>
                <a:gd name="T28" fmla="*/ 1251 w 1407"/>
                <a:gd name="T29" fmla="*/ 1316 h 1319"/>
                <a:gd name="T30" fmla="*/ 1082 w 1407"/>
                <a:gd name="T31" fmla="*/ 1318 h 1319"/>
                <a:gd name="T32" fmla="*/ 1075 w 1407"/>
                <a:gd name="T33" fmla="*/ 1317 h 1319"/>
                <a:gd name="T34" fmla="*/ 981 w 1407"/>
                <a:gd name="T35" fmla="*/ 1317 h 1319"/>
                <a:gd name="T36" fmla="*/ 973 w 1407"/>
                <a:gd name="T37" fmla="*/ 1318 h 1319"/>
                <a:gd name="T38" fmla="*/ 916 w 1407"/>
                <a:gd name="T39" fmla="*/ 1316 h 1319"/>
                <a:gd name="T40" fmla="*/ 910 w 1407"/>
                <a:gd name="T41" fmla="*/ 1319 h 1319"/>
                <a:gd name="T42" fmla="*/ 892 w 1407"/>
                <a:gd name="T43" fmla="*/ 1316 h 1319"/>
                <a:gd name="T44" fmla="*/ 844 w 1407"/>
                <a:gd name="T45" fmla="*/ 1319 h 1319"/>
                <a:gd name="T46" fmla="*/ 838 w 1407"/>
                <a:gd name="T47" fmla="*/ 1316 h 1319"/>
                <a:gd name="T48" fmla="*/ 772 w 1407"/>
                <a:gd name="T49" fmla="*/ 1318 h 1319"/>
                <a:gd name="T50" fmla="*/ 764 w 1407"/>
                <a:gd name="T51" fmla="*/ 1317 h 1319"/>
                <a:gd name="T52" fmla="*/ 708 w 1407"/>
                <a:gd name="T53" fmla="*/ 1317 h 1319"/>
                <a:gd name="T54" fmla="*/ 701 w 1407"/>
                <a:gd name="T55" fmla="*/ 1318 h 1319"/>
                <a:gd name="T56" fmla="*/ 687 w 1407"/>
                <a:gd name="T57" fmla="*/ 1316 h 1319"/>
                <a:gd name="T58" fmla="*/ 680 w 1407"/>
                <a:gd name="T59" fmla="*/ 1319 h 1319"/>
                <a:gd name="T60" fmla="*/ 655 w 1407"/>
                <a:gd name="T61" fmla="*/ 1316 h 1319"/>
                <a:gd name="T62" fmla="*/ 631 w 1407"/>
                <a:gd name="T63" fmla="*/ 1319 h 1319"/>
                <a:gd name="T64" fmla="*/ 624 w 1407"/>
                <a:gd name="T65" fmla="*/ 1316 h 1319"/>
                <a:gd name="T66" fmla="*/ 563 w 1407"/>
                <a:gd name="T67" fmla="*/ 1253 h 1319"/>
                <a:gd name="T68" fmla="*/ 538 w 1407"/>
                <a:gd name="T69" fmla="*/ 1250 h 1319"/>
                <a:gd name="T70" fmla="*/ 443 w 1407"/>
                <a:gd name="T71" fmla="*/ 1253 h 1319"/>
                <a:gd name="T72" fmla="*/ 437 w 1407"/>
                <a:gd name="T73" fmla="*/ 1250 h 1319"/>
                <a:gd name="T74" fmla="*/ 422 w 1407"/>
                <a:gd name="T75" fmla="*/ 1251 h 1319"/>
                <a:gd name="T76" fmla="*/ 413 w 1407"/>
                <a:gd name="T77" fmla="*/ 1246 h 1319"/>
                <a:gd name="T78" fmla="*/ 405 w 1407"/>
                <a:gd name="T79" fmla="*/ 1253 h 1319"/>
                <a:gd name="T80" fmla="*/ 389 w 1407"/>
                <a:gd name="T81" fmla="*/ 1250 h 1319"/>
                <a:gd name="T82" fmla="*/ 351 w 1407"/>
                <a:gd name="T83" fmla="*/ 1253 h 1319"/>
                <a:gd name="T84" fmla="*/ 345 w 1407"/>
                <a:gd name="T85" fmla="*/ 1250 h 1319"/>
                <a:gd name="T86" fmla="*/ 337 w 1407"/>
                <a:gd name="T87" fmla="*/ 1251 h 1319"/>
                <a:gd name="T88" fmla="*/ 329 w 1407"/>
                <a:gd name="T89" fmla="*/ 1247 h 1319"/>
                <a:gd name="T90" fmla="*/ 322 w 1407"/>
                <a:gd name="T91" fmla="*/ 1253 h 1319"/>
                <a:gd name="T92" fmla="*/ 293 w 1407"/>
                <a:gd name="T93" fmla="*/ 1250 h 1319"/>
                <a:gd name="T94" fmla="*/ 209 w 1407"/>
                <a:gd name="T95" fmla="*/ 1253 h 1319"/>
                <a:gd name="T96" fmla="*/ 203 w 1407"/>
                <a:gd name="T97" fmla="*/ 1250 h 1319"/>
                <a:gd name="T98" fmla="*/ 180 w 1407"/>
                <a:gd name="T99" fmla="*/ 1252 h 1319"/>
                <a:gd name="T100" fmla="*/ 173 w 1407"/>
                <a:gd name="T101" fmla="*/ 1251 h 1319"/>
                <a:gd name="T102" fmla="*/ 161 w 1407"/>
                <a:gd name="T103" fmla="*/ 1251 h 1319"/>
                <a:gd name="T104" fmla="*/ 153 w 1407"/>
                <a:gd name="T105" fmla="*/ 1252 h 1319"/>
                <a:gd name="T106" fmla="*/ 98 w 1407"/>
                <a:gd name="T107" fmla="*/ 1250 h 1319"/>
                <a:gd name="T108" fmla="*/ 91 w 1407"/>
                <a:gd name="T109" fmla="*/ 1253 h 1319"/>
                <a:gd name="T110" fmla="*/ 43 w 1407"/>
                <a:gd name="T111" fmla="*/ 1250 h 1319"/>
                <a:gd name="T112" fmla="*/ 0 w 1407"/>
                <a:gd name="T113" fmla="*/ 1253 h 131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07"/>
                <a:gd name="T172" fmla="*/ 0 h 1319"/>
                <a:gd name="T173" fmla="*/ 1407 w 1407"/>
                <a:gd name="T174" fmla="*/ 1319 h 131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07" h="1319">
                  <a:moveTo>
                    <a:pt x="1225" y="0"/>
                  </a:moveTo>
                  <a:lnTo>
                    <a:pt x="1225" y="234"/>
                  </a:lnTo>
                  <a:lnTo>
                    <a:pt x="1278" y="234"/>
                  </a:lnTo>
                  <a:lnTo>
                    <a:pt x="1278" y="233"/>
                  </a:lnTo>
                  <a:lnTo>
                    <a:pt x="1279" y="231"/>
                  </a:lnTo>
                  <a:lnTo>
                    <a:pt x="1280" y="230"/>
                  </a:lnTo>
                  <a:lnTo>
                    <a:pt x="1282" y="230"/>
                  </a:lnTo>
                  <a:lnTo>
                    <a:pt x="1284" y="229"/>
                  </a:lnTo>
                  <a:lnTo>
                    <a:pt x="1286" y="230"/>
                  </a:lnTo>
                  <a:lnTo>
                    <a:pt x="1288" y="230"/>
                  </a:lnTo>
                  <a:lnTo>
                    <a:pt x="1290" y="231"/>
                  </a:lnTo>
                  <a:lnTo>
                    <a:pt x="1291" y="233"/>
                  </a:lnTo>
                  <a:lnTo>
                    <a:pt x="1291" y="234"/>
                  </a:lnTo>
                  <a:lnTo>
                    <a:pt x="1298" y="234"/>
                  </a:lnTo>
                  <a:lnTo>
                    <a:pt x="1298" y="233"/>
                  </a:lnTo>
                  <a:lnTo>
                    <a:pt x="1299" y="232"/>
                  </a:lnTo>
                  <a:lnTo>
                    <a:pt x="1301" y="231"/>
                  </a:lnTo>
                  <a:lnTo>
                    <a:pt x="1302" y="231"/>
                  </a:lnTo>
                  <a:lnTo>
                    <a:pt x="1304" y="231"/>
                  </a:lnTo>
                  <a:lnTo>
                    <a:pt x="1306" y="232"/>
                  </a:lnTo>
                  <a:lnTo>
                    <a:pt x="1307" y="233"/>
                  </a:lnTo>
                  <a:lnTo>
                    <a:pt x="1307" y="234"/>
                  </a:lnTo>
                  <a:lnTo>
                    <a:pt x="1318" y="234"/>
                  </a:lnTo>
                  <a:lnTo>
                    <a:pt x="1319" y="233"/>
                  </a:lnTo>
                  <a:lnTo>
                    <a:pt x="1319" y="232"/>
                  </a:lnTo>
                  <a:lnTo>
                    <a:pt x="1321" y="231"/>
                  </a:lnTo>
                  <a:lnTo>
                    <a:pt x="1323" y="231"/>
                  </a:lnTo>
                  <a:lnTo>
                    <a:pt x="1324" y="231"/>
                  </a:lnTo>
                  <a:lnTo>
                    <a:pt x="1326" y="232"/>
                  </a:lnTo>
                  <a:lnTo>
                    <a:pt x="1327" y="233"/>
                  </a:lnTo>
                  <a:lnTo>
                    <a:pt x="1327" y="234"/>
                  </a:lnTo>
                  <a:lnTo>
                    <a:pt x="1342" y="234"/>
                  </a:lnTo>
                  <a:lnTo>
                    <a:pt x="1342" y="233"/>
                  </a:lnTo>
                  <a:lnTo>
                    <a:pt x="1343" y="232"/>
                  </a:lnTo>
                  <a:lnTo>
                    <a:pt x="1345" y="231"/>
                  </a:lnTo>
                  <a:lnTo>
                    <a:pt x="1346" y="231"/>
                  </a:lnTo>
                  <a:lnTo>
                    <a:pt x="1348" y="231"/>
                  </a:lnTo>
                  <a:lnTo>
                    <a:pt x="1349" y="232"/>
                  </a:lnTo>
                  <a:lnTo>
                    <a:pt x="1350" y="233"/>
                  </a:lnTo>
                  <a:lnTo>
                    <a:pt x="1351" y="234"/>
                  </a:lnTo>
                  <a:lnTo>
                    <a:pt x="1363" y="234"/>
                  </a:lnTo>
                  <a:lnTo>
                    <a:pt x="1364" y="233"/>
                  </a:lnTo>
                  <a:lnTo>
                    <a:pt x="1365" y="232"/>
                  </a:lnTo>
                  <a:lnTo>
                    <a:pt x="1366" y="231"/>
                  </a:lnTo>
                  <a:lnTo>
                    <a:pt x="1368" y="231"/>
                  </a:lnTo>
                  <a:lnTo>
                    <a:pt x="1370" y="231"/>
                  </a:lnTo>
                  <a:lnTo>
                    <a:pt x="1371" y="232"/>
                  </a:lnTo>
                  <a:lnTo>
                    <a:pt x="1372" y="233"/>
                  </a:lnTo>
                  <a:lnTo>
                    <a:pt x="1372" y="234"/>
                  </a:lnTo>
                  <a:lnTo>
                    <a:pt x="1383" y="234"/>
                  </a:lnTo>
                  <a:lnTo>
                    <a:pt x="1384" y="233"/>
                  </a:lnTo>
                  <a:lnTo>
                    <a:pt x="1385" y="232"/>
                  </a:lnTo>
                  <a:lnTo>
                    <a:pt x="1386" y="231"/>
                  </a:lnTo>
                  <a:lnTo>
                    <a:pt x="1388" y="231"/>
                  </a:lnTo>
                  <a:lnTo>
                    <a:pt x="1389" y="231"/>
                  </a:lnTo>
                  <a:lnTo>
                    <a:pt x="1391" y="232"/>
                  </a:lnTo>
                  <a:lnTo>
                    <a:pt x="1392" y="233"/>
                  </a:lnTo>
                  <a:lnTo>
                    <a:pt x="1392" y="234"/>
                  </a:lnTo>
                  <a:lnTo>
                    <a:pt x="1407" y="234"/>
                  </a:lnTo>
                  <a:lnTo>
                    <a:pt x="1407" y="1319"/>
                  </a:lnTo>
                  <a:lnTo>
                    <a:pt x="1374" y="1319"/>
                  </a:lnTo>
                  <a:lnTo>
                    <a:pt x="1374" y="1318"/>
                  </a:lnTo>
                  <a:lnTo>
                    <a:pt x="1373" y="1317"/>
                  </a:lnTo>
                  <a:lnTo>
                    <a:pt x="1372" y="1316"/>
                  </a:lnTo>
                  <a:lnTo>
                    <a:pt x="1370" y="1316"/>
                  </a:lnTo>
                  <a:lnTo>
                    <a:pt x="1368" y="1316"/>
                  </a:lnTo>
                  <a:lnTo>
                    <a:pt x="1367" y="1317"/>
                  </a:lnTo>
                  <a:lnTo>
                    <a:pt x="1366" y="1318"/>
                  </a:lnTo>
                  <a:lnTo>
                    <a:pt x="1365" y="1319"/>
                  </a:lnTo>
                  <a:lnTo>
                    <a:pt x="1257" y="1319"/>
                  </a:lnTo>
                  <a:lnTo>
                    <a:pt x="1257" y="1318"/>
                  </a:lnTo>
                  <a:lnTo>
                    <a:pt x="1256" y="1317"/>
                  </a:lnTo>
                  <a:lnTo>
                    <a:pt x="1254" y="1316"/>
                  </a:lnTo>
                  <a:lnTo>
                    <a:pt x="1253" y="1316"/>
                  </a:lnTo>
                  <a:lnTo>
                    <a:pt x="1251" y="1316"/>
                  </a:lnTo>
                  <a:lnTo>
                    <a:pt x="1249" y="1317"/>
                  </a:lnTo>
                  <a:lnTo>
                    <a:pt x="1249" y="1318"/>
                  </a:lnTo>
                  <a:lnTo>
                    <a:pt x="1248" y="1319"/>
                  </a:lnTo>
                  <a:lnTo>
                    <a:pt x="1083" y="1319"/>
                  </a:lnTo>
                  <a:lnTo>
                    <a:pt x="1082" y="1318"/>
                  </a:lnTo>
                  <a:lnTo>
                    <a:pt x="1081" y="1317"/>
                  </a:lnTo>
                  <a:lnTo>
                    <a:pt x="1080" y="1316"/>
                  </a:lnTo>
                  <a:lnTo>
                    <a:pt x="1078" y="1316"/>
                  </a:lnTo>
                  <a:lnTo>
                    <a:pt x="1077" y="1316"/>
                  </a:lnTo>
                  <a:lnTo>
                    <a:pt x="1075" y="1317"/>
                  </a:lnTo>
                  <a:lnTo>
                    <a:pt x="1074" y="1318"/>
                  </a:lnTo>
                  <a:lnTo>
                    <a:pt x="1074" y="1319"/>
                  </a:lnTo>
                  <a:lnTo>
                    <a:pt x="982" y="1319"/>
                  </a:lnTo>
                  <a:lnTo>
                    <a:pt x="982" y="1318"/>
                  </a:lnTo>
                  <a:lnTo>
                    <a:pt x="981" y="1317"/>
                  </a:lnTo>
                  <a:lnTo>
                    <a:pt x="979" y="1316"/>
                  </a:lnTo>
                  <a:lnTo>
                    <a:pt x="977" y="1316"/>
                  </a:lnTo>
                  <a:lnTo>
                    <a:pt x="976" y="1316"/>
                  </a:lnTo>
                  <a:lnTo>
                    <a:pt x="974" y="1317"/>
                  </a:lnTo>
                  <a:lnTo>
                    <a:pt x="973" y="1318"/>
                  </a:lnTo>
                  <a:lnTo>
                    <a:pt x="973" y="1319"/>
                  </a:lnTo>
                  <a:lnTo>
                    <a:pt x="919" y="1319"/>
                  </a:lnTo>
                  <a:lnTo>
                    <a:pt x="918" y="1318"/>
                  </a:lnTo>
                  <a:lnTo>
                    <a:pt x="917" y="1317"/>
                  </a:lnTo>
                  <a:lnTo>
                    <a:pt x="916" y="1316"/>
                  </a:lnTo>
                  <a:lnTo>
                    <a:pt x="914" y="1316"/>
                  </a:lnTo>
                  <a:lnTo>
                    <a:pt x="912" y="1316"/>
                  </a:lnTo>
                  <a:lnTo>
                    <a:pt x="911" y="1317"/>
                  </a:lnTo>
                  <a:lnTo>
                    <a:pt x="910" y="1318"/>
                  </a:lnTo>
                  <a:lnTo>
                    <a:pt x="910" y="1319"/>
                  </a:lnTo>
                  <a:lnTo>
                    <a:pt x="896" y="1319"/>
                  </a:lnTo>
                  <a:lnTo>
                    <a:pt x="896" y="1318"/>
                  </a:lnTo>
                  <a:lnTo>
                    <a:pt x="895" y="1317"/>
                  </a:lnTo>
                  <a:lnTo>
                    <a:pt x="893" y="1316"/>
                  </a:lnTo>
                  <a:lnTo>
                    <a:pt x="892" y="1316"/>
                  </a:lnTo>
                  <a:lnTo>
                    <a:pt x="890" y="1316"/>
                  </a:lnTo>
                  <a:lnTo>
                    <a:pt x="888" y="1317"/>
                  </a:lnTo>
                  <a:lnTo>
                    <a:pt x="887" y="1318"/>
                  </a:lnTo>
                  <a:lnTo>
                    <a:pt x="887" y="1319"/>
                  </a:lnTo>
                  <a:lnTo>
                    <a:pt x="844" y="1319"/>
                  </a:lnTo>
                  <a:lnTo>
                    <a:pt x="844" y="1318"/>
                  </a:lnTo>
                  <a:lnTo>
                    <a:pt x="843" y="1317"/>
                  </a:lnTo>
                  <a:lnTo>
                    <a:pt x="841" y="1316"/>
                  </a:lnTo>
                  <a:lnTo>
                    <a:pt x="840" y="1316"/>
                  </a:lnTo>
                  <a:lnTo>
                    <a:pt x="838" y="1316"/>
                  </a:lnTo>
                  <a:lnTo>
                    <a:pt x="837" y="1317"/>
                  </a:lnTo>
                  <a:lnTo>
                    <a:pt x="836" y="1318"/>
                  </a:lnTo>
                  <a:lnTo>
                    <a:pt x="835" y="1319"/>
                  </a:lnTo>
                  <a:lnTo>
                    <a:pt x="772" y="1319"/>
                  </a:lnTo>
                  <a:lnTo>
                    <a:pt x="772" y="1318"/>
                  </a:lnTo>
                  <a:lnTo>
                    <a:pt x="770" y="1317"/>
                  </a:lnTo>
                  <a:lnTo>
                    <a:pt x="769" y="1316"/>
                  </a:lnTo>
                  <a:lnTo>
                    <a:pt x="767" y="1316"/>
                  </a:lnTo>
                  <a:lnTo>
                    <a:pt x="766" y="1316"/>
                  </a:lnTo>
                  <a:lnTo>
                    <a:pt x="764" y="1317"/>
                  </a:lnTo>
                  <a:lnTo>
                    <a:pt x="763" y="1318"/>
                  </a:lnTo>
                  <a:lnTo>
                    <a:pt x="763" y="1319"/>
                  </a:lnTo>
                  <a:lnTo>
                    <a:pt x="709" y="1319"/>
                  </a:lnTo>
                  <a:lnTo>
                    <a:pt x="709" y="1318"/>
                  </a:lnTo>
                  <a:lnTo>
                    <a:pt x="708" y="1317"/>
                  </a:lnTo>
                  <a:lnTo>
                    <a:pt x="707" y="1316"/>
                  </a:lnTo>
                  <a:lnTo>
                    <a:pt x="705" y="1316"/>
                  </a:lnTo>
                  <a:lnTo>
                    <a:pt x="703" y="1316"/>
                  </a:lnTo>
                  <a:lnTo>
                    <a:pt x="702" y="1317"/>
                  </a:lnTo>
                  <a:lnTo>
                    <a:pt x="701" y="1318"/>
                  </a:lnTo>
                  <a:lnTo>
                    <a:pt x="700" y="1319"/>
                  </a:lnTo>
                  <a:lnTo>
                    <a:pt x="689" y="1319"/>
                  </a:lnTo>
                  <a:lnTo>
                    <a:pt x="689" y="1318"/>
                  </a:lnTo>
                  <a:lnTo>
                    <a:pt x="688" y="1317"/>
                  </a:lnTo>
                  <a:lnTo>
                    <a:pt x="687" y="1316"/>
                  </a:lnTo>
                  <a:lnTo>
                    <a:pt x="685" y="1316"/>
                  </a:lnTo>
                  <a:lnTo>
                    <a:pt x="683" y="1316"/>
                  </a:lnTo>
                  <a:lnTo>
                    <a:pt x="682" y="1317"/>
                  </a:lnTo>
                  <a:lnTo>
                    <a:pt x="681" y="1318"/>
                  </a:lnTo>
                  <a:lnTo>
                    <a:pt x="680" y="1319"/>
                  </a:lnTo>
                  <a:lnTo>
                    <a:pt x="660" y="1319"/>
                  </a:lnTo>
                  <a:lnTo>
                    <a:pt x="660" y="1318"/>
                  </a:lnTo>
                  <a:lnTo>
                    <a:pt x="659" y="1317"/>
                  </a:lnTo>
                  <a:lnTo>
                    <a:pt x="657" y="1316"/>
                  </a:lnTo>
                  <a:lnTo>
                    <a:pt x="655" y="1316"/>
                  </a:lnTo>
                  <a:lnTo>
                    <a:pt x="654" y="1316"/>
                  </a:lnTo>
                  <a:lnTo>
                    <a:pt x="652" y="1317"/>
                  </a:lnTo>
                  <a:lnTo>
                    <a:pt x="651" y="1318"/>
                  </a:lnTo>
                  <a:lnTo>
                    <a:pt x="651" y="1319"/>
                  </a:lnTo>
                  <a:lnTo>
                    <a:pt x="631" y="1319"/>
                  </a:lnTo>
                  <a:lnTo>
                    <a:pt x="630" y="1318"/>
                  </a:lnTo>
                  <a:lnTo>
                    <a:pt x="629" y="1317"/>
                  </a:lnTo>
                  <a:lnTo>
                    <a:pt x="628" y="1316"/>
                  </a:lnTo>
                  <a:lnTo>
                    <a:pt x="626" y="1316"/>
                  </a:lnTo>
                  <a:lnTo>
                    <a:pt x="624" y="1316"/>
                  </a:lnTo>
                  <a:lnTo>
                    <a:pt x="623" y="1317"/>
                  </a:lnTo>
                  <a:lnTo>
                    <a:pt x="622" y="1318"/>
                  </a:lnTo>
                  <a:lnTo>
                    <a:pt x="622" y="1319"/>
                  </a:lnTo>
                  <a:lnTo>
                    <a:pt x="563" y="1319"/>
                  </a:lnTo>
                  <a:lnTo>
                    <a:pt x="563" y="1253"/>
                  </a:lnTo>
                  <a:lnTo>
                    <a:pt x="543" y="1253"/>
                  </a:lnTo>
                  <a:lnTo>
                    <a:pt x="542" y="1252"/>
                  </a:lnTo>
                  <a:lnTo>
                    <a:pt x="541" y="1251"/>
                  </a:lnTo>
                  <a:lnTo>
                    <a:pt x="540" y="1250"/>
                  </a:lnTo>
                  <a:lnTo>
                    <a:pt x="538" y="1250"/>
                  </a:lnTo>
                  <a:lnTo>
                    <a:pt x="536" y="1250"/>
                  </a:lnTo>
                  <a:lnTo>
                    <a:pt x="535" y="1251"/>
                  </a:lnTo>
                  <a:lnTo>
                    <a:pt x="534" y="1252"/>
                  </a:lnTo>
                  <a:lnTo>
                    <a:pt x="534" y="1253"/>
                  </a:lnTo>
                  <a:lnTo>
                    <a:pt x="443" y="1253"/>
                  </a:lnTo>
                  <a:lnTo>
                    <a:pt x="443" y="1252"/>
                  </a:lnTo>
                  <a:lnTo>
                    <a:pt x="442" y="1251"/>
                  </a:lnTo>
                  <a:lnTo>
                    <a:pt x="441" y="1250"/>
                  </a:lnTo>
                  <a:lnTo>
                    <a:pt x="439" y="1250"/>
                  </a:lnTo>
                  <a:lnTo>
                    <a:pt x="437" y="1250"/>
                  </a:lnTo>
                  <a:lnTo>
                    <a:pt x="436" y="1251"/>
                  </a:lnTo>
                  <a:lnTo>
                    <a:pt x="435" y="1252"/>
                  </a:lnTo>
                  <a:lnTo>
                    <a:pt x="434" y="1253"/>
                  </a:lnTo>
                  <a:lnTo>
                    <a:pt x="423" y="1253"/>
                  </a:lnTo>
                  <a:lnTo>
                    <a:pt x="422" y="1251"/>
                  </a:lnTo>
                  <a:lnTo>
                    <a:pt x="421" y="1250"/>
                  </a:lnTo>
                  <a:lnTo>
                    <a:pt x="420" y="1248"/>
                  </a:lnTo>
                  <a:lnTo>
                    <a:pt x="417" y="1247"/>
                  </a:lnTo>
                  <a:lnTo>
                    <a:pt x="415" y="1246"/>
                  </a:lnTo>
                  <a:lnTo>
                    <a:pt x="413" y="1246"/>
                  </a:lnTo>
                  <a:lnTo>
                    <a:pt x="410" y="1247"/>
                  </a:lnTo>
                  <a:lnTo>
                    <a:pt x="408" y="1248"/>
                  </a:lnTo>
                  <a:lnTo>
                    <a:pt x="407" y="1250"/>
                  </a:lnTo>
                  <a:lnTo>
                    <a:pt x="406" y="1251"/>
                  </a:lnTo>
                  <a:lnTo>
                    <a:pt x="405" y="1253"/>
                  </a:lnTo>
                  <a:lnTo>
                    <a:pt x="394" y="1253"/>
                  </a:lnTo>
                  <a:lnTo>
                    <a:pt x="394" y="1252"/>
                  </a:lnTo>
                  <a:lnTo>
                    <a:pt x="393" y="1251"/>
                  </a:lnTo>
                  <a:lnTo>
                    <a:pt x="391" y="1250"/>
                  </a:lnTo>
                  <a:lnTo>
                    <a:pt x="389" y="1250"/>
                  </a:lnTo>
                  <a:lnTo>
                    <a:pt x="388" y="1250"/>
                  </a:lnTo>
                  <a:lnTo>
                    <a:pt x="386" y="1251"/>
                  </a:lnTo>
                  <a:lnTo>
                    <a:pt x="385" y="1252"/>
                  </a:lnTo>
                  <a:lnTo>
                    <a:pt x="385" y="1253"/>
                  </a:lnTo>
                  <a:lnTo>
                    <a:pt x="351" y="1253"/>
                  </a:lnTo>
                  <a:lnTo>
                    <a:pt x="351" y="1252"/>
                  </a:lnTo>
                  <a:lnTo>
                    <a:pt x="350" y="1251"/>
                  </a:lnTo>
                  <a:lnTo>
                    <a:pt x="348" y="1250"/>
                  </a:lnTo>
                  <a:lnTo>
                    <a:pt x="347" y="1250"/>
                  </a:lnTo>
                  <a:lnTo>
                    <a:pt x="345" y="1250"/>
                  </a:lnTo>
                  <a:lnTo>
                    <a:pt x="343" y="1251"/>
                  </a:lnTo>
                  <a:lnTo>
                    <a:pt x="343" y="1252"/>
                  </a:lnTo>
                  <a:lnTo>
                    <a:pt x="342" y="1253"/>
                  </a:lnTo>
                  <a:lnTo>
                    <a:pt x="338" y="1253"/>
                  </a:lnTo>
                  <a:lnTo>
                    <a:pt x="337" y="1251"/>
                  </a:lnTo>
                  <a:lnTo>
                    <a:pt x="336" y="1250"/>
                  </a:lnTo>
                  <a:lnTo>
                    <a:pt x="335" y="1249"/>
                  </a:lnTo>
                  <a:lnTo>
                    <a:pt x="333" y="1248"/>
                  </a:lnTo>
                  <a:lnTo>
                    <a:pt x="331" y="1247"/>
                  </a:lnTo>
                  <a:lnTo>
                    <a:pt x="329" y="1247"/>
                  </a:lnTo>
                  <a:lnTo>
                    <a:pt x="327" y="1248"/>
                  </a:lnTo>
                  <a:lnTo>
                    <a:pt x="325" y="1249"/>
                  </a:lnTo>
                  <a:lnTo>
                    <a:pt x="323" y="1250"/>
                  </a:lnTo>
                  <a:lnTo>
                    <a:pt x="322" y="1251"/>
                  </a:lnTo>
                  <a:lnTo>
                    <a:pt x="322" y="1253"/>
                  </a:lnTo>
                  <a:lnTo>
                    <a:pt x="297" y="1253"/>
                  </a:lnTo>
                  <a:lnTo>
                    <a:pt x="297" y="1252"/>
                  </a:lnTo>
                  <a:lnTo>
                    <a:pt x="296" y="1251"/>
                  </a:lnTo>
                  <a:lnTo>
                    <a:pt x="294" y="1250"/>
                  </a:lnTo>
                  <a:lnTo>
                    <a:pt x="293" y="1250"/>
                  </a:lnTo>
                  <a:lnTo>
                    <a:pt x="291" y="1250"/>
                  </a:lnTo>
                  <a:lnTo>
                    <a:pt x="289" y="1251"/>
                  </a:lnTo>
                  <a:lnTo>
                    <a:pt x="288" y="1252"/>
                  </a:lnTo>
                  <a:lnTo>
                    <a:pt x="288" y="1253"/>
                  </a:lnTo>
                  <a:lnTo>
                    <a:pt x="209" y="1253"/>
                  </a:lnTo>
                  <a:lnTo>
                    <a:pt x="209" y="1252"/>
                  </a:lnTo>
                  <a:lnTo>
                    <a:pt x="208" y="1251"/>
                  </a:lnTo>
                  <a:lnTo>
                    <a:pt x="206" y="1250"/>
                  </a:lnTo>
                  <a:lnTo>
                    <a:pt x="205" y="1250"/>
                  </a:lnTo>
                  <a:lnTo>
                    <a:pt x="203" y="1250"/>
                  </a:lnTo>
                  <a:lnTo>
                    <a:pt x="201" y="1251"/>
                  </a:lnTo>
                  <a:lnTo>
                    <a:pt x="200" y="1252"/>
                  </a:lnTo>
                  <a:lnTo>
                    <a:pt x="200" y="1253"/>
                  </a:lnTo>
                  <a:lnTo>
                    <a:pt x="180" y="1253"/>
                  </a:lnTo>
                  <a:lnTo>
                    <a:pt x="180" y="1252"/>
                  </a:lnTo>
                  <a:lnTo>
                    <a:pt x="179" y="1251"/>
                  </a:lnTo>
                  <a:lnTo>
                    <a:pt x="177" y="1250"/>
                  </a:lnTo>
                  <a:lnTo>
                    <a:pt x="176" y="1250"/>
                  </a:lnTo>
                  <a:lnTo>
                    <a:pt x="174" y="1250"/>
                  </a:lnTo>
                  <a:lnTo>
                    <a:pt x="173" y="1251"/>
                  </a:lnTo>
                  <a:lnTo>
                    <a:pt x="172" y="1252"/>
                  </a:lnTo>
                  <a:lnTo>
                    <a:pt x="171" y="1253"/>
                  </a:lnTo>
                  <a:lnTo>
                    <a:pt x="162" y="1253"/>
                  </a:lnTo>
                  <a:lnTo>
                    <a:pt x="162" y="1252"/>
                  </a:lnTo>
                  <a:lnTo>
                    <a:pt x="161" y="1251"/>
                  </a:lnTo>
                  <a:lnTo>
                    <a:pt x="159" y="1250"/>
                  </a:lnTo>
                  <a:lnTo>
                    <a:pt x="158" y="1250"/>
                  </a:lnTo>
                  <a:lnTo>
                    <a:pt x="156" y="1250"/>
                  </a:lnTo>
                  <a:lnTo>
                    <a:pt x="154" y="1251"/>
                  </a:lnTo>
                  <a:lnTo>
                    <a:pt x="153" y="1252"/>
                  </a:lnTo>
                  <a:lnTo>
                    <a:pt x="153" y="1253"/>
                  </a:lnTo>
                  <a:lnTo>
                    <a:pt x="100" y="1253"/>
                  </a:lnTo>
                  <a:lnTo>
                    <a:pt x="100" y="1252"/>
                  </a:lnTo>
                  <a:lnTo>
                    <a:pt x="99" y="1251"/>
                  </a:lnTo>
                  <a:lnTo>
                    <a:pt x="98" y="1250"/>
                  </a:lnTo>
                  <a:lnTo>
                    <a:pt x="96" y="1250"/>
                  </a:lnTo>
                  <a:lnTo>
                    <a:pt x="94" y="1250"/>
                  </a:lnTo>
                  <a:lnTo>
                    <a:pt x="93" y="1251"/>
                  </a:lnTo>
                  <a:lnTo>
                    <a:pt x="92" y="1252"/>
                  </a:lnTo>
                  <a:lnTo>
                    <a:pt x="91" y="1253"/>
                  </a:lnTo>
                  <a:lnTo>
                    <a:pt x="47" y="1253"/>
                  </a:lnTo>
                  <a:lnTo>
                    <a:pt x="47" y="1252"/>
                  </a:lnTo>
                  <a:lnTo>
                    <a:pt x="46" y="1251"/>
                  </a:lnTo>
                  <a:lnTo>
                    <a:pt x="44" y="1250"/>
                  </a:lnTo>
                  <a:lnTo>
                    <a:pt x="43" y="1250"/>
                  </a:lnTo>
                  <a:lnTo>
                    <a:pt x="41" y="1250"/>
                  </a:lnTo>
                  <a:lnTo>
                    <a:pt x="40" y="1251"/>
                  </a:lnTo>
                  <a:lnTo>
                    <a:pt x="38" y="1252"/>
                  </a:lnTo>
                  <a:lnTo>
                    <a:pt x="38" y="1253"/>
                  </a:lnTo>
                  <a:lnTo>
                    <a:pt x="0" y="12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1" name="Freeform 731"/>
            <p:cNvSpPr>
              <a:spLocks/>
            </p:cNvSpPr>
            <p:nvPr/>
          </p:nvSpPr>
          <p:spPr bwMode="auto">
            <a:xfrm>
              <a:off x="1702" y="2637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2" name="Freeform 732"/>
            <p:cNvSpPr>
              <a:spLocks/>
            </p:cNvSpPr>
            <p:nvPr/>
          </p:nvSpPr>
          <p:spPr bwMode="auto">
            <a:xfrm>
              <a:off x="2607" y="1312"/>
              <a:ext cx="313" cy="157"/>
            </a:xfrm>
            <a:custGeom>
              <a:avLst/>
              <a:gdLst>
                <a:gd name="T0" fmla="*/ 0 w 313"/>
                <a:gd name="T1" fmla="*/ 6 h 157"/>
                <a:gd name="T2" fmla="*/ 76 w 313"/>
                <a:gd name="T3" fmla="*/ 5 h 157"/>
                <a:gd name="T4" fmla="*/ 78 w 313"/>
                <a:gd name="T5" fmla="*/ 3 h 157"/>
                <a:gd name="T6" fmla="*/ 82 w 313"/>
                <a:gd name="T7" fmla="*/ 3 h 157"/>
                <a:gd name="T8" fmla="*/ 84 w 313"/>
                <a:gd name="T9" fmla="*/ 5 h 157"/>
                <a:gd name="T10" fmla="*/ 103 w 313"/>
                <a:gd name="T11" fmla="*/ 6 h 157"/>
                <a:gd name="T12" fmla="*/ 105 w 313"/>
                <a:gd name="T13" fmla="*/ 4 h 157"/>
                <a:gd name="T14" fmla="*/ 108 w 313"/>
                <a:gd name="T15" fmla="*/ 3 h 157"/>
                <a:gd name="T16" fmla="*/ 111 w 313"/>
                <a:gd name="T17" fmla="*/ 4 h 157"/>
                <a:gd name="T18" fmla="*/ 112 w 313"/>
                <a:gd name="T19" fmla="*/ 6 h 157"/>
                <a:gd name="T20" fmla="*/ 131 w 313"/>
                <a:gd name="T21" fmla="*/ 5 h 157"/>
                <a:gd name="T22" fmla="*/ 134 w 313"/>
                <a:gd name="T23" fmla="*/ 3 h 157"/>
                <a:gd name="T24" fmla="*/ 137 w 313"/>
                <a:gd name="T25" fmla="*/ 3 h 157"/>
                <a:gd name="T26" fmla="*/ 139 w 313"/>
                <a:gd name="T27" fmla="*/ 5 h 157"/>
                <a:gd name="T28" fmla="*/ 149 w 313"/>
                <a:gd name="T29" fmla="*/ 6 h 157"/>
                <a:gd name="T30" fmla="*/ 150 w 313"/>
                <a:gd name="T31" fmla="*/ 3 h 157"/>
                <a:gd name="T32" fmla="*/ 153 w 313"/>
                <a:gd name="T33" fmla="*/ 1 h 157"/>
                <a:gd name="T34" fmla="*/ 158 w 313"/>
                <a:gd name="T35" fmla="*/ 1 h 157"/>
                <a:gd name="T36" fmla="*/ 161 w 313"/>
                <a:gd name="T37" fmla="*/ 3 h 157"/>
                <a:gd name="T38" fmla="*/ 162 w 313"/>
                <a:gd name="T39" fmla="*/ 6 h 157"/>
                <a:gd name="T40" fmla="*/ 168 w 313"/>
                <a:gd name="T41" fmla="*/ 5 h 157"/>
                <a:gd name="T42" fmla="*/ 170 w 313"/>
                <a:gd name="T43" fmla="*/ 3 h 157"/>
                <a:gd name="T44" fmla="*/ 174 w 313"/>
                <a:gd name="T45" fmla="*/ 3 h 157"/>
                <a:gd name="T46" fmla="*/ 176 w 313"/>
                <a:gd name="T47" fmla="*/ 5 h 157"/>
                <a:gd name="T48" fmla="*/ 181 w 313"/>
                <a:gd name="T49" fmla="*/ 6 h 157"/>
                <a:gd name="T50" fmla="*/ 182 w 313"/>
                <a:gd name="T51" fmla="*/ 4 h 157"/>
                <a:gd name="T52" fmla="*/ 186 w 313"/>
                <a:gd name="T53" fmla="*/ 3 h 157"/>
                <a:gd name="T54" fmla="*/ 189 w 313"/>
                <a:gd name="T55" fmla="*/ 4 h 157"/>
                <a:gd name="T56" fmla="*/ 190 w 313"/>
                <a:gd name="T57" fmla="*/ 6 h 157"/>
                <a:gd name="T58" fmla="*/ 205 w 313"/>
                <a:gd name="T59" fmla="*/ 4 h 157"/>
                <a:gd name="T60" fmla="*/ 207 w 313"/>
                <a:gd name="T61" fmla="*/ 2 h 157"/>
                <a:gd name="T62" fmla="*/ 211 w 313"/>
                <a:gd name="T63" fmla="*/ 0 h 157"/>
                <a:gd name="T64" fmla="*/ 216 w 313"/>
                <a:gd name="T65" fmla="*/ 1 h 157"/>
                <a:gd name="T66" fmla="*/ 219 w 313"/>
                <a:gd name="T67" fmla="*/ 3 h 157"/>
                <a:gd name="T68" fmla="*/ 220 w 313"/>
                <a:gd name="T69" fmla="*/ 6 h 157"/>
                <a:gd name="T70" fmla="*/ 225 w 313"/>
                <a:gd name="T71" fmla="*/ 4 h 157"/>
                <a:gd name="T72" fmla="*/ 228 w 313"/>
                <a:gd name="T73" fmla="*/ 2 h 157"/>
                <a:gd name="T74" fmla="*/ 232 w 313"/>
                <a:gd name="T75" fmla="*/ 0 h 157"/>
                <a:gd name="T76" fmla="*/ 236 w 313"/>
                <a:gd name="T77" fmla="*/ 1 h 157"/>
                <a:gd name="T78" fmla="*/ 239 w 313"/>
                <a:gd name="T79" fmla="*/ 3 h 157"/>
                <a:gd name="T80" fmla="*/ 241 w 313"/>
                <a:gd name="T81" fmla="*/ 6 h 157"/>
                <a:gd name="T82" fmla="*/ 282 w 313"/>
                <a:gd name="T83" fmla="*/ 4 h 157"/>
                <a:gd name="T84" fmla="*/ 284 w 313"/>
                <a:gd name="T85" fmla="*/ 2 h 157"/>
                <a:gd name="T86" fmla="*/ 289 w 313"/>
                <a:gd name="T87" fmla="*/ 0 h 157"/>
                <a:gd name="T88" fmla="*/ 293 w 313"/>
                <a:gd name="T89" fmla="*/ 1 h 157"/>
                <a:gd name="T90" fmla="*/ 296 w 313"/>
                <a:gd name="T91" fmla="*/ 3 h 157"/>
                <a:gd name="T92" fmla="*/ 297 w 313"/>
                <a:gd name="T93" fmla="*/ 6 h 15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13"/>
                <a:gd name="T142" fmla="*/ 0 h 157"/>
                <a:gd name="T143" fmla="*/ 313 w 313"/>
                <a:gd name="T144" fmla="*/ 157 h 15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13" h="157">
                  <a:moveTo>
                    <a:pt x="0" y="157"/>
                  </a:moveTo>
                  <a:lnTo>
                    <a:pt x="0" y="6"/>
                  </a:lnTo>
                  <a:lnTo>
                    <a:pt x="76" y="6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8" y="3"/>
                  </a:lnTo>
                  <a:lnTo>
                    <a:pt x="80" y="3"/>
                  </a:lnTo>
                  <a:lnTo>
                    <a:pt x="82" y="3"/>
                  </a:lnTo>
                  <a:lnTo>
                    <a:pt x="83" y="4"/>
                  </a:lnTo>
                  <a:lnTo>
                    <a:pt x="84" y="5"/>
                  </a:lnTo>
                  <a:lnTo>
                    <a:pt x="85" y="6"/>
                  </a:lnTo>
                  <a:lnTo>
                    <a:pt x="103" y="6"/>
                  </a:lnTo>
                  <a:lnTo>
                    <a:pt x="104" y="5"/>
                  </a:lnTo>
                  <a:lnTo>
                    <a:pt x="105" y="4"/>
                  </a:lnTo>
                  <a:lnTo>
                    <a:pt x="106" y="3"/>
                  </a:lnTo>
                  <a:lnTo>
                    <a:pt x="108" y="3"/>
                  </a:lnTo>
                  <a:lnTo>
                    <a:pt x="110" y="3"/>
                  </a:lnTo>
                  <a:lnTo>
                    <a:pt x="111" y="4"/>
                  </a:lnTo>
                  <a:lnTo>
                    <a:pt x="112" y="5"/>
                  </a:lnTo>
                  <a:lnTo>
                    <a:pt x="112" y="6"/>
                  </a:lnTo>
                  <a:lnTo>
                    <a:pt x="131" y="6"/>
                  </a:lnTo>
                  <a:lnTo>
                    <a:pt x="131" y="5"/>
                  </a:lnTo>
                  <a:lnTo>
                    <a:pt x="132" y="4"/>
                  </a:lnTo>
                  <a:lnTo>
                    <a:pt x="134" y="3"/>
                  </a:lnTo>
                  <a:lnTo>
                    <a:pt x="135" y="3"/>
                  </a:lnTo>
                  <a:lnTo>
                    <a:pt x="137" y="3"/>
                  </a:lnTo>
                  <a:lnTo>
                    <a:pt x="138" y="4"/>
                  </a:lnTo>
                  <a:lnTo>
                    <a:pt x="139" y="5"/>
                  </a:lnTo>
                  <a:lnTo>
                    <a:pt x="140" y="6"/>
                  </a:lnTo>
                  <a:lnTo>
                    <a:pt x="149" y="6"/>
                  </a:lnTo>
                  <a:lnTo>
                    <a:pt x="149" y="5"/>
                  </a:lnTo>
                  <a:lnTo>
                    <a:pt x="150" y="3"/>
                  </a:lnTo>
                  <a:lnTo>
                    <a:pt x="152" y="2"/>
                  </a:lnTo>
                  <a:lnTo>
                    <a:pt x="153" y="1"/>
                  </a:lnTo>
                  <a:lnTo>
                    <a:pt x="155" y="1"/>
                  </a:lnTo>
                  <a:lnTo>
                    <a:pt x="158" y="1"/>
                  </a:lnTo>
                  <a:lnTo>
                    <a:pt x="159" y="2"/>
                  </a:lnTo>
                  <a:lnTo>
                    <a:pt x="161" y="3"/>
                  </a:lnTo>
                  <a:lnTo>
                    <a:pt x="162" y="5"/>
                  </a:lnTo>
                  <a:lnTo>
                    <a:pt x="162" y="6"/>
                  </a:lnTo>
                  <a:lnTo>
                    <a:pt x="168" y="6"/>
                  </a:lnTo>
                  <a:lnTo>
                    <a:pt x="168" y="5"/>
                  </a:lnTo>
                  <a:lnTo>
                    <a:pt x="169" y="4"/>
                  </a:lnTo>
                  <a:lnTo>
                    <a:pt x="170" y="3"/>
                  </a:lnTo>
                  <a:lnTo>
                    <a:pt x="172" y="3"/>
                  </a:lnTo>
                  <a:lnTo>
                    <a:pt x="174" y="3"/>
                  </a:lnTo>
                  <a:lnTo>
                    <a:pt x="175" y="4"/>
                  </a:lnTo>
                  <a:lnTo>
                    <a:pt x="176" y="5"/>
                  </a:lnTo>
                  <a:lnTo>
                    <a:pt x="177" y="6"/>
                  </a:lnTo>
                  <a:lnTo>
                    <a:pt x="181" y="6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4" y="3"/>
                  </a:lnTo>
                  <a:lnTo>
                    <a:pt x="186" y="3"/>
                  </a:lnTo>
                  <a:lnTo>
                    <a:pt x="187" y="3"/>
                  </a:lnTo>
                  <a:lnTo>
                    <a:pt x="189" y="4"/>
                  </a:lnTo>
                  <a:lnTo>
                    <a:pt x="190" y="5"/>
                  </a:lnTo>
                  <a:lnTo>
                    <a:pt x="190" y="6"/>
                  </a:lnTo>
                  <a:lnTo>
                    <a:pt x="205" y="6"/>
                  </a:lnTo>
                  <a:lnTo>
                    <a:pt x="205" y="4"/>
                  </a:lnTo>
                  <a:lnTo>
                    <a:pt x="206" y="3"/>
                  </a:lnTo>
                  <a:lnTo>
                    <a:pt x="207" y="2"/>
                  </a:lnTo>
                  <a:lnTo>
                    <a:pt x="209" y="1"/>
                  </a:lnTo>
                  <a:lnTo>
                    <a:pt x="211" y="0"/>
                  </a:lnTo>
                  <a:lnTo>
                    <a:pt x="214" y="0"/>
                  </a:lnTo>
                  <a:lnTo>
                    <a:pt x="216" y="1"/>
                  </a:lnTo>
                  <a:lnTo>
                    <a:pt x="218" y="2"/>
                  </a:lnTo>
                  <a:lnTo>
                    <a:pt x="219" y="3"/>
                  </a:lnTo>
                  <a:lnTo>
                    <a:pt x="220" y="4"/>
                  </a:lnTo>
                  <a:lnTo>
                    <a:pt x="220" y="6"/>
                  </a:lnTo>
                  <a:lnTo>
                    <a:pt x="225" y="6"/>
                  </a:lnTo>
                  <a:lnTo>
                    <a:pt x="225" y="4"/>
                  </a:lnTo>
                  <a:lnTo>
                    <a:pt x="226" y="3"/>
                  </a:lnTo>
                  <a:lnTo>
                    <a:pt x="228" y="2"/>
                  </a:lnTo>
                  <a:lnTo>
                    <a:pt x="230" y="1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6" y="1"/>
                  </a:lnTo>
                  <a:lnTo>
                    <a:pt x="238" y="2"/>
                  </a:lnTo>
                  <a:lnTo>
                    <a:pt x="239" y="3"/>
                  </a:lnTo>
                  <a:lnTo>
                    <a:pt x="240" y="4"/>
                  </a:lnTo>
                  <a:lnTo>
                    <a:pt x="241" y="6"/>
                  </a:lnTo>
                  <a:lnTo>
                    <a:pt x="282" y="6"/>
                  </a:lnTo>
                  <a:lnTo>
                    <a:pt x="282" y="4"/>
                  </a:lnTo>
                  <a:lnTo>
                    <a:pt x="283" y="3"/>
                  </a:lnTo>
                  <a:lnTo>
                    <a:pt x="284" y="2"/>
                  </a:lnTo>
                  <a:lnTo>
                    <a:pt x="286" y="1"/>
                  </a:lnTo>
                  <a:lnTo>
                    <a:pt x="289" y="0"/>
                  </a:lnTo>
                  <a:lnTo>
                    <a:pt x="291" y="0"/>
                  </a:lnTo>
                  <a:lnTo>
                    <a:pt x="293" y="1"/>
                  </a:lnTo>
                  <a:lnTo>
                    <a:pt x="295" y="2"/>
                  </a:lnTo>
                  <a:lnTo>
                    <a:pt x="296" y="3"/>
                  </a:lnTo>
                  <a:lnTo>
                    <a:pt x="297" y="4"/>
                  </a:lnTo>
                  <a:lnTo>
                    <a:pt x="297" y="6"/>
                  </a:lnTo>
                  <a:lnTo>
                    <a:pt x="313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3" name="Freeform 733"/>
            <p:cNvSpPr>
              <a:spLocks/>
            </p:cNvSpPr>
            <p:nvPr/>
          </p:nvSpPr>
          <p:spPr bwMode="auto">
            <a:xfrm>
              <a:off x="2601" y="1467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4" name="Freeform 734"/>
            <p:cNvSpPr>
              <a:spLocks/>
            </p:cNvSpPr>
            <p:nvPr/>
          </p:nvSpPr>
          <p:spPr bwMode="auto">
            <a:xfrm>
              <a:off x="2571" y="1388"/>
              <a:ext cx="424" cy="903"/>
            </a:xfrm>
            <a:custGeom>
              <a:avLst/>
              <a:gdLst>
                <a:gd name="T0" fmla="*/ 11 w 424"/>
                <a:gd name="T1" fmla="*/ 903 h 903"/>
                <a:gd name="T2" fmla="*/ 12 w 424"/>
                <a:gd name="T3" fmla="*/ 901 h 903"/>
                <a:gd name="T4" fmla="*/ 16 w 424"/>
                <a:gd name="T5" fmla="*/ 900 h 903"/>
                <a:gd name="T6" fmla="*/ 19 w 424"/>
                <a:gd name="T7" fmla="*/ 901 h 903"/>
                <a:gd name="T8" fmla="*/ 20 w 424"/>
                <a:gd name="T9" fmla="*/ 903 h 903"/>
                <a:gd name="T10" fmla="*/ 29 w 424"/>
                <a:gd name="T11" fmla="*/ 902 h 903"/>
                <a:gd name="T12" fmla="*/ 32 w 424"/>
                <a:gd name="T13" fmla="*/ 900 h 903"/>
                <a:gd name="T14" fmla="*/ 35 w 424"/>
                <a:gd name="T15" fmla="*/ 900 h 903"/>
                <a:gd name="T16" fmla="*/ 38 w 424"/>
                <a:gd name="T17" fmla="*/ 902 h 903"/>
                <a:gd name="T18" fmla="*/ 52 w 424"/>
                <a:gd name="T19" fmla="*/ 903 h 903"/>
                <a:gd name="T20" fmla="*/ 53 w 424"/>
                <a:gd name="T21" fmla="*/ 901 h 903"/>
                <a:gd name="T22" fmla="*/ 56 w 424"/>
                <a:gd name="T23" fmla="*/ 900 h 903"/>
                <a:gd name="T24" fmla="*/ 59 w 424"/>
                <a:gd name="T25" fmla="*/ 901 h 903"/>
                <a:gd name="T26" fmla="*/ 61 w 424"/>
                <a:gd name="T27" fmla="*/ 903 h 903"/>
                <a:gd name="T28" fmla="*/ 63 w 424"/>
                <a:gd name="T29" fmla="*/ 902 h 903"/>
                <a:gd name="T30" fmla="*/ 65 w 424"/>
                <a:gd name="T31" fmla="*/ 900 h 903"/>
                <a:gd name="T32" fmla="*/ 69 w 424"/>
                <a:gd name="T33" fmla="*/ 900 h 903"/>
                <a:gd name="T34" fmla="*/ 71 w 424"/>
                <a:gd name="T35" fmla="*/ 902 h 903"/>
                <a:gd name="T36" fmla="*/ 83 w 424"/>
                <a:gd name="T37" fmla="*/ 903 h 903"/>
                <a:gd name="T38" fmla="*/ 84 w 424"/>
                <a:gd name="T39" fmla="*/ 901 h 903"/>
                <a:gd name="T40" fmla="*/ 88 w 424"/>
                <a:gd name="T41" fmla="*/ 900 h 903"/>
                <a:gd name="T42" fmla="*/ 91 w 424"/>
                <a:gd name="T43" fmla="*/ 901 h 903"/>
                <a:gd name="T44" fmla="*/ 92 w 424"/>
                <a:gd name="T45" fmla="*/ 903 h 903"/>
                <a:gd name="T46" fmla="*/ 100 w 424"/>
                <a:gd name="T47" fmla="*/ 902 h 903"/>
                <a:gd name="T48" fmla="*/ 102 w 424"/>
                <a:gd name="T49" fmla="*/ 900 h 903"/>
                <a:gd name="T50" fmla="*/ 106 w 424"/>
                <a:gd name="T51" fmla="*/ 900 h 903"/>
                <a:gd name="T52" fmla="*/ 108 w 424"/>
                <a:gd name="T53" fmla="*/ 902 h 903"/>
                <a:gd name="T54" fmla="*/ 115 w 424"/>
                <a:gd name="T55" fmla="*/ 903 h 903"/>
                <a:gd name="T56" fmla="*/ 116 w 424"/>
                <a:gd name="T57" fmla="*/ 899 h 903"/>
                <a:gd name="T58" fmla="*/ 120 w 424"/>
                <a:gd name="T59" fmla="*/ 897 h 903"/>
                <a:gd name="T60" fmla="*/ 125 w 424"/>
                <a:gd name="T61" fmla="*/ 897 h 903"/>
                <a:gd name="T62" fmla="*/ 130 w 424"/>
                <a:gd name="T63" fmla="*/ 898 h 903"/>
                <a:gd name="T64" fmla="*/ 132 w 424"/>
                <a:gd name="T65" fmla="*/ 901 h 903"/>
                <a:gd name="T66" fmla="*/ 179 w 424"/>
                <a:gd name="T67" fmla="*/ 903 h 903"/>
                <a:gd name="T68" fmla="*/ 180 w 424"/>
                <a:gd name="T69" fmla="*/ 901 h 903"/>
                <a:gd name="T70" fmla="*/ 183 w 424"/>
                <a:gd name="T71" fmla="*/ 900 h 903"/>
                <a:gd name="T72" fmla="*/ 187 w 424"/>
                <a:gd name="T73" fmla="*/ 901 h 903"/>
                <a:gd name="T74" fmla="*/ 188 w 424"/>
                <a:gd name="T75" fmla="*/ 903 h 903"/>
                <a:gd name="T76" fmla="*/ 268 w 424"/>
                <a:gd name="T77" fmla="*/ 902 h 903"/>
                <a:gd name="T78" fmla="*/ 270 w 424"/>
                <a:gd name="T79" fmla="*/ 900 h 903"/>
                <a:gd name="T80" fmla="*/ 274 w 424"/>
                <a:gd name="T81" fmla="*/ 900 h 903"/>
                <a:gd name="T82" fmla="*/ 276 w 424"/>
                <a:gd name="T83" fmla="*/ 902 h 903"/>
                <a:gd name="T84" fmla="*/ 343 w 424"/>
                <a:gd name="T85" fmla="*/ 903 h 903"/>
                <a:gd name="T86" fmla="*/ 345 w 424"/>
                <a:gd name="T87" fmla="*/ 901 h 903"/>
                <a:gd name="T88" fmla="*/ 348 w 424"/>
                <a:gd name="T89" fmla="*/ 900 h 903"/>
                <a:gd name="T90" fmla="*/ 351 w 424"/>
                <a:gd name="T91" fmla="*/ 901 h 903"/>
                <a:gd name="T92" fmla="*/ 352 w 424"/>
                <a:gd name="T93" fmla="*/ 903 h 903"/>
                <a:gd name="T94" fmla="*/ 390 w 424"/>
                <a:gd name="T95" fmla="*/ 902 h 903"/>
                <a:gd name="T96" fmla="*/ 393 w 424"/>
                <a:gd name="T97" fmla="*/ 900 h 903"/>
                <a:gd name="T98" fmla="*/ 396 w 424"/>
                <a:gd name="T99" fmla="*/ 900 h 903"/>
                <a:gd name="T100" fmla="*/ 399 w 424"/>
                <a:gd name="T101" fmla="*/ 902 h 903"/>
                <a:gd name="T102" fmla="*/ 403 w 424"/>
                <a:gd name="T103" fmla="*/ 903 h 903"/>
                <a:gd name="T104" fmla="*/ 404 w 424"/>
                <a:gd name="T105" fmla="*/ 901 h 903"/>
                <a:gd name="T106" fmla="*/ 407 w 424"/>
                <a:gd name="T107" fmla="*/ 900 h 903"/>
                <a:gd name="T108" fmla="*/ 410 w 424"/>
                <a:gd name="T109" fmla="*/ 901 h 903"/>
                <a:gd name="T110" fmla="*/ 412 w 424"/>
                <a:gd name="T111" fmla="*/ 903 h 903"/>
                <a:gd name="T112" fmla="*/ 415 w 424"/>
                <a:gd name="T113" fmla="*/ 902 h 903"/>
                <a:gd name="T114" fmla="*/ 417 w 424"/>
                <a:gd name="T115" fmla="*/ 900 h 903"/>
                <a:gd name="T116" fmla="*/ 421 w 424"/>
                <a:gd name="T117" fmla="*/ 900 h 903"/>
                <a:gd name="T118" fmla="*/ 423 w 424"/>
                <a:gd name="T119" fmla="*/ 902 h 903"/>
                <a:gd name="T120" fmla="*/ 424 w 424"/>
                <a:gd name="T121" fmla="*/ 903 h 90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24"/>
                <a:gd name="T184" fmla="*/ 0 h 903"/>
                <a:gd name="T185" fmla="*/ 424 w 424"/>
                <a:gd name="T186" fmla="*/ 903 h 90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24" h="903">
                  <a:moveTo>
                    <a:pt x="0" y="903"/>
                  </a:moveTo>
                  <a:lnTo>
                    <a:pt x="11" y="903"/>
                  </a:lnTo>
                  <a:lnTo>
                    <a:pt x="11" y="902"/>
                  </a:lnTo>
                  <a:lnTo>
                    <a:pt x="12" y="901"/>
                  </a:lnTo>
                  <a:lnTo>
                    <a:pt x="14" y="900"/>
                  </a:lnTo>
                  <a:lnTo>
                    <a:pt x="16" y="900"/>
                  </a:lnTo>
                  <a:lnTo>
                    <a:pt x="17" y="900"/>
                  </a:lnTo>
                  <a:lnTo>
                    <a:pt x="19" y="901"/>
                  </a:lnTo>
                  <a:lnTo>
                    <a:pt x="20" y="902"/>
                  </a:lnTo>
                  <a:lnTo>
                    <a:pt x="20" y="903"/>
                  </a:lnTo>
                  <a:lnTo>
                    <a:pt x="29" y="903"/>
                  </a:lnTo>
                  <a:lnTo>
                    <a:pt x="29" y="902"/>
                  </a:lnTo>
                  <a:lnTo>
                    <a:pt x="30" y="901"/>
                  </a:lnTo>
                  <a:lnTo>
                    <a:pt x="32" y="900"/>
                  </a:lnTo>
                  <a:lnTo>
                    <a:pt x="34" y="900"/>
                  </a:lnTo>
                  <a:lnTo>
                    <a:pt x="35" y="900"/>
                  </a:lnTo>
                  <a:lnTo>
                    <a:pt x="37" y="901"/>
                  </a:lnTo>
                  <a:lnTo>
                    <a:pt x="38" y="902"/>
                  </a:lnTo>
                  <a:lnTo>
                    <a:pt x="38" y="903"/>
                  </a:lnTo>
                  <a:lnTo>
                    <a:pt x="52" y="903"/>
                  </a:lnTo>
                  <a:lnTo>
                    <a:pt x="52" y="902"/>
                  </a:lnTo>
                  <a:lnTo>
                    <a:pt x="53" y="901"/>
                  </a:lnTo>
                  <a:lnTo>
                    <a:pt x="54" y="900"/>
                  </a:lnTo>
                  <a:lnTo>
                    <a:pt x="56" y="900"/>
                  </a:lnTo>
                  <a:lnTo>
                    <a:pt x="58" y="900"/>
                  </a:lnTo>
                  <a:lnTo>
                    <a:pt x="59" y="901"/>
                  </a:lnTo>
                  <a:lnTo>
                    <a:pt x="60" y="902"/>
                  </a:lnTo>
                  <a:lnTo>
                    <a:pt x="61" y="903"/>
                  </a:lnTo>
                  <a:lnTo>
                    <a:pt x="63" y="903"/>
                  </a:lnTo>
                  <a:lnTo>
                    <a:pt x="63" y="902"/>
                  </a:lnTo>
                  <a:lnTo>
                    <a:pt x="64" y="901"/>
                  </a:lnTo>
                  <a:lnTo>
                    <a:pt x="65" y="900"/>
                  </a:lnTo>
                  <a:lnTo>
                    <a:pt x="67" y="900"/>
                  </a:lnTo>
                  <a:lnTo>
                    <a:pt x="69" y="900"/>
                  </a:lnTo>
                  <a:lnTo>
                    <a:pt x="70" y="901"/>
                  </a:lnTo>
                  <a:lnTo>
                    <a:pt x="71" y="902"/>
                  </a:lnTo>
                  <a:lnTo>
                    <a:pt x="71" y="903"/>
                  </a:lnTo>
                  <a:lnTo>
                    <a:pt x="83" y="903"/>
                  </a:lnTo>
                  <a:lnTo>
                    <a:pt x="83" y="902"/>
                  </a:lnTo>
                  <a:lnTo>
                    <a:pt x="84" y="901"/>
                  </a:lnTo>
                  <a:lnTo>
                    <a:pt x="86" y="900"/>
                  </a:lnTo>
                  <a:lnTo>
                    <a:pt x="88" y="900"/>
                  </a:lnTo>
                  <a:lnTo>
                    <a:pt x="89" y="900"/>
                  </a:lnTo>
                  <a:lnTo>
                    <a:pt x="91" y="901"/>
                  </a:lnTo>
                  <a:lnTo>
                    <a:pt x="92" y="902"/>
                  </a:lnTo>
                  <a:lnTo>
                    <a:pt x="92" y="903"/>
                  </a:lnTo>
                  <a:lnTo>
                    <a:pt x="99" y="903"/>
                  </a:lnTo>
                  <a:lnTo>
                    <a:pt x="100" y="902"/>
                  </a:lnTo>
                  <a:lnTo>
                    <a:pt x="101" y="901"/>
                  </a:lnTo>
                  <a:lnTo>
                    <a:pt x="102" y="900"/>
                  </a:lnTo>
                  <a:lnTo>
                    <a:pt x="104" y="900"/>
                  </a:lnTo>
                  <a:lnTo>
                    <a:pt x="106" y="900"/>
                  </a:lnTo>
                  <a:lnTo>
                    <a:pt x="107" y="901"/>
                  </a:lnTo>
                  <a:lnTo>
                    <a:pt x="108" y="902"/>
                  </a:lnTo>
                  <a:lnTo>
                    <a:pt x="108" y="903"/>
                  </a:lnTo>
                  <a:lnTo>
                    <a:pt x="115" y="903"/>
                  </a:lnTo>
                  <a:lnTo>
                    <a:pt x="115" y="901"/>
                  </a:lnTo>
                  <a:lnTo>
                    <a:pt x="116" y="899"/>
                  </a:lnTo>
                  <a:lnTo>
                    <a:pt x="118" y="898"/>
                  </a:lnTo>
                  <a:lnTo>
                    <a:pt x="120" y="897"/>
                  </a:lnTo>
                  <a:lnTo>
                    <a:pt x="123" y="897"/>
                  </a:lnTo>
                  <a:lnTo>
                    <a:pt x="125" y="897"/>
                  </a:lnTo>
                  <a:lnTo>
                    <a:pt x="127" y="897"/>
                  </a:lnTo>
                  <a:lnTo>
                    <a:pt x="130" y="898"/>
                  </a:lnTo>
                  <a:lnTo>
                    <a:pt x="131" y="899"/>
                  </a:lnTo>
                  <a:lnTo>
                    <a:pt x="132" y="901"/>
                  </a:lnTo>
                  <a:lnTo>
                    <a:pt x="133" y="903"/>
                  </a:lnTo>
                  <a:lnTo>
                    <a:pt x="179" y="903"/>
                  </a:lnTo>
                  <a:lnTo>
                    <a:pt x="179" y="902"/>
                  </a:lnTo>
                  <a:lnTo>
                    <a:pt x="180" y="901"/>
                  </a:lnTo>
                  <a:lnTo>
                    <a:pt x="182" y="900"/>
                  </a:lnTo>
                  <a:lnTo>
                    <a:pt x="183" y="900"/>
                  </a:lnTo>
                  <a:lnTo>
                    <a:pt x="185" y="900"/>
                  </a:lnTo>
                  <a:lnTo>
                    <a:pt x="187" y="901"/>
                  </a:lnTo>
                  <a:lnTo>
                    <a:pt x="188" y="902"/>
                  </a:lnTo>
                  <a:lnTo>
                    <a:pt x="188" y="903"/>
                  </a:lnTo>
                  <a:lnTo>
                    <a:pt x="268" y="903"/>
                  </a:lnTo>
                  <a:lnTo>
                    <a:pt x="268" y="902"/>
                  </a:lnTo>
                  <a:lnTo>
                    <a:pt x="269" y="901"/>
                  </a:lnTo>
                  <a:lnTo>
                    <a:pt x="270" y="900"/>
                  </a:lnTo>
                  <a:lnTo>
                    <a:pt x="272" y="900"/>
                  </a:lnTo>
                  <a:lnTo>
                    <a:pt x="274" y="900"/>
                  </a:lnTo>
                  <a:lnTo>
                    <a:pt x="275" y="901"/>
                  </a:lnTo>
                  <a:lnTo>
                    <a:pt x="276" y="902"/>
                  </a:lnTo>
                  <a:lnTo>
                    <a:pt x="277" y="903"/>
                  </a:lnTo>
                  <a:lnTo>
                    <a:pt x="343" y="903"/>
                  </a:lnTo>
                  <a:lnTo>
                    <a:pt x="344" y="902"/>
                  </a:lnTo>
                  <a:lnTo>
                    <a:pt x="345" y="901"/>
                  </a:lnTo>
                  <a:lnTo>
                    <a:pt x="346" y="900"/>
                  </a:lnTo>
                  <a:lnTo>
                    <a:pt x="348" y="900"/>
                  </a:lnTo>
                  <a:lnTo>
                    <a:pt x="349" y="900"/>
                  </a:lnTo>
                  <a:lnTo>
                    <a:pt x="351" y="901"/>
                  </a:lnTo>
                  <a:lnTo>
                    <a:pt x="352" y="902"/>
                  </a:lnTo>
                  <a:lnTo>
                    <a:pt x="352" y="903"/>
                  </a:lnTo>
                  <a:lnTo>
                    <a:pt x="390" y="903"/>
                  </a:lnTo>
                  <a:lnTo>
                    <a:pt x="390" y="902"/>
                  </a:lnTo>
                  <a:lnTo>
                    <a:pt x="391" y="901"/>
                  </a:lnTo>
                  <a:lnTo>
                    <a:pt x="393" y="900"/>
                  </a:lnTo>
                  <a:lnTo>
                    <a:pt x="394" y="900"/>
                  </a:lnTo>
                  <a:lnTo>
                    <a:pt x="396" y="900"/>
                  </a:lnTo>
                  <a:lnTo>
                    <a:pt x="398" y="901"/>
                  </a:lnTo>
                  <a:lnTo>
                    <a:pt x="399" y="902"/>
                  </a:lnTo>
                  <a:lnTo>
                    <a:pt x="399" y="903"/>
                  </a:lnTo>
                  <a:lnTo>
                    <a:pt x="403" y="903"/>
                  </a:lnTo>
                  <a:lnTo>
                    <a:pt x="403" y="902"/>
                  </a:lnTo>
                  <a:lnTo>
                    <a:pt x="404" y="901"/>
                  </a:lnTo>
                  <a:lnTo>
                    <a:pt x="405" y="900"/>
                  </a:lnTo>
                  <a:lnTo>
                    <a:pt x="407" y="900"/>
                  </a:lnTo>
                  <a:lnTo>
                    <a:pt x="409" y="900"/>
                  </a:lnTo>
                  <a:lnTo>
                    <a:pt x="410" y="901"/>
                  </a:lnTo>
                  <a:lnTo>
                    <a:pt x="411" y="902"/>
                  </a:lnTo>
                  <a:lnTo>
                    <a:pt x="412" y="903"/>
                  </a:lnTo>
                  <a:lnTo>
                    <a:pt x="414" y="903"/>
                  </a:lnTo>
                  <a:lnTo>
                    <a:pt x="415" y="902"/>
                  </a:lnTo>
                  <a:lnTo>
                    <a:pt x="416" y="901"/>
                  </a:lnTo>
                  <a:lnTo>
                    <a:pt x="417" y="900"/>
                  </a:lnTo>
                  <a:lnTo>
                    <a:pt x="419" y="900"/>
                  </a:lnTo>
                  <a:lnTo>
                    <a:pt x="421" y="900"/>
                  </a:lnTo>
                  <a:lnTo>
                    <a:pt x="422" y="901"/>
                  </a:lnTo>
                  <a:lnTo>
                    <a:pt x="423" y="902"/>
                  </a:lnTo>
                  <a:lnTo>
                    <a:pt x="423" y="903"/>
                  </a:lnTo>
                  <a:lnTo>
                    <a:pt x="424" y="903"/>
                  </a:lnTo>
                  <a:lnTo>
                    <a:pt x="424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5" name="Freeform 735"/>
            <p:cNvSpPr>
              <a:spLocks/>
            </p:cNvSpPr>
            <p:nvPr/>
          </p:nvSpPr>
          <p:spPr bwMode="auto">
            <a:xfrm>
              <a:off x="2571" y="2287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6" name="Rectangle 736"/>
            <p:cNvSpPr>
              <a:spLocks noChangeArrowheads="1"/>
            </p:cNvSpPr>
            <p:nvPr/>
          </p:nvSpPr>
          <p:spPr bwMode="auto">
            <a:xfrm>
              <a:off x="1898" y="1669"/>
              <a:ext cx="148" cy="5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27" name="Rectangle 737"/>
            <p:cNvSpPr>
              <a:spLocks noChangeArrowheads="1"/>
            </p:cNvSpPr>
            <p:nvPr/>
          </p:nvSpPr>
          <p:spPr bwMode="auto">
            <a:xfrm>
              <a:off x="1927" y="1683"/>
              <a:ext cx="92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AAS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28" name="Freeform 738"/>
            <p:cNvSpPr>
              <a:spLocks/>
            </p:cNvSpPr>
            <p:nvPr/>
          </p:nvSpPr>
          <p:spPr bwMode="auto">
            <a:xfrm>
              <a:off x="2018" y="1353"/>
              <a:ext cx="903" cy="309"/>
            </a:xfrm>
            <a:custGeom>
              <a:avLst/>
              <a:gdLst>
                <a:gd name="T0" fmla="*/ 69 w 903"/>
                <a:gd name="T1" fmla="*/ 157 h 309"/>
                <a:gd name="T2" fmla="*/ 75 w 903"/>
                <a:gd name="T3" fmla="*/ 155 h 309"/>
                <a:gd name="T4" fmla="*/ 80 w 903"/>
                <a:gd name="T5" fmla="*/ 159 h 309"/>
                <a:gd name="T6" fmla="*/ 84 w 903"/>
                <a:gd name="T7" fmla="*/ 155 h 309"/>
                <a:gd name="T8" fmla="*/ 89 w 903"/>
                <a:gd name="T9" fmla="*/ 159 h 309"/>
                <a:gd name="T10" fmla="*/ 103 w 903"/>
                <a:gd name="T11" fmla="*/ 155 h 309"/>
                <a:gd name="T12" fmla="*/ 109 w 903"/>
                <a:gd name="T13" fmla="*/ 157 h 309"/>
                <a:gd name="T14" fmla="*/ 123 w 903"/>
                <a:gd name="T15" fmla="*/ 155 h 309"/>
                <a:gd name="T16" fmla="*/ 131 w 903"/>
                <a:gd name="T17" fmla="*/ 152 h 309"/>
                <a:gd name="T18" fmla="*/ 138 w 903"/>
                <a:gd name="T19" fmla="*/ 157 h 309"/>
                <a:gd name="T20" fmla="*/ 154 w 903"/>
                <a:gd name="T21" fmla="*/ 156 h 309"/>
                <a:gd name="T22" fmla="*/ 161 w 903"/>
                <a:gd name="T23" fmla="*/ 156 h 309"/>
                <a:gd name="T24" fmla="*/ 181 w 903"/>
                <a:gd name="T25" fmla="*/ 157 h 309"/>
                <a:gd name="T26" fmla="*/ 187 w 903"/>
                <a:gd name="T27" fmla="*/ 155 h 309"/>
                <a:gd name="T28" fmla="*/ 199 w 903"/>
                <a:gd name="T29" fmla="*/ 159 h 309"/>
                <a:gd name="T30" fmla="*/ 204 w 903"/>
                <a:gd name="T31" fmla="*/ 155 h 309"/>
                <a:gd name="T32" fmla="*/ 208 w 903"/>
                <a:gd name="T33" fmla="*/ 159 h 309"/>
                <a:gd name="T34" fmla="*/ 249 w 903"/>
                <a:gd name="T35" fmla="*/ 155 h 309"/>
                <a:gd name="T36" fmla="*/ 255 w 903"/>
                <a:gd name="T37" fmla="*/ 157 h 309"/>
                <a:gd name="T38" fmla="*/ 397 w 903"/>
                <a:gd name="T39" fmla="*/ 6 h 309"/>
                <a:gd name="T40" fmla="*/ 401 w 903"/>
                <a:gd name="T41" fmla="*/ 3 h 309"/>
                <a:gd name="T42" fmla="*/ 406 w 903"/>
                <a:gd name="T43" fmla="*/ 6 h 309"/>
                <a:gd name="T44" fmla="*/ 421 w 903"/>
                <a:gd name="T45" fmla="*/ 3 h 309"/>
                <a:gd name="T46" fmla="*/ 427 w 903"/>
                <a:gd name="T47" fmla="*/ 5 h 309"/>
                <a:gd name="T48" fmla="*/ 482 w 903"/>
                <a:gd name="T49" fmla="*/ 4 h 309"/>
                <a:gd name="T50" fmla="*/ 488 w 903"/>
                <a:gd name="T51" fmla="*/ 4 h 309"/>
                <a:gd name="T52" fmla="*/ 504 w 903"/>
                <a:gd name="T53" fmla="*/ 5 h 309"/>
                <a:gd name="T54" fmla="*/ 510 w 903"/>
                <a:gd name="T55" fmla="*/ 3 h 309"/>
                <a:gd name="T56" fmla="*/ 519 w 903"/>
                <a:gd name="T57" fmla="*/ 6 h 309"/>
                <a:gd name="T58" fmla="*/ 523 w 903"/>
                <a:gd name="T59" fmla="*/ 3 h 309"/>
                <a:gd name="T60" fmla="*/ 528 w 903"/>
                <a:gd name="T61" fmla="*/ 6 h 309"/>
                <a:gd name="T62" fmla="*/ 540 w 903"/>
                <a:gd name="T63" fmla="*/ 3 h 309"/>
                <a:gd name="T64" fmla="*/ 546 w 903"/>
                <a:gd name="T65" fmla="*/ 5 h 309"/>
                <a:gd name="T66" fmla="*/ 566 w 903"/>
                <a:gd name="T67" fmla="*/ 4 h 309"/>
                <a:gd name="T68" fmla="*/ 572 w 903"/>
                <a:gd name="T69" fmla="*/ 4 h 309"/>
                <a:gd name="T70" fmla="*/ 585 w 903"/>
                <a:gd name="T71" fmla="*/ 5 h 309"/>
                <a:gd name="T72" fmla="*/ 591 w 903"/>
                <a:gd name="T73" fmla="*/ 3 h 309"/>
                <a:gd name="T74" fmla="*/ 665 w 903"/>
                <a:gd name="T75" fmla="*/ 6 h 309"/>
                <a:gd name="T76" fmla="*/ 669 w 903"/>
                <a:gd name="T77" fmla="*/ 3 h 309"/>
                <a:gd name="T78" fmla="*/ 674 w 903"/>
                <a:gd name="T79" fmla="*/ 6 h 309"/>
                <a:gd name="T80" fmla="*/ 695 w 903"/>
                <a:gd name="T81" fmla="*/ 3 h 309"/>
                <a:gd name="T82" fmla="*/ 701 w 903"/>
                <a:gd name="T83" fmla="*/ 5 h 309"/>
                <a:gd name="T84" fmla="*/ 721 w 903"/>
                <a:gd name="T85" fmla="*/ 4 h 309"/>
                <a:gd name="T86" fmla="*/ 727 w 903"/>
                <a:gd name="T87" fmla="*/ 4 h 309"/>
                <a:gd name="T88" fmla="*/ 738 w 903"/>
                <a:gd name="T89" fmla="*/ 4 h 309"/>
                <a:gd name="T90" fmla="*/ 744 w 903"/>
                <a:gd name="T91" fmla="*/ 1 h 309"/>
                <a:gd name="T92" fmla="*/ 751 w 903"/>
                <a:gd name="T93" fmla="*/ 4 h 309"/>
                <a:gd name="T94" fmla="*/ 758 w 903"/>
                <a:gd name="T95" fmla="*/ 4 h 309"/>
                <a:gd name="T96" fmla="*/ 764 w 903"/>
                <a:gd name="T97" fmla="*/ 4 h 309"/>
                <a:gd name="T98" fmla="*/ 770 w 903"/>
                <a:gd name="T99" fmla="*/ 5 h 309"/>
                <a:gd name="T100" fmla="*/ 776 w 903"/>
                <a:gd name="T101" fmla="*/ 3 h 309"/>
                <a:gd name="T102" fmla="*/ 794 w 903"/>
                <a:gd name="T103" fmla="*/ 6 h 309"/>
                <a:gd name="T104" fmla="*/ 798 w 903"/>
                <a:gd name="T105" fmla="*/ 1 h 309"/>
                <a:gd name="T106" fmla="*/ 807 w 903"/>
                <a:gd name="T107" fmla="*/ 1 h 309"/>
                <a:gd name="T108" fmla="*/ 814 w 903"/>
                <a:gd name="T109" fmla="*/ 6 h 309"/>
                <a:gd name="T110" fmla="*/ 819 w 903"/>
                <a:gd name="T111" fmla="*/ 1 h 309"/>
                <a:gd name="T112" fmla="*/ 827 w 903"/>
                <a:gd name="T113" fmla="*/ 1 h 309"/>
                <a:gd name="T114" fmla="*/ 871 w 903"/>
                <a:gd name="T115" fmla="*/ 6 h 309"/>
                <a:gd name="T116" fmla="*/ 875 w 903"/>
                <a:gd name="T117" fmla="*/ 1 h 309"/>
                <a:gd name="T118" fmla="*/ 884 w 903"/>
                <a:gd name="T119" fmla="*/ 1 h 309"/>
                <a:gd name="T120" fmla="*/ 903 w 903"/>
                <a:gd name="T121" fmla="*/ 6 h 30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03"/>
                <a:gd name="T184" fmla="*/ 0 h 309"/>
                <a:gd name="T185" fmla="*/ 903 w 903"/>
                <a:gd name="T186" fmla="*/ 309 h 30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03" h="309">
                  <a:moveTo>
                    <a:pt x="0" y="309"/>
                  </a:moveTo>
                  <a:lnTo>
                    <a:pt x="0" y="159"/>
                  </a:lnTo>
                  <a:lnTo>
                    <a:pt x="69" y="159"/>
                  </a:lnTo>
                  <a:lnTo>
                    <a:pt x="69" y="157"/>
                  </a:lnTo>
                  <a:lnTo>
                    <a:pt x="70" y="156"/>
                  </a:lnTo>
                  <a:lnTo>
                    <a:pt x="72" y="155"/>
                  </a:lnTo>
                  <a:lnTo>
                    <a:pt x="73" y="155"/>
                  </a:lnTo>
                  <a:lnTo>
                    <a:pt x="75" y="155"/>
                  </a:lnTo>
                  <a:lnTo>
                    <a:pt x="76" y="156"/>
                  </a:lnTo>
                  <a:lnTo>
                    <a:pt x="78" y="157"/>
                  </a:lnTo>
                  <a:lnTo>
                    <a:pt x="78" y="159"/>
                  </a:lnTo>
                  <a:lnTo>
                    <a:pt x="80" y="159"/>
                  </a:lnTo>
                  <a:lnTo>
                    <a:pt x="80" y="157"/>
                  </a:lnTo>
                  <a:lnTo>
                    <a:pt x="81" y="156"/>
                  </a:lnTo>
                  <a:lnTo>
                    <a:pt x="83" y="155"/>
                  </a:lnTo>
                  <a:lnTo>
                    <a:pt x="84" y="155"/>
                  </a:lnTo>
                  <a:lnTo>
                    <a:pt x="86" y="155"/>
                  </a:lnTo>
                  <a:lnTo>
                    <a:pt x="88" y="156"/>
                  </a:lnTo>
                  <a:lnTo>
                    <a:pt x="89" y="157"/>
                  </a:lnTo>
                  <a:lnTo>
                    <a:pt x="89" y="159"/>
                  </a:lnTo>
                  <a:lnTo>
                    <a:pt x="100" y="159"/>
                  </a:lnTo>
                  <a:lnTo>
                    <a:pt x="101" y="157"/>
                  </a:lnTo>
                  <a:lnTo>
                    <a:pt x="101" y="156"/>
                  </a:lnTo>
                  <a:lnTo>
                    <a:pt x="103" y="155"/>
                  </a:lnTo>
                  <a:lnTo>
                    <a:pt x="105" y="155"/>
                  </a:lnTo>
                  <a:lnTo>
                    <a:pt x="106" y="155"/>
                  </a:lnTo>
                  <a:lnTo>
                    <a:pt x="108" y="156"/>
                  </a:lnTo>
                  <a:lnTo>
                    <a:pt x="109" y="157"/>
                  </a:lnTo>
                  <a:lnTo>
                    <a:pt x="109" y="159"/>
                  </a:lnTo>
                  <a:lnTo>
                    <a:pt x="122" y="159"/>
                  </a:lnTo>
                  <a:lnTo>
                    <a:pt x="122" y="157"/>
                  </a:lnTo>
                  <a:lnTo>
                    <a:pt x="123" y="155"/>
                  </a:lnTo>
                  <a:lnTo>
                    <a:pt x="125" y="154"/>
                  </a:lnTo>
                  <a:lnTo>
                    <a:pt x="127" y="153"/>
                  </a:lnTo>
                  <a:lnTo>
                    <a:pt x="129" y="152"/>
                  </a:lnTo>
                  <a:lnTo>
                    <a:pt x="131" y="152"/>
                  </a:lnTo>
                  <a:lnTo>
                    <a:pt x="133" y="153"/>
                  </a:lnTo>
                  <a:lnTo>
                    <a:pt x="136" y="154"/>
                  </a:lnTo>
                  <a:lnTo>
                    <a:pt x="137" y="155"/>
                  </a:lnTo>
                  <a:lnTo>
                    <a:pt x="138" y="157"/>
                  </a:lnTo>
                  <a:lnTo>
                    <a:pt x="138" y="159"/>
                  </a:lnTo>
                  <a:lnTo>
                    <a:pt x="153" y="159"/>
                  </a:lnTo>
                  <a:lnTo>
                    <a:pt x="153" y="157"/>
                  </a:lnTo>
                  <a:lnTo>
                    <a:pt x="154" y="156"/>
                  </a:lnTo>
                  <a:lnTo>
                    <a:pt x="156" y="155"/>
                  </a:lnTo>
                  <a:lnTo>
                    <a:pt x="157" y="155"/>
                  </a:lnTo>
                  <a:lnTo>
                    <a:pt x="159" y="155"/>
                  </a:lnTo>
                  <a:lnTo>
                    <a:pt x="161" y="156"/>
                  </a:lnTo>
                  <a:lnTo>
                    <a:pt x="161" y="157"/>
                  </a:lnTo>
                  <a:lnTo>
                    <a:pt x="162" y="159"/>
                  </a:lnTo>
                  <a:lnTo>
                    <a:pt x="181" y="159"/>
                  </a:lnTo>
                  <a:lnTo>
                    <a:pt x="181" y="157"/>
                  </a:lnTo>
                  <a:lnTo>
                    <a:pt x="182" y="156"/>
                  </a:lnTo>
                  <a:lnTo>
                    <a:pt x="183" y="155"/>
                  </a:lnTo>
                  <a:lnTo>
                    <a:pt x="185" y="155"/>
                  </a:lnTo>
                  <a:lnTo>
                    <a:pt x="187" y="155"/>
                  </a:lnTo>
                  <a:lnTo>
                    <a:pt x="188" y="156"/>
                  </a:lnTo>
                  <a:lnTo>
                    <a:pt x="189" y="157"/>
                  </a:lnTo>
                  <a:lnTo>
                    <a:pt x="189" y="159"/>
                  </a:lnTo>
                  <a:lnTo>
                    <a:pt x="199" y="159"/>
                  </a:lnTo>
                  <a:lnTo>
                    <a:pt x="200" y="157"/>
                  </a:lnTo>
                  <a:lnTo>
                    <a:pt x="201" y="156"/>
                  </a:lnTo>
                  <a:lnTo>
                    <a:pt x="202" y="155"/>
                  </a:lnTo>
                  <a:lnTo>
                    <a:pt x="204" y="155"/>
                  </a:lnTo>
                  <a:lnTo>
                    <a:pt x="205" y="155"/>
                  </a:lnTo>
                  <a:lnTo>
                    <a:pt x="207" y="156"/>
                  </a:lnTo>
                  <a:lnTo>
                    <a:pt x="208" y="157"/>
                  </a:lnTo>
                  <a:lnTo>
                    <a:pt x="208" y="159"/>
                  </a:lnTo>
                  <a:lnTo>
                    <a:pt x="246" y="159"/>
                  </a:lnTo>
                  <a:lnTo>
                    <a:pt x="247" y="157"/>
                  </a:lnTo>
                  <a:lnTo>
                    <a:pt x="248" y="156"/>
                  </a:lnTo>
                  <a:lnTo>
                    <a:pt x="249" y="155"/>
                  </a:lnTo>
                  <a:lnTo>
                    <a:pt x="251" y="155"/>
                  </a:lnTo>
                  <a:lnTo>
                    <a:pt x="253" y="155"/>
                  </a:lnTo>
                  <a:lnTo>
                    <a:pt x="254" y="156"/>
                  </a:lnTo>
                  <a:lnTo>
                    <a:pt x="255" y="157"/>
                  </a:lnTo>
                  <a:lnTo>
                    <a:pt x="255" y="159"/>
                  </a:lnTo>
                  <a:lnTo>
                    <a:pt x="278" y="159"/>
                  </a:lnTo>
                  <a:lnTo>
                    <a:pt x="278" y="6"/>
                  </a:lnTo>
                  <a:lnTo>
                    <a:pt x="397" y="6"/>
                  </a:lnTo>
                  <a:lnTo>
                    <a:pt x="397" y="5"/>
                  </a:lnTo>
                  <a:lnTo>
                    <a:pt x="398" y="4"/>
                  </a:lnTo>
                  <a:lnTo>
                    <a:pt x="399" y="3"/>
                  </a:lnTo>
                  <a:lnTo>
                    <a:pt x="401" y="3"/>
                  </a:lnTo>
                  <a:lnTo>
                    <a:pt x="403" y="3"/>
                  </a:lnTo>
                  <a:lnTo>
                    <a:pt x="404" y="4"/>
                  </a:lnTo>
                  <a:lnTo>
                    <a:pt x="405" y="5"/>
                  </a:lnTo>
                  <a:lnTo>
                    <a:pt x="406" y="6"/>
                  </a:lnTo>
                  <a:lnTo>
                    <a:pt x="418" y="6"/>
                  </a:lnTo>
                  <a:lnTo>
                    <a:pt x="419" y="5"/>
                  </a:lnTo>
                  <a:lnTo>
                    <a:pt x="420" y="4"/>
                  </a:lnTo>
                  <a:lnTo>
                    <a:pt x="421" y="3"/>
                  </a:lnTo>
                  <a:lnTo>
                    <a:pt x="423" y="3"/>
                  </a:lnTo>
                  <a:lnTo>
                    <a:pt x="425" y="3"/>
                  </a:lnTo>
                  <a:lnTo>
                    <a:pt x="426" y="4"/>
                  </a:lnTo>
                  <a:lnTo>
                    <a:pt x="427" y="5"/>
                  </a:lnTo>
                  <a:lnTo>
                    <a:pt x="427" y="6"/>
                  </a:lnTo>
                  <a:lnTo>
                    <a:pt x="480" y="6"/>
                  </a:lnTo>
                  <a:lnTo>
                    <a:pt x="481" y="5"/>
                  </a:lnTo>
                  <a:lnTo>
                    <a:pt x="482" y="4"/>
                  </a:lnTo>
                  <a:lnTo>
                    <a:pt x="483" y="3"/>
                  </a:lnTo>
                  <a:lnTo>
                    <a:pt x="485" y="3"/>
                  </a:lnTo>
                  <a:lnTo>
                    <a:pt x="486" y="3"/>
                  </a:lnTo>
                  <a:lnTo>
                    <a:pt x="488" y="4"/>
                  </a:lnTo>
                  <a:lnTo>
                    <a:pt x="489" y="5"/>
                  </a:lnTo>
                  <a:lnTo>
                    <a:pt x="489" y="6"/>
                  </a:lnTo>
                  <a:lnTo>
                    <a:pt x="504" y="6"/>
                  </a:lnTo>
                  <a:lnTo>
                    <a:pt x="504" y="5"/>
                  </a:lnTo>
                  <a:lnTo>
                    <a:pt x="505" y="4"/>
                  </a:lnTo>
                  <a:lnTo>
                    <a:pt x="507" y="3"/>
                  </a:lnTo>
                  <a:lnTo>
                    <a:pt x="508" y="3"/>
                  </a:lnTo>
                  <a:lnTo>
                    <a:pt x="510" y="3"/>
                  </a:lnTo>
                  <a:lnTo>
                    <a:pt x="512" y="4"/>
                  </a:lnTo>
                  <a:lnTo>
                    <a:pt x="513" y="5"/>
                  </a:lnTo>
                  <a:lnTo>
                    <a:pt x="513" y="6"/>
                  </a:lnTo>
                  <a:lnTo>
                    <a:pt x="519" y="6"/>
                  </a:lnTo>
                  <a:lnTo>
                    <a:pt x="519" y="5"/>
                  </a:lnTo>
                  <a:lnTo>
                    <a:pt x="520" y="4"/>
                  </a:lnTo>
                  <a:lnTo>
                    <a:pt x="522" y="3"/>
                  </a:lnTo>
                  <a:lnTo>
                    <a:pt x="523" y="3"/>
                  </a:lnTo>
                  <a:lnTo>
                    <a:pt x="525" y="3"/>
                  </a:lnTo>
                  <a:lnTo>
                    <a:pt x="527" y="4"/>
                  </a:lnTo>
                  <a:lnTo>
                    <a:pt x="528" y="5"/>
                  </a:lnTo>
                  <a:lnTo>
                    <a:pt x="528" y="6"/>
                  </a:lnTo>
                  <a:lnTo>
                    <a:pt x="537" y="6"/>
                  </a:lnTo>
                  <a:lnTo>
                    <a:pt x="537" y="5"/>
                  </a:lnTo>
                  <a:lnTo>
                    <a:pt x="538" y="4"/>
                  </a:lnTo>
                  <a:lnTo>
                    <a:pt x="540" y="3"/>
                  </a:lnTo>
                  <a:lnTo>
                    <a:pt x="542" y="3"/>
                  </a:lnTo>
                  <a:lnTo>
                    <a:pt x="543" y="3"/>
                  </a:lnTo>
                  <a:lnTo>
                    <a:pt x="545" y="4"/>
                  </a:lnTo>
                  <a:lnTo>
                    <a:pt x="546" y="5"/>
                  </a:lnTo>
                  <a:lnTo>
                    <a:pt x="546" y="6"/>
                  </a:lnTo>
                  <a:lnTo>
                    <a:pt x="564" y="6"/>
                  </a:lnTo>
                  <a:lnTo>
                    <a:pt x="565" y="5"/>
                  </a:lnTo>
                  <a:lnTo>
                    <a:pt x="566" y="4"/>
                  </a:lnTo>
                  <a:lnTo>
                    <a:pt x="567" y="3"/>
                  </a:lnTo>
                  <a:lnTo>
                    <a:pt x="569" y="3"/>
                  </a:lnTo>
                  <a:lnTo>
                    <a:pt x="571" y="3"/>
                  </a:lnTo>
                  <a:lnTo>
                    <a:pt x="572" y="4"/>
                  </a:lnTo>
                  <a:lnTo>
                    <a:pt x="573" y="5"/>
                  </a:lnTo>
                  <a:lnTo>
                    <a:pt x="573" y="6"/>
                  </a:lnTo>
                  <a:lnTo>
                    <a:pt x="585" y="6"/>
                  </a:lnTo>
                  <a:lnTo>
                    <a:pt x="585" y="5"/>
                  </a:lnTo>
                  <a:lnTo>
                    <a:pt x="586" y="4"/>
                  </a:lnTo>
                  <a:lnTo>
                    <a:pt x="587" y="3"/>
                  </a:lnTo>
                  <a:lnTo>
                    <a:pt x="589" y="3"/>
                  </a:lnTo>
                  <a:lnTo>
                    <a:pt x="591" y="3"/>
                  </a:lnTo>
                  <a:lnTo>
                    <a:pt x="592" y="4"/>
                  </a:lnTo>
                  <a:lnTo>
                    <a:pt x="593" y="5"/>
                  </a:lnTo>
                  <a:lnTo>
                    <a:pt x="594" y="6"/>
                  </a:lnTo>
                  <a:lnTo>
                    <a:pt x="665" y="6"/>
                  </a:lnTo>
                  <a:lnTo>
                    <a:pt x="665" y="5"/>
                  </a:lnTo>
                  <a:lnTo>
                    <a:pt x="666" y="4"/>
                  </a:lnTo>
                  <a:lnTo>
                    <a:pt x="667" y="3"/>
                  </a:lnTo>
                  <a:lnTo>
                    <a:pt x="669" y="3"/>
                  </a:lnTo>
                  <a:lnTo>
                    <a:pt x="671" y="3"/>
                  </a:lnTo>
                  <a:lnTo>
                    <a:pt x="672" y="4"/>
                  </a:lnTo>
                  <a:lnTo>
                    <a:pt x="673" y="5"/>
                  </a:lnTo>
                  <a:lnTo>
                    <a:pt x="674" y="6"/>
                  </a:lnTo>
                  <a:lnTo>
                    <a:pt x="692" y="6"/>
                  </a:lnTo>
                  <a:lnTo>
                    <a:pt x="693" y="5"/>
                  </a:lnTo>
                  <a:lnTo>
                    <a:pt x="694" y="4"/>
                  </a:lnTo>
                  <a:lnTo>
                    <a:pt x="695" y="3"/>
                  </a:lnTo>
                  <a:lnTo>
                    <a:pt x="697" y="3"/>
                  </a:lnTo>
                  <a:lnTo>
                    <a:pt x="699" y="3"/>
                  </a:lnTo>
                  <a:lnTo>
                    <a:pt x="700" y="4"/>
                  </a:lnTo>
                  <a:lnTo>
                    <a:pt x="701" y="5"/>
                  </a:lnTo>
                  <a:lnTo>
                    <a:pt x="701" y="6"/>
                  </a:lnTo>
                  <a:lnTo>
                    <a:pt x="720" y="6"/>
                  </a:lnTo>
                  <a:lnTo>
                    <a:pt x="720" y="5"/>
                  </a:lnTo>
                  <a:lnTo>
                    <a:pt x="721" y="4"/>
                  </a:lnTo>
                  <a:lnTo>
                    <a:pt x="723" y="3"/>
                  </a:lnTo>
                  <a:lnTo>
                    <a:pt x="724" y="3"/>
                  </a:lnTo>
                  <a:lnTo>
                    <a:pt x="726" y="3"/>
                  </a:lnTo>
                  <a:lnTo>
                    <a:pt x="727" y="4"/>
                  </a:lnTo>
                  <a:lnTo>
                    <a:pt x="728" y="5"/>
                  </a:lnTo>
                  <a:lnTo>
                    <a:pt x="729" y="6"/>
                  </a:lnTo>
                  <a:lnTo>
                    <a:pt x="738" y="6"/>
                  </a:lnTo>
                  <a:lnTo>
                    <a:pt x="738" y="4"/>
                  </a:lnTo>
                  <a:lnTo>
                    <a:pt x="739" y="3"/>
                  </a:lnTo>
                  <a:lnTo>
                    <a:pt x="741" y="2"/>
                  </a:lnTo>
                  <a:lnTo>
                    <a:pt x="742" y="1"/>
                  </a:lnTo>
                  <a:lnTo>
                    <a:pt x="744" y="1"/>
                  </a:lnTo>
                  <a:lnTo>
                    <a:pt x="746" y="1"/>
                  </a:lnTo>
                  <a:lnTo>
                    <a:pt x="748" y="2"/>
                  </a:lnTo>
                  <a:lnTo>
                    <a:pt x="750" y="3"/>
                  </a:lnTo>
                  <a:lnTo>
                    <a:pt x="751" y="4"/>
                  </a:lnTo>
                  <a:lnTo>
                    <a:pt x="751" y="6"/>
                  </a:lnTo>
                  <a:lnTo>
                    <a:pt x="757" y="6"/>
                  </a:lnTo>
                  <a:lnTo>
                    <a:pt x="757" y="5"/>
                  </a:lnTo>
                  <a:lnTo>
                    <a:pt x="758" y="4"/>
                  </a:lnTo>
                  <a:lnTo>
                    <a:pt x="759" y="3"/>
                  </a:lnTo>
                  <a:lnTo>
                    <a:pt x="761" y="3"/>
                  </a:lnTo>
                  <a:lnTo>
                    <a:pt x="763" y="3"/>
                  </a:lnTo>
                  <a:lnTo>
                    <a:pt x="764" y="4"/>
                  </a:lnTo>
                  <a:lnTo>
                    <a:pt x="765" y="5"/>
                  </a:lnTo>
                  <a:lnTo>
                    <a:pt x="765" y="6"/>
                  </a:lnTo>
                  <a:lnTo>
                    <a:pt x="770" y="6"/>
                  </a:lnTo>
                  <a:lnTo>
                    <a:pt x="770" y="5"/>
                  </a:lnTo>
                  <a:lnTo>
                    <a:pt x="771" y="4"/>
                  </a:lnTo>
                  <a:lnTo>
                    <a:pt x="773" y="3"/>
                  </a:lnTo>
                  <a:lnTo>
                    <a:pt x="775" y="3"/>
                  </a:lnTo>
                  <a:lnTo>
                    <a:pt x="776" y="3"/>
                  </a:lnTo>
                  <a:lnTo>
                    <a:pt x="778" y="4"/>
                  </a:lnTo>
                  <a:lnTo>
                    <a:pt x="779" y="5"/>
                  </a:lnTo>
                  <a:lnTo>
                    <a:pt x="779" y="6"/>
                  </a:lnTo>
                  <a:lnTo>
                    <a:pt x="794" y="6"/>
                  </a:lnTo>
                  <a:lnTo>
                    <a:pt x="794" y="4"/>
                  </a:lnTo>
                  <a:lnTo>
                    <a:pt x="795" y="3"/>
                  </a:lnTo>
                  <a:lnTo>
                    <a:pt x="796" y="1"/>
                  </a:lnTo>
                  <a:lnTo>
                    <a:pt x="798" y="1"/>
                  </a:lnTo>
                  <a:lnTo>
                    <a:pt x="800" y="0"/>
                  </a:lnTo>
                  <a:lnTo>
                    <a:pt x="802" y="0"/>
                  </a:lnTo>
                  <a:lnTo>
                    <a:pt x="805" y="1"/>
                  </a:lnTo>
                  <a:lnTo>
                    <a:pt x="807" y="1"/>
                  </a:lnTo>
                  <a:lnTo>
                    <a:pt x="808" y="3"/>
                  </a:lnTo>
                  <a:lnTo>
                    <a:pt x="809" y="4"/>
                  </a:lnTo>
                  <a:lnTo>
                    <a:pt x="809" y="6"/>
                  </a:lnTo>
                  <a:lnTo>
                    <a:pt x="814" y="6"/>
                  </a:lnTo>
                  <a:lnTo>
                    <a:pt x="814" y="4"/>
                  </a:lnTo>
                  <a:lnTo>
                    <a:pt x="815" y="3"/>
                  </a:lnTo>
                  <a:lnTo>
                    <a:pt x="817" y="1"/>
                  </a:lnTo>
                  <a:lnTo>
                    <a:pt x="819" y="1"/>
                  </a:lnTo>
                  <a:lnTo>
                    <a:pt x="821" y="0"/>
                  </a:lnTo>
                  <a:lnTo>
                    <a:pt x="823" y="0"/>
                  </a:lnTo>
                  <a:lnTo>
                    <a:pt x="825" y="1"/>
                  </a:lnTo>
                  <a:lnTo>
                    <a:pt x="827" y="1"/>
                  </a:lnTo>
                  <a:lnTo>
                    <a:pt x="828" y="3"/>
                  </a:lnTo>
                  <a:lnTo>
                    <a:pt x="829" y="4"/>
                  </a:lnTo>
                  <a:lnTo>
                    <a:pt x="830" y="6"/>
                  </a:lnTo>
                  <a:lnTo>
                    <a:pt x="871" y="6"/>
                  </a:lnTo>
                  <a:lnTo>
                    <a:pt x="871" y="4"/>
                  </a:lnTo>
                  <a:lnTo>
                    <a:pt x="872" y="3"/>
                  </a:lnTo>
                  <a:lnTo>
                    <a:pt x="873" y="1"/>
                  </a:lnTo>
                  <a:lnTo>
                    <a:pt x="875" y="1"/>
                  </a:lnTo>
                  <a:lnTo>
                    <a:pt x="878" y="0"/>
                  </a:lnTo>
                  <a:lnTo>
                    <a:pt x="880" y="0"/>
                  </a:lnTo>
                  <a:lnTo>
                    <a:pt x="882" y="1"/>
                  </a:lnTo>
                  <a:lnTo>
                    <a:pt x="884" y="1"/>
                  </a:lnTo>
                  <a:lnTo>
                    <a:pt x="885" y="3"/>
                  </a:lnTo>
                  <a:lnTo>
                    <a:pt x="886" y="4"/>
                  </a:lnTo>
                  <a:lnTo>
                    <a:pt x="886" y="6"/>
                  </a:lnTo>
                  <a:lnTo>
                    <a:pt x="903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9" name="Freeform 739"/>
            <p:cNvSpPr>
              <a:spLocks/>
            </p:cNvSpPr>
            <p:nvPr/>
          </p:nvSpPr>
          <p:spPr bwMode="auto">
            <a:xfrm>
              <a:off x="2012" y="166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0" name="Freeform 740"/>
            <p:cNvSpPr>
              <a:spLocks/>
            </p:cNvSpPr>
            <p:nvPr/>
          </p:nvSpPr>
          <p:spPr bwMode="auto">
            <a:xfrm>
              <a:off x="2013" y="1277"/>
              <a:ext cx="929" cy="48"/>
            </a:xfrm>
            <a:custGeom>
              <a:avLst/>
              <a:gdLst>
                <a:gd name="T0" fmla="*/ 23 w 929"/>
                <a:gd name="T1" fmla="*/ 47 h 48"/>
                <a:gd name="T2" fmla="*/ 29 w 929"/>
                <a:gd name="T3" fmla="*/ 45 h 48"/>
                <a:gd name="T4" fmla="*/ 51 w 929"/>
                <a:gd name="T5" fmla="*/ 48 h 48"/>
                <a:gd name="T6" fmla="*/ 56 w 929"/>
                <a:gd name="T7" fmla="*/ 45 h 48"/>
                <a:gd name="T8" fmla="*/ 60 w 929"/>
                <a:gd name="T9" fmla="*/ 48 h 48"/>
                <a:gd name="T10" fmla="*/ 88 w 929"/>
                <a:gd name="T11" fmla="*/ 45 h 48"/>
                <a:gd name="T12" fmla="*/ 94 w 929"/>
                <a:gd name="T13" fmla="*/ 47 h 48"/>
                <a:gd name="T14" fmla="*/ 106 w 929"/>
                <a:gd name="T15" fmla="*/ 46 h 48"/>
                <a:gd name="T16" fmla="*/ 113 w 929"/>
                <a:gd name="T17" fmla="*/ 46 h 48"/>
                <a:gd name="T18" fmla="*/ 127 w 929"/>
                <a:gd name="T19" fmla="*/ 47 h 48"/>
                <a:gd name="T20" fmla="*/ 133 w 929"/>
                <a:gd name="T21" fmla="*/ 45 h 48"/>
                <a:gd name="T22" fmla="*/ 158 w 929"/>
                <a:gd name="T23" fmla="*/ 48 h 48"/>
                <a:gd name="T24" fmla="*/ 162 w 929"/>
                <a:gd name="T25" fmla="*/ 45 h 48"/>
                <a:gd name="T26" fmla="*/ 167 w 929"/>
                <a:gd name="T27" fmla="*/ 48 h 48"/>
                <a:gd name="T28" fmla="*/ 188 w 929"/>
                <a:gd name="T29" fmla="*/ 45 h 48"/>
                <a:gd name="T30" fmla="*/ 194 w 929"/>
                <a:gd name="T31" fmla="*/ 47 h 48"/>
                <a:gd name="T32" fmla="*/ 253 w 929"/>
                <a:gd name="T33" fmla="*/ 46 h 48"/>
                <a:gd name="T34" fmla="*/ 259 w 929"/>
                <a:gd name="T35" fmla="*/ 46 h 48"/>
                <a:gd name="T36" fmla="*/ 402 w 929"/>
                <a:gd name="T37" fmla="*/ 47 h 48"/>
                <a:gd name="T38" fmla="*/ 408 w 929"/>
                <a:gd name="T39" fmla="*/ 45 h 48"/>
                <a:gd name="T40" fmla="*/ 423 w 929"/>
                <a:gd name="T41" fmla="*/ 48 h 48"/>
                <a:gd name="T42" fmla="*/ 428 w 929"/>
                <a:gd name="T43" fmla="*/ 45 h 48"/>
                <a:gd name="T44" fmla="*/ 432 w 929"/>
                <a:gd name="T45" fmla="*/ 48 h 48"/>
                <a:gd name="T46" fmla="*/ 512 w 929"/>
                <a:gd name="T47" fmla="*/ 45 h 48"/>
                <a:gd name="T48" fmla="*/ 518 w 929"/>
                <a:gd name="T49" fmla="*/ 47 h 48"/>
                <a:gd name="T50" fmla="*/ 525 w 929"/>
                <a:gd name="T51" fmla="*/ 46 h 48"/>
                <a:gd name="T52" fmla="*/ 532 w 929"/>
                <a:gd name="T53" fmla="*/ 46 h 48"/>
                <a:gd name="T54" fmla="*/ 542 w 929"/>
                <a:gd name="T55" fmla="*/ 47 h 48"/>
                <a:gd name="T56" fmla="*/ 548 w 929"/>
                <a:gd name="T57" fmla="*/ 45 h 48"/>
                <a:gd name="T58" fmla="*/ 557 w 929"/>
                <a:gd name="T59" fmla="*/ 48 h 48"/>
                <a:gd name="T60" fmla="*/ 571 w 929"/>
                <a:gd name="T61" fmla="*/ 3 h 48"/>
                <a:gd name="T62" fmla="*/ 577 w 929"/>
                <a:gd name="T63" fmla="*/ 3 h 48"/>
                <a:gd name="T64" fmla="*/ 603 w 929"/>
                <a:gd name="T65" fmla="*/ 4 h 48"/>
                <a:gd name="T66" fmla="*/ 609 w 929"/>
                <a:gd name="T67" fmla="*/ 3 h 48"/>
                <a:gd name="T68" fmla="*/ 670 w 929"/>
                <a:gd name="T69" fmla="*/ 6 h 48"/>
                <a:gd name="T70" fmla="*/ 674 w 929"/>
                <a:gd name="T71" fmla="*/ 2 h 48"/>
                <a:gd name="T72" fmla="*/ 679 w 929"/>
                <a:gd name="T73" fmla="*/ 6 h 48"/>
                <a:gd name="T74" fmla="*/ 700 w 929"/>
                <a:gd name="T75" fmla="*/ 3 h 48"/>
                <a:gd name="T76" fmla="*/ 706 w 929"/>
                <a:gd name="T77" fmla="*/ 4 h 48"/>
                <a:gd name="T78" fmla="*/ 726 w 929"/>
                <a:gd name="T79" fmla="*/ 3 h 48"/>
                <a:gd name="T80" fmla="*/ 732 w 929"/>
                <a:gd name="T81" fmla="*/ 3 h 48"/>
                <a:gd name="T82" fmla="*/ 743 w 929"/>
                <a:gd name="T83" fmla="*/ 4 h 48"/>
                <a:gd name="T84" fmla="*/ 749 w 929"/>
                <a:gd name="T85" fmla="*/ 3 h 48"/>
                <a:gd name="T86" fmla="*/ 762 w 929"/>
                <a:gd name="T87" fmla="*/ 6 h 48"/>
                <a:gd name="T88" fmla="*/ 766 w 929"/>
                <a:gd name="T89" fmla="*/ 2 h 48"/>
                <a:gd name="T90" fmla="*/ 771 w 929"/>
                <a:gd name="T91" fmla="*/ 6 h 48"/>
                <a:gd name="T92" fmla="*/ 778 w 929"/>
                <a:gd name="T93" fmla="*/ 3 h 48"/>
                <a:gd name="T94" fmla="*/ 784 w 929"/>
                <a:gd name="T95" fmla="*/ 4 h 48"/>
                <a:gd name="T96" fmla="*/ 800 w 929"/>
                <a:gd name="T97" fmla="*/ 2 h 48"/>
                <a:gd name="T98" fmla="*/ 808 w 929"/>
                <a:gd name="T99" fmla="*/ 0 h 48"/>
                <a:gd name="T100" fmla="*/ 814 w 929"/>
                <a:gd name="T101" fmla="*/ 4 h 48"/>
                <a:gd name="T102" fmla="*/ 820 w 929"/>
                <a:gd name="T103" fmla="*/ 2 h 48"/>
                <a:gd name="T104" fmla="*/ 828 w 929"/>
                <a:gd name="T105" fmla="*/ 0 h 48"/>
                <a:gd name="T106" fmla="*/ 834 w 929"/>
                <a:gd name="T107" fmla="*/ 4 h 48"/>
                <a:gd name="T108" fmla="*/ 877 w 929"/>
                <a:gd name="T109" fmla="*/ 3 h 48"/>
                <a:gd name="T110" fmla="*/ 884 w 929"/>
                <a:gd name="T111" fmla="*/ 3 h 48"/>
                <a:gd name="T112" fmla="*/ 929 w 929"/>
                <a:gd name="T113" fmla="*/ 27 h 4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929"/>
                <a:gd name="T172" fmla="*/ 0 h 48"/>
                <a:gd name="T173" fmla="*/ 929 w 929"/>
                <a:gd name="T174" fmla="*/ 48 h 4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929" h="48">
                  <a:moveTo>
                    <a:pt x="0" y="33"/>
                  </a:moveTo>
                  <a:lnTo>
                    <a:pt x="0" y="48"/>
                  </a:lnTo>
                  <a:lnTo>
                    <a:pt x="22" y="48"/>
                  </a:lnTo>
                  <a:lnTo>
                    <a:pt x="23" y="47"/>
                  </a:lnTo>
                  <a:lnTo>
                    <a:pt x="24" y="46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5"/>
                  </a:lnTo>
                  <a:lnTo>
                    <a:pt x="30" y="46"/>
                  </a:lnTo>
                  <a:lnTo>
                    <a:pt x="31" y="47"/>
                  </a:lnTo>
                  <a:lnTo>
                    <a:pt x="31" y="48"/>
                  </a:lnTo>
                  <a:lnTo>
                    <a:pt x="51" y="48"/>
                  </a:lnTo>
                  <a:lnTo>
                    <a:pt x="52" y="47"/>
                  </a:lnTo>
                  <a:lnTo>
                    <a:pt x="52" y="46"/>
                  </a:lnTo>
                  <a:lnTo>
                    <a:pt x="54" y="45"/>
                  </a:lnTo>
                  <a:lnTo>
                    <a:pt x="56" y="45"/>
                  </a:lnTo>
                  <a:lnTo>
                    <a:pt x="57" y="45"/>
                  </a:lnTo>
                  <a:lnTo>
                    <a:pt x="59" y="46"/>
                  </a:lnTo>
                  <a:lnTo>
                    <a:pt x="60" y="47"/>
                  </a:lnTo>
                  <a:lnTo>
                    <a:pt x="60" y="48"/>
                  </a:lnTo>
                  <a:lnTo>
                    <a:pt x="85" y="48"/>
                  </a:lnTo>
                  <a:lnTo>
                    <a:pt x="85" y="47"/>
                  </a:lnTo>
                  <a:lnTo>
                    <a:pt x="86" y="46"/>
                  </a:lnTo>
                  <a:lnTo>
                    <a:pt x="88" y="45"/>
                  </a:lnTo>
                  <a:lnTo>
                    <a:pt x="89" y="45"/>
                  </a:lnTo>
                  <a:lnTo>
                    <a:pt x="91" y="45"/>
                  </a:lnTo>
                  <a:lnTo>
                    <a:pt x="93" y="46"/>
                  </a:lnTo>
                  <a:lnTo>
                    <a:pt x="94" y="47"/>
                  </a:lnTo>
                  <a:lnTo>
                    <a:pt x="94" y="48"/>
                  </a:lnTo>
                  <a:lnTo>
                    <a:pt x="105" y="48"/>
                  </a:lnTo>
                  <a:lnTo>
                    <a:pt x="106" y="47"/>
                  </a:lnTo>
                  <a:lnTo>
                    <a:pt x="106" y="46"/>
                  </a:lnTo>
                  <a:lnTo>
                    <a:pt x="108" y="45"/>
                  </a:lnTo>
                  <a:lnTo>
                    <a:pt x="110" y="45"/>
                  </a:lnTo>
                  <a:lnTo>
                    <a:pt x="112" y="45"/>
                  </a:lnTo>
                  <a:lnTo>
                    <a:pt x="113" y="46"/>
                  </a:lnTo>
                  <a:lnTo>
                    <a:pt x="114" y="47"/>
                  </a:lnTo>
                  <a:lnTo>
                    <a:pt x="114" y="48"/>
                  </a:lnTo>
                  <a:lnTo>
                    <a:pt x="127" y="48"/>
                  </a:lnTo>
                  <a:lnTo>
                    <a:pt x="127" y="47"/>
                  </a:lnTo>
                  <a:lnTo>
                    <a:pt x="128" y="46"/>
                  </a:lnTo>
                  <a:lnTo>
                    <a:pt x="129" y="45"/>
                  </a:lnTo>
                  <a:lnTo>
                    <a:pt x="131" y="45"/>
                  </a:lnTo>
                  <a:lnTo>
                    <a:pt x="133" y="45"/>
                  </a:lnTo>
                  <a:lnTo>
                    <a:pt x="134" y="46"/>
                  </a:lnTo>
                  <a:lnTo>
                    <a:pt x="135" y="47"/>
                  </a:lnTo>
                  <a:lnTo>
                    <a:pt x="136" y="48"/>
                  </a:lnTo>
                  <a:lnTo>
                    <a:pt x="158" y="48"/>
                  </a:lnTo>
                  <a:lnTo>
                    <a:pt x="158" y="47"/>
                  </a:lnTo>
                  <a:lnTo>
                    <a:pt x="159" y="46"/>
                  </a:lnTo>
                  <a:lnTo>
                    <a:pt x="161" y="45"/>
                  </a:lnTo>
                  <a:lnTo>
                    <a:pt x="162" y="45"/>
                  </a:lnTo>
                  <a:lnTo>
                    <a:pt x="164" y="45"/>
                  </a:lnTo>
                  <a:lnTo>
                    <a:pt x="166" y="46"/>
                  </a:lnTo>
                  <a:lnTo>
                    <a:pt x="166" y="47"/>
                  </a:lnTo>
                  <a:lnTo>
                    <a:pt x="167" y="48"/>
                  </a:lnTo>
                  <a:lnTo>
                    <a:pt x="186" y="48"/>
                  </a:lnTo>
                  <a:lnTo>
                    <a:pt x="186" y="47"/>
                  </a:lnTo>
                  <a:lnTo>
                    <a:pt x="187" y="46"/>
                  </a:lnTo>
                  <a:lnTo>
                    <a:pt x="188" y="45"/>
                  </a:lnTo>
                  <a:lnTo>
                    <a:pt x="190" y="45"/>
                  </a:lnTo>
                  <a:lnTo>
                    <a:pt x="192" y="45"/>
                  </a:lnTo>
                  <a:lnTo>
                    <a:pt x="193" y="46"/>
                  </a:lnTo>
                  <a:lnTo>
                    <a:pt x="194" y="47"/>
                  </a:lnTo>
                  <a:lnTo>
                    <a:pt x="195" y="48"/>
                  </a:lnTo>
                  <a:lnTo>
                    <a:pt x="251" y="48"/>
                  </a:lnTo>
                  <a:lnTo>
                    <a:pt x="252" y="47"/>
                  </a:lnTo>
                  <a:lnTo>
                    <a:pt x="253" y="46"/>
                  </a:lnTo>
                  <a:lnTo>
                    <a:pt x="254" y="45"/>
                  </a:lnTo>
                  <a:lnTo>
                    <a:pt x="256" y="45"/>
                  </a:lnTo>
                  <a:lnTo>
                    <a:pt x="258" y="45"/>
                  </a:lnTo>
                  <a:lnTo>
                    <a:pt x="259" y="46"/>
                  </a:lnTo>
                  <a:lnTo>
                    <a:pt x="260" y="47"/>
                  </a:lnTo>
                  <a:lnTo>
                    <a:pt x="260" y="48"/>
                  </a:lnTo>
                  <a:lnTo>
                    <a:pt x="402" y="48"/>
                  </a:lnTo>
                  <a:lnTo>
                    <a:pt x="402" y="47"/>
                  </a:lnTo>
                  <a:lnTo>
                    <a:pt x="403" y="46"/>
                  </a:lnTo>
                  <a:lnTo>
                    <a:pt x="404" y="45"/>
                  </a:lnTo>
                  <a:lnTo>
                    <a:pt x="406" y="45"/>
                  </a:lnTo>
                  <a:lnTo>
                    <a:pt x="408" y="45"/>
                  </a:lnTo>
                  <a:lnTo>
                    <a:pt x="409" y="46"/>
                  </a:lnTo>
                  <a:lnTo>
                    <a:pt x="410" y="47"/>
                  </a:lnTo>
                  <a:lnTo>
                    <a:pt x="411" y="48"/>
                  </a:lnTo>
                  <a:lnTo>
                    <a:pt x="423" y="48"/>
                  </a:lnTo>
                  <a:lnTo>
                    <a:pt x="424" y="47"/>
                  </a:lnTo>
                  <a:lnTo>
                    <a:pt x="425" y="46"/>
                  </a:lnTo>
                  <a:lnTo>
                    <a:pt x="426" y="45"/>
                  </a:lnTo>
                  <a:lnTo>
                    <a:pt x="428" y="45"/>
                  </a:lnTo>
                  <a:lnTo>
                    <a:pt x="430" y="45"/>
                  </a:lnTo>
                  <a:lnTo>
                    <a:pt x="431" y="46"/>
                  </a:lnTo>
                  <a:lnTo>
                    <a:pt x="432" y="47"/>
                  </a:lnTo>
                  <a:lnTo>
                    <a:pt x="432" y="48"/>
                  </a:lnTo>
                  <a:lnTo>
                    <a:pt x="509" y="48"/>
                  </a:lnTo>
                  <a:lnTo>
                    <a:pt x="509" y="47"/>
                  </a:lnTo>
                  <a:lnTo>
                    <a:pt x="510" y="46"/>
                  </a:lnTo>
                  <a:lnTo>
                    <a:pt x="512" y="45"/>
                  </a:lnTo>
                  <a:lnTo>
                    <a:pt x="514" y="45"/>
                  </a:lnTo>
                  <a:lnTo>
                    <a:pt x="515" y="45"/>
                  </a:lnTo>
                  <a:lnTo>
                    <a:pt x="517" y="46"/>
                  </a:lnTo>
                  <a:lnTo>
                    <a:pt x="518" y="47"/>
                  </a:lnTo>
                  <a:lnTo>
                    <a:pt x="518" y="48"/>
                  </a:lnTo>
                  <a:lnTo>
                    <a:pt x="524" y="48"/>
                  </a:lnTo>
                  <a:lnTo>
                    <a:pt x="524" y="47"/>
                  </a:lnTo>
                  <a:lnTo>
                    <a:pt x="525" y="46"/>
                  </a:lnTo>
                  <a:lnTo>
                    <a:pt x="527" y="45"/>
                  </a:lnTo>
                  <a:lnTo>
                    <a:pt x="528" y="45"/>
                  </a:lnTo>
                  <a:lnTo>
                    <a:pt x="530" y="45"/>
                  </a:lnTo>
                  <a:lnTo>
                    <a:pt x="532" y="46"/>
                  </a:lnTo>
                  <a:lnTo>
                    <a:pt x="533" y="47"/>
                  </a:lnTo>
                  <a:lnTo>
                    <a:pt x="533" y="48"/>
                  </a:lnTo>
                  <a:lnTo>
                    <a:pt x="542" y="48"/>
                  </a:lnTo>
                  <a:lnTo>
                    <a:pt x="542" y="47"/>
                  </a:lnTo>
                  <a:lnTo>
                    <a:pt x="543" y="46"/>
                  </a:lnTo>
                  <a:lnTo>
                    <a:pt x="545" y="45"/>
                  </a:lnTo>
                  <a:lnTo>
                    <a:pt x="547" y="45"/>
                  </a:lnTo>
                  <a:lnTo>
                    <a:pt x="548" y="45"/>
                  </a:lnTo>
                  <a:lnTo>
                    <a:pt x="550" y="46"/>
                  </a:lnTo>
                  <a:lnTo>
                    <a:pt x="551" y="47"/>
                  </a:lnTo>
                  <a:lnTo>
                    <a:pt x="551" y="48"/>
                  </a:lnTo>
                  <a:lnTo>
                    <a:pt x="557" y="48"/>
                  </a:lnTo>
                  <a:lnTo>
                    <a:pt x="557" y="6"/>
                  </a:lnTo>
                  <a:lnTo>
                    <a:pt x="569" y="6"/>
                  </a:lnTo>
                  <a:lnTo>
                    <a:pt x="570" y="4"/>
                  </a:lnTo>
                  <a:lnTo>
                    <a:pt x="571" y="3"/>
                  </a:lnTo>
                  <a:lnTo>
                    <a:pt x="572" y="3"/>
                  </a:lnTo>
                  <a:lnTo>
                    <a:pt x="574" y="2"/>
                  </a:lnTo>
                  <a:lnTo>
                    <a:pt x="576" y="3"/>
                  </a:lnTo>
                  <a:lnTo>
                    <a:pt x="577" y="3"/>
                  </a:lnTo>
                  <a:lnTo>
                    <a:pt x="578" y="4"/>
                  </a:lnTo>
                  <a:lnTo>
                    <a:pt x="578" y="6"/>
                  </a:lnTo>
                  <a:lnTo>
                    <a:pt x="603" y="6"/>
                  </a:lnTo>
                  <a:lnTo>
                    <a:pt x="603" y="4"/>
                  </a:lnTo>
                  <a:lnTo>
                    <a:pt x="604" y="3"/>
                  </a:lnTo>
                  <a:lnTo>
                    <a:pt x="606" y="3"/>
                  </a:lnTo>
                  <a:lnTo>
                    <a:pt x="607" y="2"/>
                  </a:lnTo>
                  <a:lnTo>
                    <a:pt x="609" y="3"/>
                  </a:lnTo>
                  <a:lnTo>
                    <a:pt x="610" y="3"/>
                  </a:lnTo>
                  <a:lnTo>
                    <a:pt x="611" y="4"/>
                  </a:lnTo>
                  <a:lnTo>
                    <a:pt x="612" y="6"/>
                  </a:lnTo>
                  <a:lnTo>
                    <a:pt x="670" y="6"/>
                  </a:lnTo>
                  <a:lnTo>
                    <a:pt x="670" y="4"/>
                  </a:lnTo>
                  <a:lnTo>
                    <a:pt x="671" y="3"/>
                  </a:lnTo>
                  <a:lnTo>
                    <a:pt x="672" y="3"/>
                  </a:lnTo>
                  <a:lnTo>
                    <a:pt x="674" y="2"/>
                  </a:lnTo>
                  <a:lnTo>
                    <a:pt x="676" y="3"/>
                  </a:lnTo>
                  <a:lnTo>
                    <a:pt x="677" y="3"/>
                  </a:lnTo>
                  <a:lnTo>
                    <a:pt x="678" y="4"/>
                  </a:lnTo>
                  <a:lnTo>
                    <a:pt x="679" y="6"/>
                  </a:lnTo>
                  <a:lnTo>
                    <a:pt x="697" y="6"/>
                  </a:lnTo>
                  <a:lnTo>
                    <a:pt x="698" y="4"/>
                  </a:lnTo>
                  <a:lnTo>
                    <a:pt x="699" y="3"/>
                  </a:lnTo>
                  <a:lnTo>
                    <a:pt x="700" y="3"/>
                  </a:lnTo>
                  <a:lnTo>
                    <a:pt x="702" y="2"/>
                  </a:lnTo>
                  <a:lnTo>
                    <a:pt x="704" y="3"/>
                  </a:lnTo>
                  <a:lnTo>
                    <a:pt x="705" y="3"/>
                  </a:lnTo>
                  <a:lnTo>
                    <a:pt x="706" y="4"/>
                  </a:lnTo>
                  <a:lnTo>
                    <a:pt x="706" y="6"/>
                  </a:lnTo>
                  <a:lnTo>
                    <a:pt x="725" y="6"/>
                  </a:lnTo>
                  <a:lnTo>
                    <a:pt x="725" y="4"/>
                  </a:lnTo>
                  <a:lnTo>
                    <a:pt x="726" y="3"/>
                  </a:lnTo>
                  <a:lnTo>
                    <a:pt x="728" y="3"/>
                  </a:lnTo>
                  <a:lnTo>
                    <a:pt x="729" y="2"/>
                  </a:lnTo>
                  <a:lnTo>
                    <a:pt x="731" y="3"/>
                  </a:lnTo>
                  <a:lnTo>
                    <a:pt x="732" y="3"/>
                  </a:lnTo>
                  <a:lnTo>
                    <a:pt x="733" y="4"/>
                  </a:lnTo>
                  <a:lnTo>
                    <a:pt x="734" y="6"/>
                  </a:lnTo>
                  <a:lnTo>
                    <a:pt x="743" y="6"/>
                  </a:lnTo>
                  <a:lnTo>
                    <a:pt x="743" y="4"/>
                  </a:lnTo>
                  <a:lnTo>
                    <a:pt x="744" y="3"/>
                  </a:lnTo>
                  <a:lnTo>
                    <a:pt x="746" y="3"/>
                  </a:lnTo>
                  <a:lnTo>
                    <a:pt x="747" y="2"/>
                  </a:lnTo>
                  <a:lnTo>
                    <a:pt x="749" y="3"/>
                  </a:lnTo>
                  <a:lnTo>
                    <a:pt x="750" y="3"/>
                  </a:lnTo>
                  <a:lnTo>
                    <a:pt x="751" y="4"/>
                  </a:lnTo>
                  <a:lnTo>
                    <a:pt x="752" y="6"/>
                  </a:lnTo>
                  <a:lnTo>
                    <a:pt x="762" y="6"/>
                  </a:lnTo>
                  <a:lnTo>
                    <a:pt x="762" y="4"/>
                  </a:lnTo>
                  <a:lnTo>
                    <a:pt x="763" y="3"/>
                  </a:lnTo>
                  <a:lnTo>
                    <a:pt x="764" y="3"/>
                  </a:lnTo>
                  <a:lnTo>
                    <a:pt x="766" y="2"/>
                  </a:lnTo>
                  <a:lnTo>
                    <a:pt x="768" y="3"/>
                  </a:lnTo>
                  <a:lnTo>
                    <a:pt x="769" y="3"/>
                  </a:lnTo>
                  <a:lnTo>
                    <a:pt x="770" y="4"/>
                  </a:lnTo>
                  <a:lnTo>
                    <a:pt x="771" y="6"/>
                  </a:lnTo>
                  <a:lnTo>
                    <a:pt x="775" y="6"/>
                  </a:lnTo>
                  <a:lnTo>
                    <a:pt x="775" y="4"/>
                  </a:lnTo>
                  <a:lnTo>
                    <a:pt x="776" y="3"/>
                  </a:lnTo>
                  <a:lnTo>
                    <a:pt x="778" y="3"/>
                  </a:lnTo>
                  <a:lnTo>
                    <a:pt x="780" y="2"/>
                  </a:lnTo>
                  <a:lnTo>
                    <a:pt x="781" y="3"/>
                  </a:lnTo>
                  <a:lnTo>
                    <a:pt x="783" y="3"/>
                  </a:lnTo>
                  <a:lnTo>
                    <a:pt x="784" y="4"/>
                  </a:lnTo>
                  <a:lnTo>
                    <a:pt x="784" y="6"/>
                  </a:lnTo>
                  <a:lnTo>
                    <a:pt x="799" y="6"/>
                  </a:lnTo>
                  <a:lnTo>
                    <a:pt x="799" y="4"/>
                  </a:lnTo>
                  <a:lnTo>
                    <a:pt x="800" y="2"/>
                  </a:lnTo>
                  <a:lnTo>
                    <a:pt x="801" y="1"/>
                  </a:lnTo>
                  <a:lnTo>
                    <a:pt x="803" y="0"/>
                  </a:lnTo>
                  <a:lnTo>
                    <a:pt x="805" y="0"/>
                  </a:lnTo>
                  <a:lnTo>
                    <a:pt x="808" y="0"/>
                  </a:lnTo>
                  <a:lnTo>
                    <a:pt x="810" y="0"/>
                  </a:lnTo>
                  <a:lnTo>
                    <a:pt x="812" y="1"/>
                  </a:lnTo>
                  <a:lnTo>
                    <a:pt x="813" y="2"/>
                  </a:lnTo>
                  <a:lnTo>
                    <a:pt x="814" y="4"/>
                  </a:lnTo>
                  <a:lnTo>
                    <a:pt x="814" y="6"/>
                  </a:lnTo>
                  <a:lnTo>
                    <a:pt x="819" y="6"/>
                  </a:lnTo>
                  <a:lnTo>
                    <a:pt x="819" y="4"/>
                  </a:lnTo>
                  <a:lnTo>
                    <a:pt x="820" y="2"/>
                  </a:lnTo>
                  <a:lnTo>
                    <a:pt x="822" y="1"/>
                  </a:lnTo>
                  <a:lnTo>
                    <a:pt x="824" y="0"/>
                  </a:lnTo>
                  <a:lnTo>
                    <a:pt x="826" y="0"/>
                  </a:lnTo>
                  <a:lnTo>
                    <a:pt x="828" y="0"/>
                  </a:lnTo>
                  <a:lnTo>
                    <a:pt x="830" y="0"/>
                  </a:lnTo>
                  <a:lnTo>
                    <a:pt x="832" y="1"/>
                  </a:lnTo>
                  <a:lnTo>
                    <a:pt x="833" y="2"/>
                  </a:lnTo>
                  <a:lnTo>
                    <a:pt x="834" y="4"/>
                  </a:lnTo>
                  <a:lnTo>
                    <a:pt x="835" y="6"/>
                  </a:lnTo>
                  <a:lnTo>
                    <a:pt x="876" y="6"/>
                  </a:lnTo>
                  <a:lnTo>
                    <a:pt x="876" y="4"/>
                  </a:lnTo>
                  <a:lnTo>
                    <a:pt x="877" y="3"/>
                  </a:lnTo>
                  <a:lnTo>
                    <a:pt x="879" y="3"/>
                  </a:lnTo>
                  <a:lnTo>
                    <a:pt x="880" y="2"/>
                  </a:lnTo>
                  <a:lnTo>
                    <a:pt x="882" y="3"/>
                  </a:lnTo>
                  <a:lnTo>
                    <a:pt x="884" y="3"/>
                  </a:lnTo>
                  <a:lnTo>
                    <a:pt x="885" y="4"/>
                  </a:lnTo>
                  <a:lnTo>
                    <a:pt x="885" y="6"/>
                  </a:lnTo>
                  <a:lnTo>
                    <a:pt x="929" y="6"/>
                  </a:lnTo>
                  <a:lnTo>
                    <a:pt x="929" y="2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1" name="Freeform 741"/>
            <p:cNvSpPr>
              <a:spLocks/>
            </p:cNvSpPr>
            <p:nvPr/>
          </p:nvSpPr>
          <p:spPr bwMode="auto">
            <a:xfrm>
              <a:off x="2007" y="130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2" name="Rectangle 742"/>
            <p:cNvSpPr>
              <a:spLocks noChangeArrowheads="1"/>
            </p:cNvSpPr>
            <p:nvPr/>
          </p:nvSpPr>
          <p:spPr bwMode="auto">
            <a:xfrm>
              <a:off x="3991" y="1218"/>
              <a:ext cx="206" cy="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33" name="Rectangle 743"/>
            <p:cNvSpPr>
              <a:spLocks noChangeArrowheads="1"/>
            </p:cNvSpPr>
            <p:nvPr/>
          </p:nvSpPr>
          <p:spPr bwMode="auto">
            <a:xfrm>
              <a:off x="4018" y="1235"/>
              <a:ext cx="6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34" name="Freeform 744"/>
            <p:cNvSpPr>
              <a:spLocks/>
            </p:cNvSpPr>
            <p:nvPr/>
          </p:nvSpPr>
          <p:spPr bwMode="auto">
            <a:xfrm>
              <a:off x="3194" y="1246"/>
              <a:ext cx="786" cy="61"/>
            </a:xfrm>
            <a:custGeom>
              <a:avLst/>
              <a:gdLst>
                <a:gd name="T0" fmla="*/ 781 w 786"/>
                <a:gd name="T1" fmla="*/ 2 h 61"/>
                <a:gd name="T2" fmla="*/ 777 w 786"/>
                <a:gd name="T3" fmla="*/ 0 h 61"/>
                <a:gd name="T4" fmla="*/ 773 w 786"/>
                <a:gd name="T5" fmla="*/ 2 h 61"/>
                <a:gd name="T6" fmla="*/ 748 w 786"/>
                <a:gd name="T7" fmla="*/ 2 h 61"/>
                <a:gd name="T8" fmla="*/ 743 w 786"/>
                <a:gd name="T9" fmla="*/ 0 h 61"/>
                <a:gd name="T10" fmla="*/ 739 w 786"/>
                <a:gd name="T11" fmla="*/ 2 h 61"/>
                <a:gd name="T12" fmla="*/ 721 w 786"/>
                <a:gd name="T13" fmla="*/ 2 h 61"/>
                <a:gd name="T14" fmla="*/ 716 w 786"/>
                <a:gd name="T15" fmla="*/ 0 h 61"/>
                <a:gd name="T16" fmla="*/ 712 w 786"/>
                <a:gd name="T17" fmla="*/ 2 h 61"/>
                <a:gd name="T18" fmla="*/ 687 w 786"/>
                <a:gd name="T19" fmla="*/ 2 h 61"/>
                <a:gd name="T20" fmla="*/ 683 w 786"/>
                <a:gd name="T21" fmla="*/ 0 h 61"/>
                <a:gd name="T22" fmla="*/ 679 w 786"/>
                <a:gd name="T23" fmla="*/ 2 h 61"/>
                <a:gd name="T24" fmla="*/ 646 w 786"/>
                <a:gd name="T25" fmla="*/ 2 h 61"/>
                <a:gd name="T26" fmla="*/ 642 w 786"/>
                <a:gd name="T27" fmla="*/ 0 h 61"/>
                <a:gd name="T28" fmla="*/ 638 w 786"/>
                <a:gd name="T29" fmla="*/ 2 h 61"/>
                <a:gd name="T30" fmla="*/ 619 w 786"/>
                <a:gd name="T31" fmla="*/ 2 h 61"/>
                <a:gd name="T32" fmla="*/ 615 w 786"/>
                <a:gd name="T33" fmla="*/ 0 h 61"/>
                <a:gd name="T34" fmla="*/ 611 w 786"/>
                <a:gd name="T35" fmla="*/ 2 h 61"/>
                <a:gd name="T36" fmla="*/ 598 w 786"/>
                <a:gd name="T37" fmla="*/ 2 h 61"/>
                <a:gd name="T38" fmla="*/ 594 w 786"/>
                <a:gd name="T39" fmla="*/ 0 h 61"/>
                <a:gd name="T40" fmla="*/ 590 w 786"/>
                <a:gd name="T41" fmla="*/ 2 h 61"/>
                <a:gd name="T42" fmla="*/ 576 w 786"/>
                <a:gd name="T43" fmla="*/ 2 h 61"/>
                <a:gd name="T44" fmla="*/ 572 w 786"/>
                <a:gd name="T45" fmla="*/ 0 h 61"/>
                <a:gd name="T46" fmla="*/ 568 w 786"/>
                <a:gd name="T47" fmla="*/ 2 h 61"/>
                <a:gd name="T48" fmla="*/ 551 w 786"/>
                <a:gd name="T49" fmla="*/ 2 h 61"/>
                <a:gd name="T50" fmla="*/ 547 w 786"/>
                <a:gd name="T51" fmla="*/ 0 h 61"/>
                <a:gd name="T52" fmla="*/ 542 w 786"/>
                <a:gd name="T53" fmla="*/ 2 h 61"/>
                <a:gd name="T54" fmla="*/ 499 w 786"/>
                <a:gd name="T55" fmla="*/ 2 h 61"/>
                <a:gd name="T56" fmla="*/ 495 w 786"/>
                <a:gd name="T57" fmla="*/ 0 h 61"/>
                <a:gd name="T58" fmla="*/ 491 w 786"/>
                <a:gd name="T59" fmla="*/ 2 h 61"/>
                <a:gd name="T60" fmla="*/ 457 w 786"/>
                <a:gd name="T61" fmla="*/ 2 h 61"/>
                <a:gd name="T62" fmla="*/ 453 w 786"/>
                <a:gd name="T63" fmla="*/ 0 h 61"/>
                <a:gd name="T64" fmla="*/ 448 w 786"/>
                <a:gd name="T65" fmla="*/ 2 h 61"/>
                <a:gd name="T66" fmla="*/ 209 w 786"/>
                <a:gd name="T67" fmla="*/ 2 h 61"/>
                <a:gd name="T68" fmla="*/ 205 w 786"/>
                <a:gd name="T69" fmla="*/ 0 h 61"/>
                <a:gd name="T70" fmla="*/ 201 w 786"/>
                <a:gd name="T71" fmla="*/ 2 h 61"/>
                <a:gd name="T72" fmla="*/ 187 w 786"/>
                <a:gd name="T73" fmla="*/ 2 h 61"/>
                <a:gd name="T74" fmla="*/ 183 w 786"/>
                <a:gd name="T75" fmla="*/ 0 h 61"/>
                <a:gd name="T76" fmla="*/ 179 w 786"/>
                <a:gd name="T77" fmla="*/ 2 h 61"/>
                <a:gd name="T78" fmla="*/ 157 w 786"/>
                <a:gd name="T79" fmla="*/ 2 h 61"/>
                <a:gd name="T80" fmla="*/ 152 w 786"/>
                <a:gd name="T81" fmla="*/ 0 h 61"/>
                <a:gd name="T82" fmla="*/ 148 w 786"/>
                <a:gd name="T83" fmla="*/ 2 h 61"/>
                <a:gd name="T84" fmla="*/ 135 w 786"/>
                <a:gd name="T85" fmla="*/ 2 h 61"/>
                <a:gd name="T86" fmla="*/ 131 w 786"/>
                <a:gd name="T87" fmla="*/ 0 h 61"/>
                <a:gd name="T88" fmla="*/ 127 w 786"/>
                <a:gd name="T89" fmla="*/ 2 h 61"/>
                <a:gd name="T90" fmla="*/ 92 w 786"/>
                <a:gd name="T91" fmla="*/ 2 h 61"/>
                <a:gd name="T92" fmla="*/ 88 w 786"/>
                <a:gd name="T93" fmla="*/ 0 h 61"/>
                <a:gd name="T94" fmla="*/ 84 w 786"/>
                <a:gd name="T95" fmla="*/ 2 h 61"/>
                <a:gd name="T96" fmla="*/ 70 w 786"/>
                <a:gd name="T97" fmla="*/ 2 h 61"/>
                <a:gd name="T98" fmla="*/ 66 w 786"/>
                <a:gd name="T99" fmla="*/ 0 h 61"/>
                <a:gd name="T100" fmla="*/ 62 w 786"/>
                <a:gd name="T101" fmla="*/ 2 h 61"/>
                <a:gd name="T102" fmla="*/ 26 w 786"/>
                <a:gd name="T103" fmla="*/ 2 h 61"/>
                <a:gd name="T104" fmla="*/ 22 w 786"/>
                <a:gd name="T105" fmla="*/ 0 h 61"/>
                <a:gd name="T106" fmla="*/ 18 w 786"/>
                <a:gd name="T107" fmla="*/ 2 h 61"/>
                <a:gd name="T108" fmla="*/ 0 w 786"/>
                <a:gd name="T109" fmla="*/ 61 h 6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86"/>
                <a:gd name="T166" fmla="*/ 0 h 61"/>
                <a:gd name="T167" fmla="*/ 786 w 786"/>
                <a:gd name="T168" fmla="*/ 61 h 6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86" h="61">
                  <a:moveTo>
                    <a:pt x="786" y="4"/>
                  </a:moveTo>
                  <a:lnTo>
                    <a:pt x="782" y="4"/>
                  </a:lnTo>
                  <a:lnTo>
                    <a:pt x="781" y="2"/>
                  </a:lnTo>
                  <a:lnTo>
                    <a:pt x="780" y="1"/>
                  </a:lnTo>
                  <a:lnTo>
                    <a:pt x="779" y="0"/>
                  </a:lnTo>
                  <a:lnTo>
                    <a:pt x="777" y="0"/>
                  </a:lnTo>
                  <a:lnTo>
                    <a:pt x="775" y="0"/>
                  </a:lnTo>
                  <a:lnTo>
                    <a:pt x="774" y="1"/>
                  </a:lnTo>
                  <a:lnTo>
                    <a:pt x="773" y="2"/>
                  </a:lnTo>
                  <a:lnTo>
                    <a:pt x="773" y="4"/>
                  </a:lnTo>
                  <a:lnTo>
                    <a:pt x="748" y="4"/>
                  </a:lnTo>
                  <a:lnTo>
                    <a:pt x="748" y="2"/>
                  </a:lnTo>
                  <a:lnTo>
                    <a:pt x="746" y="1"/>
                  </a:lnTo>
                  <a:lnTo>
                    <a:pt x="745" y="0"/>
                  </a:lnTo>
                  <a:lnTo>
                    <a:pt x="743" y="0"/>
                  </a:lnTo>
                  <a:lnTo>
                    <a:pt x="742" y="0"/>
                  </a:lnTo>
                  <a:lnTo>
                    <a:pt x="740" y="1"/>
                  </a:lnTo>
                  <a:lnTo>
                    <a:pt x="739" y="2"/>
                  </a:lnTo>
                  <a:lnTo>
                    <a:pt x="739" y="4"/>
                  </a:lnTo>
                  <a:lnTo>
                    <a:pt x="721" y="4"/>
                  </a:lnTo>
                  <a:lnTo>
                    <a:pt x="721" y="2"/>
                  </a:lnTo>
                  <a:lnTo>
                    <a:pt x="719" y="1"/>
                  </a:lnTo>
                  <a:lnTo>
                    <a:pt x="718" y="0"/>
                  </a:lnTo>
                  <a:lnTo>
                    <a:pt x="716" y="0"/>
                  </a:lnTo>
                  <a:lnTo>
                    <a:pt x="715" y="0"/>
                  </a:lnTo>
                  <a:lnTo>
                    <a:pt x="713" y="1"/>
                  </a:lnTo>
                  <a:lnTo>
                    <a:pt x="712" y="2"/>
                  </a:lnTo>
                  <a:lnTo>
                    <a:pt x="712" y="4"/>
                  </a:lnTo>
                  <a:lnTo>
                    <a:pt x="687" y="4"/>
                  </a:lnTo>
                  <a:lnTo>
                    <a:pt x="687" y="2"/>
                  </a:lnTo>
                  <a:lnTo>
                    <a:pt x="686" y="1"/>
                  </a:lnTo>
                  <a:lnTo>
                    <a:pt x="684" y="0"/>
                  </a:lnTo>
                  <a:lnTo>
                    <a:pt x="683" y="0"/>
                  </a:lnTo>
                  <a:lnTo>
                    <a:pt x="681" y="0"/>
                  </a:lnTo>
                  <a:lnTo>
                    <a:pt x="679" y="1"/>
                  </a:lnTo>
                  <a:lnTo>
                    <a:pt x="679" y="2"/>
                  </a:lnTo>
                  <a:lnTo>
                    <a:pt x="678" y="4"/>
                  </a:lnTo>
                  <a:lnTo>
                    <a:pt x="647" y="4"/>
                  </a:lnTo>
                  <a:lnTo>
                    <a:pt x="646" y="2"/>
                  </a:lnTo>
                  <a:lnTo>
                    <a:pt x="645" y="1"/>
                  </a:lnTo>
                  <a:lnTo>
                    <a:pt x="644" y="0"/>
                  </a:lnTo>
                  <a:lnTo>
                    <a:pt x="642" y="0"/>
                  </a:lnTo>
                  <a:lnTo>
                    <a:pt x="640" y="0"/>
                  </a:lnTo>
                  <a:lnTo>
                    <a:pt x="639" y="1"/>
                  </a:lnTo>
                  <a:lnTo>
                    <a:pt x="638" y="2"/>
                  </a:lnTo>
                  <a:lnTo>
                    <a:pt x="637" y="4"/>
                  </a:lnTo>
                  <a:lnTo>
                    <a:pt x="619" y="4"/>
                  </a:lnTo>
                  <a:lnTo>
                    <a:pt x="619" y="2"/>
                  </a:lnTo>
                  <a:lnTo>
                    <a:pt x="618" y="1"/>
                  </a:lnTo>
                  <a:lnTo>
                    <a:pt x="617" y="0"/>
                  </a:lnTo>
                  <a:lnTo>
                    <a:pt x="615" y="0"/>
                  </a:lnTo>
                  <a:lnTo>
                    <a:pt x="613" y="0"/>
                  </a:lnTo>
                  <a:lnTo>
                    <a:pt x="612" y="1"/>
                  </a:lnTo>
                  <a:lnTo>
                    <a:pt x="611" y="2"/>
                  </a:lnTo>
                  <a:lnTo>
                    <a:pt x="610" y="4"/>
                  </a:lnTo>
                  <a:lnTo>
                    <a:pt x="599" y="4"/>
                  </a:lnTo>
                  <a:lnTo>
                    <a:pt x="598" y="2"/>
                  </a:lnTo>
                  <a:lnTo>
                    <a:pt x="598" y="1"/>
                  </a:lnTo>
                  <a:lnTo>
                    <a:pt x="596" y="0"/>
                  </a:lnTo>
                  <a:lnTo>
                    <a:pt x="594" y="0"/>
                  </a:lnTo>
                  <a:lnTo>
                    <a:pt x="593" y="0"/>
                  </a:lnTo>
                  <a:lnTo>
                    <a:pt x="591" y="1"/>
                  </a:lnTo>
                  <a:lnTo>
                    <a:pt x="590" y="2"/>
                  </a:lnTo>
                  <a:lnTo>
                    <a:pt x="590" y="4"/>
                  </a:lnTo>
                  <a:lnTo>
                    <a:pt x="577" y="4"/>
                  </a:lnTo>
                  <a:lnTo>
                    <a:pt x="576" y="2"/>
                  </a:lnTo>
                  <a:lnTo>
                    <a:pt x="576" y="1"/>
                  </a:lnTo>
                  <a:lnTo>
                    <a:pt x="574" y="0"/>
                  </a:lnTo>
                  <a:lnTo>
                    <a:pt x="572" y="0"/>
                  </a:lnTo>
                  <a:lnTo>
                    <a:pt x="571" y="0"/>
                  </a:lnTo>
                  <a:lnTo>
                    <a:pt x="569" y="1"/>
                  </a:lnTo>
                  <a:lnTo>
                    <a:pt x="568" y="2"/>
                  </a:lnTo>
                  <a:lnTo>
                    <a:pt x="568" y="4"/>
                  </a:lnTo>
                  <a:lnTo>
                    <a:pt x="551" y="4"/>
                  </a:lnTo>
                  <a:lnTo>
                    <a:pt x="551" y="2"/>
                  </a:lnTo>
                  <a:lnTo>
                    <a:pt x="550" y="1"/>
                  </a:lnTo>
                  <a:lnTo>
                    <a:pt x="548" y="0"/>
                  </a:lnTo>
                  <a:lnTo>
                    <a:pt x="547" y="0"/>
                  </a:lnTo>
                  <a:lnTo>
                    <a:pt x="545" y="0"/>
                  </a:lnTo>
                  <a:lnTo>
                    <a:pt x="543" y="1"/>
                  </a:lnTo>
                  <a:lnTo>
                    <a:pt x="542" y="2"/>
                  </a:lnTo>
                  <a:lnTo>
                    <a:pt x="542" y="4"/>
                  </a:lnTo>
                  <a:lnTo>
                    <a:pt x="499" y="4"/>
                  </a:lnTo>
                  <a:lnTo>
                    <a:pt x="499" y="2"/>
                  </a:lnTo>
                  <a:lnTo>
                    <a:pt x="498" y="1"/>
                  </a:lnTo>
                  <a:lnTo>
                    <a:pt x="496" y="0"/>
                  </a:lnTo>
                  <a:lnTo>
                    <a:pt x="495" y="0"/>
                  </a:lnTo>
                  <a:lnTo>
                    <a:pt x="493" y="0"/>
                  </a:lnTo>
                  <a:lnTo>
                    <a:pt x="491" y="1"/>
                  </a:lnTo>
                  <a:lnTo>
                    <a:pt x="491" y="2"/>
                  </a:lnTo>
                  <a:lnTo>
                    <a:pt x="490" y="4"/>
                  </a:lnTo>
                  <a:lnTo>
                    <a:pt x="457" y="4"/>
                  </a:lnTo>
                  <a:lnTo>
                    <a:pt x="457" y="2"/>
                  </a:lnTo>
                  <a:lnTo>
                    <a:pt x="456" y="1"/>
                  </a:lnTo>
                  <a:lnTo>
                    <a:pt x="454" y="0"/>
                  </a:lnTo>
                  <a:lnTo>
                    <a:pt x="453" y="0"/>
                  </a:lnTo>
                  <a:lnTo>
                    <a:pt x="451" y="0"/>
                  </a:lnTo>
                  <a:lnTo>
                    <a:pt x="449" y="1"/>
                  </a:lnTo>
                  <a:lnTo>
                    <a:pt x="448" y="2"/>
                  </a:lnTo>
                  <a:lnTo>
                    <a:pt x="448" y="4"/>
                  </a:lnTo>
                  <a:lnTo>
                    <a:pt x="210" y="4"/>
                  </a:lnTo>
                  <a:lnTo>
                    <a:pt x="209" y="2"/>
                  </a:lnTo>
                  <a:lnTo>
                    <a:pt x="208" y="1"/>
                  </a:lnTo>
                  <a:lnTo>
                    <a:pt x="207" y="0"/>
                  </a:lnTo>
                  <a:lnTo>
                    <a:pt x="205" y="0"/>
                  </a:lnTo>
                  <a:lnTo>
                    <a:pt x="204" y="0"/>
                  </a:lnTo>
                  <a:lnTo>
                    <a:pt x="202" y="1"/>
                  </a:lnTo>
                  <a:lnTo>
                    <a:pt x="201" y="2"/>
                  </a:lnTo>
                  <a:lnTo>
                    <a:pt x="201" y="4"/>
                  </a:lnTo>
                  <a:lnTo>
                    <a:pt x="187" y="4"/>
                  </a:lnTo>
                  <a:lnTo>
                    <a:pt x="187" y="2"/>
                  </a:lnTo>
                  <a:lnTo>
                    <a:pt x="186" y="1"/>
                  </a:lnTo>
                  <a:lnTo>
                    <a:pt x="184" y="0"/>
                  </a:lnTo>
                  <a:lnTo>
                    <a:pt x="183" y="0"/>
                  </a:lnTo>
                  <a:lnTo>
                    <a:pt x="181" y="0"/>
                  </a:lnTo>
                  <a:lnTo>
                    <a:pt x="180" y="1"/>
                  </a:lnTo>
                  <a:lnTo>
                    <a:pt x="179" y="2"/>
                  </a:lnTo>
                  <a:lnTo>
                    <a:pt x="178" y="4"/>
                  </a:lnTo>
                  <a:lnTo>
                    <a:pt x="157" y="4"/>
                  </a:lnTo>
                  <a:lnTo>
                    <a:pt x="157" y="2"/>
                  </a:lnTo>
                  <a:lnTo>
                    <a:pt x="155" y="1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1" y="0"/>
                  </a:lnTo>
                  <a:lnTo>
                    <a:pt x="149" y="1"/>
                  </a:lnTo>
                  <a:lnTo>
                    <a:pt x="148" y="2"/>
                  </a:lnTo>
                  <a:lnTo>
                    <a:pt x="148" y="4"/>
                  </a:lnTo>
                  <a:lnTo>
                    <a:pt x="136" y="4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9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6" y="4"/>
                  </a:lnTo>
                  <a:lnTo>
                    <a:pt x="92" y="4"/>
                  </a:lnTo>
                  <a:lnTo>
                    <a:pt x="92" y="2"/>
                  </a:lnTo>
                  <a:lnTo>
                    <a:pt x="91" y="1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5" y="1"/>
                  </a:lnTo>
                  <a:lnTo>
                    <a:pt x="84" y="2"/>
                  </a:lnTo>
                  <a:lnTo>
                    <a:pt x="83" y="4"/>
                  </a:lnTo>
                  <a:lnTo>
                    <a:pt x="71" y="4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5" y="0"/>
                  </a:lnTo>
                  <a:lnTo>
                    <a:pt x="63" y="1"/>
                  </a:lnTo>
                  <a:lnTo>
                    <a:pt x="62" y="2"/>
                  </a:lnTo>
                  <a:lnTo>
                    <a:pt x="62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7" y="4"/>
                  </a:lnTo>
                  <a:lnTo>
                    <a:pt x="0" y="4"/>
                  </a:lnTo>
                  <a:lnTo>
                    <a:pt x="0" y="6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5" name="Freeform 745"/>
            <p:cNvSpPr>
              <a:spLocks/>
            </p:cNvSpPr>
            <p:nvPr/>
          </p:nvSpPr>
          <p:spPr bwMode="auto">
            <a:xfrm>
              <a:off x="3978" y="1245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6" name="Freeform 746"/>
            <p:cNvSpPr>
              <a:spLocks/>
            </p:cNvSpPr>
            <p:nvPr/>
          </p:nvSpPr>
          <p:spPr bwMode="auto">
            <a:xfrm>
              <a:off x="1192" y="1242"/>
              <a:ext cx="1785" cy="2211"/>
            </a:xfrm>
            <a:custGeom>
              <a:avLst/>
              <a:gdLst>
                <a:gd name="T0" fmla="*/ 59 w 1785"/>
                <a:gd name="T1" fmla="*/ 1219 h 2211"/>
                <a:gd name="T2" fmla="*/ 185 w 1785"/>
                <a:gd name="T3" fmla="*/ 1223 h 2211"/>
                <a:gd name="T4" fmla="*/ 203 w 1785"/>
                <a:gd name="T5" fmla="*/ 66 h 2211"/>
                <a:gd name="T6" fmla="*/ 356 w 1785"/>
                <a:gd name="T7" fmla="*/ 68 h 2211"/>
                <a:gd name="T8" fmla="*/ 364 w 1785"/>
                <a:gd name="T9" fmla="*/ 68 h 2211"/>
                <a:gd name="T10" fmla="*/ 539 w 1785"/>
                <a:gd name="T11" fmla="*/ 66 h 2211"/>
                <a:gd name="T12" fmla="*/ 549 w 1785"/>
                <a:gd name="T13" fmla="*/ 68 h 2211"/>
                <a:gd name="T14" fmla="*/ 557 w 1785"/>
                <a:gd name="T15" fmla="*/ 68 h 2211"/>
                <a:gd name="T16" fmla="*/ 587 w 1785"/>
                <a:gd name="T17" fmla="*/ 66 h 2211"/>
                <a:gd name="T18" fmla="*/ 598 w 1785"/>
                <a:gd name="T19" fmla="*/ 68 h 2211"/>
                <a:gd name="T20" fmla="*/ 607 w 1785"/>
                <a:gd name="T21" fmla="*/ 68 h 2211"/>
                <a:gd name="T22" fmla="*/ 735 w 1785"/>
                <a:gd name="T23" fmla="*/ 66 h 2211"/>
                <a:gd name="T24" fmla="*/ 791 w 1785"/>
                <a:gd name="T25" fmla="*/ 68 h 2211"/>
                <a:gd name="T26" fmla="*/ 800 w 1785"/>
                <a:gd name="T27" fmla="*/ 68 h 2211"/>
                <a:gd name="T28" fmla="*/ 821 w 1785"/>
                <a:gd name="T29" fmla="*/ 66 h 2211"/>
                <a:gd name="T30" fmla="*/ 844 w 1785"/>
                <a:gd name="T31" fmla="*/ 68 h 2211"/>
                <a:gd name="T32" fmla="*/ 852 w 1785"/>
                <a:gd name="T33" fmla="*/ 68 h 2211"/>
                <a:gd name="T34" fmla="*/ 877 w 1785"/>
                <a:gd name="T35" fmla="*/ 66 h 2211"/>
                <a:gd name="T36" fmla="*/ 906 w 1785"/>
                <a:gd name="T37" fmla="*/ 68 h 2211"/>
                <a:gd name="T38" fmla="*/ 915 w 1785"/>
                <a:gd name="T39" fmla="*/ 68 h 2211"/>
                <a:gd name="T40" fmla="*/ 931 w 1785"/>
                <a:gd name="T41" fmla="*/ 66 h 2211"/>
                <a:gd name="T42" fmla="*/ 948 w 1785"/>
                <a:gd name="T43" fmla="*/ 68 h 2211"/>
                <a:gd name="T44" fmla="*/ 956 w 1785"/>
                <a:gd name="T45" fmla="*/ 68 h 2211"/>
                <a:gd name="T46" fmla="*/ 983 w 1785"/>
                <a:gd name="T47" fmla="*/ 66 h 2211"/>
                <a:gd name="T48" fmla="*/ 1007 w 1785"/>
                <a:gd name="T49" fmla="*/ 68 h 2211"/>
                <a:gd name="T50" fmla="*/ 1015 w 1785"/>
                <a:gd name="T51" fmla="*/ 68 h 2211"/>
                <a:gd name="T52" fmla="*/ 1224 w 1785"/>
                <a:gd name="T53" fmla="*/ 4 h 2211"/>
                <a:gd name="T54" fmla="*/ 1232 w 1785"/>
                <a:gd name="T55" fmla="*/ 6 h 2211"/>
                <a:gd name="T56" fmla="*/ 1251 w 1785"/>
                <a:gd name="T57" fmla="*/ 3 h 2211"/>
                <a:gd name="T58" fmla="*/ 1270 w 1785"/>
                <a:gd name="T59" fmla="*/ 4 h 2211"/>
                <a:gd name="T60" fmla="*/ 1278 w 1785"/>
                <a:gd name="T61" fmla="*/ 6 h 2211"/>
                <a:gd name="T62" fmla="*/ 1336 w 1785"/>
                <a:gd name="T63" fmla="*/ 3 h 2211"/>
                <a:gd name="T64" fmla="*/ 1346 w 1785"/>
                <a:gd name="T65" fmla="*/ 4 h 2211"/>
                <a:gd name="T66" fmla="*/ 1354 w 1785"/>
                <a:gd name="T67" fmla="*/ 6 h 2211"/>
                <a:gd name="T68" fmla="*/ 1362 w 1785"/>
                <a:gd name="T69" fmla="*/ 3 h 2211"/>
                <a:gd name="T70" fmla="*/ 1392 w 1785"/>
                <a:gd name="T71" fmla="*/ 4 h 2211"/>
                <a:gd name="T72" fmla="*/ 1399 w 1785"/>
                <a:gd name="T73" fmla="*/ 6 h 2211"/>
                <a:gd name="T74" fmla="*/ 1430 w 1785"/>
                <a:gd name="T75" fmla="*/ 3 h 2211"/>
                <a:gd name="T76" fmla="*/ 1452 w 1785"/>
                <a:gd name="T77" fmla="*/ 4 h 2211"/>
                <a:gd name="T78" fmla="*/ 1460 w 1785"/>
                <a:gd name="T79" fmla="*/ 6 h 2211"/>
                <a:gd name="T80" fmla="*/ 1525 w 1785"/>
                <a:gd name="T81" fmla="*/ 3 h 2211"/>
                <a:gd name="T82" fmla="*/ 1547 w 1785"/>
                <a:gd name="T83" fmla="*/ 4 h 2211"/>
                <a:gd name="T84" fmla="*/ 1555 w 1785"/>
                <a:gd name="T85" fmla="*/ 6 h 2211"/>
                <a:gd name="T86" fmla="*/ 1571 w 1785"/>
                <a:gd name="T87" fmla="*/ 0 h 2211"/>
                <a:gd name="T88" fmla="*/ 1580 w 1785"/>
                <a:gd name="T89" fmla="*/ 6 h 2211"/>
                <a:gd name="T90" fmla="*/ 1589 w 1785"/>
                <a:gd name="T91" fmla="*/ 3 h 2211"/>
                <a:gd name="T92" fmla="*/ 1597 w 1785"/>
                <a:gd name="T93" fmla="*/ 4 h 2211"/>
                <a:gd name="T94" fmla="*/ 1605 w 1785"/>
                <a:gd name="T95" fmla="*/ 6 h 2211"/>
                <a:gd name="T96" fmla="*/ 1626 w 1785"/>
                <a:gd name="T97" fmla="*/ 0 h 2211"/>
                <a:gd name="T98" fmla="*/ 1635 w 1785"/>
                <a:gd name="T99" fmla="*/ 6 h 2211"/>
                <a:gd name="T100" fmla="*/ 1647 w 1785"/>
                <a:gd name="T101" fmla="*/ 0 h 2211"/>
                <a:gd name="T102" fmla="*/ 1656 w 1785"/>
                <a:gd name="T103" fmla="*/ 6 h 2211"/>
                <a:gd name="T104" fmla="*/ 1703 w 1785"/>
                <a:gd name="T105" fmla="*/ 3 h 22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85"/>
                <a:gd name="T160" fmla="*/ 0 h 2211"/>
                <a:gd name="T161" fmla="*/ 1785 w 1785"/>
                <a:gd name="T162" fmla="*/ 2211 h 22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85" h="2211">
                  <a:moveTo>
                    <a:pt x="0" y="2211"/>
                  </a:moveTo>
                  <a:lnTo>
                    <a:pt x="0" y="1223"/>
                  </a:lnTo>
                  <a:lnTo>
                    <a:pt x="56" y="1223"/>
                  </a:lnTo>
                  <a:lnTo>
                    <a:pt x="56" y="1221"/>
                  </a:lnTo>
                  <a:lnTo>
                    <a:pt x="57" y="1220"/>
                  </a:lnTo>
                  <a:lnTo>
                    <a:pt x="59" y="1219"/>
                  </a:lnTo>
                  <a:lnTo>
                    <a:pt x="61" y="1219"/>
                  </a:lnTo>
                  <a:lnTo>
                    <a:pt x="62" y="1219"/>
                  </a:lnTo>
                  <a:lnTo>
                    <a:pt x="64" y="1220"/>
                  </a:lnTo>
                  <a:lnTo>
                    <a:pt x="65" y="1221"/>
                  </a:lnTo>
                  <a:lnTo>
                    <a:pt x="65" y="1223"/>
                  </a:lnTo>
                  <a:lnTo>
                    <a:pt x="185" y="1223"/>
                  </a:lnTo>
                  <a:lnTo>
                    <a:pt x="185" y="69"/>
                  </a:lnTo>
                  <a:lnTo>
                    <a:pt x="198" y="69"/>
                  </a:lnTo>
                  <a:lnTo>
                    <a:pt x="199" y="68"/>
                  </a:lnTo>
                  <a:lnTo>
                    <a:pt x="200" y="67"/>
                  </a:lnTo>
                  <a:lnTo>
                    <a:pt x="201" y="66"/>
                  </a:lnTo>
                  <a:lnTo>
                    <a:pt x="203" y="66"/>
                  </a:lnTo>
                  <a:lnTo>
                    <a:pt x="205" y="66"/>
                  </a:lnTo>
                  <a:lnTo>
                    <a:pt x="206" y="67"/>
                  </a:lnTo>
                  <a:lnTo>
                    <a:pt x="207" y="68"/>
                  </a:lnTo>
                  <a:lnTo>
                    <a:pt x="207" y="69"/>
                  </a:lnTo>
                  <a:lnTo>
                    <a:pt x="356" y="69"/>
                  </a:lnTo>
                  <a:lnTo>
                    <a:pt x="356" y="68"/>
                  </a:lnTo>
                  <a:lnTo>
                    <a:pt x="357" y="67"/>
                  </a:lnTo>
                  <a:lnTo>
                    <a:pt x="358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3" y="67"/>
                  </a:lnTo>
                  <a:lnTo>
                    <a:pt x="364" y="68"/>
                  </a:lnTo>
                  <a:lnTo>
                    <a:pt x="365" y="69"/>
                  </a:lnTo>
                  <a:lnTo>
                    <a:pt x="535" y="69"/>
                  </a:lnTo>
                  <a:lnTo>
                    <a:pt x="535" y="68"/>
                  </a:lnTo>
                  <a:lnTo>
                    <a:pt x="536" y="67"/>
                  </a:lnTo>
                  <a:lnTo>
                    <a:pt x="538" y="66"/>
                  </a:lnTo>
                  <a:lnTo>
                    <a:pt x="539" y="66"/>
                  </a:lnTo>
                  <a:lnTo>
                    <a:pt x="541" y="66"/>
                  </a:lnTo>
                  <a:lnTo>
                    <a:pt x="542" y="67"/>
                  </a:lnTo>
                  <a:lnTo>
                    <a:pt x="543" y="68"/>
                  </a:lnTo>
                  <a:lnTo>
                    <a:pt x="544" y="69"/>
                  </a:lnTo>
                  <a:lnTo>
                    <a:pt x="548" y="69"/>
                  </a:lnTo>
                  <a:lnTo>
                    <a:pt x="549" y="68"/>
                  </a:lnTo>
                  <a:lnTo>
                    <a:pt x="550" y="67"/>
                  </a:lnTo>
                  <a:lnTo>
                    <a:pt x="551" y="66"/>
                  </a:lnTo>
                  <a:lnTo>
                    <a:pt x="553" y="66"/>
                  </a:lnTo>
                  <a:lnTo>
                    <a:pt x="554" y="66"/>
                  </a:lnTo>
                  <a:lnTo>
                    <a:pt x="556" y="67"/>
                  </a:lnTo>
                  <a:lnTo>
                    <a:pt x="557" y="68"/>
                  </a:lnTo>
                  <a:lnTo>
                    <a:pt x="557" y="69"/>
                  </a:lnTo>
                  <a:lnTo>
                    <a:pt x="583" y="69"/>
                  </a:lnTo>
                  <a:lnTo>
                    <a:pt x="583" y="68"/>
                  </a:lnTo>
                  <a:lnTo>
                    <a:pt x="584" y="67"/>
                  </a:lnTo>
                  <a:lnTo>
                    <a:pt x="585" y="66"/>
                  </a:lnTo>
                  <a:lnTo>
                    <a:pt x="587" y="66"/>
                  </a:lnTo>
                  <a:lnTo>
                    <a:pt x="589" y="66"/>
                  </a:lnTo>
                  <a:lnTo>
                    <a:pt x="590" y="67"/>
                  </a:lnTo>
                  <a:lnTo>
                    <a:pt x="591" y="68"/>
                  </a:lnTo>
                  <a:lnTo>
                    <a:pt x="592" y="69"/>
                  </a:lnTo>
                  <a:lnTo>
                    <a:pt x="598" y="69"/>
                  </a:lnTo>
                  <a:lnTo>
                    <a:pt x="598" y="68"/>
                  </a:lnTo>
                  <a:lnTo>
                    <a:pt x="599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4" y="66"/>
                  </a:lnTo>
                  <a:lnTo>
                    <a:pt x="606" y="67"/>
                  </a:lnTo>
                  <a:lnTo>
                    <a:pt x="607" y="68"/>
                  </a:lnTo>
                  <a:lnTo>
                    <a:pt x="607" y="69"/>
                  </a:lnTo>
                  <a:lnTo>
                    <a:pt x="730" y="69"/>
                  </a:lnTo>
                  <a:lnTo>
                    <a:pt x="731" y="68"/>
                  </a:lnTo>
                  <a:lnTo>
                    <a:pt x="732" y="67"/>
                  </a:lnTo>
                  <a:lnTo>
                    <a:pt x="733" y="66"/>
                  </a:lnTo>
                  <a:lnTo>
                    <a:pt x="735" y="66"/>
                  </a:lnTo>
                  <a:lnTo>
                    <a:pt x="737" y="66"/>
                  </a:lnTo>
                  <a:lnTo>
                    <a:pt x="738" y="67"/>
                  </a:lnTo>
                  <a:lnTo>
                    <a:pt x="739" y="68"/>
                  </a:lnTo>
                  <a:lnTo>
                    <a:pt x="739" y="69"/>
                  </a:lnTo>
                  <a:lnTo>
                    <a:pt x="791" y="69"/>
                  </a:lnTo>
                  <a:lnTo>
                    <a:pt x="791" y="68"/>
                  </a:lnTo>
                  <a:lnTo>
                    <a:pt x="792" y="67"/>
                  </a:lnTo>
                  <a:lnTo>
                    <a:pt x="794" y="66"/>
                  </a:lnTo>
                  <a:lnTo>
                    <a:pt x="796" y="66"/>
                  </a:lnTo>
                  <a:lnTo>
                    <a:pt x="797" y="66"/>
                  </a:lnTo>
                  <a:lnTo>
                    <a:pt x="799" y="67"/>
                  </a:lnTo>
                  <a:lnTo>
                    <a:pt x="800" y="68"/>
                  </a:lnTo>
                  <a:lnTo>
                    <a:pt x="800" y="69"/>
                  </a:lnTo>
                  <a:lnTo>
                    <a:pt x="816" y="69"/>
                  </a:lnTo>
                  <a:lnTo>
                    <a:pt x="817" y="68"/>
                  </a:lnTo>
                  <a:lnTo>
                    <a:pt x="818" y="67"/>
                  </a:lnTo>
                  <a:lnTo>
                    <a:pt x="819" y="66"/>
                  </a:lnTo>
                  <a:lnTo>
                    <a:pt x="821" y="66"/>
                  </a:lnTo>
                  <a:lnTo>
                    <a:pt x="823" y="66"/>
                  </a:lnTo>
                  <a:lnTo>
                    <a:pt x="824" y="67"/>
                  </a:lnTo>
                  <a:lnTo>
                    <a:pt x="825" y="68"/>
                  </a:lnTo>
                  <a:lnTo>
                    <a:pt x="825" y="69"/>
                  </a:lnTo>
                  <a:lnTo>
                    <a:pt x="843" y="69"/>
                  </a:lnTo>
                  <a:lnTo>
                    <a:pt x="844" y="68"/>
                  </a:lnTo>
                  <a:lnTo>
                    <a:pt x="845" y="67"/>
                  </a:lnTo>
                  <a:lnTo>
                    <a:pt x="846" y="66"/>
                  </a:lnTo>
                  <a:lnTo>
                    <a:pt x="848" y="66"/>
                  </a:lnTo>
                  <a:lnTo>
                    <a:pt x="850" y="66"/>
                  </a:lnTo>
                  <a:lnTo>
                    <a:pt x="851" y="67"/>
                  </a:lnTo>
                  <a:lnTo>
                    <a:pt x="852" y="68"/>
                  </a:lnTo>
                  <a:lnTo>
                    <a:pt x="852" y="69"/>
                  </a:lnTo>
                  <a:lnTo>
                    <a:pt x="872" y="69"/>
                  </a:lnTo>
                  <a:lnTo>
                    <a:pt x="873" y="68"/>
                  </a:lnTo>
                  <a:lnTo>
                    <a:pt x="873" y="67"/>
                  </a:lnTo>
                  <a:lnTo>
                    <a:pt x="875" y="66"/>
                  </a:lnTo>
                  <a:lnTo>
                    <a:pt x="877" y="66"/>
                  </a:lnTo>
                  <a:lnTo>
                    <a:pt x="878" y="66"/>
                  </a:lnTo>
                  <a:lnTo>
                    <a:pt x="880" y="67"/>
                  </a:lnTo>
                  <a:lnTo>
                    <a:pt x="881" y="68"/>
                  </a:lnTo>
                  <a:lnTo>
                    <a:pt x="881" y="69"/>
                  </a:lnTo>
                  <a:lnTo>
                    <a:pt x="906" y="69"/>
                  </a:lnTo>
                  <a:lnTo>
                    <a:pt x="906" y="68"/>
                  </a:lnTo>
                  <a:lnTo>
                    <a:pt x="907" y="67"/>
                  </a:lnTo>
                  <a:lnTo>
                    <a:pt x="909" y="66"/>
                  </a:lnTo>
                  <a:lnTo>
                    <a:pt x="910" y="66"/>
                  </a:lnTo>
                  <a:lnTo>
                    <a:pt x="912" y="66"/>
                  </a:lnTo>
                  <a:lnTo>
                    <a:pt x="914" y="67"/>
                  </a:lnTo>
                  <a:lnTo>
                    <a:pt x="915" y="68"/>
                  </a:lnTo>
                  <a:lnTo>
                    <a:pt x="915" y="69"/>
                  </a:lnTo>
                  <a:lnTo>
                    <a:pt x="926" y="69"/>
                  </a:lnTo>
                  <a:lnTo>
                    <a:pt x="927" y="68"/>
                  </a:lnTo>
                  <a:lnTo>
                    <a:pt x="927" y="67"/>
                  </a:lnTo>
                  <a:lnTo>
                    <a:pt x="929" y="66"/>
                  </a:lnTo>
                  <a:lnTo>
                    <a:pt x="931" y="66"/>
                  </a:lnTo>
                  <a:lnTo>
                    <a:pt x="932" y="66"/>
                  </a:lnTo>
                  <a:lnTo>
                    <a:pt x="934" y="67"/>
                  </a:lnTo>
                  <a:lnTo>
                    <a:pt x="935" y="68"/>
                  </a:lnTo>
                  <a:lnTo>
                    <a:pt x="935" y="69"/>
                  </a:lnTo>
                  <a:lnTo>
                    <a:pt x="948" y="69"/>
                  </a:lnTo>
                  <a:lnTo>
                    <a:pt x="948" y="68"/>
                  </a:lnTo>
                  <a:lnTo>
                    <a:pt x="949" y="67"/>
                  </a:lnTo>
                  <a:lnTo>
                    <a:pt x="950" y="66"/>
                  </a:lnTo>
                  <a:lnTo>
                    <a:pt x="952" y="66"/>
                  </a:lnTo>
                  <a:lnTo>
                    <a:pt x="954" y="66"/>
                  </a:lnTo>
                  <a:lnTo>
                    <a:pt x="955" y="67"/>
                  </a:lnTo>
                  <a:lnTo>
                    <a:pt x="956" y="68"/>
                  </a:lnTo>
                  <a:lnTo>
                    <a:pt x="957" y="69"/>
                  </a:lnTo>
                  <a:lnTo>
                    <a:pt x="979" y="69"/>
                  </a:lnTo>
                  <a:lnTo>
                    <a:pt x="979" y="68"/>
                  </a:lnTo>
                  <a:lnTo>
                    <a:pt x="980" y="67"/>
                  </a:lnTo>
                  <a:lnTo>
                    <a:pt x="982" y="66"/>
                  </a:lnTo>
                  <a:lnTo>
                    <a:pt x="983" y="66"/>
                  </a:lnTo>
                  <a:lnTo>
                    <a:pt x="985" y="66"/>
                  </a:lnTo>
                  <a:lnTo>
                    <a:pt x="987" y="67"/>
                  </a:lnTo>
                  <a:lnTo>
                    <a:pt x="987" y="68"/>
                  </a:lnTo>
                  <a:lnTo>
                    <a:pt x="988" y="69"/>
                  </a:lnTo>
                  <a:lnTo>
                    <a:pt x="1007" y="69"/>
                  </a:lnTo>
                  <a:lnTo>
                    <a:pt x="1007" y="68"/>
                  </a:lnTo>
                  <a:lnTo>
                    <a:pt x="1008" y="67"/>
                  </a:lnTo>
                  <a:lnTo>
                    <a:pt x="1009" y="66"/>
                  </a:lnTo>
                  <a:lnTo>
                    <a:pt x="1011" y="66"/>
                  </a:lnTo>
                  <a:lnTo>
                    <a:pt x="1013" y="66"/>
                  </a:lnTo>
                  <a:lnTo>
                    <a:pt x="1014" y="67"/>
                  </a:lnTo>
                  <a:lnTo>
                    <a:pt x="1015" y="68"/>
                  </a:lnTo>
                  <a:lnTo>
                    <a:pt x="1016" y="69"/>
                  </a:lnTo>
                  <a:lnTo>
                    <a:pt x="1139" y="69"/>
                  </a:lnTo>
                  <a:lnTo>
                    <a:pt x="1139" y="6"/>
                  </a:lnTo>
                  <a:lnTo>
                    <a:pt x="1223" y="6"/>
                  </a:lnTo>
                  <a:lnTo>
                    <a:pt x="1223" y="5"/>
                  </a:lnTo>
                  <a:lnTo>
                    <a:pt x="1224" y="4"/>
                  </a:lnTo>
                  <a:lnTo>
                    <a:pt x="1225" y="3"/>
                  </a:lnTo>
                  <a:lnTo>
                    <a:pt x="1227" y="3"/>
                  </a:lnTo>
                  <a:lnTo>
                    <a:pt x="1229" y="3"/>
                  </a:lnTo>
                  <a:lnTo>
                    <a:pt x="1230" y="4"/>
                  </a:lnTo>
                  <a:lnTo>
                    <a:pt x="1231" y="5"/>
                  </a:lnTo>
                  <a:lnTo>
                    <a:pt x="1232" y="6"/>
                  </a:lnTo>
                  <a:lnTo>
                    <a:pt x="1244" y="6"/>
                  </a:lnTo>
                  <a:lnTo>
                    <a:pt x="1245" y="5"/>
                  </a:lnTo>
                  <a:lnTo>
                    <a:pt x="1246" y="4"/>
                  </a:lnTo>
                  <a:lnTo>
                    <a:pt x="1247" y="3"/>
                  </a:lnTo>
                  <a:lnTo>
                    <a:pt x="1249" y="3"/>
                  </a:lnTo>
                  <a:lnTo>
                    <a:pt x="1251" y="3"/>
                  </a:lnTo>
                  <a:lnTo>
                    <a:pt x="1252" y="4"/>
                  </a:lnTo>
                  <a:lnTo>
                    <a:pt x="1253" y="5"/>
                  </a:lnTo>
                  <a:lnTo>
                    <a:pt x="1253" y="6"/>
                  </a:lnTo>
                  <a:lnTo>
                    <a:pt x="1269" y="6"/>
                  </a:lnTo>
                  <a:lnTo>
                    <a:pt x="1269" y="5"/>
                  </a:lnTo>
                  <a:lnTo>
                    <a:pt x="1270" y="4"/>
                  </a:lnTo>
                  <a:lnTo>
                    <a:pt x="1272" y="3"/>
                  </a:lnTo>
                  <a:lnTo>
                    <a:pt x="1273" y="3"/>
                  </a:lnTo>
                  <a:lnTo>
                    <a:pt x="1275" y="3"/>
                  </a:lnTo>
                  <a:lnTo>
                    <a:pt x="1277" y="4"/>
                  </a:lnTo>
                  <a:lnTo>
                    <a:pt x="1277" y="5"/>
                  </a:lnTo>
                  <a:lnTo>
                    <a:pt x="1278" y="6"/>
                  </a:lnTo>
                  <a:lnTo>
                    <a:pt x="1330" y="6"/>
                  </a:lnTo>
                  <a:lnTo>
                    <a:pt x="1330" y="5"/>
                  </a:lnTo>
                  <a:lnTo>
                    <a:pt x="1331" y="4"/>
                  </a:lnTo>
                  <a:lnTo>
                    <a:pt x="1333" y="3"/>
                  </a:lnTo>
                  <a:lnTo>
                    <a:pt x="1334" y="3"/>
                  </a:lnTo>
                  <a:lnTo>
                    <a:pt x="1336" y="3"/>
                  </a:lnTo>
                  <a:lnTo>
                    <a:pt x="1338" y="4"/>
                  </a:lnTo>
                  <a:lnTo>
                    <a:pt x="1339" y="5"/>
                  </a:lnTo>
                  <a:lnTo>
                    <a:pt x="1339" y="6"/>
                  </a:lnTo>
                  <a:lnTo>
                    <a:pt x="1345" y="6"/>
                  </a:lnTo>
                  <a:lnTo>
                    <a:pt x="1345" y="5"/>
                  </a:lnTo>
                  <a:lnTo>
                    <a:pt x="1346" y="4"/>
                  </a:lnTo>
                  <a:lnTo>
                    <a:pt x="1348" y="3"/>
                  </a:lnTo>
                  <a:lnTo>
                    <a:pt x="1349" y="3"/>
                  </a:lnTo>
                  <a:lnTo>
                    <a:pt x="1351" y="3"/>
                  </a:lnTo>
                  <a:lnTo>
                    <a:pt x="1353" y="4"/>
                  </a:lnTo>
                  <a:lnTo>
                    <a:pt x="1354" y="5"/>
                  </a:lnTo>
                  <a:lnTo>
                    <a:pt x="1354" y="6"/>
                  </a:lnTo>
                  <a:lnTo>
                    <a:pt x="1356" y="6"/>
                  </a:lnTo>
                  <a:lnTo>
                    <a:pt x="1357" y="5"/>
                  </a:lnTo>
                  <a:lnTo>
                    <a:pt x="1358" y="4"/>
                  </a:lnTo>
                  <a:lnTo>
                    <a:pt x="1359" y="3"/>
                  </a:lnTo>
                  <a:lnTo>
                    <a:pt x="1361" y="3"/>
                  </a:lnTo>
                  <a:lnTo>
                    <a:pt x="1362" y="3"/>
                  </a:lnTo>
                  <a:lnTo>
                    <a:pt x="1364" y="4"/>
                  </a:lnTo>
                  <a:lnTo>
                    <a:pt x="1365" y="5"/>
                  </a:lnTo>
                  <a:lnTo>
                    <a:pt x="1365" y="6"/>
                  </a:lnTo>
                  <a:lnTo>
                    <a:pt x="1390" y="6"/>
                  </a:lnTo>
                  <a:lnTo>
                    <a:pt x="1391" y="5"/>
                  </a:lnTo>
                  <a:lnTo>
                    <a:pt x="1392" y="4"/>
                  </a:lnTo>
                  <a:lnTo>
                    <a:pt x="1393" y="3"/>
                  </a:lnTo>
                  <a:lnTo>
                    <a:pt x="1395" y="3"/>
                  </a:lnTo>
                  <a:lnTo>
                    <a:pt x="1397" y="3"/>
                  </a:lnTo>
                  <a:lnTo>
                    <a:pt x="1398" y="4"/>
                  </a:lnTo>
                  <a:lnTo>
                    <a:pt x="1399" y="5"/>
                  </a:lnTo>
                  <a:lnTo>
                    <a:pt x="1399" y="6"/>
                  </a:lnTo>
                  <a:lnTo>
                    <a:pt x="1424" y="6"/>
                  </a:lnTo>
                  <a:lnTo>
                    <a:pt x="1424" y="5"/>
                  </a:lnTo>
                  <a:lnTo>
                    <a:pt x="1425" y="4"/>
                  </a:lnTo>
                  <a:lnTo>
                    <a:pt x="1427" y="3"/>
                  </a:lnTo>
                  <a:lnTo>
                    <a:pt x="1428" y="3"/>
                  </a:lnTo>
                  <a:lnTo>
                    <a:pt x="1430" y="3"/>
                  </a:lnTo>
                  <a:lnTo>
                    <a:pt x="1431" y="4"/>
                  </a:lnTo>
                  <a:lnTo>
                    <a:pt x="1432" y="5"/>
                  </a:lnTo>
                  <a:lnTo>
                    <a:pt x="1433" y="6"/>
                  </a:lnTo>
                  <a:lnTo>
                    <a:pt x="1451" y="6"/>
                  </a:lnTo>
                  <a:lnTo>
                    <a:pt x="1451" y="5"/>
                  </a:lnTo>
                  <a:lnTo>
                    <a:pt x="1452" y="4"/>
                  </a:lnTo>
                  <a:lnTo>
                    <a:pt x="1454" y="3"/>
                  </a:lnTo>
                  <a:lnTo>
                    <a:pt x="1455" y="3"/>
                  </a:lnTo>
                  <a:lnTo>
                    <a:pt x="1457" y="3"/>
                  </a:lnTo>
                  <a:lnTo>
                    <a:pt x="1458" y="4"/>
                  </a:lnTo>
                  <a:lnTo>
                    <a:pt x="1459" y="5"/>
                  </a:lnTo>
                  <a:lnTo>
                    <a:pt x="1460" y="6"/>
                  </a:lnTo>
                  <a:lnTo>
                    <a:pt x="1518" y="6"/>
                  </a:lnTo>
                  <a:lnTo>
                    <a:pt x="1519" y="5"/>
                  </a:lnTo>
                  <a:lnTo>
                    <a:pt x="1520" y="4"/>
                  </a:lnTo>
                  <a:lnTo>
                    <a:pt x="1521" y="3"/>
                  </a:lnTo>
                  <a:lnTo>
                    <a:pt x="1523" y="3"/>
                  </a:lnTo>
                  <a:lnTo>
                    <a:pt x="1525" y="3"/>
                  </a:lnTo>
                  <a:lnTo>
                    <a:pt x="1526" y="4"/>
                  </a:lnTo>
                  <a:lnTo>
                    <a:pt x="1527" y="5"/>
                  </a:lnTo>
                  <a:lnTo>
                    <a:pt x="1527" y="6"/>
                  </a:lnTo>
                  <a:lnTo>
                    <a:pt x="1546" y="6"/>
                  </a:lnTo>
                  <a:lnTo>
                    <a:pt x="1546" y="5"/>
                  </a:lnTo>
                  <a:lnTo>
                    <a:pt x="1547" y="4"/>
                  </a:lnTo>
                  <a:lnTo>
                    <a:pt x="1549" y="3"/>
                  </a:lnTo>
                  <a:lnTo>
                    <a:pt x="1550" y="3"/>
                  </a:lnTo>
                  <a:lnTo>
                    <a:pt x="1552" y="3"/>
                  </a:lnTo>
                  <a:lnTo>
                    <a:pt x="1553" y="4"/>
                  </a:lnTo>
                  <a:lnTo>
                    <a:pt x="1554" y="5"/>
                  </a:lnTo>
                  <a:lnTo>
                    <a:pt x="1555" y="6"/>
                  </a:lnTo>
                  <a:lnTo>
                    <a:pt x="1564" y="6"/>
                  </a:lnTo>
                  <a:lnTo>
                    <a:pt x="1564" y="4"/>
                  </a:lnTo>
                  <a:lnTo>
                    <a:pt x="1565" y="3"/>
                  </a:lnTo>
                  <a:lnTo>
                    <a:pt x="1567" y="1"/>
                  </a:lnTo>
                  <a:lnTo>
                    <a:pt x="1569" y="0"/>
                  </a:lnTo>
                  <a:lnTo>
                    <a:pt x="1571" y="0"/>
                  </a:lnTo>
                  <a:lnTo>
                    <a:pt x="1573" y="0"/>
                  </a:lnTo>
                  <a:lnTo>
                    <a:pt x="1576" y="0"/>
                  </a:lnTo>
                  <a:lnTo>
                    <a:pt x="1578" y="1"/>
                  </a:lnTo>
                  <a:lnTo>
                    <a:pt x="1579" y="3"/>
                  </a:lnTo>
                  <a:lnTo>
                    <a:pt x="1580" y="4"/>
                  </a:lnTo>
                  <a:lnTo>
                    <a:pt x="1580" y="6"/>
                  </a:lnTo>
                  <a:lnTo>
                    <a:pt x="1583" y="6"/>
                  </a:lnTo>
                  <a:lnTo>
                    <a:pt x="1583" y="5"/>
                  </a:lnTo>
                  <a:lnTo>
                    <a:pt x="1584" y="4"/>
                  </a:lnTo>
                  <a:lnTo>
                    <a:pt x="1585" y="3"/>
                  </a:lnTo>
                  <a:lnTo>
                    <a:pt x="1587" y="3"/>
                  </a:lnTo>
                  <a:lnTo>
                    <a:pt x="1589" y="3"/>
                  </a:lnTo>
                  <a:lnTo>
                    <a:pt x="1590" y="4"/>
                  </a:lnTo>
                  <a:lnTo>
                    <a:pt x="1591" y="5"/>
                  </a:lnTo>
                  <a:lnTo>
                    <a:pt x="1592" y="6"/>
                  </a:lnTo>
                  <a:lnTo>
                    <a:pt x="1596" y="6"/>
                  </a:lnTo>
                  <a:lnTo>
                    <a:pt x="1596" y="5"/>
                  </a:lnTo>
                  <a:lnTo>
                    <a:pt x="1597" y="4"/>
                  </a:lnTo>
                  <a:lnTo>
                    <a:pt x="1599" y="3"/>
                  </a:lnTo>
                  <a:lnTo>
                    <a:pt x="1601" y="3"/>
                  </a:lnTo>
                  <a:lnTo>
                    <a:pt x="1602" y="3"/>
                  </a:lnTo>
                  <a:lnTo>
                    <a:pt x="1604" y="4"/>
                  </a:lnTo>
                  <a:lnTo>
                    <a:pt x="1605" y="5"/>
                  </a:lnTo>
                  <a:lnTo>
                    <a:pt x="1605" y="6"/>
                  </a:lnTo>
                  <a:lnTo>
                    <a:pt x="1620" y="6"/>
                  </a:lnTo>
                  <a:lnTo>
                    <a:pt x="1620" y="5"/>
                  </a:lnTo>
                  <a:lnTo>
                    <a:pt x="1621" y="3"/>
                  </a:lnTo>
                  <a:lnTo>
                    <a:pt x="1622" y="2"/>
                  </a:lnTo>
                  <a:lnTo>
                    <a:pt x="1624" y="1"/>
                  </a:lnTo>
                  <a:lnTo>
                    <a:pt x="1626" y="0"/>
                  </a:lnTo>
                  <a:lnTo>
                    <a:pt x="1629" y="0"/>
                  </a:lnTo>
                  <a:lnTo>
                    <a:pt x="1631" y="1"/>
                  </a:lnTo>
                  <a:lnTo>
                    <a:pt x="1633" y="2"/>
                  </a:lnTo>
                  <a:lnTo>
                    <a:pt x="1634" y="3"/>
                  </a:lnTo>
                  <a:lnTo>
                    <a:pt x="1635" y="5"/>
                  </a:lnTo>
                  <a:lnTo>
                    <a:pt x="1635" y="6"/>
                  </a:lnTo>
                  <a:lnTo>
                    <a:pt x="1640" y="6"/>
                  </a:lnTo>
                  <a:lnTo>
                    <a:pt x="1640" y="5"/>
                  </a:lnTo>
                  <a:lnTo>
                    <a:pt x="1641" y="3"/>
                  </a:lnTo>
                  <a:lnTo>
                    <a:pt x="1643" y="2"/>
                  </a:lnTo>
                  <a:lnTo>
                    <a:pt x="1645" y="1"/>
                  </a:lnTo>
                  <a:lnTo>
                    <a:pt x="1647" y="0"/>
                  </a:lnTo>
                  <a:lnTo>
                    <a:pt x="1649" y="0"/>
                  </a:lnTo>
                  <a:lnTo>
                    <a:pt x="1651" y="1"/>
                  </a:lnTo>
                  <a:lnTo>
                    <a:pt x="1653" y="2"/>
                  </a:lnTo>
                  <a:lnTo>
                    <a:pt x="1654" y="3"/>
                  </a:lnTo>
                  <a:lnTo>
                    <a:pt x="1655" y="5"/>
                  </a:lnTo>
                  <a:lnTo>
                    <a:pt x="1656" y="6"/>
                  </a:lnTo>
                  <a:lnTo>
                    <a:pt x="1697" y="6"/>
                  </a:lnTo>
                  <a:lnTo>
                    <a:pt x="1697" y="5"/>
                  </a:lnTo>
                  <a:lnTo>
                    <a:pt x="1698" y="4"/>
                  </a:lnTo>
                  <a:lnTo>
                    <a:pt x="1700" y="3"/>
                  </a:lnTo>
                  <a:lnTo>
                    <a:pt x="1701" y="3"/>
                  </a:lnTo>
                  <a:lnTo>
                    <a:pt x="1703" y="3"/>
                  </a:lnTo>
                  <a:lnTo>
                    <a:pt x="1705" y="4"/>
                  </a:lnTo>
                  <a:lnTo>
                    <a:pt x="1706" y="5"/>
                  </a:lnTo>
                  <a:lnTo>
                    <a:pt x="1706" y="6"/>
                  </a:lnTo>
                  <a:lnTo>
                    <a:pt x="1785" y="6"/>
                  </a:lnTo>
                  <a:lnTo>
                    <a:pt x="1785" y="6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7" name="Freeform 747"/>
            <p:cNvSpPr>
              <a:spLocks/>
            </p:cNvSpPr>
            <p:nvPr/>
          </p:nvSpPr>
          <p:spPr bwMode="auto">
            <a:xfrm>
              <a:off x="1186" y="3452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8" name="Freeform 748"/>
            <p:cNvSpPr>
              <a:spLocks/>
            </p:cNvSpPr>
            <p:nvPr/>
          </p:nvSpPr>
          <p:spPr bwMode="auto">
            <a:xfrm>
              <a:off x="2727" y="1445"/>
              <a:ext cx="1433" cy="105"/>
            </a:xfrm>
            <a:custGeom>
              <a:avLst/>
              <a:gdLst>
                <a:gd name="T0" fmla="*/ 1415 w 1433"/>
                <a:gd name="T1" fmla="*/ 2 h 105"/>
                <a:gd name="T2" fmla="*/ 1381 w 1433"/>
                <a:gd name="T3" fmla="*/ 2 h 105"/>
                <a:gd name="T4" fmla="*/ 1372 w 1433"/>
                <a:gd name="T5" fmla="*/ 4 h 105"/>
                <a:gd name="T6" fmla="*/ 1363 w 1433"/>
                <a:gd name="T7" fmla="*/ 6 h 105"/>
                <a:gd name="T8" fmla="*/ 1241 w 1433"/>
                <a:gd name="T9" fmla="*/ 3 h 105"/>
                <a:gd name="T10" fmla="*/ 1183 w 1433"/>
                <a:gd name="T11" fmla="*/ 2 h 105"/>
                <a:gd name="T12" fmla="*/ 1153 w 1433"/>
                <a:gd name="T13" fmla="*/ 3 h 105"/>
                <a:gd name="T14" fmla="*/ 1114 w 1433"/>
                <a:gd name="T15" fmla="*/ 6 h 105"/>
                <a:gd name="T16" fmla="*/ 1105 w 1433"/>
                <a:gd name="T17" fmla="*/ 4 h 105"/>
                <a:gd name="T18" fmla="*/ 1094 w 1433"/>
                <a:gd name="T19" fmla="*/ 2 h 105"/>
                <a:gd name="T20" fmla="*/ 1084 w 1433"/>
                <a:gd name="T21" fmla="*/ 2 h 105"/>
                <a:gd name="T22" fmla="*/ 1065 w 1433"/>
                <a:gd name="T23" fmla="*/ 4 h 105"/>
                <a:gd name="T24" fmla="*/ 1057 w 1433"/>
                <a:gd name="T25" fmla="*/ 6 h 105"/>
                <a:gd name="T26" fmla="*/ 1036 w 1433"/>
                <a:gd name="T27" fmla="*/ 3 h 105"/>
                <a:gd name="T28" fmla="*/ 1014 w 1433"/>
                <a:gd name="T29" fmla="*/ 2 h 105"/>
                <a:gd name="T30" fmla="*/ 982 w 1433"/>
                <a:gd name="T31" fmla="*/ 2 h 105"/>
                <a:gd name="T32" fmla="*/ 969 w 1433"/>
                <a:gd name="T33" fmla="*/ 2 h 105"/>
                <a:gd name="T34" fmla="*/ 962 w 1433"/>
                <a:gd name="T35" fmla="*/ 2 h 105"/>
                <a:gd name="T36" fmla="*/ 931 w 1433"/>
                <a:gd name="T37" fmla="*/ 105 h 105"/>
                <a:gd name="T38" fmla="*/ 923 w 1433"/>
                <a:gd name="T39" fmla="*/ 103 h 105"/>
                <a:gd name="T40" fmla="*/ 911 w 1433"/>
                <a:gd name="T41" fmla="*/ 101 h 105"/>
                <a:gd name="T42" fmla="*/ 897 w 1433"/>
                <a:gd name="T43" fmla="*/ 101 h 105"/>
                <a:gd name="T44" fmla="*/ 865 w 1433"/>
                <a:gd name="T45" fmla="*/ 103 h 105"/>
                <a:gd name="T46" fmla="*/ 856 w 1433"/>
                <a:gd name="T47" fmla="*/ 105 h 105"/>
                <a:gd name="T48" fmla="*/ 829 w 1433"/>
                <a:gd name="T49" fmla="*/ 102 h 105"/>
                <a:gd name="T50" fmla="*/ 812 w 1433"/>
                <a:gd name="T51" fmla="*/ 101 h 105"/>
                <a:gd name="T52" fmla="*/ 775 w 1433"/>
                <a:gd name="T53" fmla="*/ 102 h 105"/>
                <a:gd name="T54" fmla="*/ 704 w 1433"/>
                <a:gd name="T55" fmla="*/ 105 h 105"/>
                <a:gd name="T56" fmla="*/ 695 w 1433"/>
                <a:gd name="T57" fmla="*/ 103 h 105"/>
                <a:gd name="T58" fmla="*/ 671 w 1433"/>
                <a:gd name="T59" fmla="*/ 101 h 105"/>
                <a:gd name="T60" fmla="*/ 600 w 1433"/>
                <a:gd name="T61" fmla="*/ 101 h 105"/>
                <a:gd name="T62" fmla="*/ 535 w 1433"/>
                <a:gd name="T63" fmla="*/ 103 h 105"/>
                <a:gd name="T64" fmla="*/ 526 w 1433"/>
                <a:gd name="T65" fmla="*/ 105 h 105"/>
                <a:gd name="T66" fmla="*/ 503 w 1433"/>
                <a:gd name="T67" fmla="*/ 102 h 105"/>
                <a:gd name="T68" fmla="*/ 427 w 1433"/>
                <a:gd name="T69" fmla="*/ 101 h 105"/>
                <a:gd name="T70" fmla="*/ 411 w 1433"/>
                <a:gd name="T71" fmla="*/ 102 h 105"/>
                <a:gd name="T72" fmla="*/ 378 w 1433"/>
                <a:gd name="T73" fmla="*/ 105 h 105"/>
                <a:gd name="T74" fmla="*/ 370 w 1433"/>
                <a:gd name="T75" fmla="*/ 103 h 105"/>
                <a:gd name="T76" fmla="*/ 352 w 1433"/>
                <a:gd name="T77" fmla="*/ 101 h 105"/>
                <a:gd name="T78" fmla="*/ 334 w 1433"/>
                <a:gd name="T79" fmla="*/ 101 h 105"/>
                <a:gd name="T80" fmla="*/ 313 w 1433"/>
                <a:gd name="T81" fmla="*/ 103 h 105"/>
                <a:gd name="T82" fmla="*/ 304 w 1433"/>
                <a:gd name="T83" fmla="*/ 105 h 105"/>
                <a:gd name="T84" fmla="*/ 285 w 1433"/>
                <a:gd name="T85" fmla="*/ 102 h 105"/>
                <a:gd name="T86" fmla="*/ 273 w 1433"/>
                <a:gd name="T87" fmla="*/ 100 h 105"/>
                <a:gd name="T88" fmla="*/ 215 w 1433"/>
                <a:gd name="T89" fmla="*/ 105 h 105"/>
                <a:gd name="T90" fmla="*/ 207 w 1433"/>
                <a:gd name="T91" fmla="*/ 103 h 105"/>
                <a:gd name="T92" fmla="*/ 195 w 1433"/>
                <a:gd name="T93" fmla="*/ 101 h 105"/>
                <a:gd name="T94" fmla="*/ 175 w 1433"/>
                <a:gd name="T95" fmla="*/ 100 h 105"/>
                <a:gd name="T96" fmla="*/ 162 w 1433"/>
                <a:gd name="T97" fmla="*/ 103 h 105"/>
                <a:gd name="T98" fmla="*/ 141 w 1433"/>
                <a:gd name="T99" fmla="*/ 101 h 105"/>
                <a:gd name="T100" fmla="*/ 118 w 1433"/>
                <a:gd name="T101" fmla="*/ 100 h 105"/>
                <a:gd name="T102" fmla="*/ 105 w 1433"/>
                <a:gd name="T103" fmla="*/ 103 h 105"/>
                <a:gd name="T104" fmla="*/ 94 w 1433"/>
                <a:gd name="T105" fmla="*/ 99 h 105"/>
                <a:gd name="T106" fmla="*/ 70 w 1433"/>
                <a:gd name="T107" fmla="*/ 105 h 105"/>
                <a:gd name="T108" fmla="*/ 61 w 1433"/>
                <a:gd name="T109" fmla="*/ 103 h 105"/>
                <a:gd name="T110" fmla="*/ 50 w 1433"/>
                <a:gd name="T111" fmla="*/ 101 h 105"/>
                <a:gd name="T112" fmla="*/ 35 w 1433"/>
                <a:gd name="T113" fmla="*/ 101 h 105"/>
                <a:gd name="T114" fmla="*/ 10 w 1433"/>
                <a:gd name="T115" fmla="*/ 103 h 105"/>
                <a:gd name="T116" fmla="*/ 1 w 1433"/>
                <a:gd name="T117" fmla="*/ 105 h 10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33"/>
                <a:gd name="T178" fmla="*/ 0 h 105"/>
                <a:gd name="T179" fmla="*/ 1433 w 1433"/>
                <a:gd name="T180" fmla="*/ 105 h 10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33" h="105">
                  <a:moveTo>
                    <a:pt x="1433" y="6"/>
                  </a:moveTo>
                  <a:lnTo>
                    <a:pt x="1421" y="6"/>
                  </a:lnTo>
                  <a:lnTo>
                    <a:pt x="1421" y="4"/>
                  </a:lnTo>
                  <a:lnTo>
                    <a:pt x="1420" y="3"/>
                  </a:lnTo>
                  <a:lnTo>
                    <a:pt x="1419" y="2"/>
                  </a:lnTo>
                  <a:lnTo>
                    <a:pt x="1417" y="2"/>
                  </a:lnTo>
                  <a:lnTo>
                    <a:pt x="1415" y="2"/>
                  </a:lnTo>
                  <a:lnTo>
                    <a:pt x="1414" y="3"/>
                  </a:lnTo>
                  <a:lnTo>
                    <a:pt x="1413" y="4"/>
                  </a:lnTo>
                  <a:lnTo>
                    <a:pt x="1412" y="6"/>
                  </a:lnTo>
                  <a:lnTo>
                    <a:pt x="1384" y="6"/>
                  </a:lnTo>
                  <a:lnTo>
                    <a:pt x="1383" y="4"/>
                  </a:lnTo>
                  <a:lnTo>
                    <a:pt x="1383" y="3"/>
                  </a:lnTo>
                  <a:lnTo>
                    <a:pt x="1381" y="2"/>
                  </a:lnTo>
                  <a:lnTo>
                    <a:pt x="1379" y="2"/>
                  </a:lnTo>
                  <a:lnTo>
                    <a:pt x="1378" y="2"/>
                  </a:lnTo>
                  <a:lnTo>
                    <a:pt x="1376" y="3"/>
                  </a:lnTo>
                  <a:lnTo>
                    <a:pt x="1375" y="4"/>
                  </a:lnTo>
                  <a:lnTo>
                    <a:pt x="1375" y="6"/>
                  </a:lnTo>
                  <a:lnTo>
                    <a:pt x="1372" y="6"/>
                  </a:lnTo>
                  <a:lnTo>
                    <a:pt x="1372" y="4"/>
                  </a:lnTo>
                  <a:lnTo>
                    <a:pt x="1371" y="3"/>
                  </a:lnTo>
                  <a:lnTo>
                    <a:pt x="1369" y="2"/>
                  </a:lnTo>
                  <a:lnTo>
                    <a:pt x="1367" y="2"/>
                  </a:lnTo>
                  <a:lnTo>
                    <a:pt x="1366" y="2"/>
                  </a:lnTo>
                  <a:lnTo>
                    <a:pt x="1364" y="3"/>
                  </a:lnTo>
                  <a:lnTo>
                    <a:pt x="1363" y="4"/>
                  </a:lnTo>
                  <a:lnTo>
                    <a:pt x="1363" y="6"/>
                  </a:lnTo>
                  <a:lnTo>
                    <a:pt x="1249" y="6"/>
                  </a:lnTo>
                  <a:lnTo>
                    <a:pt x="1248" y="4"/>
                  </a:lnTo>
                  <a:lnTo>
                    <a:pt x="1247" y="3"/>
                  </a:lnTo>
                  <a:lnTo>
                    <a:pt x="1246" y="2"/>
                  </a:lnTo>
                  <a:lnTo>
                    <a:pt x="1244" y="2"/>
                  </a:lnTo>
                  <a:lnTo>
                    <a:pt x="1242" y="2"/>
                  </a:lnTo>
                  <a:lnTo>
                    <a:pt x="1241" y="3"/>
                  </a:lnTo>
                  <a:lnTo>
                    <a:pt x="1240" y="4"/>
                  </a:lnTo>
                  <a:lnTo>
                    <a:pt x="1240" y="6"/>
                  </a:lnTo>
                  <a:lnTo>
                    <a:pt x="1188" y="6"/>
                  </a:lnTo>
                  <a:lnTo>
                    <a:pt x="1188" y="4"/>
                  </a:lnTo>
                  <a:lnTo>
                    <a:pt x="1186" y="3"/>
                  </a:lnTo>
                  <a:lnTo>
                    <a:pt x="1185" y="2"/>
                  </a:lnTo>
                  <a:lnTo>
                    <a:pt x="1183" y="2"/>
                  </a:lnTo>
                  <a:lnTo>
                    <a:pt x="1182" y="2"/>
                  </a:lnTo>
                  <a:lnTo>
                    <a:pt x="1180" y="3"/>
                  </a:lnTo>
                  <a:lnTo>
                    <a:pt x="1179" y="4"/>
                  </a:lnTo>
                  <a:lnTo>
                    <a:pt x="1179" y="6"/>
                  </a:lnTo>
                  <a:lnTo>
                    <a:pt x="1154" y="6"/>
                  </a:lnTo>
                  <a:lnTo>
                    <a:pt x="1154" y="4"/>
                  </a:lnTo>
                  <a:lnTo>
                    <a:pt x="1153" y="3"/>
                  </a:lnTo>
                  <a:lnTo>
                    <a:pt x="1151" y="2"/>
                  </a:lnTo>
                  <a:lnTo>
                    <a:pt x="1150" y="2"/>
                  </a:lnTo>
                  <a:lnTo>
                    <a:pt x="1148" y="2"/>
                  </a:lnTo>
                  <a:lnTo>
                    <a:pt x="1146" y="3"/>
                  </a:lnTo>
                  <a:lnTo>
                    <a:pt x="1146" y="4"/>
                  </a:lnTo>
                  <a:lnTo>
                    <a:pt x="1145" y="6"/>
                  </a:lnTo>
                  <a:lnTo>
                    <a:pt x="1114" y="6"/>
                  </a:lnTo>
                  <a:lnTo>
                    <a:pt x="1113" y="4"/>
                  </a:lnTo>
                  <a:lnTo>
                    <a:pt x="1112" y="3"/>
                  </a:lnTo>
                  <a:lnTo>
                    <a:pt x="1111" y="2"/>
                  </a:lnTo>
                  <a:lnTo>
                    <a:pt x="1109" y="2"/>
                  </a:lnTo>
                  <a:lnTo>
                    <a:pt x="1107" y="2"/>
                  </a:lnTo>
                  <a:lnTo>
                    <a:pt x="1106" y="3"/>
                  </a:lnTo>
                  <a:lnTo>
                    <a:pt x="1105" y="4"/>
                  </a:lnTo>
                  <a:lnTo>
                    <a:pt x="1104" y="6"/>
                  </a:lnTo>
                  <a:lnTo>
                    <a:pt x="1100" y="6"/>
                  </a:lnTo>
                  <a:lnTo>
                    <a:pt x="1100" y="4"/>
                  </a:lnTo>
                  <a:lnTo>
                    <a:pt x="1099" y="3"/>
                  </a:lnTo>
                  <a:lnTo>
                    <a:pt x="1097" y="2"/>
                  </a:lnTo>
                  <a:lnTo>
                    <a:pt x="1095" y="2"/>
                  </a:lnTo>
                  <a:lnTo>
                    <a:pt x="1094" y="2"/>
                  </a:lnTo>
                  <a:lnTo>
                    <a:pt x="1092" y="3"/>
                  </a:lnTo>
                  <a:lnTo>
                    <a:pt x="1091" y="4"/>
                  </a:lnTo>
                  <a:lnTo>
                    <a:pt x="1091" y="6"/>
                  </a:lnTo>
                  <a:lnTo>
                    <a:pt x="1086" y="6"/>
                  </a:lnTo>
                  <a:lnTo>
                    <a:pt x="1086" y="4"/>
                  </a:lnTo>
                  <a:lnTo>
                    <a:pt x="1085" y="3"/>
                  </a:lnTo>
                  <a:lnTo>
                    <a:pt x="1084" y="2"/>
                  </a:lnTo>
                  <a:lnTo>
                    <a:pt x="1082" y="2"/>
                  </a:lnTo>
                  <a:lnTo>
                    <a:pt x="1080" y="2"/>
                  </a:lnTo>
                  <a:lnTo>
                    <a:pt x="1079" y="3"/>
                  </a:lnTo>
                  <a:lnTo>
                    <a:pt x="1078" y="4"/>
                  </a:lnTo>
                  <a:lnTo>
                    <a:pt x="1077" y="6"/>
                  </a:lnTo>
                  <a:lnTo>
                    <a:pt x="1066" y="6"/>
                  </a:lnTo>
                  <a:lnTo>
                    <a:pt x="1065" y="4"/>
                  </a:lnTo>
                  <a:lnTo>
                    <a:pt x="1065" y="3"/>
                  </a:lnTo>
                  <a:lnTo>
                    <a:pt x="1063" y="2"/>
                  </a:lnTo>
                  <a:lnTo>
                    <a:pt x="1061" y="2"/>
                  </a:lnTo>
                  <a:lnTo>
                    <a:pt x="1060" y="2"/>
                  </a:lnTo>
                  <a:lnTo>
                    <a:pt x="1058" y="3"/>
                  </a:lnTo>
                  <a:lnTo>
                    <a:pt x="1057" y="4"/>
                  </a:lnTo>
                  <a:lnTo>
                    <a:pt x="1057" y="6"/>
                  </a:lnTo>
                  <a:lnTo>
                    <a:pt x="1044" y="6"/>
                  </a:lnTo>
                  <a:lnTo>
                    <a:pt x="1043" y="4"/>
                  </a:lnTo>
                  <a:lnTo>
                    <a:pt x="1043" y="3"/>
                  </a:lnTo>
                  <a:lnTo>
                    <a:pt x="1041" y="2"/>
                  </a:lnTo>
                  <a:lnTo>
                    <a:pt x="1039" y="2"/>
                  </a:lnTo>
                  <a:lnTo>
                    <a:pt x="1038" y="2"/>
                  </a:lnTo>
                  <a:lnTo>
                    <a:pt x="1036" y="3"/>
                  </a:lnTo>
                  <a:lnTo>
                    <a:pt x="1035" y="4"/>
                  </a:lnTo>
                  <a:lnTo>
                    <a:pt x="1035" y="6"/>
                  </a:lnTo>
                  <a:lnTo>
                    <a:pt x="1018" y="6"/>
                  </a:lnTo>
                  <a:lnTo>
                    <a:pt x="1018" y="4"/>
                  </a:lnTo>
                  <a:lnTo>
                    <a:pt x="1017" y="3"/>
                  </a:lnTo>
                  <a:lnTo>
                    <a:pt x="1015" y="2"/>
                  </a:lnTo>
                  <a:lnTo>
                    <a:pt x="1014" y="2"/>
                  </a:lnTo>
                  <a:lnTo>
                    <a:pt x="1012" y="2"/>
                  </a:lnTo>
                  <a:lnTo>
                    <a:pt x="1010" y="3"/>
                  </a:lnTo>
                  <a:lnTo>
                    <a:pt x="1009" y="4"/>
                  </a:lnTo>
                  <a:lnTo>
                    <a:pt x="1009" y="6"/>
                  </a:lnTo>
                  <a:lnTo>
                    <a:pt x="983" y="6"/>
                  </a:lnTo>
                  <a:lnTo>
                    <a:pt x="983" y="4"/>
                  </a:lnTo>
                  <a:lnTo>
                    <a:pt x="982" y="2"/>
                  </a:lnTo>
                  <a:lnTo>
                    <a:pt x="981" y="1"/>
                  </a:lnTo>
                  <a:lnTo>
                    <a:pt x="979" y="0"/>
                  </a:lnTo>
                  <a:lnTo>
                    <a:pt x="977" y="0"/>
                  </a:lnTo>
                  <a:lnTo>
                    <a:pt x="974" y="0"/>
                  </a:lnTo>
                  <a:lnTo>
                    <a:pt x="972" y="0"/>
                  </a:lnTo>
                  <a:lnTo>
                    <a:pt x="970" y="1"/>
                  </a:lnTo>
                  <a:lnTo>
                    <a:pt x="969" y="2"/>
                  </a:lnTo>
                  <a:lnTo>
                    <a:pt x="968" y="4"/>
                  </a:lnTo>
                  <a:lnTo>
                    <a:pt x="968" y="6"/>
                  </a:lnTo>
                  <a:lnTo>
                    <a:pt x="966" y="6"/>
                  </a:lnTo>
                  <a:lnTo>
                    <a:pt x="966" y="4"/>
                  </a:lnTo>
                  <a:lnTo>
                    <a:pt x="965" y="3"/>
                  </a:lnTo>
                  <a:lnTo>
                    <a:pt x="963" y="2"/>
                  </a:lnTo>
                  <a:lnTo>
                    <a:pt x="962" y="2"/>
                  </a:lnTo>
                  <a:lnTo>
                    <a:pt x="960" y="2"/>
                  </a:lnTo>
                  <a:lnTo>
                    <a:pt x="958" y="3"/>
                  </a:lnTo>
                  <a:lnTo>
                    <a:pt x="958" y="4"/>
                  </a:lnTo>
                  <a:lnTo>
                    <a:pt x="957" y="6"/>
                  </a:lnTo>
                  <a:lnTo>
                    <a:pt x="945" y="6"/>
                  </a:lnTo>
                  <a:lnTo>
                    <a:pt x="945" y="105"/>
                  </a:lnTo>
                  <a:lnTo>
                    <a:pt x="931" y="105"/>
                  </a:lnTo>
                  <a:lnTo>
                    <a:pt x="931" y="103"/>
                  </a:lnTo>
                  <a:lnTo>
                    <a:pt x="930" y="102"/>
                  </a:lnTo>
                  <a:lnTo>
                    <a:pt x="928" y="101"/>
                  </a:lnTo>
                  <a:lnTo>
                    <a:pt x="927" y="101"/>
                  </a:lnTo>
                  <a:lnTo>
                    <a:pt x="925" y="101"/>
                  </a:lnTo>
                  <a:lnTo>
                    <a:pt x="923" y="102"/>
                  </a:lnTo>
                  <a:lnTo>
                    <a:pt x="923" y="103"/>
                  </a:lnTo>
                  <a:lnTo>
                    <a:pt x="922" y="105"/>
                  </a:lnTo>
                  <a:lnTo>
                    <a:pt x="918" y="105"/>
                  </a:lnTo>
                  <a:lnTo>
                    <a:pt x="917" y="103"/>
                  </a:lnTo>
                  <a:lnTo>
                    <a:pt x="916" y="102"/>
                  </a:lnTo>
                  <a:lnTo>
                    <a:pt x="915" y="101"/>
                  </a:lnTo>
                  <a:lnTo>
                    <a:pt x="913" y="101"/>
                  </a:lnTo>
                  <a:lnTo>
                    <a:pt x="911" y="101"/>
                  </a:lnTo>
                  <a:lnTo>
                    <a:pt x="910" y="102"/>
                  </a:lnTo>
                  <a:lnTo>
                    <a:pt x="909" y="103"/>
                  </a:lnTo>
                  <a:lnTo>
                    <a:pt x="909" y="105"/>
                  </a:lnTo>
                  <a:lnTo>
                    <a:pt x="900" y="105"/>
                  </a:lnTo>
                  <a:lnTo>
                    <a:pt x="899" y="103"/>
                  </a:lnTo>
                  <a:lnTo>
                    <a:pt x="898" y="102"/>
                  </a:lnTo>
                  <a:lnTo>
                    <a:pt x="897" y="101"/>
                  </a:lnTo>
                  <a:lnTo>
                    <a:pt x="895" y="101"/>
                  </a:lnTo>
                  <a:lnTo>
                    <a:pt x="893" y="101"/>
                  </a:lnTo>
                  <a:lnTo>
                    <a:pt x="892" y="102"/>
                  </a:lnTo>
                  <a:lnTo>
                    <a:pt x="891" y="103"/>
                  </a:lnTo>
                  <a:lnTo>
                    <a:pt x="891" y="105"/>
                  </a:lnTo>
                  <a:lnTo>
                    <a:pt x="865" y="105"/>
                  </a:lnTo>
                  <a:lnTo>
                    <a:pt x="865" y="103"/>
                  </a:lnTo>
                  <a:lnTo>
                    <a:pt x="864" y="102"/>
                  </a:lnTo>
                  <a:lnTo>
                    <a:pt x="862" y="101"/>
                  </a:lnTo>
                  <a:lnTo>
                    <a:pt x="861" y="101"/>
                  </a:lnTo>
                  <a:lnTo>
                    <a:pt x="859" y="101"/>
                  </a:lnTo>
                  <a:lnTo>
                    <a:pt x="857" y="102"/>
                  </a:lnTo>
                  <a:lnTo>
                    <a:pt x="856" y="103"/>
                  </a:lnTo>
                  <a:lnTo>
                    <a:pt x="856" y="105"/>
                  </a:lnTo>
                  <a:lnTo>
                    <a:pt x="837" y="105"/>
                  </a:lnTo>
                  <a:lnTo>
                    <a:pt x="836" y="103"/>
                  </a:lnTo>
                  <a:lnTo>
                    <a:pt x="836" y="102"/>
                  </a:lnTo>
                  <a:lnTo>
                    <a:pt x="834" y="101"/>
                  </a:lnTo>
                  <a:lnTo>
                    <a:pt x="832" y="101"/>
                  </a:lnTo>
                  <a:lnTo>
                    <a:pt x="831" y="101"/>
                  </a:lnTo>
                  <a:lnTo>
                    <a:pt x="829" y="102"/>
                  </a:lnTo>
                  <a:lnTo>
                    <a:pt x="828" y="103"/>
                  </a:lnTo>
                  <a:lnTo>
                    <a:pt x="828" y="105"/>
                  </a:lnTo>
                  <a:lnTo>
                    <a:pt x="816" y="105"/>
                  </a:lnTo>
                  <a:lnTo>
                    <a:pt x="816" y="103"/>
                  </a:lnTo>
                  <a:lnTo>
                    <a:pt x="815" y="102"/>
                  </a:lnTo>
                  <a:lnTo>
                    <a:pt x="814" y="101"/>
                  </a:lnTo>
                  <a:lnTo>
                    <a:pt x="812" y="101"/>
                  </a:lnTo>
                  <a:lnTo>
                    <a:pt x="810" y="101"/>
                  </a:lnTo>
                  <a:lnTo>
                    <a:pt x="809" y="102"/>
                  </a:lnTo>
                  <a:lnTo>
                    <a:pt x="808" y="103"/>
                  </a:lnTo>
                  <a:lnTo>
                    <a:pt x="807" y="105"/>
                  </a:lnTo>
                  <a:lnTo>
                    <a:pt x="776" y="105"/>
                  </a:lnTo>
                  <a:lnTo>
                    <a:pt x="775" y="103"/>
                  </a:lnTo>
                  <a:lnTo>
                    <a:pt x="775" y="102"/>
                  </a:lnTo>
                  <a:lnTo>
                    <a:pt x="773" y="101"/>
                  </a:lnTo>
                  <a:lnTo>
                    <a:pt x="771" y="101"/>
                  </a:lnTo>
                  <a:lnTo>
                    <a:pt x="770" y="101"/>
                  </a:lnTo>
                  <a:lnTo>
                    <a:pt x="768" y="102"/>
                  </a:lnTo>
                  <a:lnTo>
                    <a:pt x="767" y="103"/>
                  </a:lnTo>
                  <a:lnTo>
                    <a:pt x="767" y="105"/>
                  </a:lnTo>
                  <a:lnTo>
                    <a:pt x="704" y="105"/>
                  </a:lnTo>
                  <a:lnTo>
                    <a:pt x="703" y="103"/>
                  </a:lnTo>
                  <a:lnTo>
                    <a:pt x="702" y="102"/>
                  </a:lnTo>
                  <a:lnTo>
                    <a:pt x="701" y="101"/>
                  </a:lnTo>
                  <a:lnTo>
                    <a:pt x="699" y="101"/>
                  </a:lnTo>
                  <a:lnTo>
                    <a:pt x="697" y="101"/>
                  </a:lnTo>
                  <a:lnTo>
                    <a:pt x="696" y="102"/>
                  </a:lnTo>
                  <a:lnTo>
                    <a:pt x="695" y="103"/>
                  </a:lnTo>
                  <a:lnTo>
                    <a:pt x="695" y="105"/>
                  </a:lnTo>
                  <a:lnTo>
                    <a:pt x="677" y="105"/>
                  </a:lnTo>
                  <a:lnTo>
                    <a:pt x="676" y="103"/>
                  </a:lnTo>
                  <a:lnTo>
                    <a:pt x="675" y="102"/>
                  </a:lnTo>
                  <a:lnTo>
                    <a:pt x="674" y="101"/>
                  </a:lnTo>
                  <a:lnTo>
                    <a:pt x="672" y="101"/>
                  </a:lnTo>
                  <a:lnTo>
                    <a:pt x="671" y="101"/>
                  </a:lnTo>
                  <a:lnTo>
                    <a:pt x="669" y="102"/>
                  </a:lnTo>
                  <a:lnTo>
                    <a:pt x="668" y="103"/>
                  </a:lnTo>
                  <a:lnTo>
                    <a:pt x="668" y="105"/>
                  </a:lnTo>
                  <a:lnTo>
                    <a:pt x="603" y="105"/>
                  </a:lnTo>
                  <a:lnTo>
                    <a:pt x="602" y="103"/>
                  </a:lnTo>
                  <a:lnTo>
                    <a:pt x="601" y="102"/>
                  </a:lnTo>
                  <a:lnTo>
                    <a:pt x="600" y="101"/>
                  </a:lnTo>
                  <a:lnTo>
                    <a:pt x="598" y="101"/>
                  </a:lnTo>
                  <a:lnTo>
                    <a:pt x="596" y="101"/>
                  </a:lnTo>
                  <a:lnTo>
                    <a:pt x="595" y="102"/>
                  </a:lnTo>
                  <a:lnTo>
                    <a:pt x="594" y="103"/>
                  </a:lnTo>
                  <a:lnTo>
                    <a:pt x="593" y="105"/>
                  </a:lnTo>
                  <a:lnTo>
                    <a:pt x="535" y="105"/>
                  </a:lnTo>
                  <a:lnTo>
                    <a:pt x="535" y="103"/>
                  </a:lnTo>
                  <a:lnTo>
                    <a:pt x="534" y="102"/>
                  </a:lnTo>
                  <a:lnTo>
                    <a:pt x="532" y="101"/>
                  </a:lnTo>
                  <a:lnTo>
                    <a:pt x="531" y="101"/>
                  </a:lnTo>
                  <a:lnTo>
                    <a:pt x="529" y="101"/>
                  </a:lnTo>
                  <a:lnTo>
                    <a:pt x="528" y="102"/>
                  </a:lnTo>
                  <a:lnTo>
                    <a:pt x="526" y="103"/>
                  </a:lnTo>
                  <a:lnTo>
                    <a:pt x="526" y="105"/>
                  </a:lnTo>
                  <a:lnTo>
                    <a:pt x="511" y="105"/>
                  </a:lnTo>
                  <a:lnTo>
                    <a:pt x="510" y="103"/>
                  </a:lnTo>
                  <a:lnTo>
                    <a:pt x="509" y="102"/>
                  </a:lnTo>
                  <a:lnTo>
                    <a:pt x="508" y="101"/>
                  </a:lnTo>
                  <a:lnTo>
                    <a:pt x="506" y="101"/>
                  </a:lnTo>
                  <a:lnTo>
                    <a:pt x="505" y="101"/>
                  </a:lnTo>
                  <a:lnTo>
                    <a:pt x="503" y="102"/>
                  </a:lnTo>
                  <a:lnTo>
                    <a:pt x="502" y="103"/>
                  </a:lnTo>
                  <a:lnTo>
                    <a:pt x="502" y="105"/>
                  </a:lnTo>
                  <a:lnTo>
                    <a:pt x="431" y="105"/>
                  </a:lnTo>
                  <a:lnTo>
                    <a:pt x="431" y="103"/>
                  </a:lnTo>
                  <a:lnTo>
                    <a:pt x="430" y="102"/>
                  </a:lnTo>
                  <a:lnTo>
                    <a:pt x="429" y="101"/>
                  </a:lnTo>
                  <a:lnTo>
                    <a:pt x="427" y="101"/>
                  </a:lnTo>
                  <a:lnTo>
                    <a:pt x="425" y="101"/>
                  </a:lnTo>
                  <a:lnTo>
                    <a:pt x="424" y="102"/>
                  </a:lnTo>
                  <a:lnTo>
                    <a:pt x="423" y="103"/>
                  </a:lnTo>
                  <a:lnTo>
                    <a:pt x="422" y="105"/>
                  </a:lnTo>
                  <a:lnTo>
                    <a:pt x="413" y="105"/>
                  </a:lnTo>
                  <a:lnTo>
                    <a:pt x="412" y="103"/>
                  </a:lnTo>
                  <a:lnTo>
                    <a:pt x="411" y="102"/>
                  </a:lnTo>
                  <a:lnTo>
                    <a:pt x="410" y="101"/>
                  </a:lnTo>
                  <a:lnTo>
                    <a:pt x="408" y="101"/>
                  </a:lnTo>
                  <a:lnTo>
                    <a:pt x="407" y="101"/>
                  </a:lnTo>
                  <a:lnTo>
                    <a:pt x="405" y="102"/>
                  </a:lnTo>
                  <a:lnTo>
                    <a:pt x="404" y="103"/>
                  </a:lnTo>
                  <a:lnTo>
                    <a:pt x="404" y="105"/>
                  </a:lnTo>
                  <a:lnTo>
                    <a:pt x="378" y="105"/>
                  </a:lnTo>
                  <a:lnTo>
                    <a:pt x="378" y="103"/>
                  </a:lnTo>
                  <a:lnTo>
                    <a:pt x="377" y="102"/>
                  </a:lnTo>
                  <a:lnTo>
                    <a:pt x="375" y="101"/>
                  </a:lnTo>
                  <a:lnTo>
                    <a:pt x="374" y="101"/>
                  </a:lnTo>
                  <a:lnTo>
                    <a:pt x="372" y="101"/>
                  </a:lnTo>
                  <a:lnTo>
                    <a:pt x="371" y="102"/>
                  </a:lnTo>
                  <a:lnTo>
                    <a:pt x="370" y="103"/>
                  </a:lnTo>
                  <a:lnTo>
                    <a:pt x="369" y="105"/>
                  </a:lnTo>
                  <a:lnTo>
                    <a:pt x="358" y="105"/>
                  </a:lnTo>
                  <a:lnTo>
                    <a:pt x="358" y="103"/>
                  </a:lnTo>
                  <a:lnTo>
                    <a:pt x="357" y="102"/>
                  </a:lnTo>
                  <a:lnTo>
                    <a:pt x="356" y="101"/>
                  </a:lnTo>
                  <a:lnTo>
                    <a:pt x="354" y="101"/>
                  </a:lnTo>
                  <a:lnTo>
                    <a:pt x="352" y="101"/>
                  </a:lnTo>
                  <a:lnTo>
                    <a:pt x="351" y="102"/>
                  </a:lnTo>
                  <a:lnTo>
                    <a:pt x="350" y="103"/>
                  </a:lnTo>
                  <a:lnTo>
                    <a:pt x="349" y="105"/>
                  </a:lnTo>
                  <a:lnTo>
                    <a:pt x="337" y="105"/>
                  </a:lnTo>
                  <a:lnTo>
                    <a:pt x="336" y="103"/>
                  </a:lnTo>
                  <a:lnTo>
                    <a:pt x="335" y="102"/>
                  </a:lnTo>
                  <a:lnTo>
                    <a:pt x="334" y="101"/>
                  </a:lnTo>
                  <a:lnTo>
                    <a:pt x="332" y="101"/>
                  </a:lnTo>
                  <a:lnTo>
                    <a:pt x="331" y="101"/>
                  </a:lnTo>
                  <a:lnTo>
                    <a:pt x="329" y="102"/>
                  </a:lnTo>
                  <a:lnTo>
                    <a:pt x="328" y="103"/>
                  </a:lnTo>
                  <a:lnTo>
                    <a:pt x="328" y="105"/>
                  </a:lnTo>
                  <a:lnTo>
                    <a:pt x="313" y="105"/>
                  </a:lnTo>
                  <a:lnTo>
                    <a:pt x="313" y="103"/>
                  </a:lnTo>
                  <a:lnTo>
                    <a:pt x="312" y="102"/>
                  </a:lnTo>
                  <a:lnTo>
                    <a:pt x="310" y="101"/>
                  </a:lnTo>
                  <a:lnTo>
                    <a:pt x="309" y="101"/>
                  </a:lnTo>
                  <a:lnTo>
                    <a:pt x="307" y="101"/>
                  </a:lnTo>
                  <a:lnTo>
                    <a:pt x="305" y="102"/>
                  </a:lnTo>
                  <a:lnTo>
                    <a:pt x="305" y="103"/>
                  </a:lnTo>
                  <a:lnTo>
                    <a:pt x="304" y="105"/>
                  </a:lnTo>
                  <a:lnTo>
                    <a:pt x="293" y="105"/>
                  </a:lnTo>
                  <a:lnTo>
                    <a:pt x="293" y="103"/>
                  </a:lnTo>
                  <a:lnTo>
                    <a:pt x="292" y="102"/>
                  </a:lnTo>
                  <a:lnTo>
                    <a:pt x="290" y="101"/>
                  </a:lnTo>
                  <a:lnTo>
                    <a:pt x="288" y="101"/>
                  </a:lnTo>
                  <a:lnTo>
                    <a:pt x="287" y="101"/>
                  </a:lnTo>
                  <a:lnTo>
                    <a:pt x="285" y="102"/>
                  </a:lnTo>
                  <a:lnTo>
                    <a:pt x="284" y="103"/>
                  </a:lnTo>
                  <a:lnTo>
                    <a:pt x="284" y="105"/>
                  </a:lnTo>
                  <a:lnTo>
                    <a:pt x="277" y="105"/>
                  </a:lnTo>
                  <a:lnTo>
                    <a:pt x="277" y="103"/>
                  </a:lnTo>
                  <a:lnTo>
                    <a:pt x="276" y="102"/>
                  </a:lnTo>
                  <a:lnTo>
                    <a:pt x="274" y="100"/>
                  </a:lnTo>
                  <a:lnTo>
                    <a:pt x="273" y="100"/>
                  </a:lnTo>
                  <a:lnTo>
                    <a:pt x="270" y="99"/>
                  </a:lnTo>
                  <a:lnTo>
                    <a:pt x="268" y="100"/>
                  </a:lnTo>
                  <a:lnTo>
                    <a:pt x="266" y="100"/>
                  </a:lnTo>
                  <a:lnTo>
                    <a:pt x="265" y="102"/>
                  </a:lnTo>
                  <a:lnTo>
                    <a:pt x="264" y="103"/>
                  </a:lnTo>
                  <a:lnTo>
                    <a:pt x="264" y="105"/>
                  </a:lnTo>
                  <a:lnTo>
                    <a:pt x="215" y="105"/>
                  </a:lnTo>
                  <a:lnTo>
                    <a:pt x="215" y="103"/>
                  </a:lnTo>
                  <a:lnTo>
                    <a:pt x="214" y="102"/>
                  </a:lnTo>
                  <a:lnTo>
                    <a:pt x="212" y="101"/>
                  </a:lnTo>
                  <a:lnTo>
                    <a:pt x="211" y="101"/>
                  </a:lnTo>
                  <a:lnTo>
                    <a:pt x="209" y="101"/>
                  </a:lnTo>
                  <a:lnTo>
                    <a:pt x="208" y="102"/>
                  </a:lnTo>
                  <a:lnTo>
                    <a:pt x="207" y="103"/>
                  </a:lnTo>
                  <a:lnTo>
                    <a:pt x="206" y="105"/>
                  </a:lnTo>
                  <a:lnTo>
                    <a:pt x="202" y="105"/>
                  </a:lnTo>
                  <a:lnTo>
                    <a:pt x="201" y="103"/>
                  </a:lnTo>
                  <a:lnTo>
                    <a:pt x="200" y="102"/>
                  </a:lnTo>
                  <a:lnTo>
                    <a:pt x="199" y="101"/>
                  </a:lnTo>
                  <a:lnTo>
                    <a:pt x="197" y="101"/>
                  </a:lnTo>
                  <a:lnTo>
                    <a:pt x="195" y="101"/>
                  </a:lnTo>
                  <a:lnTo>
                    <a:pt x="194" y="102"/>
                  </a:lnTo>
                  <a:lnTo>
                    <a:pt x="193" y="103"/>
                  </a:lnTo>
                  <a:lnTo>
                    <a:pt x="193" y="105"/>
                  </a:lnTo>
                  <a:lnTo>
                    <a:pt x="178" y="105"/>
                  </a:lnTo>
                  <a:lnTo>
                    <a:pt x="177" y="103"/>
                  </a:lnTo>
                  <a:lnTo>
                    <a:pt x="176" y="101"/>
                  </a:lnTo>
                  <a:lnTo>
                    <a:pt x="175" y="100"/>
                  </a:lnTo>
                  <a:lnTo>
                    <a:pt x="173" y="99"/>
                  </a:lnTo>
                  <a:lnTo>
                    <a:pt x="171" y="99"/>
                  </a:lnTo>
                  <a:lnTo>
                    <a:pt x="169" y="99"/>
                  </a:lnTo>
                  <a:lnTo>
                    <a:pt x="166" y="99"/>
                  </a:lnTo>
                  <a:lnTo>
                    <a:pt x="165" y="100"/>
                  </a:lnTo>
                  <a:lnTo>
                    <a:pt x="163" y="101"/>
                  </a:lnTo>
                  <a:lnTo>
                    <a:pt x="162" y="103"/>
                  </a:lnTo>
                  <a:lnTo>
                    <a:pt x="162" y="105"/>
                  </a:lnTo>
                  <a:lnTo>
                    <a:pt x="148" y="105"/>
                  </a:lnTo>
                  <a:lnTo>
                    <a:pt x="147" y="103"/>
                  </a:lnTo>
                  <a:lnTo>
                    <a:pt x="146" y="102"/>
                  </a:lnTo>
                  <a:lnTo>
                    <a:pt x="145" y="101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40" y="102"/>
                  </a:lnTo>
                  <a:lnTo>
                    <a:pt x="139" y="103"/>
                  </a:lnTo>
                  <a:lnTo>
                    <a:pt x="139" y="105"/>
                  </a:lnTo>
                  <a:lnTo>
                    <a:pt x="121" y="105"/>
                  </a:lnTo>
                  <a:lnTo>
                    <a:pt x="120" y="103"/>
                  </a:lnTo>
                  <a:lnTo>
                    <a:pt x="119" y="101"/>
                  </a:lnTo>
                  <a:lnTo>
                    <a:pt x="118" y="100"/>
                  </a:lnTo>
                  <a:lnTo>
                    <a:pt x="116" y="99"/>
                  </a:lnTo>
                  <a:lnTo>
                    <a:pt x="114" y="99"/>
                  </a:lnTo>
                  <a:lnTo>
                    <a:pt x="112" y="99"/>
                  </a:lnTo>
                  <a:lnTo>
                    <a:pt x="110" y="99"/>
                  </a:lnTo>
                  <a:lnTo>
                    <a:pt x="108" y="100"/>
                  </a:lnTo>
                  <a:lnTo>
                    <a:pt x="106" y="101"/>
                  </a:lnTo>
                  <a:lnTo>
                    <a:pt x="105" y="103"/>
                  </a:lnTo>
                  <a:lnTo>
                    <a:pt x="105" y="105"/>
                  </a:lnTo>
                  <a:lnTo>
                    <a:pt x="100" y="105"/>
                  </a:lnTo>
                  <a:lnTo>
                    <a:pt x="100" y="103"/>
                  </a:lnTo>
                  <a:lnTo>
                    <a:pt x="99" y="101"/>
                  </a:lnTo>
                  <a:lnTo>
                    <a:pt x="98" y="100"/>
                  </a:lnTo>
                  <a:lnTo>
                    <a:pt x="96" y="99"/>
                  </a:lnTo>
                  <a:lnTo>
                    <a:pt x="94" y="99"/>
                  </a:lnTo>
                  <a:lnTo>
                    <a:pt x="91" y="99"/>
                  </a:lnTo>
                  <a:lnTo>
                    <a:pt x="89" y="99"/>
                  </a:lnTo>
                  <a:lnTo>
                    <a:pt x="87" y="100"/>
                  </a:lnTo>
                  <a:lnTo>
                    <a:pt x="86" y="101"/>
                  </a:lnTo>
                  <a:lnTo>
                    <a:pt x="85" y="103"/>
                  </a:lnTo>
                  <a:lnTo>
                    <a:pt x="85" y="105"/>
                  </a:lnTo>
                  <a:lnTo>
                    <a:pt x="70" y="105"/>
                  </a:lnTo>
                  <a:lnTo>
                    <a:pt x="70" y="103"/>
                  </a:lnTo>
                  <a:lnTo>
                    <a:pt x="69" y="102"/>
                  </a:lnTo>
                  <a:lnTo>
                    <a:pt x="67" y="101"/>
                  </a:lnTo>
                  <a:lnTo>
                    <a:pt x="66" y="101"/>
                  </a:lnTo>
                  <a:lnTo>
                    <a:pt x="64" y="101"/>
                  </a:lnTo>
                  <a:lnTo>
                    <a:pt x="62" y="102"/>
                  </a:lnTo>
                  <a:lnTo>
                    <a:pt x="61" y="103"/>
                  </a:lnTo>
                  <a:lnTo>
                    <a:pt x="61" y="105"/>
                  </a:lnTo>
                  <a:lnTo>
                    <a:pt x="57" y="105"/>
                  </a:lnTo>
                  <a:lnTo>
                    <a:pt x="56" y="103"/>
                  </a:lnTo>
                  <a:lnTo>
                    <a:pt x="55" y="102"/>
                  </a:lnTo>
                  <a:lnTo>
                    <a:pt x="54" y="101"/>
                  </a:lnTo>
                  <a:lnTo>
                    <a:pt x="52" y="101"/>
                  </a:lnTo>
                  <a:lnTo>
                    <a:pt x="50" y="101"/>
                  </a:lnTo>
                  <a:lnTo>
                    <a:pt x="49" y="102"/>
                  </a:lnTo>
                  <a:lnTo>
                    <a:pt x="48" y="103"/>
                  </a:lnTo>
                  <a:lnTo>
                    <a:pt x="48" y="105"/>
                  </a:lnTo>
                  <a:lnTo>
                    <a:pt x="38" y="105"/>
                  </a:lnTo>
                  <a:lnTo>
                    <a:pt x="37" y="103"/>
                  </a:lnTo>
                  <a:lnTo>
                    <a:pt x="36" y="102"/>
                  </a:lnTo>
                  <a:lnTo>
                    <a:pt x="35" y="101"/>
                  </a:lnTo>
                  <a:lnTo>
                    <a:pt x="33" y="101"/>
                  </a:lnTo>
                  <a:lnTo>
                    <a:pt x="32" y="101"/>
                  </a:lnTo>
                  <a:lnTo>
                    <a:pt x="30" y="102"/>
                  </a:lnTo>
                  <a:lnTo>
                    <a:pt x="29" y="103"/>
                  </a:lnTo>
                  <a:lnTo>
                    <a:pt x="29" y="105"/>
                  </a:lnTo>
                  <a:lnTo>
                    <a:pt x="10" y="105"/>
                  </a:lnTo>
                  <a:lnTo>
                    <a:pt x="10" y="103"/>
                  </a:lnTo>
                  <a:lnTo>
                    <a:pt x="9" y="102"/>
                  </a:lnTo>
                  <a:lnTo>
                    <a:pt x="8" y="101"/>
                  </a:lnTo>
                  <a:lnTo>
                    <a:pt x="6" y="101"/>
                  </a:lnTo>
                  <a:lnTo>
                    <a:pt x="4" y="101"/>
                  </a:lnTo>
                  <a:lnTo>
                    <a:pt x="3" y="102"/>
                  </a:lnTo>
                  <a:lnTo>
                    <a:pt x="2" y="103"/>
                  </a:lnTo>
                  <a:lnTo>
                    <a:pt x="1" y="105"/>
                  </a:lnTo>
                  <a:lnTo>
                    <a:pt x="0" y="10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9" name="Freeform 749"/>
            <p:cNvSpPr>
              <a:spLocks/>
            </p:cNvSpPr>
            <p:nvPr/>
          </p:nvSpPr>
          <p:spPr bwMode="auto">
            <a:xfrm>
              <a:off x="2715" y="154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0" name="Freeform 750"/>
            <p:cNvSpPr>
              <a:spLocks/>
            </p:cNvSpPr>
            <p:nvPr/>
          </p:nvSpPr>
          <p:spPr bwMode="auto">
            <a:xfrm>
              <a:off x="1425" y="1594"/>
              <a:ext cx="114" cy="1058"/>
            </a:xfrm>
            <a:custGeom>
              <a:avLst/>
              <a:gdLst>
                <a:gd name="T0" fmla="*/ 114 w 114"/>
                <a:gd name="T1" fmla="*/ 0 h 1058"/>
                <a:gd name="T2" fmla="*/ 0 w 114"/>
                <a:gd name="T3" fmla="*/ 0 h 1058"/>
                <a:gd name="T4" fmla="*/ 0 w 114"/>
                <a:gd name="T5" fmla="*/ 1058 h 1058"/>
                <a:gd name="T6" fmla="*/ 16 w 114"/>
                <a:gd name="T7" fmla="*/ 1058 h 1058"/>
                <a:gd name="T8" fmla="*/ 17 w 114"/>
                <a:gd name="T9" fmla="*/ 1057 h 1058"/>
                <a:gd name="T10" fmla="*/ 18 w 114"/>
                <a:gd name="T11" fmla="*/ 1056 h 1058"/>
                <a:gd name="T12" fmla="*/ 19 w 114"/>
                <a:gd name="T13" fmla="*/ 1055 h 1058"/>
                <a:gd name="T14" fmla="*/ 21 w 114"/>
                <a:gd name="T15" fmla="*/ 1055 h 1058"/>
                <a:gd name="T16" fmla="*/ 23 w 114"/>
                <a:gd name="T17" fmla="*/ 1055 h 1058"/>
                <a:gd name="T18" fmla="*/ 24 w 114"/>
                <a:gd name="T19" fmla="*/ 1056 h 1058"/>
                <a:gd name="T20" fmla="*/ 25 w 114"/>
                <a:gd name="T21" fmla="*/ 1057 h 1058"/>
                <a:gd name="T22" fmla="*/ 25 w 114"/>
                <a:gd name="T23" fmla="*/ 1058 h 1058"/>
                <a:gd name="T24" fmla="*/ 30 w 114"/>
                <a:gd name="T25" fmla="*/ 1058 h 10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4"/>
                <a:gd name="T40" fmla="*/ 0 h 1058"/>
                <a:gd name="T41" fmla="*/ 114 w 114"/>
                <a:gd name="T42" fmla="*/ 1058 h 10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4" h="1058">
                  <a:moveTo>
                    <a:pt x="114" y="0"/>
                  </a:moveTo>
                  <a:lnTo>
                    <a:pt x="0" y="0"/>
                  </a:lnTo>
                  <a:lnTo>
                    <a:pt x="0" y="1058"/>
                  </a:lnTo>
                  <a:lnTo>
                    <a:pt x="16" y="1058"/>
                  </a:lnTo>
                  <a:lnTo>
                    <a:pt x="17" y="1057"/>
                  </a:lnTo>
                  <a:lnTo>
                    <a:pt x="18" y="1056"/>
                  </a:lnTo>
                  <a:lnTo>
                    <a:pt x="19" y="1055"/>
                  </a:lnTo>
                  <a:lnTo>
                    <a:pt x="21" y="1055"/>
                  </a:lnTo>
                  <a:lnTo>
                    <a:pt x="23" y="1055"/>
                  </a:lnTo>
                  <a:lnTo>
                    <a:pt x="24" y="1056"/>
                  </a:lnTo>
                  <a:lnTo>
                    <a:pt x="25" y="1057"/>
                  </a:lnTo>
                  <a:lnTo>
                    <a:pt x="25" y="1058"/>
                  </a:lnTo>
                  <a:lnTo>
                    <a:pt x="30" y="1058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1" name="Freeform 751"/>
            <p:cNvSpPr>
              <a:spLocks/>
            </p:cNvSpPr>
            <p:nvPr/>
          </p:nvSpPr>
          <p:spPr bwMode="auto">
            <a:xfrm>
              <a:off x="1454" y="2648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2" name="Freeform 752"/>
            <p:cNvSpPr>
              <a:spLocks/>
            </p:cNvSpPr>
            <p:nvPr/>
          </p:nvSpPr>
          <p:spPr bwMode="auto">
            <a:xfrm>
              <a:off x="1188" y="1368"/>
              <a:ext cx="1007" cy="965"/>
            </a:xfrm>
            <a:custGeom>
              <a:avLst/>
              <a:gdLst>
                <a:gd name="T0" fmla="*/ 61 w 1007"/>
                <a:gd name="T1" fmla="*/ 12 h 965"/>
                <a:gd name="T2" fmla="*/ 68 w 1007"/>
                <a:gd name="T3" fmla="*/ 13 h 965"/>
                <a:gd name="T4" fmla="*/ 122 w 1007"/>
                <a:gd name="T5" fmla="*/ 11 h 965"/>
                <a:gd name="T6" fmla="*/ 128 w 1007"/>
                <a:gd name="T7" fmla="*/ 15 h 965"/>
                <a:gd name="T8" fmla="*/ 164 w 1007"/>
                <a:gd name="T9" fmla="*/ 11 h 965"/>
                <a:gd name="T10" fmla="*/ 179 w 1007"/>
                <a:gd name="T11" fmla="*/ 15 h 965"/>
                <a:gd name="T12" fmla="*/ 187 w 1007"/>
                <a:gd name="T13" fmla="*/ 649 h 965"/>
                <a:gd name="T14" fmla="*/ 198 w 1007"/>
                <a:gd name="T15" fmla="*/ 649 h 965"/>
                <a:gd name="T16" fmla="*/ 203 w 1007"/>
                <a:gd name="T17" fmla="*/ 652 h 965"/>
                <a:gd name="T18" fmla="*/ 210 w 1007"/>
                <a:gd name="T19" fmla="*/ 651 h 965"/>
                <a:gd name="T20" fmla="*/ 223 w 1007"/>
                <a:gd name="T21" fmla="*/ 651 h 965"/>
                <a:gd name="T22" fmla="*/ 231 w 1007"/>
                <a:gd name="T23" fmla="*/ 652 h 965"/>
                <a:gd name="T24" fmla="*/ 235 w 1007"/>
                <a:gd name="T25" fmla="*/ 650 h 965"/>
                <a:gd name="T26" fmla="*/ 241 w 1007"/>
                <a:gd name="T27" fmla="*/ 653 h 965"/>
                <a:gd name="T28" fmla="*/ 250 w 1007"/>
                <a:gd name="T29" fmla="*/ 650 h 965"/>
                <a:gd name="T30" fmla="*/ 263 w 1007"/>
                <a:gd name="T31" fmla="*/ 653 h 965"/>
                <a:gd name="T32" fmla="*/ 270 w 1007"/>
                <a:gd name="T33" fmla="*/ 650 h 965"/>
                <a:gd name="T34" fmla="*/ 277 w 1007"/>
                <a:gd name="T35" fmla="*/ 652 h 965"/>
                <a:gd name="T36" fmla="*/ 284 w 1007"/>
                <a:gd name="T37" fmla="*/ 651 h 965"/>
                <a:gd name="T38" fmla="*/ 299 w 1007"/>
                <a:gd name="T39" fmla="*/ 651 h 965"/>
                <a:gd name="T40" fmla="*/ 307 w 1007"/>
                <a:gd name="T41" fmla="*/ 652 h 965"/>
                <a:gd name="T42" fmla="*/ 331 w 1007"/>
                <a:gd name="T43" fmla="*/ 650 h 965"/>
                <a:gd name="T44" fmla="*/ 337 w 1007"/>
                <a:gd name="T45" fmla="*/ 653 h 965"/>
                <a:gd name="T46" fmla="*/ 588 w 1007"/>
                <a:gd name="T47" fmla="*/ 650 h 965"/>
                <a:gd name="T48" fmla="*/ 602 w 1007"/>
                <a:gd name="T49" fmla="*/ 653 h 965"/>
                <a:gd name="T50" fmla="*/ 609 w 1007"/>
                <a:gd name="T51" fmla="*/ 647 h 965"/>
                <a:gd name="T52" fmla="*/ 618 w 1007"/>
                <a:gd name="T53" fmla="*/ 652 h 965"/>
                <a:gd name="T54" fmla="*/ 640 w 1007"/>
                <a:gd name="T55" fmla="*/ 650 h 965"/>
                <a:gd name="T56" fmla="*/ 647 w 1007"/>
                <a:gd name="T57" fmla="*/ 653 h 965"/>
                <a:gd name="T58" fmla="*/ 651 w 1007"/>
                <a:gd name="T59" fmla="*/ 650 h 965"/>
                <a:gd name="T60" fmla="*/ 663 w 1007"/>
                <a:gd name="T61" fmla="*/ 653 h 965"/>
                <a:gd name="T62" fmla="*/ 669 w 1007"/>
                <a:gd name="T63" fmla="*/ 650 h 965"/>
                <a:gd name="T64" fmla="*/ 678 w 1007"/>
                <a:gd name="T65" fmla="*/ 652 h 965"/>
                <a:gd name="T66" fmla="*/ 686 w 1007"/>
                <a:gd name="T67" fmla="*/ 651 h 965"/>
                <a:gd name="T68" fmla="*/ 697 w 1007"/>
                <a:gd name="T69" fmla="*/ 651 h 965"/>
                <a:gd name="T70" fmla="*/ 704 w 1007"/>
                <a:gd name="T71" fmla="*/ 652 h 965"/>
                <a:gd name="T72" fmla="*/ 728 w 1007"/>
                <a:gd name="T73" fmla="*/ 650 h 965"/>
                <a:gd name="T74" fmla="*/ 734 w 1007"/>
                <a:gd name="T75" fmla="*/ 653 h 965"/>
                <a:gd name="T76" fmla="*/ 814 w 1007"/>
                <a:gd name="T77" fmla="*/ 962 h 965"/>
                <a:gd name="T78" fmla="*/ 822 w 1007"/>
                <a:gd name="T79" fmla="*/ 963 h 965"/>
                <a:gd name="T80" fmla="*/ 844 w 1007"/>
                <a:gd name="T81" fmla="*/ 961 h 965"/>
                <a:gd name="T82" fmla="*/ 850 w 1007"/>
                <a:gd name="T83" fmla="*/ 965 h 965"/>
                <a:gd name="T84" fmla="*/ 858 w 1007"/>
                <a:gd name="T85" fmla="*/ 961 h 965"/>
                <a:gd name="T86" fmla="*/ 867 w 1007"/>
                <a:gd name="T87" fmla="*/ 965 h 965"/>
                <a:gd name="T88" fmla="*/ 873 w 1007"/>
                <a:gd name="T89" fmla="*/ 961 h 965"/>
                <a:gd name="T90" fmla="*/ 910 w 1007"/>
                <a:gd name="T91" fmla="*/ 963 h 965"/>
                <a:gd name="T92" fmla="*/ 918 w 1007"/>
                <a:gd name="T93" fmla="*/ 962 h 965"/>
                <a:gd name="T94" fmla="*/ 921 w 1007"/>
                <a:gd name="T95" fmla="*/ 962 h 965"/>
                <a:gd name="T96" fmla="*/ 928 w 1007"/>
                <a:gd name="T97" fmla="*/ 963 h 965"/>
                <a:gd name="T98" fmla="*/ 933 w 1007"/>
                <a:gd name="T99" fmla="*/ 959 h 965"/>
                <a:gd name="T100" fmla="*/ 945 w 1007"/>
                <a:gd name="T101" fmla="*/ 959 h 965"/>
                <a:gd name="T102" fmla="*/ 952 w 1007"/>
                <a:gd name="T103" fmla="*/ 963 h 965"/>
                <a:gd name="T104" fmla="*/ 961 w 1007"/>
                <a:gd name="T105" fmla="*/ 958 h 965"/>
                <a:gd name="T106" fmla="*/ 968 w 1007"/>
                <a:gd name="T107" fmla="*/ 965 h 965"/>
                <a:gd name="T108" fmla="*/ 987 w 1007"/>
                <a:gd name="T109" fmla="*/ 961 h 965"/>
                <a:gd name="T110" fmla="*/ 1007 w 1007"/>
                <a:gd name="T111" fmla="*/ 965 h 96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07"/>
                <a:gd name="T169" fmla="*/ 0 h 965"/>
                <a:gd name="T170" fmla="*/ 1007 w 1007"/>
                <a:gd name="T171" fmla="*/ 965 h 96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07" h="965">
                  <a:moveTo>
                    <a:pt x="0" y="0"/>
                  </a:moveTo>
                  <a:lnTo>
                    <a:pt x="0" y="15"/>
                  </a:lnTo>
                  <a:lnTo>
                    <a:pt x="59" y="15"/>
                  </a:lnTo>
                  <a:lnTo>
                    <a:pt x="60" y="13"/>
                  </a:lnTo>
                  <a:lnTo>
                    <a:pt x="61" y="12"/>
                  </a:lnTo>
                  <a:lnTo>
                    <a:pt x="62" y="11"/>
                  </a:lnTo>
                  <a:lnTo>
                    <a:pt x="64" y="11"/>
                  </a:lnTo>
                  <a:lnTo>
                    <a:pt x="65" y="11"/>
                  </a:lnTo>
                  <a:lnTo>
                    <a:pt x="67" y="12"/>
                  </a:lnTo>
                  <a:lnTo>
                    <a:pt x="68" y="13"/>
                  </a:lnTo>
                  <a:lnTo>
                    <a:pt x="68" y="15"/>
                  </a:lnTo>
                  <a:lnTo>
                    <a:pt x="119" y="15"/>
                  </a:lnTo>
                  <a:lnTo>
                    <a:pt x="120" y="13"/>
                  </a:lnTo>
                  <a:lnTo>
                    <a:pt x="120" y="12"/>
                  </a:lnTo>
                  <a:lnTo>
                    <a:pt x="122" y="11"/>
                  </a:lnTo>
                  <a:lnTo>
                    <a:pt x="124" y="11"/>
                  </a:lnTo>
                  <a:lnTo>
                    <a:pt x="125" y="11"/>
                  </a:lnTo>
                  <a:lnTo>
                    <a:pt x="127" y="12"/>
                  </a:lnTo>
                  <a:lnTo>
                    <a:pt x="128" y="13"/>
                  </a:lnTo>
                  <a:lnTo>
                    <a:pt x="128" y="15"/>
                  </a:lnTo>
                  <a:lnTo>
                    <a:pt x="160" y="15"/>
                  </a:lnTo>
                  <a:lnTo>
                    <a:pt x="160" y="13"/>
                  </a:lnTo>
                  <a:lnTo>
                    <a:pt x="161" y="12"/>
                  </a:lnTo>
                  <a:lnTo>
                    <a:pt x="162" y="11"/>
                  </a:lnTo>
                  <a:lnTo>
                    <a:pt x="164" y="11"/>
                  </a:lnTo>
                  <a:lnTo>
                    <a:pt x="166" y="11"/>
                  </a:lnTo>
                  <a:lnTo>
                    <a:pt x="167" y="12"/>
                  </a:lnTo>
                  <a:lnTo>
                    <a:pt x="168" y="13"/>
                  </a:lnTo>
                  <a:lnTo>
                    <a:pt x="169" y="15"/>
                  </a:lnTo>
                  <a:lnTo>
                    <a:pt x="179" y="15"/>
                  </a:lnTo>
                  <a:lnTo>
                    <a:pt x="179" y="653"/>
                  </a:lnTo>
                  <a:lnTo>
                    <a:pt x="184" y="653"/>
                  </a:lnTo>
                  <a:lnTo>
                    <a:pt x="185" y="652"/>
                  </a:lnTo>
                  <a:lnTo>
                    <a:pt x="186" y="650"/>
                  </a:lnTo>
                  <a:lnTo>
                    <a:pt x="187" y="649"/>
                  </a:lnTo>
                  <a:lnTo>
                    <a:pt x="189" y="648"/>
                  </a:lnTo>
                  <a:lnTo>
                    <a:pt x="191" y="647"/>
                  </a:lnTo>
                  <a:lnTo>
                    <a:pt x="194" y="647"/>
                  </a:lnTo>
                  <a:lnTo>
                    <a:pt x="196" y="648"/>
                  </a:lnTo>
                  <a:lnTo>
                    <a:pt x="198" y="649"/>
                  </a:lnTo>
                  <a:lnTo>
                    <a:pt x="199" y="650"/>
                  </a:lnTo>
                  <a:lnTo>
                    <a:pt x="200" y="652"/>
                  </a:lnTo>
                  <a:lnTo>
                    <a:pt x="201" y="653"/>
                  </a:lnTo>
                  <a:lnTo>
                    <a:pt x="202" y="653"/>
                  </a:lnTo>
                  <a:lnTo>
                    <a:pt x="203" y="652"/>
                  </a:lnTo>
                  <a:lnTo>
                    <a:pt x="204" y="651"/>
                  </a:lnTo>
                  <a:lnTo>
                    <a:pt x="205" y="650"/>
                  </a:lnTo>
                  <a:lnTo>
                    <a:pt x="207" y="650"/>
                  </a:lnTo>
                  <a:lnTo>
                    <a:pt x="209" y="650"/>
                  </a:lnTo>
                  <a:lnTo>
                    <a:pt x="210" y="651"/>
                  </a:lnTo>
                  <a:lnTo>
                    <a:pt x="211" y="652"/>
                  </a:lnTo>
                  <a:lnTo>
                    <a:pt x="211" y="653"/>
                  </a:lnTo>
                  <a:lnTo>
                    <a:pt x="222" y="653"/>
                  </a:lnTo>
                  <a:lnTo>
                    <a:pt x="223" y="652"/>
                  </a:lnTo>
                  <a:lnTo>
                    <a:pt x="223" y="651"/>
                  </a:lnTo>
                  <a:lnTo>
                    <a:pt x="225" y="650"/>
                  </a:lnTo>
                  <a:lnTo>
                    <a:pt x="227" y="650"/>
                  </a:lnTo>
                  <a:lnTo>
                    <a:pt x="228" y="650"/>
                  </a:lnTo>
                  <a:lnTo>
                    <a:pt x="230" y="651"/>
                  </a:lnTo>
                  <a:lnTo>
                    <a:pt x="231" y="652"/>
                  </a:lnTo>
                  <a:lnTo>
                    <a:pt x="231" y="653"/>
                  </a:lnTo>
                  <a:lnTo>
                    <a:pt x="232" y="653"/>
                  </a:lnTo>
                  <a:lnTo>
                    <a:pt x="233" y="652"/>
                  </a:lnTo>
                  <a:lnTo>
                    <a:pt x="234" y="651"/>
                  </a:lnTo>
                  <a:lnTo>
                    <a:pt x="235" y="650"/>
                  </a:lnTo>
                  <a:lnTo>
                    <a:pt x="237" y="650"/>
                  </a:lnTo>
                  <a:lnTo>
                    <a:pt x="238" y="650"/>
                  </a:lnTo>
                  <a:lnTo>
                    <a:pt x="240" y="651"/>
                  </a:lnTo>
                  <a:lnTo>
                    <a:pt x="241" y="652"/>
                  </a:lnTo>
                  <a:lnTo>
                    <a:pt x="241" y="653"/>
                  </a:lnTo>
                  <a:lnTo>
                    <a:pt x="246" y="653"/>
                  </a:lnTo>
                  <a:lnTo>
                    <a:pt x="246" y="652"/>
                  </a:lnTo>
                  <a:lnTo>
                    <a:pt x="247" y="651"/>
                  </a:lnTo>
                  <a:lnTo>
                    <a:pt x="249" y="650"/>
                  </a:lnTo>
                  <a:lnTo>
                    <a:pt x="250" y="650"/>
                  </a:lnTo>
                  <a:lnTo>
                    <a:pt x="252" y="650"/>
                  </a:lnTo>
                  <a:lnTo>
                    <a:pt x="254" y="651"/>
                  </a:lnTo>
                  <a:lnTo>
                    <a:pt x="255" y="652"/>
                  </a:lnTo>
                  <a:lnTo>
                    <a:pt x="255" y="653"/>
                  </a:lnTo>
                  <a:lnTo>
                    <a:pt x="263" y="653"/>
                  </a:lnTo>
                  <a:lnTo>
                    <a:pt x="264" y="652"/>
                  </a:lnTo>
                  <a:lnTo>
                    <a:pt x="265" y="651"/>
                  </a:lnTo>
                  <a:lnTo>
                    <a:pt x="266" y="650"/>
                  </a:lnTo>
                  <a:lnTo>
                    <a:pt x="268" y="650"/>
                  </a:lnTo>
                  <a:lnTo>
                    <a:pt x="270" y="650"/>
                  </a:lnTo>
                  <a:lnTo>
                    <a:pt x="271" y="651"/>
                  </a:lnTo>
                  <a:lnTo>
                    <a:pt x="272" y="652"/>
                  </a:lnTo>
                  <a:lnTo>
                    <a:pt x="272" y="653"/>
                  </a:lnTo>
                  <a:lnTo>
                    <a:pt x="276" y="653"/>
                  </a:lnTo>
                  <a:lnTo>
                    <a:pt x="277" y="652"/>
                  </a:lnTo>
                  <a:lnTo>
                    <a:pt x="277" y="651"/>
                  </a:lnTo>
                  <a:lnTo>
                    <a:pt x="279" y="650"/>
                  </a:lnTo>
                  <a:lnTo>
                    <a:pt x="281" y="650"/>
                  </a:lnTo>
                  <a:lnTo>
                    <a:pt x="282" y="650"/>
                  </a:lnTo>
                  <a:lnTo>
                    <a:pt x="284" y="651"/>
                  </a:lnTo>
                  <a:lnTo>
                    <a:pt x="285" y="652"/>
                  </a:lnTo>
                  <a:lnTo>
                    <a:pt x="285" y="653"/>
                  </a:lnTo>
                  <a:lnTo>
                    <a:pt x="298" y="653"/>
                  </a:lnTo>
                  <a:lnTo>
                    <a:pt x="299" y="652"/>
                  </a:lnTo>
                  <a:lnTo>
                    <a:pt x="299" y="651"/>
                  </a:lnTo>
                  <a:lnTo>
                    <a:pt x="301" y="650"/>
                  </a:lnTo>
                  <a:lnTo>
                    <a:pt x="303" y="650"/>
                  </a:lnTo>
                  <a:lnTo>
                    <a:pt x="304" y="650"/>
                  </a:lnTo>
                  <a:lnTo>
                    <a:pt x="306" y="651"/>
                  </a:lnTo>
                  <a:lnTo>
                    <a:pt x="307" y="652"/>
                  </a:lnTo>
                  <a:lnTo>
                    <a:pt x="307" y="653"/>
                  </a:lnTo>
                  <a:lnTo>
                    <a:pt x="328" y="653"/>
                  </a:lnTo>
                  <a:lnTo>
                    <a:pt x="329" y="652"/>
                  </a:lnTo>
                  <a:lnTo>
                    <a:pt x="330" y="651"/>
                  </a:lnTo>
                  <a:lnTo>
                    <a:pt x="331" y="650"/>
                  </a:lnTo>
                  <a:lnTo>
                    <a:pt x="333" y="650"/>
                  </a:lnTo>
                  <a:lnTo>
                    <a:pt x="335" y="650"/>
                  </a:lnTo>
                  <a:lnTo>
                    <a:pt x="336" y="651"/>
                  </a:lnTo>
                  <a:lnTo>
                    <a:pt x="337" y="652"/>
                  </a:lnTo>
                  <a:lnTo>
                    <a:pt x="337" y="653"/>
                  </a:lnTo>
                  <a:lnTo>
                    <a:pt x="583" y="653"/>
                  </a:lnTo>
                  <a:lnTo>
                    <a:pt x="584" y="652"/>
                  </a:lnTo>
                  <a:lnTo>
                    <a:pt x="585" y="651"/>
                  </a:lnTo>
                  <a:lnTo>
                    <a:pt x="586" y="650"/>
                  </a:lnTo>
                  <a:lnTo>
                    <a:pt x="588" y="650"/>
                  </a:lnTo>
                  <a:lnTo>
                    <a:pt x="590" y="650"/>
                  </a:lnTo>
                  <a:lnTo>
                    <a:pt x="591" y="651"/>
                  </a:lnTo>
                  <a:lnTo>
                    <a:pt x="592" y="652"/>
                  </a:lnTo>
                  <a:lnTo>
                    <a:pt x="592" y="653"/>
                  </a:lnTo>
                  <a:lnTo>
                    <a:pt x="602" y="653"/>
                  </a:lnTo>
                  <a:lnTo>
                    <a:pt x="602" y="652"/>
                  </a:lnTo>
                  <a:lnTo>
                    <a:pt x="603" y="650"/>
                  </a:lnTo>
                  <a:lnTo>
                    <a:pt x="605" y="649"/>
                  </a:lnTo>
                  <a:lnTo>
                    <a:pt x="607" y="648"/>
                  </a:lnTo>
                  <a:lnTo>
                    <a:pt x="609" y="647"/>
                  </a:lnTo>
                  <a:lnTo>
                    <a:pt x="612" y="647"/>
                  </a:lnTo>
                  <a:lnTo>
                    <a:pt x="614" y="648"/>
                  </a:lnTo>
                  <a:lnTo>
                    <a:pt x="616" y="649"/>
                  </a:lnTo>
                  <a:lnTo>
                    <a:pt x="617" y="650"/>
                  </a:lnTo>
                  <a:lnTo>
                    <a:pt x="618" y="652"/>
                  </a:lnTo>
                  <a:lnTo>
                    <a:pt x="619" y="653"/>
                  </a:lnTo>
                  <a:lnTo>
                    <a:pt x="638" y="653"/>
                  </a:lnTo>
                  <a:lnTo>
                    <a:pt x="638" y="652"/>
                  </a:lnTo>
                  <a:lnTo>
                    <a:pt x="639" y="651"/>
                  </a:lnTo>
                  <a:lnTo>
                    <a:pt x="640" y="650"/>
                  </a:lnTo>
                  <a:lnTo>
                    <a:pt x="642" y="650"/>
                  </a:lnTo>
                  <a:lnTo>
                    <a:pt x="644" y="650"/>
                  </a:lnTo>
                  <a:lnTo>
                    <a:pt x="645" y="651"/>
                  </a:lnTo>
                  <a:lnTo>
                    <a:pt x="646" y="652"/>
                  </a:lnTo>
                  <a:lnTo>
                    <a:pt x="647" y="653"/>
                  </a:lnTo>
                  <a:lnTo>
                    <a:pt x="647" y="652"/>
                  </a:lnTo>
                  <a:lnTo>
                    <a:pt x="648" y="651"/>
                  </a:lnTo>
                  <a:lnTo>
                    <a:pt x="649" y="650"/>
                  </a:lnTo>
                  <a:lnTo>
                    <a:pt x="651" y="650"/>
                  </a:lnTo>
                  <a:lnTo>
                    <a:pt x="653" y="650"/>
                  </a:lnTo>
                  <a:lnTo>
                    <a:pt x="654" y="651"/>
                  </a:lnTo>
                  <a:lnTo>
                    <a:pt x="655" y="652"/>
                  </a:lnTo>
                  <a:lnTo>
                    <a:pt x="656" y="653"/>
                  </a:lnTo>
                  <a:lnTo>
                    <a:pt x="663" y="653"/>
                  </a:lnTo>
                  <a:lnTo>
                    <a:pt x="663" y="652"/>
                  </a:lnTo>
                  <a:lnTo>
                    <a:pt x="664" y="651"/>
                  </a:lnTo>
                  <a:lnTo>
                    <a:pt x="666" y="650"/>
                  </a:lnTo>
                  <a:lnTo>
                    <a:pt x="667" y="650"/>
                  </a:lnTo>
                  <a:lnTo>
                    <a:pt x="669" y="650"/>
                  </a:lnTo>
                  <a:lnTo>
                    <a:pt x="670" y="651"/>
                  </a:lnTo>
                  <a:lnTo>
                    <a:pt x="671" y="652"/>
                  </a:lnTo>
                  <a:lnTo>
                    <a:pt x="672" y="653"/>
                  </a:lnTo>
                  <a:lnTo>
                    <a:pt x="678" y="653"/>
                  </a:lnTo>
                  <a:lnTo>
                    <a:pt x="678" y="652"/>
                  </a:lnTo>
                  <a:lnTo>
                    <a:pt x="679" y="651"/>
                  </a:lnTo>
                  <a:lnTo>
                    <a:pt x="681" y="650"/>
                  </a:lnTo>
                  <a:lnTo>
                    <a:pt x="683" y="650"/>
                  </a:lnTo>
                  <a:lnTo>
                    <a:pt x="684" y="650"/>
                  </a:lnTo>
                  <a:lnTo>
                    <a:pt x="686" y="651"/>
                  </a:lnTo>
                  <a:lnTo>
                    <a:pt x="687" y="652"/>
                  </a:lnTo>
                  <a:lnTo>
                    <a:pt x="687" y="653"/>
                  </a:lnTo>
                  <a:lnTo>
                    <a:pt x="696" y="653"/>
                  </a:lnTo>
                  <a:lnTo>
                    <a:pt x="696" y="652"/>
                  </a:lnTo>
                  <a:lnTo>
                    <a:pt x="697" y="651"/>
                  </a:lnTo>
                  <a:lnTo>
                    <a:pt x="698" y="650"/>
                  </a:lnTo>
                  <a:lnTo>
                    <a:pt x="700" y="650"/>
                  </a:lnTo>
                  <a:lnTo>
                    <a:pt x="702" y="650"/>
                  </a:lnTo>
                  <a:lnTo>
                    <a:pt x="703" y="651"/>
                  </a:lnTo>
                  <a:lnTo>
                    <a:pt x="704" y="652"/>
                  </a:lnTo>
                  <a:lnTo>
                    <a:pt x="705" y="653"/>
                  </a:lnTo>
                  <a:lnTo>
                    <a:pt x="725" y="653"/>
                  </a:lnTo>
                  <a:lnTo>
                    <a:pt x="725" y="652"/>
                  </a:lnTo>
                  <a:lnTo>
                    <a:pt x="726" y="651"/>
                  </a:lnTo>
                  <a:lnTo>
                    <a:pt x="728" y="650"/>
                  </a:lnTo>
                  <a:lnTo>
                    <a:pt x="730" y="650"/>
                  </a:lnTo>
                  <a:lnTo>
                    <a:pt x="731" y="650"/>
                  </a:lnTo>
                  <a:lnTo>
                    <a:pt x="733" y="651"/>
                  </a:lnTo>
                  <a:lnTo>
                    <a:pt x="734" y="652"/>
                  </a:lnTo>
                  <a:lnTo>
                    <a:pt x="734" y="653"/>
                  </a:lnTo>
                  <a:lnTo>
                    <a:pt x="791" y="653"/>
                  </a:lnTo>
                  <a:lnTo>
                    <a:pt x="791" y="965"/>
                  </a:lnTo>
                  <a:lnTo>
                    <a:pt x="813" y="965"/>
                  </a:lnTo>
                  <a:lnTo>
                    <a:pt x="813" y="963"/>
                  </a:lnTo>
                  <a:lnTo>
                    <a:pt x="814" y="962"/>
                  </a:lnTo>
                  <a:lnTo>
                    <a:pt x="816" y="961"/>
                  </a:lnTo>
                  <a:lnTo>
                    <a:pt x="818" y="961"/>
                  </a:lnTo>
                  <a:lnTo>
                    <a:pt x="819" y="961"/>
                  </a:lnTo>
                  <a:lnTo>
                    <a:pt x="821" y="962"/>
                  </a:lnTo>
                  <a:lnTo>
                    <a:pt x="822" y="963"/>
                  </a:lnTo>
                  <a:lnTo>
                    <a:pt x="822" y="965"/>
                  </a:lnTo>
                  <a:lnTo>
                    <a:pt x="841" y="965"/>
                  </a:lnTo>
                  <a:lnTo>
                    <a:pt x="841" y="963"/>
                  </a:lnTo>
                  <a:lnTo>
                    <a:pt x="842" y="962"/>
                  </a:lnTo>
                  <a:lnTo>
                    <a:pt x="844" y="961"/>
                  </a:lnTo>
                  <a:lnTo>
                    <a:pt x="845" y="961"/>
                  </a:lnTo>
                  <a:lnTo>
                    <a:pt x="847" y="961"/>
                  </a:lnTo>
                  <a:lnTo>
                    <a:pt x="849" y="962"/>
                  </a:lnTo>
                  <a:lnTo>
                    <a:pt x="850" y="963"/>
                  </a:lnTo>
                  <a:lnTo>
                    <a:pt x="850" y="965"/>
                  </a:lnTo>
                  <a:lnTo>
                    <a:pt x="854" y="965"/>
                  </a:lnTo>
                  <a:lnTo>
                    <a:pt x="854" y="963"/>
                  </a:lnTo>
                  <a:lnTo>
                    <a:pt x="855" y="962"/>
                  </a:lnTo>
                  <a:lnTo>
                    <a:pt x="856" y="961"/>
                  </a:lnTo>
                  <a:lnTo>
                    <a:pt x="858" y="961"/>
                  </a:lnTo>
                  <a:lnTo>
                    <a:pt x="860" y="961"/>
                  </a:lnTo>
                  <a:lnTo>
                    <a:pt x="861" y="962"/>
                  </a:lnTo>
                  <a:lnTo>
                    <a:pt x="862" y="963"/>
                  </a:lnTo>
                  <a:lnTo>
                    <a:pt x="863" y="965"/>
                  </a:lnTo>
                  <a:lnTo>
                    <a:pt x="867" y="965"/>
                  </a:lnTo>
                  <a:lnTo>
                    <a:pt x="868" y="963"/>
                  </a:lnTo>
                  <a:lnTo>
                    <a:pt x="868" y="962"/>
                  </a:lnTo>
                  <a:lnTo>
                    <a:pt x="870" y="961"/>
                  </a:lnTo>
                  <a:lnTo>
                    <a:pt x="872" y="961"/>
                  </a:lnTo>
                  <a:lnTo>
                    <a:pt x="873" y="961"/>
                  </a:lnTo>
                  <a:lnTo>
                    <a:pt x="875" y="962"/>
                  </a:lnTo>
                  <a:lnTo>
                    <a:pt x="876" y="963"/>
                  </a:lnTo>
                  <a:lnTo>
                    <a:pt x="876" y="965"/>
                  </a:lnTo>
                  <a:lnTo>
                    <a:pt x="910" y="965"/>
                  </a:lnTo>
                  <a:lnTo>
                    <a:pt x="910" y="963"/>
                  </a:lnTo>
                  <a:lnTo>
                    <a:pt x="911" y="962"/>
                  </a:lnTo>
                  <a:lnTo>
                    <a:pt x="913" y="961"/>
                  </a:lnTo>
                  <a:lnTo>
                    <a:pt x="914" y="961"/>
                  </a:lnTo>
                  <a:lnTo>
                    <a:pt x="916" y="961"/>
                  </a:lnTo>
                  <a:lnTo>
                    <a:pt x="918" y="962"/>
                  </a:lnTo>
                  <a:lnTo>
                    <a:pt x="919" y="963"/>
                  </a:lnTo>
                  <a:lnTo>
                    <a:pt x="919" y="965"/>
                  </a:lnTo>
                  <a:lnTo>
                    <a:pt x="920" y="963"/>
                  </a:lnTo>
                  <a:lnTo>
                    <a:pt x="921" y="962"/>
                  </a:lnTo>
                  <a:lnTo>
                    <a:pt x="922" y="961"/>
                  </a:lnTo>
                  <a:lnTo>
                    <a:pt x="924" y="961"/>
                  </a:lnTo>
                  <a:lnTo>
                    <a:pt x="926" y="961"/>
                  </a:lnTo>
                  <a:lnTo>
                    <a:pt x="927" y="962"/>
                  </a:lnTo>
                  <a:lnTo>
                    <a:pt x="928" y="963"/>
                  </a:lnTo>
                  <a:lnTo>
                    <a:pt x="928" y="965"/>
                  </a:lnTo>
                  <a:lnTo>
                    <a:pt x="930" y="965"/>
                  </a:lnTo>
                  <a:lnTo>
                    <a:pt x="931" y="963"/>
                  </a:lnTo>
                  <a:lnTo>
                    <a:pt x="932" y="961"/>
                  </a:lnTo>
                  <a:lnTo>
                    <a:pt x="933" y="959"/>
                  </a:lnTo>
                  <a:lnTo>
                    <a:pt x="935" y="958"/>
                  </a:lnTo>
                  <a:lnTo>
                    <a:pt x="938" y="958"/>
                  </a:lnTo>
                  <a:lnTo>
                    <a:pt x="940" y="958"/>
                  </a:lnTo>
                  <a:lnTo>
                    <a:pt x="942" y="958"/>
                  </a:lnTo>
                  <a:lnTo>
                    <a:pt x="945" y="959"/>
                  </a:lnTo>
                  <a:lnTo>
                    <a:pt x="946" y="961"/>
                  </a:lnTo>
                  <a:lnTo>
                    <a:pt x="947" y="963"/>
                  </a:lnTo>
                  <a:lnTo>
                    <a:pt x="948" y="965"/>
                  </a:lnTo>
                  <a:lnTo>
                    <a:pt x="952" y="965"/>
                  </a:lnTo>
                  <a:lnTo>
                    <a:pt x="952" y="963"/>
                  </a:lnTo>
                  <a:lnTo>
                    <a:pt x="953" y="961"/>
                  </a:lnTo>
                  <a:lnTo>
                    <a:pt x="955" y="960"/>
                  </a:lnTo>
                  <a:lnTo>
                    <a:pt x="957" y="959"/>
                  </a:lnTo>
                  <a:lnTo>
                    <a:pt x="959" y="958"/>
                  </a:lnTo>
                  <a:lnTo>
                    <a:pt x="961" y="958"/>
                  </a:lnTo>
                  <a:lnTo>
                    <a:pt x="963" y="959"/>
                  </a:lnTo>
                  <a:lnTo>
                    <a:pt x="966" y="960"/>
                  </a:lnTo>
                  <a:lnTo>
                    <a:pt x="967" y="961"/>
                  </a:lnTo>
                  <a:lnTo>
                    <a:pt x="968" y="963"/>
                  </a:lnTo>
                  <a:lnTo>
                    <a:pt x="968" y="965"/>
                  </a:lnTo>
                  <a:lnTo>
                    <a:pt x="983" y="965"/>
                  </a:lnTo>
                  <a:lnTo>
                    <a:pt x="983" y="963"/>
                  </a:lnTo>
                  <a:lnTo>
                    <a:pt x="984" y="962"/>
                  </a:lnTo>
                  <a:lnTo>
                    <a:pt x="986" y="961"/>
                  </a:lnTo>
                  <a:lnTo>
                    <a:pt x="987" y="961"/>
                  </a:lnTo>
                  <a:lnTo>
                    <a:pt x="989" y="961"/>
                  </a:lnTo>
                  <a:lnTo>
                    <a:pt x="991" y="962"/>
                  </a:lnTo>
                  <a:lnTo>
                    <a:pt x="991" y="963"/>
                  </a:lnTo>
                  <a:lnTo>
                    <a:pt x="992" y="965"/>
                  </a:lnTo>
                  <a:lnTo>
                    <a:pt x="1007" y="965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3" name="Freeform 753"/>
            <p:cNvSpPr>
              <a:spLocks/>
            </p:cNvSpPr>
            <p:nvPr/>
          </p:nvSpPr>
          <p:spPr bwMode="auto">
            <a:xfrm>
              <a:off x="1182" y="135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144" name="Group 754"/>
            <p:cNvGrpSpPr>
              <a:grpSpLocks/>
            </p:cNvGrpSpPr>
            <p:nvPr/>
          </p:nvGrpSpPr>
          <p:grpSpPr bwMode="auto">
            <a:xfrm>
              <a:off x="447" y="1007"/>
              <a:ext cx="4553" cy="2586"/>
              <a:chOff x="533" y="976"/>
              <a:chExt cx="4553" cy="2586"/>
            </a:xfrm>
          </p:grpSpPr>
          <p:sp>
            <p:nvSpPr>
              <p:cNvPr id="25523" name="Freeform 755"/>
              <p:cNvSpPr>
                <a:spLocks/>
              </p:cNvSpPr>
              <p:nvPr/>
            </p:nvSpPr>
            <p:spPr bwMode="auto">
              <a:xfrm>
                <a:off x="1316" y="1419"/>
                <a:ext cx="965" cy="819"/>
              </a:xfrm>
              <a:custGeom>
                <a:avLst/>
                <a:gdLst>
                  <a:gd name="T0" fmla="*/ 19 w 965"/>
                  <a:gd name="T1" fmla="*/ 1 h 819"/>
                  <a:gd name="T2" fmla="*/ 25 w 965"/>
                  <a:gd name="T3" fmla="*/ 1 h 819"/>
                  <a:gd name="T4" fmla="*/ 77 w 965"/>
                  <a:gd name="T5" fmla="*/ 2 h 819"/>
                  <a:gd name="T6" fmla="*/ 83 w 965"/>
                  <a:gd name="T7" fmla="*/ 1 h 819"/>
                  <a:gd name="T8" fmla="*/ 112 w 965"/>
                  <a:gd name="T9" fmla="*/ 4 h 819"/>
                  <a:gd name="T10" fmla="*/ 119 w 965"/>
                  <a:gd name="T11" fmla="*/ 71 h 819"/>
                  <a:gd name="T12" fmla="*/ 125 w 965"/>
                  <a:gd name="T13" fmla="*/ 71 h 819"/>
                  <a:gd name="T14" fmla="*/ 133 w 965"/>
                  <a:gd name="T15" fmla="*/ 72 h 819"/>
                  <a:gd name="T16" fmla="*/ 139 w 965"/>
                  <a:gd name="T17" fmla="*/ 70 h 819"/>
                  <a:gd name="T18" fmla="*/ 142 w 965"/>
                  <a:gd name="T19" fmla="*/ 73 h 819"/>
                  <a:gd name="T20" fmla="*/ 147 w 965"/>
                  <a:gd name="T21" fmla="*/ 70 h 819"/>
                  <a:gd name="T22" fmla="*/ 151 w 965"/>
                  <a:gd name="T23" fmla="*/ 73 h 819"/>
                  <a:gd name="T24" fmla="*/ 163 w 965"/>
                  <a:gd name="T25" fmla="*/ 70 h 819"/>
                  <a:gd name="T26" fmla="*/ 169 w 965"/>
                  <a:gd name="T27" fmla="*/ 72 h 819"/>
                  <a:gd name="T28" fmla="*/ 181 w 965"/>
                  <a:gd name="T29" fmla="*/ 71 h 819"/>
                  <a:gd name="T30" fmla="*/ 188 w 965"/>
                  <a:gd name="T31" fmla="*/ 71 h 819"/>
                  <a:gd name="T32" fmla="*/ 370 w 965"/>
                  <a:gd name="T33" fmla="*/ 72 h 819"/>
                  <a:gd name="T34" fmla="*/ 376 w 965"/>
                  <a:gd name="T35" fmla="*/ 70 h 819"/>
                  <a:gd name="T36" fmla="*/ 457 w 965"/>
                  <a:gd name="T37" fmla="*/ 73 h 819"/>
                  <a:gd name="T38" fmla="*/ 462 w 965"/>
                  <a:gd name="T39" fmla="*/ 70 h 819"/>
                  <a:gd name="T40" fmla="*/ 466 w 965"/>
                  <a:gd name="T41" fmla="*/ 73 h 819"/>
                  <a:gd name="T42" fmla="*/ 500 w 965"/>
                  <a:gd name="T43" fmla="*/ 70 h 819"/>
                  <a:gd name="T44" fmla="*/ 505 w 965"/>
                  <a:gd name="T45" fmla="*/ 72 h 819"/>
                  <a:gd name="T46" fmla="*/ 512 w 965"/>
                  <a:gd name="T47" fmla="*/ 71 h 819"/>
                  <a:gd name="T48" fmla="*/ 518 w 965"/>
                  <a:gd name="T49" fmla="*/ 71 h 819"/>
                  <a:gd name="T50" fmla="*/ 545 w 965"/>
                  <a:gd name="T51" fmla="*/ 72 h 819"/>
                  <a:gd name="T52" fmla="*/ 551 w 965"/>
                  <a:gd name="T53" fmla="*/ 70 h 819"/>
                  <a:gd name="T54" fmla="*/ 560 w 965"/>
                  <a:gd name="T55" fmla="*/ 73 h 819"/>
                  <a:gd name="T56" fmla="*/ 565 w 965"/>
                  <a:gd name="T57" fmla="*/ 68 h 819"/>
                  <a:gd name="T58" fmla="*/ 572 w 965"/>
                  <a:gd name="T59" fmla="*/ 70 h 819"/>
                  <a:gd name="T60" fmla="*/ 581 w 965"/>
                  <a:gd name="T61" fmla="*/ 72 h 819"/>
                  <a:gd name="T62" fmla="*/ 587 w 965"/>
                  <a:gd name="T63" fmla="*/ 70 h 819"/>
                  <a:gd name="T64" fmla="*/ 602 w 965"/>
                  <a:gd name="T65" fmla="*/ 73 h 819"/>
                  <a:gd name="T66" fmla="*/ 607 w 965"/>
                  <a:gd name="T67" fmla="*/ 70 h 819"/>
                  <a:gd name="T68" fmla="*/ 611 w 965"/>
                  <a:gd name="T69" fmla="*/ 73 h 819"/>
                  <a:gd name="T70" fmla="*/ 656 w 965"/>
                  <a:gd name="T71" fmla="*/ 70 h 819"/>
                  <a:gd name="T72" fmla="*/ 662 w 965"/>
                  <a:gd name="T73" fmla="*/ 72 h 819"/>
                  <a:gd name="T74" fmla="*/ 769 w 965"/>
                  <a:gd name="T75" fmla="*/ 71 h 819"/>
                  <a:gd name="T76" fmla="*/ 775 w 965"/>
                  <a:gd name="T77" fmla="*/ 71 h 819"/>
                  <a:gd name="T78" fmla="*/ 784 w 965"/>
                  <a:gd name="T79" fmla="*/ 72 h 819"/>
                  <a:gd name="T80" fmla="*/ 790 w 965"/>
                  <a:gd name="T81" fmla="*/ 70 h 819"/>
                  <a:gd name="T82" fmla="*/ 841 w 965"/>
                  <a:gd name="T83" fmla="*/ 73 h 819"/>
                  <a:gd name="T84" fmla="*/ 858 w 965"/>
                  <a:gd name="T85" fmla="*/ 817 h 819"/>
                  <a:gd name="T86" fmla="*/ 864 w 965"/>
                  <a:gd name="T87" fmla="*/ 817 h 819"/>
                  <a:gd name="T88" fmla="*/ 868 w 965"/>
                  <a:gd name="T89" fmla="*/ 818 h 819"/>
                  <a:gd name="T90" fmla="*/ 874 w 965"/>
                  <a:gd name="T91" fmla="*/ 816 h 819"/>
                  <a:gd name="T92" fmla="*/ 877 w 965"/>
                  <a:gd name="T93" fmla="*/ 819 h 819"/>
                  <a:gd name="T94" fmla="*/ 882 w 965"/>
                  <a:gd name="T95" fmla="*/ 816 h 819"/>
                  <a:gd name="T96" fmla="*/ 886 w 965"/>
                  <a:gd name="T97" fmla="*/ 819 h 819"/>
                  <a:gd name="T98" fmla="*/ 891 w 965"/>
                  <a:gd name="T99" fmla="*/ 814 h 819"/>
                  <a:gd name="T100" fmla="*/ 900 w 965"/>
                  <a:gd name="T101" fmla="*/ 813 h 819"/>
                  <a:gd name="T102" fmla="*/ 906 w 965"/>
                  <a:gd name="T103" fmla="*/ 819 h 819"/>
                  <a:gd name="T104" fmla="*/ 913 w 965"/>
                  <a:gd name="T105" fmla="*/ 814 h 819"/>
                  <a:gd name="T106" fmla="*/ 921 w 965"/>
                  <a:gd name="T107" fmla="*/ 813 h 819"/>
                  <a:gd name="T108" fmla="*/ 926 w 965"/>
                  <a:gd name="T109" fmla="*/ 819 h 819"/>
                  <a:gd name="T110" fmla="*/ 944 w 965"/>
                  <a:gd name="T111" fmla="*/ 816 h 819"/>
                  <a:gd name="T112" fmla="*/ 949 w 965"/>
                  <a:gd name="T113" fmla="*/ 818 h 81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965"/>
                  <a:gd name="T172" fmla="*/ 0 h 819"/>
                  <a:gd name="T173" fmla="*/ 965 w 965"/>
                  <a:gd name="T174" fmla="*/ 819 h 81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965" h="819">
                    <a:moveTo>
                      <a:pt x="0" y="4"/>
                    </a:moveTo>
                    <a:lnTo>
                      <a:pt x="17" y="4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3" y="1"/>
                    </a:lnTo>
                    <a:lnTo>
                      <a:pt x="25" y="1"/>
                    </a:lnTo>
                    <a:lnTo>
                      <a:pt x="26" y="2"/>
                    </a:lnTo>
                    <a:lnTo>
                      <a:pt x="26" y="4"/>
                    </a:lnTo>
                    <a:lnTo>
                      <a:pt x="77" y="4"/>
                    </a:lnTo>
                    <a:lnTo>
                      <a:pt x="77" y="2"/>
                    </a:lnTo>
                    <a:lnTo>
                      <a:pt x="78" y="1"/>
                    </a:lnTo>
                    <a:lnTo>
                      <a:pt x="80" y="1"/>
                    </a:lnTo>
                    <a:lnTo>
                      <a:pt x="81" y="0"/>
                    </a:lnTo>
                    <a:lnTo>
                      <a:pt x="83" y="1"/>
                    </a:lnTo>
                    <a:lnTo>
                      <a:pt x="85" y="1"/>
                    </a:lnTo>
                    <a:lnTo>
                      <a:pt x="86" y="2"/>
                    </a:lnTo>
                    <a:lnTo>
                      <a:pt x="86" y="4"/>
                    </a:lnTo>
                    <a:lnTo>
                      <a:pt x="112" y="4"/>
                    </a:lnTo>
                    <a:lnTo>
                      <a:pt x="112" y="73"/>
                    </a:lnTo>
                    <a:lnTo>
                      <a:pt x="118" y="73"/>
                    </a:lnTo>
                    <a:lnTo>
                      <a:pt x="118" y="72"/>
                    </a:lnTo>
                    <a:lnTo>
                      <a:pt x="119" y="71"/>
                    </a:lnTo>
                    <a:lnTo>
                      <a:pt x="120" y="70"/>
                    </a:lnTo>
                    <a:lnTo>
                      <a:pt x="122" y="70"/>
                    </a:lnTo>
                    <a:lnTo>
                      <a:pt x="124" y="70"/>
                    </a:lnTo>
                    <a:lnTo>
                      <a:pt x="125" y="71"/>
                    </a:lnTo>
                    <a:lnTo>
                      <a:pt x="126" y="72"/>
                    </a:lnTo>
                    <a:lnTo>
                      <a:pt x="126" y="73"/>
                    </a:lnTo>
                    <a:lnTo>
                      <a:pt x="133" y="73"/>
                    </a:lnTo>
                    <a:lnTo>
                      <a:pt x="133" y="72"/>
                    </a:lnTo>
                    <a:lnTo>
                      <a:pt x="134" y="71"/>
                    </a:lnTo>
                    <a:lnTo>
                      <a:pt x="136" y="70"/>
                    </a:lnTo>
                    <a:lnTo>
                      <a:pt x="137" y="70"/>
                    </a:lnTo>
                    <a:lnTo>
                      <a:pt x="139" y="70"/>
                    </a:lnTo>
                    <a:lnTo>
                      <a:pt x="141" y="71"/>
                    </a:lnTo>
                    <a:lnTo>
                      <a:pt x="141" y="72"/>
                    </a:lnTo>
                    <a:lnTo>
                      <a:pt x="142" y="73"/>
                    </a:lnTo>
                    <a:lnTo>
                      <a:pt x="143" y="72"/>
                    </a:lnTo>
                    <a:lnTo>
                      <a:pt x="144" y="71"/>
                    </a:lnTo>
                    <a:lnTo>
                      <a:pt x="145" y="70"/>
                    </a:lnTo>
                    <a:lnTo>
                      <a:pt x="147" y="70"/>
                    </a:lnTo>
                    <a:lnTo>
                      <a:pt x="148" y="70"/>
                    </a:lnTo>
                    <a:lnTo>
                      <a:pt x="150" y="71"/>
                    </a:lnTo>
                    <a:lnTo>
                      <a:pt x="151" y="72"/>
                    </a:lnTo>
                    <a:lnTo>
                      <a:pt x="151" y="73"/>
                    </a:lnTo>
                    <a:lnTo>
                      <a:pt x="160" y="73"/>
                    </a:lnTo>
                    <a:lnTo>
                      <a:pt x="161" y="72"/>
                    </a:lnTo>
                    <a:lnTo>
                      <a:pt x="162" y="71"/>
                    </a:lnTo>
                    <a:lnTo>
                      <a:pt x="163" y="70"/>
                    </a:lnTo>
                    <a:lnTo>
                      <a:pt x="165" y="70"/>
                    </a:lnTo>
                    <a:lnTo>
                      <a:pt x="167" y="70"/>
                    </a:lnTo>
                    <a:lnTo>
                      <a:pt x="168" y="71"/>
                    </a:lnTo>
                    <a:lnTo>
                      <a:pt x="169" y="72"/>
                    </a:lnTo>
                    <a:lnTo>
                      <a:pt x="169" y="73"/>
                    </a:lnTo>
                    <a:lnTo>
                      <a:pt x="180" y="73"/>
                    </a:lnTo>
                    <a:lnTo>
                      <a:pt x="181" y="72"/>
                    </a:lnTo>
                    <a:lnTo>
                      <a:pt x="181" y="71"/>
                    </a:lnTo>
                    <a:lnTo>
                      <a:pt x="183" y="70"/>
                    </a:lnTo>
                    <a:lnTo>
                      <a:pt x="185" y="70"/>
                    </a:lnTo>
                    <a:lnTo>
                      <a:pt x="186" y="70"/>
                    </a:lnTo>
                    <a:lnTo>
                      <a:pt x="188" y="71"/>
                    </a:lnTo>
                    <a:lnTo>
                      <a:pt x="189" y="72"/>
                    </a:lnTo>
                    <a:lnTo>
                      <a:pt x="189" y="73"/>
                    </a:lnTo>
                    <a:lnTo>
                      <a:pt x="370" y="73"/>
                    </a:lnTo>
                    <a:lnTo>
                      <a:pt x="370" y="72"/>
                    </a:lnTo>
                    <a:lnTo>
                      <a:pt x="371" y="71"/>
                    </a:lnTo>
                    <a:lnTo>
                      <a:pt x="373" y="70"/>
                    </a:lnTo>
                    <a:lnTo>
                      <a:pt x="375" y="70"/>
                    </a:lnTo>
                    <a:lnTo>
                      <a:pt x="376" y="70"/>
                    </a:lnTo>
                    <a:lnTo>
                      <a:pt x="378" y="71"/>
                    </a:lnTo>
                    <a:lnTo>
                      <a:pt x="379" y="72"/>
                    </a:lnTo>
                    <a:lnTo>
                      <a:pt x="379" y="73"/>
                    </a:lnTo>
                    <a:lnTo>
                      <a:pt x="457" y="73"/>
                    </a:lnTo>
                    <a:lnTo>
                      <a:pt x="458" y="72"/>
                    </a:lnTo>
                    <a:lnTo>
                      <a:pt x="459" y="71"/>
                    </a:lnTo>
                    <a:lnTo>
                      <a:pt x="460" y="70"/>
                    </a:lnTo>
                    <a:lnTo>
                      <a:pt x="462" y="70"/>
                    </a:lnTo>
                    <a:lnTo>
                      <a:pt x="463" y="70"/>
                    </a:lnTo>
                    <a:lnTo>
                      <a:pt x="465" y="71"/>
                    </a:lnTo>
                    <a:lnTo>
                      <a:pt x="466" y="72"/>
                    </a:lnTo>
                    <a:lnTo>
                      <a:pt x="466" y="73"/>
                    </a:lnTo>
                    <a:lnTo>
                      <a:pt x="497" y="73"/>
                    </a:lnTo>
                    <a:lnTo>
                      <a:pt x="497" y="72"/>
                    </a:lnTo>
                    <a:lnTo>
                      <a:pt x="498" y="71"/>
                    </a:lnTo>
                    <a:lnTo>
                      <a:pt x="500" y="70"/>
                    </a:lnTo>
                    <a:lnTo>
                      <a:pt x="501" y="70"/>
                    </a:lnTo>
                    <a:lnTo>
                      <a:pt x="503" y="70"/>
                    </a:lnTo>
                    <a:lnTo>
                      <a:pt x="504" y="71"/>
                    </a:lnTo>
                    <a:lnTo>
                      <a:pt x="505" y="72"/>
                    </a:lnTo>
                    <a:lnTo>
                      <a:pt x="506" y="73"/>
                    </a:lnTo>
                    <a:lnTo>
                      <a:pt x="510" y="73"/>
                    </a:lnTo>
                    <a:lnTo>
                      <a:pt x="511" y="72"/>
                    </a:lnTo>
                    <a:lnTo>
                      <a:pt x="512" y="71"/>
                    </a:lnTo>
                    <a:lnTo>
                      <a:pt x="513" y="70"/>
                    </a:lnTo>
                    <a:lnTo>
                      <a:pt x="515" y="70"/>
                    </a:lnTo>
                    <a:lnTo>
                      <a:pt x="516" y="70"/>
                    </a:lnTo>
                    <a:lnTo>
                      <a:pt x="518" y="71"/>
                    </a:lnTo>
                    <a:lnTo>
                      <a:pt x="519" y="72"/>
                    </a:lnTo>
                    <a:lnTo>
                      <a:pt x="519" y="73"/>
                    </a:lnTo>
                    <a:lnTo>
                      <a:pt x="545" y="73"/>
                    </a:lnTo>
                    <a:lnTo>
                      <a:pt x="545" y="72"/>
                    </a:lnTo>
                    <a:lnTo>
                      <a:pt x="546" y="71"/>
                    </a:lnTo>
                    <a:lnTo>
                      <a:pt x="547" y="70"/>
                    </a:lnTo>
                    <a:lnTo>
                      <a:pt x="549" y="70"/>
                    </a:lnTo>
                    <a:lnTo>
                      <a:pt x="551" y="70"/>
                    </a:lnTo>
                    <a:lnTo>
                      <a:pt x="552" y="71"/>
                    </a:lnTo>
                    <a:lnTo>
                      <a:pt x="553" y="72"/>
                    </a:lnTo>
                    <a:lnTo>
                      <a:pt x="554" y="73"/>
                    </a:lnTo>
                    <a:lnTo>
                      <a:pt x="560" y="73"/>
                    </a:lnTo>
                    <a:lnTo>
                      <a:pt x="560" y="72"/>
                    </a:lnTo>
                    <a:lnTo>
                      <a:pt x="561" y="70"/>
                    </a:lnTo>
                    <a:lnTo>
                      <a:pt x="563" y="69"/>
                    </a:lnTo>
                    <a:lnTo>
                      <a:pt x="565" y="68"/>
                    </a:lnTo>
                    <a:lnTo>
                      <a:pt x="567" y="68"/>
                    </a:lnTo>
                    <a:lnTo>
                      <a:pt x="569" y="68"/>
                    </a:lnTo>
                    <a:lnTo>
                      <a:pt x="571" y="69"/>
                    </a:lnTo>
                    <a:lnTo>
                      <a:pt x="572" y="70"/>
                    </a:lnTo>
                    <a:lnTo>
                      <a:pt x="573" y="72"/>
                    </a:lnTo>
                    <a:lnTo>
                      <a:pt x="573" y="73"/>
                    </a:lnTo>
                    <a:lnTo>
                      <a:pt x="580" y="73"/>
                    </a:lnTo>
                    <a:lnTo>
                      <a:pt x="581" y="72"/>
                    </a:lnTo>
                    <a:lnTo>
                      <a:pt x="582" y="71"/>
                    </a:lnTo>
                    <a:lnTo>
                      <a:pt x="583" y="70"/>
                    </a:lnTo>
                    <a:lnTo>
                      <a:pt x="585" y="70"/>
                    </a:lnTo>
                    <a:lnTo>
                      <a:pt x="587" y="70"/>
                    </a:lnTo>
                    <a:lnTo>
                      <a:pt x="588" y="71"/>
                    </a:lnTo>
                    <a:lnTo>
                      <a:pt x="589" y="72"/>
                    </a:lnTo>
                    <a:lnTo>
                      <a:pt x="589" y="73"/>
                    </a:lnTo>
                    <a:lnTo>
                      <a:pt x="602" y="73"/>
                    </a:lnTo>
                    <a:lnTo>
                      <a:pt x="603" y="72"/>
                    </a:lnTo>
                    <a:lnTo>
                      <a:pt x="604" y="71"/>
                    </a:lnTo>
                    <a:lnTo>
                      <a:pt x="605" y="70"/>
                    </a:lnTo>
                    <a:lnTo>
                      <a:pt x="607" y="70"/>
                    </a:lnTo>
                    <a:lnTo>
                      <a:pt x="608" y="70"/>
                    </a:lnTo>
                    <a:lnTo>
                      <a:pt x="610" y="71"/>
                    </a:lnTo>
                    <a:lnTo>
                      <a:pt x="611" y="72"/>
                    </a:lnTo>
                    <a:lnTo>
                      <a:pt x="611" y="73"/>
                    </a:lnTo>
                    <a:lnTo>
                      <a:pt x="654" y="73"/>
                    </a:lnTo>
                    <a:lnTo>
                      <a:pt x="654" y="72"/>
                    </a:lnTo>
                    <a:lnTo>
                      <a:pt x="655" y="71"/>
                    </a:lnTo>
                    <a:lnTo>
                      <a:pt x="656" y="70"/>
                    </a:lnTo>
                    <a:lnTo>
                      <a:pt x="658" y="70"/>
                    </a:lnTo>
                    <a:lnTo>
                      <a:pt x="660" y="70"/>
                    </a:lnTo>
                    <a:lnTo>
                      <a:pt x="661" y="71"/>
                    </a:lnTo>
                    <a:lnTo>
                      <a:pt x="662" y="72"/>
                    </a:lnTo>
                    <a:lnTo>
                      <a:pt x="663" y="73"/>
                    </a:lnTo>
                    <a:lnTo>
                      <a:pt x="768" y="73"/>
                    </a:lnTo>
                    <a:lnTo>
                      <a:pt x="768" y="72"/>
                    </a:lnTo>
                    <a:lnTo>
                      <a:pt x="769" y="71"/>
                    </a:lnTo>
                    <a:lnTo>
                      <a:pt x="770" y="70"/>
                    </a:lnTo>
                    <a:lnTo>
                      <a:pt x="772" y="70"/>
                    </a:lnTo>
                    <a:lnTo>
                      <a:pt x="774" y="70"/>
                    </a:lnTo>
                    <a:lnTo>
                      <a:pt x="775" y="71"/>
                    </a:lnTo>
                    <a:lnTo>
                      <a:pt x="776" y="72"/>
                    </a:lnTo>
                    <a:lnTo>
                      <a:pt x="776" y="73"/>
                    </a:lnTo>
                    <a:lnTo>
                      <a:pt x="784" y="73"/>
                    </a:lnTo>
                    <a:lnTo>
                      <a:pt x="784" y="72"/>
                    </a:lnTo>
                    <a:lnTo>
                      <a:pt x="785" y="71"/>
                    </a:lnTo>
                    <a:lnTo>
                      <a:pt x="786" y="70"/>
                    </a:lnTo>
                    <a:lnTo>
                      <a:pt x="788" y="70"/>
                    </a:lnTo>
                    <a:lnTo>
                      <a:pt x="790" y="70"/>
                    </a:lnTo>
                    <a:lnTo>
                      <a:pt x="791" y="71"/>
                    </a:lnTo>
                    <a:lnTo>
                      <a:pt x="792" y="72"/>
                    </a:lnTo>
                    <a:lnTo>
                      <a:pt x="793" y="73"/>
                    </a:lnTo>
                    <a:lnTo>
                      <a:pt x="841" y="73"/>
                    </a:lnTo>
                    <a:lnTo>
                      <a:pt x="841" y="819"/>
                    </a:lnTo>
                    <a:lnTo>
                      <a:pt x="857" y="819"/>
                    </a:lnTo>
                    <a:lnTo>
                      <a:pt x="857" y="818"/>
                    </a:lnTo>
                    <a:lnTo>
                      <a:pt x="858" y="817"/>
                    </a:lnTo>
                    <a:lnTo>
                      <a:pt x="860" y="816"/>
                    </a:lnTo>
                    <a:lnTo>
                      <a:pt x="861" y="816"/>
                    </a:lnTo>
                    <a:lnTo>
                      <a:pt x="863" y="816"/>
                    </a:lnTo>
                    <a:lnTo>
                      <a:pt x="864" y="817"/>
                    </a:lnTo>
                    <a:lnTo>
                      <a:pt x="866" y="818"/>
                    </a:lnTo>
                    <a:lnTo>
                      <a:pt x="866" y="819"/>
                    </a:lnTo>
                    <a:lnTo>
                      <a:pt x="868" y="819"/>
                    </a:lnTo>
                    <a:lnTo>
                      <a:pt x="868" y="818"/>
                    </a:lnTo>
                    <a:lnTo>
                      <a:pt x="869" y="817"/>
                    </a:lnTo>
                    <a:lnTo>
                      <a:pt x="871" y="816"/>
                    </a:lnTo>
                    <a:lnTo>
                      <a:pt x="872" y="816"/>
                    </a:lnTo>
                    <a:lnTo>
                      <a:pt x="874" y="816"/>
                    </a:lnTo>
                    <a:lnTo>
                      <a:pt x="876" y="817"/>
                    </a:lnTo>
                    <a:lnTo>
                      <a:pt x="877" y="818"/>
                    </a:lnTo>
                    <a:lnTo>
                      <a:pt x="877" y="819"/>
                    </a:lnTo>
                    <a:lnTo>
                      <a:pt x="878" y="818"/>
                    </a:lnTo>
                    <a:lnTo>
                      <a:pt x="879" y="817"/>
                    </a:lnTo>
                    <a:lnTo>
                      <a:pt x="880" y="816"/>
                    </a:lnTo>
                    <a:lnTo>
                      <a:pt x="882" y="816"/>
                    </a:lnTo>
                    <a:lnTo>
                      <a:pt x="884" y="816"/>
                    </a:lnTo>
                    <a:lnTo>
                      <a:pt x="885" y="817"/>
                    </a:lnTo>
                    <a:lnTo>
                      <a:pt x="886" y="818"/>
                    </a:lnTo>
                    <a:lnTo>
                      <a:pt x="886" y="819"/>
                    </a:lnTo>
                    <a:lnTo>
                      <a:pt x="888" y="819"/>
                    </a:lnTo>
                    <a:lnTo>
                      <a:pt x="889" y="817"/>
                    </a:lnTo>
                    <a:lnTo>
                      <a:pt x="890" y="815"/>
                    </a:lnTo>
                    <a:lnTo>
                      <a:pt x="891" y="814"/>
                    </a:lnTo>
                    <a:lnTo>
                      <a:pt x="893" y="813"/>
                    </a:lnTo>
                    <a:lnTo>
                      <a:pt x="896" y="812"/>
                    </a:lnTo>
                    <a:lnTo>
                      <a:pt x="898" y="812"/>
                    </a:lnTo>
                    <a:lnTo>
                      <a:pt x="900" y="813"/>
                    </a:lnTo>
                    <a:lnTo>
                      <a:pt x="903" y="814"/>
                    </a:lnTo>
                    <a:lnTo>
                      <a:pt x="904" y="815"/>
                    </a:lnTo>
                    <a:lnTo>
                      <a:pt x="905" y="817"/>
                    </a:lnTo>
                    <a:lnTo>
                      <a:pt x="906" y="819"/>
                    </a:lnTo>
                    <a:lnTo>
                      <a:pt x="910" y="819"/>
                    </a:lnTo>
                    <a:lnTo>
                      <a:pt x="910" y="817"/>
                    </a:lnTo>
                    <a:lnTo>
                      <a:pt x="911" y="816"/>
                    </a:lnTo>
                    <a:lnTo>
                      <a:pt x="913" y="814"/>
                    </a:lnTo>
                    <a:lnTo>
                      <a:pt x="915" y="813"/>
                    </a:lnTo>
                    <a:lnTo>
                      <a:pt x="917" y="813"/>
                    </a:lnTo>
                    <a:lnTo>
                      <a:pt x="919" y="813"/>
                    </a:lnTo>
                    <a:lnTo>
                      <a:pt x="921" y="813"/>
                    </a:lnTo>
                    <a:lnTo>
                      <a:pt x="924" y="814"/>
                    </a:lnTo>
                    <a:lnTo>
                      <a:pt x="925" y="816"/>
                    </a:lnTo>
                    <a:lnTo>
                      <a:pt x="926" y="817"/>
                    </a:lnTo>
                    <a:lnTo>
                      <a:pt x="926" y="819"/>
                    </a:lnTo>
                    <a:lnTo>
                      <a:pt x="941" y="819"/>
                    </a:lnTo>
                    <a:lnTo>
                      <a:pt x="941" y="818"/>
                    </a:lnTo>
                    <a:lnTo>
                      <a:pt x="942" y="817"/>
                    </a:lnTo>
                    <a:lnTo>
                      <a:pt x="944" y="816"/>
                    </a:lnTo>
                    <a:lnTo>
                      <a:pt x="945" y="816"/>
                    </a:lnTo>
                    <a:lnTo>
                      <a:pt x="947" y="816"/>
                    </a:lnTo>
                    <a:lnTo>
                      <a:pt x="949" y="817"/>
                    </a:lnTo>
                    <a:lnTo>
                      <a:pt x="949" y="818"/>
                    </a:lnTo>
                    <a:lnTo>
                      <a:pt x="950" y="819"/>
                    </a:lnTo>
                    <a:lnTo>
                      <a:pt x="965" y="81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24" name="Freeform 756"/>
              <p:cNvSpPr>
                <a:spLocks/>
              </p:cNvSpPr>
              <p:nvPr/>
            </p:nvSpPr>
            <p:spPr bwMode="auto">
              <a:xfrm>
                <a:off x="1304" y="1418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3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25" name="Freeform 757"/>
              <p:cNvSpPr>
                <a:spLocks/>
              </p:cNvSpPr>
              <p:nvPr/>
            </p:nvSpPr>
            <p:spPr bwMode="auto">
              <a:xfrm>
                <a:off x="1316" y="1371"/>
                <a:ext cx="1518" cy="660"/>
              </a:xfrm>
              <a:custGeom>
                <a:avLst/>
                <a:gdLst>
                  <a:gd name="T0" fmla="*/ 23 w 1518"/>
                  <a:gd name="T1" fmla="*/ 0 h 660"/>
                  <a:gd name="T2" fmla="*/ 80 w 1518"/>
                  <a:gd name="T3" fmla="*/ 0 h 660"/>
                  <a:gd name="T4" fmla="*/ 118 w 1518"/>
                  <a:gd name="T5" fmla="*/ 2 h 660"/>
                  <a:gd name="T6" fmla="*/ 126 w 1518"/>
                  <a:gd name="T7" fmla="*/ 3 h 660"/>
                  <a:gd name="T8" fmla="*/ 137 w 1518"/>
                  <a:gd name="T9" fmla="*/ 45 h 660"/>
                  <a:gd name="T10" fmla="*/ 144 w 1518"/>
                  <a:gd name="T11" fmla="*/ 46 h 660"/>
                  <a:gd name="T12" fmla="*/ 160 w 1518"/>
                  <a:gd name="T13" fmla="*/ 48 h 660"/>
                  <a:gd name="T14" fmla="*/ 169 w 1518"/>
                  <a:gd name="T15" fmla="*/ 47 h 660"/>
                  <a:gd name="T16" fmla="*/ 186 w 1518"/>
                  <a:gd name="T17" fmla="*/ 45 h 660"/>
                  <a:gd name="T18" fmla="*/ 460 w 1518"/>
                  <a:gd name="T19" fmla="*/ 45 h 660"/>
                  <a:gd name="T20" fmla="*/ 497 w 1518"/>
                  <a:gd name="T21" fmla="*/ 47 h 660"/>
                  <a:gd name="T22" fmla="*/ 506 w 1518"/>
                  <a:gd name="T23" fmla="*/ 48 h 660"/>
                  <a:gd name="T24" fmla="*/ 518 w 1518"/>
                  <a:gd name="T25" fmla="*/ 46 h 660"/>
                  <a:gd name="T26" fmla="*/ 549 w 1518"/>
                  <a:gd name="T27" fmla="*/ 45 h 660"/>
                  <a:gd name="T28" fmla="*/ 561 w 1518"/>
                  <a:gd name="T29" fmla="*/ 46 h 660"/>
                  <a:gd name="T30" fmla="*/ 607 w 1518"/>
                  <a:gd name="T31" fmla="*/ 48 h 660"/>
                  <a:gd name="T32" fmla="*/ 627 w 1518"/>
                  <a:gd name="T33" fmla="*/ 413 h 660"/>
                  <a:gd name="T34" fmla="*/ 639 w 1518"/>
                  <a:gd name="T35" fmla="*/ 413 h 660"/>
                  <a:gd name="T36" fmla="*/ 654 w 1518"/>
                  <a:gd name="T37" fmla="*/ 415 h 660"/>
                  <a:gd name="T38" fmla="*/ 663 w 1518"/>
                  <a:gd name="T39" fmla="*/ 417 h 660"/>
                  <a:gd name="T40" fmla="*/ 691 w 1518"/>
                  <a:gd name="T41" fmla="*/ 414 h 660"/>
                  <a:gd name="T42" fmla="*/ 776 w 1518"/>
                  <a:gd name="T43" fmla="*/ 413 h 660"/>
                  <a:gd name="T44" fmla="*/ 800 w 1518"/>
                  <a:gd name="T45" fmla="*/ 414 h 660"/>
                  <a:gd name="T46" fmla="*/ 837 w 1518"/>
                  <a:gd name="T47" fmla="*/ 417 h 660"/>
                  <a:gd name="T48" fmla="*/ 846 w 1518"/>
                  <a:gd name="T49" fmla="*/ 415 h 660"/>
                  <a:gd name="T50" fmla="*/ 863 w 1518"/>
                  <a:gd name="T51" fmla="*/ 413 h 660"/>
                  <a:gd name="T52" fmla="*/ 871 w 1518"/>
                  <a:gd name="T53" fmla="*/ 413 h 660"/>
                  <a:gd name="T54" fmla="*/ 878 w 1518"/>
                  <a:gd name="T55" fmla="*/ 415 h 660"/>
                  <a:gd name="T56" fmla="*/ 886 w 1518"/>
                  <a:gd name="T57" fmla="*/ 417 h 660"/>
                  <a:gd name="T58" fmla="*/ 898 w 1518"/>
                  <a:gd name="T59" fmla="*/ 410 h 660"/>
                  <a:gd name="T60" fmla="*/ 910 w 1518"/>
                  <a:gd name="T61" fmla="*/ 415 h 660"/>
                  <a:gd name="T62" fmla="*/ 924 w 1518"/>
                  <a:gd name="T63" fmla="*/ 412 h 660"/>
                  <a:gd name="T64" fmla="*/ 944 w 1518"/>
                  <a:gd name="T65" fmla="*/ 413 h 660"/>
                  <a:gd name="T66" fmla="*/ 957 w 1518"/>
                  <a:gd name="T67" fmla="*/ 415 h 660"/>
                  <a:gd name="T68" fmla="*/ 966 w 1518"/>
                  <a:gd name="T69" fmla="*/ 417 h 660"/>
                  <a:gd name="T70" fmla="*/ 976 w 1518"/>
                  <a:gd name="T71" fmla="*/ 414 h 660"/>
                  <a:gd name="T72" fmla="*/ 1218 w 1518"/>
                  <a:gd name="T73" fmla="*/ 413 h 660"/>
                  <a:gd name="T74" fmla="*/ 1228 w 1518"/>
                  <a:gd name="T75" fmla="*/ 414 h 660"/>
                  <a:gd name="T76" fmla="*/ 1240 w 1518"/>
                  <a:gd name="T77" fmla="*/ 415 h 660"/>
                  <a:gd name="T78" fmla="*/ 1248 w 1518"/>
                  <a:gd name="T79" fmla="*/ 413 h 660"/>
                  <a:gd name="T80" fmla="*/ 1256 w 1518"/>
                  <a:gd name="T81" fmla="*/ 413 h 660"/>
                  <a:gd name="T82" fmla="*/ 1266 w 1518"/>
                  <a:gd name="T83" fmla="*/ 415 h 660"/>
                  <a:gd name="T84" fmla="*/ 1279 w 1518"/>
                  <a:gd name="T85" fmla="*/ 411 h 660"/>
                  <a:gd name="T86" fmla="*/ 1296 w 1518"/>
                  <a:gd name="T87" fmla="*/ 414 h 660"/>
                  <a:gd name="T88" fmla="*/ 1339 w 1518"/>
                  <a:gd name="T89" fmla="*/ 417 h 660"/>
                  <a:gd name="T90" fmla="*/ 1351 w 1518"/>
                  <a:gd name="T91" fmla="*/ 408 h 660"/>
                  <a:gd name="T92" fmla="*/ 1370 w 1518"/>
                  <a:gd name="T93" fmla="*/ 417 h 660"/>
                  <a:gd name="T94" fmla="*/ 1379 w 1518"/>
                  <a:gd name="T95" fmla="*/ 415 h 660"/>
                  <a:gd name="T96" fmla="*/ 1392 w 1518"/>
                  <a:gd name="T97" fmla="*/ 413 h 660"/>
                  <a:gd name="T98" fmla="*/ 1406 w 1518"/>
                  <a:gd name="T99" fmla="*/ 412 h 660"/>
                  <a:gd name="T100" fmla="*/ 1417 w 1518"/>
                  <a:gd name="T101" fmla="*/ 417 h 660"/>
                  <a:gd name="T102" fmla="*/ 1432 w 1518"/>
                  <a:gd name="T103" fmla="*/ 414 h 660"/>
                  <a:gd name="T104" fmla="*/ 1445 w 1518"/>
                  <a:gd name="T105" fmla="*/ 413 h 660"/>
                  <a:gd name="T106" fmla="*/ 1457 w 1518"/>
                  <a:gd name="T107" fmla="*/ 413 h 660"/>
                  <a:gd name="T108" fmla="*/ 1472 w 1518"/>
                  <a:gd name="T109" fmla="*/ 413 h 66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518"/>
                  <a:gd name="T166" fmla="*/ 0 h 660"/>
                  <a:gd name="T167" fmla="*/ 1518 w 1518"/>
                  <a:gd name="T168" fmla="*/ 660 h 660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518" h="660">
                    <a:moveTo>
                      <a:pt x="0" y="3"/>
                    </a:moveTo>
                    <a:lnTo>
                      <a:pt x="17" y="3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1"/>
                    </a:lnTo>
                    <a:lnTo>
                      <a:pt x="26" y="2"/>
                    </a:lnTo>
                    <a:lnTo>
                      <a:pt x="26" y="3"/>
                    </a:lnTo>
                    <a:lnTo>
                      <a:pt x="77" y="3"/>
                    </a:lnTo>
                    <a:lnTo>
                      <a:pt x="78" y="2"/>
                    </a:lnTo>
                    <a:lnTo>
                      <a:pt x="78" y="1"/>
                    </a:lnTo>
                    <a:lnTo>
                      <a:pt x="80" y="0"/>
                    </a:lnTo>
                    <a:lnTo>
                      <a:pt x="82" y="0"/>
                    </a:lnTo>
                    <a:lnTo>
                      <a:pt x="83" y="0"/>
                    </a:lnTo>
                    <a:lnTo>
                      <a:pt x="85" y="1"/>
                    </a:lnTo>
                    <a:lnTo>
                      <a:pt x="86" y="2"/>
                    </a:lnTo>
                    <a:lnTo>
                      <a:pt x="86" y="3"/>
                    </a:lnTo>
                    <a:lnTo>
                      <a:pt x="118" y="3"/>
                    </a:lnTo>
                    <a:lnTo>
                      <a:pt x="118" y="2"/>
                    </a:lnTo>
                    <a:lnTo>
                      <a:pt x="119" y="1"/>
                    </a:lnTo>
                    <a:lnTo>
                      <a:pt x="120" y="0"/>
                    </a:lnTo>
                    <a:lnTo>
                      <a:pt x="122" y="0"/>
                    </a:lnTo>
                    <a:lnTo>
                      <a:pt x="124" y="0"/>
                    </a:lnTo>
                    <a:lnTo>
                      <a:pt x="125" y="1"/>
                    </a:lnTo>
                    <a:lnTo>
                      <a:pt x="126" y="2"/>
                    </a:lnTo>
                    <a:lnTo>
                      <a:pt x="126" y="3"/>
                    </a:lnTo>
                    <a:lnTo>
                      <a:pt x="127" y="3"/>
                    </a:lnTo>
                    <a:lnTo>
                      <a:pt x="127" y="48"/>
                    </a:lnTo>
                    <a:lnTo>
                      <a:pt x="133" y="48"/>
                    </a:lnTo>
                    <a:lnTo>
                      <a:pt x="133" y="47"/>
                    </a:lnTo>
                    <a:lnTo>
                      <a:pt x="134" y="46"/>
                    </a:lnTo>
                    <a:lnTo>
                      <a:pt x="136" y="45"/>
                    </a:lnTo>
                    <a:lnTo>
                      <a:pt x="137" y="45"/>
                    </a:lnTo>
                    <a:lnTo>
                      <a:pt x="139" y="45"/>
                    </a:lnTo>
                    <a:lnTo>
                      <a:pt x="141" y="46"/>
                    </a:lnTo>
                    <a:lnTo>
                      <a:pt x="141" y="47"/>
                    </a:lnTo>
                    <a:lnTo>
                      <a:pt x="142" y="48"/>
                    </a:lnTo>
                    <a:lnTo>
                      <a:pt x="143" y="47"/>
                    </a:lnTo>
                    <a:lnTo>
                      <a:pt x="144" y="46"/>
                    </a:lnTo>
                    <a:lnTo>
                      <a:pt x="145" y="45"/>
                    </a:lnTo>
                    <a:lnTo>
                      <a:pt x="147" y="45"/>
                    </a:lnTo>
                    <a:lnTo>
                      <a:pt x="148" y="45"/>
                    </a:lnTo>
                    <a:lnTo>
                      <a:pt x="150" y="46"/>
                    </a:lnTo>
                    <a:lnTo>
                      <a:pt x="151" y="47"/>
                    </a:lnTo>
                    <a:lnTo>
                      <a:pt x="151" y="48"/>
                    </a:lnTo>
                    <a:lnTo>
                      <a:pt x="160" y="48"/>
                    </a:lnTo>
                    <a:lnTo>
                      <a:pt x="161" y="47"/>
                    </a:lnTo>
                    <a:lnTo>
                      <a:pt x="162" y="46"/>
                    </a:lnTo>
                    <a:lnTo>
                      <a:pt x="163" y="45"/>
                    </a:lnTo>
                    <a:lnTo>
                      <a:pt x="165" y="45"/>
                    </a:lnTo>
                    <a:lnTo>
                      <a:pt x="167" y="45"/>
                    </a:lnTo>
                    <a:lnTo>
                      <a:pt x="168" y="46"/>
                    </a:lnTo>
                    <a:lnTo>
                      <a:pt x="169" y="47"/>
                    </a:lnTo>
                    <a:lnTo>
                      <a:pt x="169" y="48"/>
                    </a:lnTo>
                    <a:lnTo>
                      <a:pt x="180" y="48"/>
                    </a:lnTo>
                    <a:lnTo>
                      <a:pt x="181" y="47"/>
                    </a:lnTo>
                    <a:lnTo>
                      <a:pt x="181" y="46"/>
                    </a:lnTo>
                    <a:lnTo>
                      <a:pt x="183" y="45"/>
                    </a:lnTo>
                    <a:lnTo>
                      <a:pt x="185" y="45"/>
                    </a:lnTo>
                    <a:lnTo>
                      <a:pt x="186" y="45"/>
                    </a:lnTo>
                    <a:lnTo>
                      <a:pt x="188" y="46"/>
                    </a:lnTo>
                    <a:lnTo>
                      <a:pt x="189" y="47"/>
                    </a:lnTo>
                    <a:lnTo>
                      <a:pt x="189" y="48"/>
                    </a:lnTo>
                    <a:lnTo>
                      <a:pt x="457" y="48"/>
                    </a:lnTo>
                    <a:lnTo>
                      <a:pt x="458" y="47"/>
                    </a:lnTo>
                    <a:lnTo>
                      <a:pt x="459" y="46"/>
                    </a:lnTo>
                    <a:lnTo>
                      <a:pt x="460" y="45"/>
                    </a:lnTo>
                    <a:lnTo>
                      <a:pt x="462" y="45"/>
                    </a:lnTo>
                    <a:lnTo>
                      <a:pt x="463" y="45"/>
                    </a:lnTo>
                    <a:lnTo>
                      <a:pt x="465" y="46"/>
                    </a:lnTo>
                    <a:lnTo>
                      <a:pt x="466" y="47"/>
                    </a:lnTo>
                    <a:lnTo>
                      <a:pt x="466" y="48"/>
                    </a:lnTo>
                    <a:lnTo>
                      <a:pt x="497" y="48"/>
                    </a:lnTo>
                    <a:lnTo>
                      <a:pt x="497" y="47"/>
                    </a:lnTo>
                    <a:lnTo>
                      <a:pt x="498" y="46"/>
                    </a:lnTo>
                    <a:lnTo>
                      <a:pt x="500" y="45"/>
                    </a:lnTo>
                    <a:lnTo>
                      <a:pt x="501" y="45"/>
                    </a:lnTo>
                    <a:lnTo>
                      <a:pt x="503" y="45"/>
                    </a:lnTo>
                    <a:lnTo>
                      <a:pt x="504" y="46"/>
                    </a:lnTo>
                    <a:lnTo>
                      <a:pt x="505" y="47"/>
                    </a:lnTo>
                    <a:lnTo>
                      <a:pt x="506" y="48"/>
                    </a:lnTo>
                    <a:lnTo>
                      <a:pt x="510" y="48"/>
                    </a:lnTo>
                    <a:lnTo>
                      <a:pt x="511" y="47"/>
                    </a:lnTo>
                    <a:lnTo>
                      <a:pt x="512" y="46"/>
                    </a:lnTo>
                    <a:lnTo>
                      <a:pt x="513" y="45"/>
                    </a:lnTo>
                    <a:lnTo>
                      <a:pt x="515" y="45"/>
                    </a:lnTo>
                    <a:lnTo>
                      <a:pt x="516" y="45"/>
                    </a:lnTo>
                    <a:lnTo>
                      <a:pt x="518" y="46"/>
                    </a:lnTo>
                    <a:lnTo>
                      <a:pt x="519" y="47"/>
                    </a:lnTo>
                    <a:lnTo>
                      <a:pt x="519" y="48"/>
                    </a:lnTo>
                    <a:lnTo>
                      <a:pt x="545" y="48"/>
                    </a:lnTo>
                    <a:lnTo>
                      <a:pt x="545" y="47"/>
                    </a:lnTo>
                    <a:lnTo>
                      <a:pt x="546" y="46"/>
                    </a:lnTo>
                    <a:lnTo>
                      <a:pt x="547" y="45"/>
                    </a:lnTo>
                    <a:lnTo>
                      <a:pt x="549" y="45"/>
                    </a:lnTo>
                    <a:lnTo>
                      <a:pt x="551" y="45"/>
                    </a:lnTo>
                    <a:lnTo>
                      <a:pt x="552" y="46"/>
                    </a:lnTo>
                    <a:lnTo>
                      <a:pt x="553" y="47"/>
                    </a:lnTo>
                    <a:lnTo>
                      <a:pt x="554" y="48"/>
                    </a:lnTo>
                    <a:lnTo>
                      <a:pt x="560" y="48"/>
                    </a:lnTo>
                    <a:lnTo>
                      <a:pt x="560" y="47"/>
                    </a:lnTo>
                    <a:lnTo>
                      <a:pt x="561" y="46"/>
                    </a:lnTo>
                    <a:lnTo>
                      <a:pt x="563" y="45"/>
                    </a:lnTo>
                    <a:lnTo>
                      <a:pt x="565" y="45"/>
                    </a:lnTo>
                    <a:lnTo>
                      <a:pt x="566" y="45"/>
                    </a:lnTo>
                    <a:lnTo>
                      <a:pt x="568" y="46"/>
                    </a:lnTo>
                    <a:lnTo>
                      <a:pt x="569" y="47"/>
                    </a:lnTo>
                    <a:lnTo>
                      <a:pt x="569" y="48"/>
                    </a:lnTo>
                    <a:lnTo>
                      <a:pt x="607" y="48"/>
                    </a:lnTo>
                    <a:lnTo>
                      <a:pt x="607" y="417"/>
                    </a:lnTo>
                    <a:lnTo>
                      <a:pt x="621" y="417"/>
                    </a:lnTo>
                    <a:lnTo>
                      <a:pt x="621" y="415"/>
                    </a:lnTo>
                    <a:lnTo>
                      <a:pt x="622" y="414"/>
                    </a:lnTo>
                    <a:lnTo>
                      <a:pt x="624" y="413"/>
                    </a:lnTo>
                    <a:lnTo>
                      <a:pt x="625" y="413"/>
                    </a:lnTo>
                    <a:lnTo>
                      <a:pt x="627" y="413"/>
                    </a:lnTo>
                    <a:lnTo>
                      <a:pt x="628" y="414"/>
                    </a:lnTo>
                    <a:lnTo>
                      <a:pt x="629" y="415"/>
                    </a:lnTo>
                    <a:lnTo>
                      <a:pt x="630" y="417"/>
                    </a:lnTo>
                    <a:lnTo>
                      <a:pt x="636" y="417"/>
                    </a:lnTo>
                    <a:lnTo>
                      <a:pt x="636" y="415"/>
                    </a:lnTo>
                    <a:lnTo>
                      <a:pt x="637" y="414"/>
                    </a:lnTo>
                    <a:lnTo>
                      <a:pt x="639" y="413"/>
                    </a:lnTo>
                    <a:lnTo>
                      <a:pt x="641" y="413"/>
                    </a:lnTo>
                    <a:lnTo>
                      <a:pt x="642" y="413"/>
                    </a:lnTo>
                    <a:lnTo>
                      <a:pt x="644" y="414"/>
                    </a:lnTo>
                    <a:lnTo>
                      <a:pt x="645" y="415"/>
                    </a:lnTo>
                    <a:lnTo>
                      <a:pt x="645" y="417"/>
                    </a:lnTo>
                    <a:lnTo>
                      <a:pt x="654" y="417"/>
                    </a:lnTo>
                    <a:lnTo>
                      <a:pt x="654" y="415"/>
                    </a:lnTo>
                    <a:lnTo>
                      <a:pt x="655" y="414"/>
                    </a:lnTo>
                    <a:lnTo>
                      <a:pt x="656" y="413"/>
                    </a:lnTo>
                    <a:lnTo>
                      <a:pt x="658" y="413"/>
                    </a:lnTo>
                    <a:lnTo>
                      <a:pt x="660" y="413"/>
                    </a:lnTo>
                    <a:lnTo>
                      <a:pt x="661" y="414"/>
                    </a:lnTo>
                    <a:lnTo>
                      <a:pt x="662" y="415"/>
                    </a:lnTo>
                    <a:lnTo>
                      <a:pt x="663" y="417"/>
                    </a:lnTo>
                    <a:lnTo>
                      <a:pt x="683" y="417"/>
                    </a:lnTo>
                    <a:lnTo>
                      <a:pt x="683" y="415"/>
                    </a:lnTo>
                    <a:lnTo>
                      <a:pt x="684" y="414"/>
                    </a:lnTo>
                    <a:lnTo>
                      <a:pt x="686" y="413"/>
                    </a:lnTo>
                    <a:lnTo>
                      <a:pt x="688" y="413"/>
                    </a:lnTo>
                    <a:lnTo>
                      <a:pt x="689" y="413"/>
                    </a:lnTo>
                    <a:lnTo>
                      <a:pt x="691" y="414"/>
                    </a:lnTo>
                    <a:lnTo>
                      <a:pt x="692" y="415"/>
                    </a:lnTo>
                    <a:lnTo>
                      <a:pt x="692" y="417"/>
                    </a:lnTo>
                    <a:lnTo>
                      <a:pt x="771" y="417"/>
                    </a:lnTo>
                    <a:lnTo>
                      <a:pt x="771" y="415"/>
                    </a:lnTo>
                    <a:lnTo>
                      <a:pt x="772" y="414"/>
                    </a:lnTo>
                    <a:lnTo>
                      <a:pt x="774" y="413"/>
                    </a:lnTo>
                    <a:lnTo>
                      <a:pt x="776" y="413"/>
                    </a:lnTo>
                    <a:lnTo>
                      <a:pt x="777" y="413"/>
                    </a:lnTo>
                    <a:lnTo>
                      <a:pt x="779" y="414"/>
                    </a:lnTo>
                    <a:lnTo>
                      <a:pt x="780" y="415"/>
                    </a:lnTo>
                    <a:lnTo>
                      <a:pt x="780" y="417"/>
                    </a:lnTo>
                    <a:lnTo>
                      <a:pt x="799" y="417"/>
                    </a:lnTo>
                    <a:lnTo>
                      <a:pt x="799" y="415"/>
                    </a:lnTo>
                    <a:lnTo>
                      <a:pt x="800" y="414"/>
                    </a:lnTo>
                    <a:lnTo>
                      <a:pt x="802" y="413"/>
                    </a:lnTo>
                    <a:lnTo>
                      <a:pt x="804" y="413"/>
                    </a:lnTo>
                    <a:lnTo>
                      <a:pt x="805" y="413"/>
                    </a:lnTo>
                    <a:lnTo>
                      <a:pt x="807" y="414"/>
                    </a:lnTo>
                    <a:lnTo>
                      <a:pt x="808" y="415"/>
                    </a:lnTo>
                    <a:lnTo>
                      <a:pt x="808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8" y="414"/>
                    </a:lnTo>
                    <a:lnTo>
                      <a:pt x="840" y="413"/>
                    </a:lnTo>
                    <a:lnTo>
                      <a:pt x="842" y="413"/>
                    </a:lnTo>
                    <a:lnTo>
                      <a:pt x="843" y="413"/>
                    </a:lnTo>
                    <a:lnTo>
                      <a:pt x="845" y="414"/>
                    </a:lnTo>
                    <a:lnTo>
                      <a:pt x="846" y="415"/>
                    </a:lnTo>
                    <a:lnTo>
                      <a:pt x="846" y="417"/>
                    </a:lnTo>
                    <a:lnTo>
                      <a:pt x="857" y="417"/>
                    </a:lnTo>
                    <a:lnTo>
                      <a:pt x="857" y="415"/>
                    </a:lnTo>
                    <a:lnTo>
                      <a:pt x="858" y="414"/>
                    </a:lnTo>
                    <a:lnTo>
                      <a:pt x="860" y="413"/>
                    </a:lnTo>
                    <a:lnTo>
                      <a:pt x="861" y="413"/>
                    </a:lnTo>
                    <a:lnTo>
                      <a:pt x="863" y="413"/>
                    </a:lnTo>
                    <a:lnTo>
                      <a:pt x="865" y="414"/>
                    </a:lnTo>
                    <a:lnTo>
                      <a:pt x="866" y="415"/>
                    </a:lnTo>
                    <a:lnTo>
                      <a:pt x="866" y="417"/>
                    </a:lnTo>
                    <a:lnTo>
                      <a:pt x="868" y="417"/>
                    </a:lnTo>
                    <a:lnTo>
                      <a:pt x="868" y="415"/>
                    </a:lnTo>
                    <a:lnTo>
                      <a:pt x="869" y="414"/>
                    </a:lnTo>
                    <a:lnTo>
                      <a:pt x="871" y="413"/>
                    </a:lnTo>
                    <a:lnTo>
                      <a:pt x="872" y="413"/>
                    </a:lnTo>
                    <a:lnTo>
                      <a:pt x="874" y="413"/>
                    </a:lnTo>
                    <a:lnTo>
                      <a:pt x="876" y="414"/>
                    </a:lnTo>
                    <a:lnTo>
                      <a:pt x="877" y="415"/>
                    </a:lnTo>
                    <a:lnTo>
                      <a:pt x="877" y="417"/>
                    </a:lnTo>
                    <a:lnTo>
                      <a:pt x="878" y="417"/>
                    </a:lnTo>
                    <a:lnTo>
                      <a:pt x="878" y="415"/>
                    </a:lnTo>
                    <a:lnTo>
                      <a:pt x="879" y="414"/>
                    </a:lnTo>
                    <a:lnTo>
                      <a:pt x="880" y="413"/>
                    </a:lnTo>
                    <a:lnTo>
                      <a:pt x="882" y="413"/>
                    </a:lnTo>
                    <a:lnTo>
                      <a:pt x="884" y="413"/>
                    </a:lnTo>
                    <a:lnTo>
                      <a:pt x="885" y="414"/>
                    </a:lnTo>
                    <a:lnTo>
                      <a:pt x="886" y="415"/>
                    </a:lnTo>
                    <a:lnTo>
                      <a:pt x="886" y="417"/>
                    </a:lnTo>
                    <a:lnTo>
                      <a:pt x="888" y="417"/>
                    </a:lnTo>
                    <a:lnTo>
                      <a:pt x="889" y="415"/>
                    </a:lnTo>
                    <a:lnTo>
                      <a:pt x="890" y="413"/>
                    </a:lnTo>
                    <a:lnTo>
                      <a:pt x="891" y="412"/>
                    </a:lnTo>
                    <a:lnTo>
                      <a:pt x="893" y="411"/>
                    </a:lnTo>
                    <a:lnTo>
                      <a:pt x="896" y="410"/>
                    </a:lnTo>
                    <a:lnTo>
                      <a:pt x="898" y="410"/>
                    </a:lnTo>
                    <a:lnTo>
                      <a:pt x="900" y="411"/>
                    </a:lnTo>
                    <a:lnTo>
                      <a:pt x="903" y="412"/>
                    </a:lnTo>
                    <a:lnTo>
                      <a:pt x="904" y="413"/>
                    </a:lnTo>
                    <a:lnTo>
                      <a:pt x="905" y="415"/>
                    </a:lnTo>
                    <a:lnTo>
                      <a:pt x="906" y="417"/>
                    </a:lnTo>
                    <a:lnTo>
                      <a:pt x="910" y="417"/>
                    </a:lnTo>
                    <a:lnTo>
                      <a:pt x="910" y="415"/>
                    </a:lnTo>
                    <a:lnTo>
                      <a:pt x="911" y="413"/>
                    </a:lnTo>
                    <a:lnTo>
                      <a:pt x="913" y="412"/>
                    </a:lnTo>
                    <a:lnTo>
                      <a:pt x="915" y="411"/>
                    </a:lnTo>
                    <a:lnTo>
                      <a:pt x="917" y="410"/>
                    </a:lnTo>
                    <a:lnTo>
                      <a:pt x="919" y="410"/>
                    </a:lnTo>
                    <a:lnTo>
                      <a:pt x="922" y="411"/>
                    </a:lnTo>
                    <a:lnTo>
                      <a:pt x="924" y="412"/>
                    </a:lnTo>
                    <a:lnTo>
                      <a:pt x="925" y="413"/>
                    </a:lnTo>
                    <a:lnTo>
                      <a:pt x="926" y="415"/>
                    </a:lnTo>
                    <a:lnTo>
                      <a:pt x="926" y="417"/>
                    </a:lnTo>
                    <a:lnTo>
                      <a:pt x="941" y="417"/>
                    </a:lnTo>
                    <a:lnTo>
                      <a:pt x="941" y="415"/>
                    </a:lnTo>
                    <a:lnTo>
                      <a:pt x="942" y="414"/>
                    </a:lnTo>
                    <a:lnTo>
                      <a:pt x="944" y="413"/>
                    </a:lnTo>
                    <a:lnTo>
                      <a:pt x="945" y="413"/>
                    </a:lnTo>
                    <a:lnTo>
                      <a:pt x="947" y="413"/>
                    </a:lnTo>
                    <a:lnTo>
                      <a:pt x="949" y="414"/>
                    </a:lnTo>
                    <a:lnTo>
                      <a:pt x="949" y="415"/>
                    </a:lnTo>
                    <a:lnTo>
                      <a:pt x="950" y="417"/>
                    </a:lnTo>
                    <a:lnTo>
                      <a:pt x="957" y="417"/>
                    </a:lnTo>
                    <a:lnTo>
                      <a:pt x="957" y="415"/>
                    </a:lnTo>
                    <a:lnTo>
                      <a:pt x="958" y="414"/>
                    </a:lnTo>
                    <a:lnTo>
                      <a:pt x="960" y="413"/>
                    </a:lnTo>
                    <a:lnTo>
                      <a:pt x="961" y="413"/>
                    </a:lnTo>
                    <a:lnTo>
                      <a:pt x="963" y="413"/>
                    </a:lnTo>
                    <a:lnTo>
                      <a:pt x="965" y="414"/>
                    </a:lnTo>
                    <a:lnTo>
                      <a:pt x="965" y="415"/>
                    </a:lnTo>
                    <a:lnTo>
                      <a:pt x="966" y="417"/>
                    </a:lnTo>
                    <a:lnTo>
                      <a:pt x="969" y="417"/>
                    </a:lnTo>
                    <a:lnTo>
                      <a:pt x="969" y="415"/>
                    </a:lnTo>
                    <a:lnTo>
                      <a:pt x="970" y="414"/>
                    </a:lnTo>
                    <a:lnTo>
                      <a:pt x="971" y="413"/>
                    </a:lnTo>
                    <a:lnTo>
                      <a:pt x="973" y="413"/>
                    </a:lnTo>
                    <a:lnTo>
                      <a:pt x="975" y="413"/>
                    </a:lnTo>
                    <a:lnTo>
                      <a:pt x="976" y="414"/>
                    </a:lnTo>
                    <a:lnTo>
                      <a:pt x="977" y="415"/>
                    </a:lnTo>
                    <a:lnTo>
                      <a:pt x="978" y="417"/>
                    </a:lnTo>
                    <a:lnTo>
                      <a:pt x="1214" y="417"/>
                    </a:lnTo>
                    <a:lnTo>
                      <a:pt x="1214" y="415"/>
                    </a:lnTo>
                    <a:lnTo>
                      <a:pt x="1215" y="414"/>
                    </a:lnTo>
                    <a:lnTo>
                      <a:pt x="1216" y="413"/>
                    </a:lnTo>
                    <a:lnTo>
                      <a:pt x="1218" y="413"/>
                    </a:lnTo>
                    <a:lnTo>
                      <a:pt x="1220" y="413"/>
                    </a:lnTo>
                    <a:lnTo>
                      <a:pt x="1221" y="414"/>
                    </a:lnTo>
                    <a:lnTo>
                      <a:pt x="1222" y="415"/>
                    </a:lnTo>
                    <a:lnTo>
                      <a:pt x="1223" y="417"/>
                    </a:lnTo>
                    <a:lnTo>
                      <a:pt x="1227" y="417"/>
                    </a:lnTo>
                    <a:lnTo>
                      <a:pt x="1227" y="415"/>
                    </a:lnTo>
                    <a:lnTo>
                      <a:pt x="1228" y="414"/>
                    </a:lnTo>
                    <a:lnTo>
                      <a:pt x="1230" y="413"/>
                    </a:lnTo>
                    <a:lnTo>
                      <a:pt x="1232" y="412"/>
                    </a:lnTo>
                    <a:lnTo>
                      <a:pt x="1234" y="412"/>
                    </a:lnTo>
                    <a:lnTo>
                      <a:pt x="1236" y="412"/>
                    </a:lnTo>
                    <a:lnTo>
                      <a:pt x="1237" y="413"/>
                    </a:lnTo>
                    <a:lnTo>
                      <a:pt x="1239" y="414"/>
                    </a:lnTo>
                    <a:lnTo>
                      <a:pt x="1240" y="415"/>
                    </a:lnTo>
                    <a:lnTo>
                      <a:pt x="1240" y="417"/>
                    </a:lnTo>
                    <a:lnTo>
                      <a:pt x="1242" y="417"/>
                    </a:lnTo>
                    <a:lnTo>
                      <a:pt x="1243" y="415"/>
                    </a:lnTo>
                    <a:lnTo>
                      <a:pt x="1244" y="414"/>
                    </a:lnTo>
                    <a:lnTo>
                      <a:pt x="1245" y="413"/>
                    </a:lnTo>
                    <a:lnTo>
                      <a:pt x="1247" y="413"/>
                    </a:lnTo>
                    <a:lnTo>
                      <a:pt x="1248" y="413"/>
                    </a:lnTo>
                    <a:lnTo>
                      <a:pt x="1250" y="414"/>
                    </a:lnTo>
                    <a:lnTo>
                      <a:pt x="1251" y="415"/>
                    </a:lnTo>
                    <a:lnTo>
                      <a:pt x="1251" y="417"/>
                    </a:lnTo>
                    <a:lnTo>
                      <a:pt x="1253" y="417"/>
                    </a:lnTo>
                    <a:lnTo>
                      <a:pt x="1253" y="415"/>
                    </a:lnTo>
                    <a:lnTo>
                      <a:pt x="1254" y="414"/>
                    </a:lnTo>
                    <a:lnTo>
                      <a:pt x="1256" y="413"/>
                    </a:lnTo>
                    <a:lnTo>
                      <a:pt x="1257" y="413"/>
                    </a:lnTo>
                    <a:lnTo>
                      <a:pt x="1259" y="413"/>
                    </a:lnTo>
                    <a:lnTo>
                      <a:pt x="1261" y="414"/>
                    </a:lnTo>
                    <a:lnTo>
                      <a:pt x="1262" y="415"/>
                    </a:lnTo>
                    <a:lnTo>
                      <a:pt x="1262" y="417"/>
                    </a:lnTo>
                    <a:lnTo>
                      <a:pt x="1266" y="417"/>
                    </a:lnTo>
                    <a:lnTo>
                      <a:pt x="1266" y="415"/>
                    </a:lnTo>
                    <a:lnTo>
                      <a:pt x="1267" y="413"/>
                    </a:lnTo>
                    <a:lnTo>
                      <a:pt x="1268" y="412"/>
                    </a:lnTo>
                    <a:lnTo>
                      <a:pt x="1270" y="411"/>
                    </a:lnTo>
                    <a:lnTo>
                      <a:pt x="1272" y="410"/>
                    </a:lnTo>
                    <a:lnTo>
                      <a:pt x="1275" y="410"/>
                    </a:lnTo>
                    <a:lnTo>
                      <a:pt x="1277" y="410"/>
                    </a:lnTo>
                    <a:lnTo>
                      <a:pt x="1279" y="411"/>
                    </a:lnTo>
                    <a:lnTo>
                      <a:pt x="1281" y="412"/>
                    </a:lnTo>
                    <a:lnTo>
                      <a:pt x="1282" y="413"/>
                    </a:lnTo>
                    <a:lnTo>
                      <a:pt x="1283" y="415"/>
                    </a:lnTo>
                    <a:lnTo>
                      <a:pt x="1284" y="417"/>
                    </a:lnTo>
                    <a:lnTo>
                      <a:pt x="1295" y="417"/>
                    </a:lnTo>
                    <a:lnTo>
                      <a:pt x="1295" y="415"/>
                    </a:lnTo>
                    <a:lnTo>
                      <a:pt x="1296" y="414"/>
                    </a:lnTo>
                    <a:lnTo>
                      <a:pt x="1297" y="413"/>
                    </a:lnTo>
                    <a:lnTo>
                      <a:pt x="1299" y="413"/>
                    </a:lnTo>
                    <a:lnTo>
                      <a:pt x="1301" y="413"/>
                    </a:lnTo>
                    <a:lnTo>
                      <a:pt x="1302" y="414"/>
                    </a:lnTo>
                    <a:lnTo>
                      <a:pt x="1303" y="415"/>
                    </a:lnTo>
                    <a:lnTo>
                      <a:pt x="1304" y="417"/>
                    </a:lnTo>
                    <a:lnTo>
                      <a:pt x="1339" y="417"/>
                    </a:lnTo>
                    <a:lnTo>
                      <a:pt x="1339" y="415"/>
                    </a:lnTo>
                    <a:lnTo>
                      <a:pt x="1340" y="413"/>
                    </a:lnTo>
                    <a:lnTo>
                      <a:pt x="1341" y="411"/>
                    </a:lnTo>
                    <a:lnTo>
                      <a:pt x="1343" y="410"/>
                    </a:lnTo>
                    <a:lnTo>
                      <a:pt x="1346" y="409"/>
                    </a:lnTo>
                    <a:lnTo>
                      <a:pt x="1348" y="408"/>
                    </a:lnTo>
                    <a:lnTo>
                      <a:pt x="1351" y="408"/>
                    </a:lnTo>
                    <a:lnTo>
                      <a:pt x="1354" y="409"/>
                    </a:lnTo>
                    <a:lnTo>
                      <a:pt x="1356" y="410"/>
                    </a:lnTo>
                    <a:lnTo>
                      <a:pt x="1358" y="411"/>
                    </a:lnTo>
                    <a:lnTo>
                      <a:pt x="1360" y="413"/>
                    </a:lnTo>
                    <a:lnTo>
                      <a:pt x="1361" y="415"/>
                    </a:lnTo>
                    <a:lnTo>
                      <a:pt x="1361" y="417"/>
                    </a:lnTo>
                    <a:lnTo>
                      <a:pt x="1370" y="417"/>
                    </a:lnTo>
                    <a:lnTo>
                      <a:pt x="1370" y="415"/>
                    </a:lnTo>
                    <a:lnTo>
                      <a:pt x="1371" y="414"/>
                    </a:lnTo>
                    <a:lnTo>
                      <a:pt x="1373" y="413"/>
                    </a:lnTo>
                    <a:lnTo>
                      <a:pt x="1375" y="413"/>
                    </a:lnTo>
                    <a:lnTo>
                      <a:pt x="1376" y="413"/>
                    </a:lnTo>
                    <a:lnTo>
                      <a:pt x="1378" y="414"/>
                    </a:lnTo>
                    <a:lnTo>
                      <a:pt x="1379" y="415"/>
                    </a:lnTo>
                    <a:lnTo>
                      <a:pt x="1379" y="417"/>
                    </a:lnTo>
                    <a:lnTo>
                      <a:pt x="1386" y="417"/>
                    </a:lnTo>
                    <a:lnTo>
                      <a:pt x="1386" y="415"/>
                    </a:lnTo>
                    <a:lnTo>
                      <a:pt x="1387" y="414"/>
                    </a:lnTo>
                    <a:lnTo>
                      <a:pt x="1389" y="413"/>
                    </a:lnTo>
                    <a:lnTo>
                      <a:pt x="1390" y="413"/>
                    </a:lnTo>
                    <a:lnTo>
                      <a:pt x="1392" y="413"/>
                    </a:lnTo>
                    <a:lnTo>
                      <a:pt x="1394" y="414"/>
                    </a:lnTo>
                    <a:lnTo>
                      <a:pt x="1395" y="415"/>
                    </a:lnTo>
                    <a:lnTo>
                      <a:pt x="1395" y="417"/>
                    </a:lnTo>
                    <a:lnTo>
                      <a:pt x="1404" y="417"/>
                    </a:lnTo>
                    <a:lnTo>
                      <a:pt x="1404" y="415"/>
                    </a:lnTo>
                    <a:lnTo>
                      <a:pt x="1405" y="414"/>
                    </a:lnTo>
                    <a:lnTo>
                      <a:pt x="1406" y="412"/>
                    </a:lnTo>
                    <a:lnTo>
                      <a:pt x="1408" y="412"/>
                    </a:lnTo>
                    <a:lnTo>
                      <a:pt x="1410" y="412"/>
                    </a:lnTo>
                    <a:lnTo>
                      <a:pt x="1412" y="412"/>
                    </a:lnTo>
                    <a:lnTo>
                      <a:pt x="1414" y="412"/>
                    </a:lnTo>
                    <a:lnTo>
                      <a:pt x="1416" y="414"/>
                    </a:lnTo>
                    <a:lnTo>
                      <a:pt x="1416" y="415"/>
                    </a:lnTo>
                    <a:lnTo>
                      <a:pt x="1417" y="417"/>
                    </a:lnTo>
                    <a:lnTo>
                      <a:pt x="1424" y="417"/>
                    </a:lnTo>
                    <a:lnTo>
                      <a:pt x="1424" y="415"/>
                    </a:lnTo>
                    <a:lnTo>
                      <a:pt x="1425" y="414"/>
                    </a:lnTo>
                    <a:lnTo>
                      <a:pt x="1427" y="413"/>
                    </a:lnTo>
                    <a:lnTo>
                      <a:pt x="1429" y="413"/>
                    </a:lnTo>
                    <a:lnTo>
                      <a:pt x="1430" y="413"/>
                    </a:lnTo>
                    <a:lnTo>
                      <a:pt x="1432" y="414"/>
                    </a:lnTo>
                    <a:lnTo>
                      <a:pt x="1433" y="415"/>
                    </a:lnTo>
                    <a:lnTo>
                      <a:pt x="1433" y="417"/>
                    </a:lnTo>
                    <a:lnTo>
                      <a:pt x="1440" y="417"/>
                    </a:lnTo>
                    <a:lnTo>
                      <a:pt x="1441" y="415"/>
                    </a:lnTo>
                    <a:lnTo>
                      <a:pt x="1442" y="414"/>
                    </a:lnTo>
                    <a:lnTo>
                      <a:pt x="1443" y="413"/>
                    </a:lnTo>
                    <a:lnTo>
                      <a:pt x="1445" y="413"/>
                    </a:lnTo>
                    <a:lnTo>
                      <a:pt x="1447" y="413"/>
                    </a:lnTo>
                    <a:lnTo>
                      <a:pt x="1448" y="414"/>
                    </a:lnTo>
                    <a:lnTo>
                      <a:pt x="1449" y="415"/>
                    </a:lnTo>
                    <a:lnTo>
                      <a:pt x="1449" y="417"/>
                    </a:lnTo>
                    <a:lnTo>
                      <a:pt x="1456" y="417"/>
                    </a:lnTo>
                    <a:lnTo>
                      <a:pt x="1456" y="415"/>
                    </a:lnTo>
                    <a:lnTo>
                      <a:pt x="1457" y="413"/>
                    </a:lnTo>
                    <a:lnTo>
                      <a:pt x="1459" y="412"/>
                    </a:lnTo>
                    <a:lnTo>
                      <a:pt x="1461" y="410"/>
                    </a:lnTo>
                    <a:lnTo>
                      <a:pt x="1464" y="410"/>
                    </a:lnTo>
                    <a:lnTo>
                      <a:pt x="1466" y="410"/>
                    </a:lnTo>
                    <a:lnTo>
                      <a:pt x="1468" y="410"/>
                    </a:lnTo>
                    <a:lnTo>
                      <a:pt x="1471" y="412"/>
                    </a:lnTo>
                    <a:lnTo>
                      <a:pt x="1472" y="413"/>
                    </a:lnTo>
                    <a:lnTo>
                      <a:pt x="1473" y="415"/>
                    </a:lnTo>
                    <a:lnTo>
                      <a:pt x="1474" y="417"/>
                    </a:lnTo>
                    <a:lnTo>
                      <a:pt x="1493" y="417"/>
                    </a:lnTo>
                    <a:lnTo>
                      <a:pt x="1493" y="652"/>
                    </a:lnTo>
                    <a:lnTo>
                      <a:pt x="1518" y="652"/>
                    </a:lnTo>
                    <a:lnTo>
                      <a:pt x="1518" y="66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26" name="Freeform 758"/>
              <p:cNvSpPr>
                <a:spLocks/>
              </p:cNvSpPr>
              <p:nvPr/>
            </p:nvSpPr>
            <p:spPr bwMode="auto">
              <a:xfrm>
                <a:off x="1304" y="1370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27" name="Rectangle 759"/>
              <p:cNvSpPr>
                <a:spLocks noChangeArrowheads="1"/>
              </p:cNvSpPr>
              <p:nvPr/>
            </p:nvSpPr>
            <p:spPr bwMode="auto">
              <a:xfrm>
                <a:off x="2497" y="3458"/>
                <a:ext cx="216" cy="6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28" name="Rectangle 760"/>
              <p:cNvSpPr>
                <a:spLocks noChangeArrowheads="1"/>
              </p:cNvSpPr>
              <p:nvPr/>
            </p:nvSpPr>
            <p:spPr bwMode="auto">
              <a:xfrm>
                <a:off x="2491" y="3466"/>
                <a:ext cx="231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Cash Over/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29" name="Rectangle 761"/>
              <p:cNvSpPr>
                <a:spLocks noChangeArrowheads="1"/>
              </p:cNvSpPr>
              <p:nvPr/>
            </p:nvSpPr>
            <p:spPr bwMode="auto">
              <a:xfrm>
                <a:off x="2546" y="3492"/>
                <a:ext cx="11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Short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30" name="Freeform 762"/>
              <p:cNvSpPr>
                <a:spLocks/>
              </p:cNvSpPr>
              <p:nvPr/>
            </p:nvSpPr>
            <p:spPr bwMode="auto">
              <a:xfrm>
                <a:off x="2713" y="3035"/>
                <a:ext cx="1395" cy="456"/>
              </a:xfrm>
              <a:custGeom>
                <a:avLst/>
                <a:gdLst>
                  <a:gd name="T0" fmla="*/ 0 w 1395"/>
                  <a:gd name="T1" fmla="*/ 456 h 456"/>
                  <a:gd name="T2" fmla="*/ 808 w 1395"/>
                  <a:gd name="T3" fmla="*/ 456 h 456"/>
                  <a:gd name="T4" fmla="*/ 808 w 1395"/>
                  <a:gd name="T5" fmla="*/ 454 h 456"/>
                  <a:gd name="T6" fmla="*/ 809 w 1395"/>
                  <a:gd name="T7" fmla="*/ 453 h 456"/>
                  <a:gd name="T8" fmla="*/ 810 w 1395"/>
                  <a:gd name="T9" fmla="*/ 453 h 456"/>
                  <a:gd name="T10" fmla="*/ 812 w 1395"/>
                  <a:gd name="T11" fmla="*/ 452 h 456"/>
                  <a:gd name="T12" fmla="*/ 814 w 1395"/>
                  <a:gd name="T13" fmla="*/ 453 h 456"/>
                  <a:gd name="T14" fmla="*/ 815 w 1395"/>
                  <a:gd name="T15" fmla="*/ 453 h 456"/>
                  <a:gd name="T16" fmla="*/ 816 w 1395"/>
                  <a:gd name="T17" fmla="*/ 454 h 456"/>
                  <a:gd name="T18" fmla="*/ 817 w 1395"/>
                  <a:gd name="T19" fmla="*/ 456 h 456"/>
                  <a:gd name="T20" fmla="*/ 838 w 1395"/>
                  <a:gd name="T21" fmla="*/ 456 h 456"/>
                  <a:gd name="T22" fmla="*/ 838 w 1395"/>
                  <a:gd name="T23" fmla="*/ 27 h 456"/>
                  <a:gd name="T24" fmla="*/ 1395 w 1395"/>
                  <a:gd name="T25" fmla="*/ 27 h 456"/>
                  <a:gd name="T26" fmla="*/ 1395 w 1395"/>
                  <a:gd name="T27" fmla="*/ 0 h 4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395"/>
                  <a:gd name="T43" fmla="*/ 0 h 456"/>
                  <a:gd name="T44" fmla="*/ 1395 w 1395"/>
                  <a:gd name="T45" fmla="*/ 456 h 45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395" h="456">
                    <a:moveTo>
                      <a:pt x="0" y="456"/>
                    </a:moveTo>
                    <a:lnTo>
                      <a:pt x="808" y="456"/>
                    </a:lnTo>
                    <a:lnTo>
                      <a:pt x="808" y="454"/>
                    </a:lnTo>
                    <a:lnTo>
                      <a:pt x="809" y="453"/>
                    </a:lnTo>
                    <a:lnTo>
                      <a:pt x="810" y="453"/>
                    </a:lnTo>
                    <a:lnTo>
                      <a:pt x="812" y="452"/>
                    </a:lnTo>
                    <a:lnTo>
                      <a:pt x="814" y="453"/>
                    </a:lnTo>
                    <a:lnTo>
                      <a:pt x="815" y="453"/>
                    </a:lnTo>
                    <a:lnTo>
                      <a:pt x="816" y="454"/>
                    </a:lnTo>
                    <a:lnTo>
                      <a:pt x="817" y="456"/>
                    </a:lnTo>
                    <a:lnTo>
                      <a:pt x="838" y="456"/>
                    </a:lnTo>
                    <a:lnTo>
                      <a:pt x="838" y="27"/>
                    </a:lnTo>
                    <a:lnTo>
                      <a:pt x="1395" y="27"/>
                    </a:lnTo>
                    <a:lnTo>
                      <a:pt x="1395" y="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1" name="Freeform 763"/>
              <p:cNvSpPr>
                <a:spLocks/>
              </p:cNvSpPr>
              <p:nvPr/>
            </p:nvSpPr>
            <p:spPr bwMode="auto">
              <a:xfrm>
                <a:off x="4102" y="302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2" name="Freeform 764"/>
              <p:cNvSpPr>
                <a:spLocks/>
              </p:cNvSpPr>
              <p:nvPr/>
            </p:nvSpPr>
            <p:spPr bwMode="auto">
              <a:xfrm>
                <a:off x="1702" y="2706"/>
                <a:ext cx="113" cy="231"/>
              </a:xfrm>
              <a:custGeom>
                <a:avLst/>
                <a:gdLst>
                  <a:gd name="T0" fmla="*/ 0 w 113"/>
                  <a:gd name="T1" fmla="*/ 0 h 231"/>
                  <a:gd name="T2" fmla="*/ 0 w 113"/>
                  <a:gd name="T3" fmla="*/ 116 h 231"/>
                  <a:gd name="T4" fmla="*/ 113 w 113"/>
                  <a:gd name="T5" fmla="*/ 116 h 231"/>
                  <a:gd name="T6" fmla="*/ 113 w 113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231"/>
                  <a:gd name="T14" fmla="*/ 113 w 113"/>
                  <a:gd name="T15" fmla="*/ 231 h 2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231">
                    <a:moveTo>
                      <a:pt x="0" y="0"/>
                    </a:moveTo>
                    <a:lnTo>
                      <a:pt x="0" y="116"/>
                    </a:lnTo>
                    <a:lnTo>
                      <a:pt x="113" y="116"/>
                    </a:lnTo>
                    <a:lnTo>
                      <a:pt x="113" y="23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3" name="Freeform 765"/>
              <p:cNvSpPr>
                <a:spLocks/>
              </p:cNvSpPr>
              <p:nvPr/>
            </p:nvSpPr>
            <p:spPr bwMode="auto">
              <a:xfrm>
                <a:off x="1696" y="26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4" name="Freeform 766"/>
              <p:cNvSpPr>
                <a:spLocks/>
              </p:cNvSpPr>
              <p:nvPr/>
            </p:nvSpPr>
            <p:spPr bwMode="auto">
              <a:xfrm>
                <a:off x="1758" y="1977"/>
                <a:ext cx="2641" cy="736"/>
              </a:xfrm>
              <a:custGeom>
                <a:avLst/>
                <a:gdLst>
                  <a:gd name="T0" fmla="*/ 2578 w 2641"/>
                  <a:gd name="T1" fmla="*/ 44 h 736"/>
                  <a:gd name="T2" fmla="*/ 2569 w 2641"/>
                  <a:gd name="T3" fmla="*/ 47 h 736"/>
                  <a:gd name="T4" fmla="*/ 2561 w 2641"/>
                  <a:gd name="T5" fmla="*/ 45 h 736"/>
                  <a:gd name="T6" fmla="*/ 2554 w 2641"/>
                  <a:gd name="T7" fmla="*/ 44 h 736"/>
                  <a:gd name="T8" fmla="*/ 2530 w 2641"/>
                  <a:gd name="T9" fmla="*/ 47 h 736"/>
                  <a:gd name="T10" fmla="*/ 2522 w 2641"/>
                  <a:gd name="T11" fmla="*/ 45 h 736"/>
                  <a:gd name="T12" fmla="*/ 2129 w 2641"/>
                  <a:gd name="T13" fmla="*/ 734 h 736"/>
                  <a:gd name="T14" fmla="*/ 2121 w 2641"/>
                  <a:gd name="T15" fmla="*/ 734 h 736"/>
                  <a:gd name="T16" fmla="*/ 2094 w 2641"/>
                  <a:gd name="T17" fmla="*/ 732 h 736"/>
                  <a:gd name="T18" fmla="*/ 2058 w 2641"/>
                  <a:gd name="T19" fmla="*/ 734 h 736"/>
                  <a:gd name="T20" fmla="*/ 2050 w 2641"/>
                  <a:gd name="T21" fmla="*/ 734 h 736"/>
                  <a:gd name="T22" fmla="*/ 2036 w 2641"/>
                  <a:gd name="T23" fmla="*/ 732 h 736"/>
                  <a:gd name="T24" fmla="*/ 2006 w 2641"/>
                  <a:gd name="T25" fmla="*/ 734 h 736"/>
                  <a:gd name="T26" fmla="*/ 1998 w 2641"/>
                  <a:gd name="T27" fmla="*/ 734 h 736"/>
                  <a:gd name="T28" fmla="*/ 1982 w 2641"/>
                  <a:gd name="T29" fmla="*/ 732 h 736"/>
                  <a:gd name="T30" fmla="*/ 1923 w 2641"/>
                  <a:gd name="T31" fmla="*/ 734 h 736"/>
                  <a:gd name="T32" fmla="*/ 1915 w 2641"/>
                  <a:gd name="T33" fmla="*/ 734 h 736"/>
                  <a:gd name="T34" fmla="*/ 1669 w 2641"/>
                  <a:gd name="T35" fmla="*/ 732 h 736"/>
                  <a:gd name="T36" fmla="*/ 1621 w 2641"/>
                  <a:gd name="T37" fmla="*/ 734 h 736"/>
                  <a:gd name="T38" fmla="*/ 1613 w 2641"/>
                  <a:gd name="T39" fmla="*/ 734 h 736"/>
                  <a:gd name="T40" fmla="*/ 1505 w 2641"/>
                  <a:gd name="T41" fmla="*/ 732 h 736"/>
                  <a:gd name="T42" fmla="*/ 1415 w 2641"/>
                  <a:gd name="T43" fmla="*/ 734 h 736"/>
                  <a:gd name="T44" fmla="*/ 1407 w 2641"/>
                  <a:gd name="T45" fmla="*/ 734 h 736"/>
                  <a:gd name="T46" fmla="*/ 1294 w 2641"/>
                  <a:gd name="T47" fmla="*/ 732 h 736"/>
                  <a:gd name="T48" fmla="*/ 1123 w 2641"/>
                  <a:gd name="T49" fmla="*/ 734 h 736"/>
                  <a:gd name="T50" fmla="*/ 1115 w 2641"/>
                  <a:gd name="T51" fmla="*/ 734 h 736"/>
                  <a:gd name="T52" fmla="*/ 1018 w 2641"/>
                  <a:gd name="T53" fmla="*/ 732 h 736"/>
                  <a:gd name="T54" fmla="*/ 959 w 2641"/>
                  <a:gd name="T55" fmla="*/ 734 h 736"/>
                  <a:gd name="T56" fmla="*/ 951 w 2641"/>
                  <a:gd name="T57" fmla="*/ 734 h 736"/>
                  <a:gd name="T58" fmla="*/ 933 w 2641"/>
                  <a:gd name="T59" fmla="*/ 732 h 736"/>
                  <a:gd name="T60" fmla="*/ 885 w 2641"/>
                  <a:gd name="T61" fmla="*/ 734 h 736"/>
                  <a:gd name="T62" fmla="*/ 877 w 2641"/>
                  <a:gd name="T63" fmla="*/ 734 h 736"/>
                  <a:gd name="T64" fmla="*/ 746 w 2641"/>
                  <a:gd name="T65" fmla="*/ 732 h 736"/>
                  <a:gd name="T66" fmla="*/ 730 w 2641"/>
                  <a:gd name="T67" fmla="*/ 734 h 736"/>
                  <a:gd name="T68" fmla="*/ 722 w 2641"/>
                  <a:gd name="T69" fmla="*/ 734 h 736"/>
                  <a:gd name="T70" fmla="*/ 696 w 2641"/>
                  <a:gd name="T71" fmla="*/ 732 h 736"/>
                  <a:gd name="T72" fmla="*/ 671 w 2641"/>
                  <a:gd name="T73" fmla="*/ 734 h 736"/>
                  <a:gd name="T74" fmla="*/ 663 w 2641"/>
                  <a:gd name="T75" fmla="*/ 734 h 736"/>
                  <a:gd name="T76" fmla="*/ 579 w 2641"/>
                  <a:gd name="T77" fmla="*/ 732 h 736"/>
                  <a:gd name="T78" fmla="*/ 484 w 2641"/>
                  <a:gd name="T79" fmla="*/ 734 h 736"/>
                  <a:gd name="T80" fmla="*/ 476 w 2641"/>
                  <a:gd name="T81" fmla="*/ 734 h 736"/>
                  <a:gd name="T82" fmla="*/ 458 w 2641"/>
                  <a:gd name="T83" fmla="*/ 730 h 736"/>
                  <a:gd name="T84" fmla="*/ 447 w 2641"/>
                  <a:gd name="T85" fmla="*/ 734 h 736"/>
                  <a:gd name="T86" fmla="*/ 430 w 2641"/>
                  <a:gd name="T87" fmla="*/ 732 h 736"/>
                  <a:gd name="T88" fmla="*/ 392 w 2641"/>
                  <a:gd name="T89" fmla="*/ 734 h 736"/>
                  <a:gd name="T90" fmla="*/ 384 w 2641"/>
                  <a:gd name="T91" fmla="*/ 734 h 736"/>
                  <a:gd name="T92" fmla="*/ 374 w 2641"/>
                  <a:gd name="T93" fmla="*/ 730 h 736"/>
                  <a:gd name="T94" fmla="*/ 363 w 2641"/>
                  <a:gd name="T95" fmla="*/ 734 h 736"/>
                  <a:gd name="T96" fmla="*/ 334 w 2641"/>
                  <a:gd name="T97" fmla="*/ 730 h 736"/>
                  <a:gd name="T98" fmla="*/ 324 w 2641"/>
                  <a:gd name="T99" fmla="*/ 734 h 736"/>
                  <a:gd name="T100" fmla="*/ 257 w 2641"/>
                  <a:gd name="T101" fmla="*/ 732 h 736"/>
                  <a:gd name="T102" fmla="*/ 250 w 2641"/>
                  <a:gd name="T103" fmla="*/ 734 h 736"/>
                  <a:gd name="T104" fmla="*/ 241 w 2641"/>
                  <a:gd name="T105" fmla="*/ 734 h 736"/>
                  <a:gd name="T106" fmla="*/ 217 w 2641"/>
                  <a:gd name="T107" fmla="*/ 732 h 736"/>
                  <a:gd name="T108" fmla="*/ 203 w 2641"/>
                  <a:gd name="T109" fmla="*/ 734 h 736"/>
                  <a:gd name="T110" fmla="*/ 194 w 2641"/>
                  <a:gd name="T111" fmla="*/ 734 h 736"/>
                  <a:gd name="T112" fmla="*/ 137 w 2641"/>
                  <a:gd name="T113" fmla="*/ 732 h 736"/>
                  <a:gd name="T114" fmla="*/ 88 w 2641"/>
                  <a:gd name="T115" fmla="*/ 734 h 736"/>
                  <a:gd name="T116" fmla="*/ 79 w 2641"/>
                  <a:gd name="T117" fmla="*/ 734 h 7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641"/>
                  <a:gd name="T178" fmla="*/ 0 h 736"/>
                  <a:gd name="T179" fmla="*/ 2641 w 2641"/>
                  <a:gd name="T180" fmla="*/ 736 h 7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641" h="736">
                    <a:moveTo>
                      <a:pt x="2641" y="0"/>
                    </a:moveTo>
                    <a:lnTo>
                      <a:pt x="2641" y="47"/>
                    </a:lnTo>
                    <a:lnTo>
                      <a:pt x="2581" y="47"/>
                    </a:lnTo>
                    <a:lnTo>
                      <a:pt x="2580" y="46"/>
                    </a:lnTo>
                    <a:lnTo>
                      <a:pt x="2579" y="45"/>
                    </a:lnTo>
                    <a:lnTo>
                      <a:pt x="2578" y="44"/>
                    </a:lnTo>
                    <a:lnTo>
                      <a:pt x="2576" y="44"/>
                    </a:lnTo>
                    <a:lnTo>
                      <a:pt x="2574" y="44"/>
                    </a:lnTo>
                    <a:lnTo>
                      <a:pt x="2573" y="45"/>
                    </a:lnTo>
                    <a:lnTo>
                      <a:pt x="2572" y="46"/>
                    </a:lnTo>
                    <a:lnTo>
                      <a:pt x="2572" y="47"/>
                    </a:lnTo>
                    <a:lnTo>
                      <a:pt x="2569" y="47"/>
                    </a:lnTo>
                    <a:lnTo>
                      <a:pt x="2568" y="46"/>
                    </a:lnTo>
                    <a:lnTo>
                      <a:pt x="2567" y="45"/>
                    </a:lnTo>
                    <a:lnTo>
                      <a:pt x="2566" y="44"/>
                    </a:lnTo>
                    <a:lnTo>
                      <a:pt x="2564" y="44"/>
                    </a:lnTo>
                    <a:lnTo>
                      <a:pt x="2563" y="44"/>
                    </a:lnTo>
                    <a:lnTo>
                      <a:pt x="2561" y="45"/>
                    </a:lnTo>
                    <a:lnTo>
                      <a:pt x="2560" y="46"/>
                    </a:lnTo>
                    <a:lnTo>
                      <a:pt x="2560" y="47"/>
                    </a:lnTo>
                    <a:lnTo>
                      <a:pt x="2557" y="47"/>
                    </a:lnTo>
                    <a:lnTo>
                      <a:pt x="2557" y="46"/>
                    </a:lnTo>
                    <a:lnTo>
                      <a:pt x="2556" y="45"/>
                    </a:lnTo>
                    <a:lnTo>
                      <a:pt x="2554" y="44"/>
                    </a:lnTo>
                    <a:lnTo>
                      <a:pt x="2553" y="44"/>
                    </a:lnTo>
                    <a:lnTo>
                      <a:pt x="2551" y="44"/>
                    </a:lnTo>
                    <a:lnTo>
                      <a:pt x="2549" y="45"/>
                    </a:lnTo>
                    <a:lnTo>
                      <a:pt x="2548" y="46"/>
                    </a:lnTo>
                    <a:lnTo>
                      <a:pt x="2548" y="47"/>
                    </a:lnTo>
                    <a:lnTo>
                      <a:pt x="2530" y="47"/>
                    </a:lnTo>
                    <a:lnTo>
                      <a:pt x="2530" y="46"/>
                    </a:lnTo>
                    <a:lnTo>
                      <a:pt x="2529" y="45"/>
                    </a:lnTo>
                    <a:lnTo>
                      <a:pt x="2527" y="44"/>
                    </a:lnTo>
                    <a:lnTo>
                      <a:pt x="2525" y="44"/>
                    </a:lnTo>
                    <a:lnTo>
                      <a:pt x="2524" y="44"/>
                    </a:lnTo>
                    <a:lnTo>
                      <a:pt x="2522" y="45"/>
                    </a:lnTo>
                    <a:lnTo>
                      <a:pt x="2521" y="46"/>
                    </a:lnTo>
                    <a:lnTo>
                      <a:pt x="2521" y="47"/>
                    </a:lnTo>
                    <a:lnTo>
                      <a:pt x="2430" y="47"/>
                    </a:lnTo>
                    <a:lnTo>
                      <a:pt x="2430" y="736"/>
                    </a:lnTo>
                    <a:lnTo>
                      <a:pt x="2130" y="736"/>
                    </a:lnTo>
                    <a:lnTo>
                      <a:pt x="2129" y="734"/>
                    </a:lnTo>
                    <a:lnTo>
                      <a:pt x="2128" y="733"/>
                    </a:lnTo>
                    <a:lnTo>
                      <a:pt x="2127" y="733"/>
                    </a:lnTo>
                    <a:lnTo>
                      <a:pt x="2125" y="732"/>
                    </a:lnTo>
                    <a:lnTo>
                      <a:pt x="2123" y="733"/>
                    </a:lnTo>
                    <a:lnTo>
                      <a:pt x="2122" y="733"/>
                    </a:lnTo>
                    <a:lnTo>
                      <a:pt x="2121" y="734"/>
                    </a:lnTo>
                    <a:lnTo>
                      <a:pt x="2121" y="736"/>
                    </a:lnTo>
                    <a:lnTo>
                      <a:pt x="2099" y="736"/>
                    </a:lnTo>
                    <a:lnTo>
                      <a:pt x="2098" y="734"/>
                    </a:lnTo>
                    <a:lnTo>
                      <a:pt x="2098" y="733"/>
                    </a:lnTo>
                    <a:lnTo>
                      <a:pt x="2096" y="733"/>
                    </a:lnTo>
                    <a:lnTo>
                      <a:pt x="2094" y="732"/>
                    </a:lnTo>
                    <a:lnTo>
                      <a:pt x="2093" y="733"/>
                    </a:lnTo>
                    <a:lnTo>
                      <a:pt x="2091" y="733"/>
                    </a:lnTo>
                    <a:lnTo>
                      <a:pt x="2090" y="734"/>
                    </a:lnTo>
                    <a:lnTo>
                      <a:pt x="2090" y="736"/>
                    </a:lnTo>
                    <a:lnTo>
                      <a:pt x="2059" y="736"/>
                    </a:lnTo>
                    <a:lnTo>
                      <a:pt x="2058" y="734"/>
                    </a:lnTo>
                    <a:lnTo>
                      <a:pt x="2058" y="733"/>
                    </a:lnTo>
                    <a:lnTo>
                      <a:pt x="2056" y="733"/>
                    </a:lnTo>
                    <a:lnTo>
                      <a:pt x="2054" y="732"/>
                    </a:lnTo>
                    <a:lnTo>
                      <a:pt x="2053" y="733"/>
                    </a:lnTo>
                    <a:lnTo>
                      <a:pt x="2051" y="733"/>
                    </a:lnTo>
                    <a:lnTo>
                      <a:pt x="2050" y="734"/>
                    </a:lnTo>
                    <a:lnTo>
                      <a:pt x="2050" y="736"/>
                    </a:lnTo>
                    <a:lnTo>
                      <a:pt x="2040" y="736"/>
                    </a:lnTo>
                    <a:lnTo>
                      <a:pt x="2040" y="734"/>
                    </a:lnTo>
                    <a:lnTo>
                      <a:pt x="2039" y="733"/>
                    </a:lnTo>
                    <a:lnTo>
                      <a:pt x="2037" y="733"/>
                    </a:lnTo>
                    <a:lnTo>
                      <a:pt x="2036" y="732"/>
                    </a:lnTo>
                    <a:lnTo>
                      <a:pt x="2034" y="733"/>
                    </a:lnTo>
                    <a:lnTo>
                      <a:pt x="2033" y="733"/>
                    </a:lnTo>
                    <a:lnTo>
                      <a:pt x="2032" y="734"/>
                    </a:lnTo>
                    <a:lnTo>
                      <a:pt x="2031" y="736"/>
                    </a:lnTo>
                    <a:lnTo>
                      <a:pt x="2006" y="736"/>
                    </a:lnTo>
                    <a:lnTo>
                      <a:pt x="2006" y="734"/>
                    </a:lnTo>
                    <a:lnTo>
                      <a:pt x="2005" y="733"/>
                    </a:lnTo>
                    <a:lnTo>
                      <a:pt x="2004" y="733"/>
                    </a:lnTo>
                    <a:lnTo>
                      <a:pt x="2002" y="732"/>
                    </a:lnTo>
                    <a:lnTo>
                      <a:pt x="2000" y="733"/>
                    </a:lnTo>
                    <a:lnTo>
                      <a:pt x="1999" y="733"/>
                    </a:lnTo>
                    <a:lnTo>
                      <a:pt x="1998" y="734"/>
                    </a:lnTo>
                    <a:lnTo>
                      <a:pt x="1997" y="736"/>
                    </a:lnTo>
                    <a:lnTo>
                      <a:pt x="1986" y="736"/>
                    </a:lnTo>
                    <a:lnTo>
                      <a:pt x="1986" y="734"/>
                    </a:lnTo>
                    <a:lnTo>
                      <a:pt x="1985" y="733"/>
                    </a:lnTo>
                    <a:lnTo>
                      <a:pt x="1983" y="733"/>
                    </a:lnTo>
                    <a:lnTo>
                      <a:pt x="1982" y="732"/>
                    </a:lnTo>
                    <a:lnTo>
                      <a:pt x="1980" y="733"/>
                    </a:lnTo>
                    <a:lnTo>
                      <a:pt x="1978" y="733"/>
                    </a:lnTo>
                    <a:lnTo>
                      <a:pt x="1978" y="734"/>
                    </a:lnTo>
                    <a:lnTo>
                      <a:pt x="1977" y="736"/>
                    </a:lnTo>
                    <a:lnTo>
                      <a:pt x="1924" y="736"/>
                    </a:lnTo>
                    <a:lnTo>
                      <a:pt x="1923" y="734"/>
                    </a:lnTo>
                    <a:lnTo>
                      <a:pt x="1922" y="733"/>
                    </a:lnTo>
                    <a:lnTo>
                      <a:pt x="1921" y="733"/>
                    </a:lnTo>
                    <a:lnTo>
                      <a:pt x="1919" y="732"/>
                    </a:lnTo>
                    <a:lnTo>
                      <a:pt x="1917" y="733"/>
                    </a:lnTo>
                    <a:lnTo>
                      <a:pt x="1916" y="733"/>
                    </a:lnTo>
                    <a:lnTo>
                      <a:pt x="1915" y="734"/>
                    </a:lnTo>
                    <a:lnTo>
                      <a:pt x="1915" y="736"/>
                    </a:lnTo>
                    <a:lnTo>
                      <a:pt x="1673" y="736"/>
                    </a:lnTo>
                    <a:lnTo>
                      <a:pt x="1673" y="734"/>
                    </a:lnTo>
                    <a:lnTo>
                      <a:pt x="1672" y="733"/>
                    </a:lnTo>
                    <a:lnTo>
                      <a:pt x="1670" y="733"/>
                    </a:lnTo>
                    <a:lnTo>
                      <a:pt x="1669" y="732"/>
                    </a:lnTo>
                    <a:lnTo>
                      <a:pt x="1667" y="733"/>
                    </a:lnTo>
                    <a:lnTo>
                      <a:pt x="1665" y="733"/>
                    </a:lnTo>
                    <a:lnTo>
                      <a:pt x="1665" y="734"/>
                    </a:lnTo>
                    <a:lnTo>
                      <a:pt x="1664" y="736"/>
                    </a:lnTo>
                    <a:lnTo>
                      <a:pt x="1621" y="736"/>
                    </a:lnTo>
                    <a:lnTo>
                      <a:pt x="1621" y="734"/>
                    </a:lnTo>
                    <a:lnTo>
                      <a:pt x="1620" y="733"/>
                    </a:lnTo>
                    <a:lnTo>
                      <a:pt x="1618" y="733"/>
                    </a:lnTo>
                    <a:lnTo>
                      <a:pt x="1617" y="732"/>
                    </a:lnTo>
                    <a:lnTo>
                      <a:pt x="1615" y="733"/>
                    </a:lnTo>
                    <a:lnTo>
                      <a:pt x="1614" y="733"/>
                    </a:lnTo>
                    <a:lnTo>
                      <a:pt x="1613" y="734"/>
                    </a:lnTo>
                    <a:lnTo>
                      <a:pt x="1612" y="736"/>
                    </a:lnTo>
                    <a:lnTo>
                      <a:pt x="1510" y="736"/>
                    </a:lnTo>
                    <a:lnTo>
                      <a:pt x="1510" y="734"/>
                    </a:lnTo>
                    <a:lnTo>
                      <a:pt x="1509" y="733"/>
                    </a:lnTo>
                    <a:lnTo>
                      <a:pt x="1507" y="733"/>
                    </a:lnTo>
                    <a:lnTo>
                      <a:pt x="1505" y="732"/>
                    </a:lnTo>
                    <a:lnTo>
                      <a:pt x="1504" y="733"/>
                    </a:lnTo>
                    <a:lnTo>
                      <a:pt x="1502" y="733"/>
                    </a:lnTo>
                    <a:lnTo>
                      <a:pt x="1501" y="734"/>
                    </a:lnTo>
                    <a:lnTo>
                      <a:pt x="1501" y="736"/>
                    </a:lnTo>
                    <a:lnTo>
                      <a:pt x="1415" y="736"/>
                    </a:lnTo>
                    <a:lnTo>
                      <a:pt x="1415" y="734"/>
                    </a:lnTo>
                    <a:lnTo>
                      <a:pt x="1414" y="733"/>
                    </a:lnTo>
                    <a:lnTo>
                      <a:pt x="1413" y="733"/>
                    </a:lnTo>
                    <a:lnTo>
                      <a:pt x="1411" y="732"/>
                    </a:lnTo>
                    <a:lnTo>
                      <a:pt x="1409" y="733"/>
                    </a:lnTo>
                    <a:lnTo>
                      <a:pt x="1408" y="733"/>
                    </a:lnTo>
                    <a:lnTo>
                      <a:pt x="1407" y="734"/>
                    </a:lnTo>
                    <a:lnTo>
                      <a:pt x="1406" y="736"/>
                    </a:lnTo>
                    <a:lnTo>
                      <a:pt x="1298" y="736"/>
                    </a:lnTo>
                    <a:lnTo>
                      <a:pt x="1298" y="734"/>
                    </a:lnTo>
                    <a:lnTo>
                      <a:pt x="1297" y="733"/>
                    </a:lnTo>
                    <a:lnTo>
                      <a:pt x="1295" y="733"/>
                    </a:lnTo>
                    <a:lnTo>
                      <a:pt x="1294" y="732"/>
                    </a:lnTo>
                    <a:lnTo>
                      <a:pt x="1292" y="733"/>
                    </a:lnTo>
                    <a:lnTo>
                      <a:pt x="1290" y="733"/>
                    </a:lnTo>
                    <a:lnTo>
                      <a:pt x="1290" y="734"/>
                    </a:lnTo>
                    <a:lnTo>
                      <a:pt x="1289" y="736"/>
                    </a:lnTo>
                    <a:lnTo>
                      <a:pt x="1124" y="736"/>
                    </a:lnTo>
                    <a:lnTo>
                      <a:pt x="1123" y="734"/>
                    </a:lnTo>
                    <a:lnTo>
                      <a:pt x="1122" y="733"/>
                    </a:lnTo>
                    <a:lnTo>
                      <a:pt x="1121" y="733"/>
                    </a:lnTo>
                    <a:lnTo>
                      <a:pt x="1119" y="732"/>
                    </a:lnTo>
                    <a:lnTo>
                      <a:pt x="1118" y="733"/>
                    </a:lnTo>
                    <a:lnTo>
                      <a:pt x="1116" y="733"/>
                    </a:lnTo>
                    <a:lnTo>
                      <a:pt x="1115" y="734"/>
                    </a:lnTo>
                    <a:lnTo>
                      <a:pt x="1115" y="736"/>
                    </a:lnTo>
                    <a:lnTo>
                      <a:pt x="1023" y="736"/>
                    </a:lnTo>
                    <a:lnTo>
                      <a:pt x="1023" y="734"/>
                    </a:lnTo>
                    <a:lnTo>
                      <a:pt x="1022" y="733"/>
                    </a:lnTo>
                    <a:lnTo>
                      <a:pt x="1020" y="733"/>
                    </a:lnTo>
                    <a:lnTo>
                      <a:pt x="1018" y="732"/>
                    </a:lnTo>
                    <a:lnTo>
                      <a:pt x="1017" y="733"/>
                    </a:lnTo>
                    <a:lnTo>
                      <a:pt x="1015" y="733"/>
                    </a:lnTo>
                    <a:lnTo>
                      <a:pt x="1014" y="734"/>
                    </a:lnTo>
                    <a:lnTo>
                      <a:pt x="1014" y="736"/>
                    </a:lnTo>
                    <a:lnTo>
                      <a:pt x="960" y="736"/>
                    </a:lnTo>
                    <a:lnTo>
                      <a:pt x="959" y="734"/>
                    </a:lnTo>
                    <a:lnTo>
                      <a:pt x="958" y="733"/>
                    </a:lnTo>
                    <a:lnTo>
                      <a:pt x="957" y="733"/>
                    </a:lnTo>
                    <a:lnTo>
                      <a:pt x="955" y="732"/>
                    </a:lnTo>
                    <a:lnTo>
                      <a:pt x="953" y="733"/>
                    </a:lnTo>
                    <a:lnTo>
                      <a:pt x="952" y="733"/>
                    </a:lnTo>
                    <a:lnTo>
                      <a:pt x="951" y="734"/>
                    </a:lnTo>
                    <a:lnTo>
                      <a:pt x="951" y="736"/>
                    </a:lnTo>
                    <a:lnTo>
                      <a:pt x="937" y="736"/>
                    </a:lnTo>
                    <a:lnTo>
                      <a:pt x="937" y="734"/>
                    </a:lnTo>
                    <a:lnTo>
                      <a:pt x="936" y="733"/>
                    </a:lnTo>
                    <a:lnTo>
                      <a:pt x="934" y="733"/>
                    </a:lnTo>
                    <a:lnTo>
                      <a:pt x="933" y="732"/>
                    </a:lnTo>
                    <a:lnTo>
                      <a:pt x="931" y="733"/>
                    </a:lnTo>
                    <a:lnTo>
                      <a:pt x="929" y="733"/>
                    </a:lnTo>
                    <a:lnTo>
                      <a:pt x="928" y="734"/>
                    </a:lnTo>
                    <a:lnTo>
                      <a:pt x="928" y="736"/>
                    </a:lnTo>
                    <a:lnTo>
                      <a:pt x="885" y="736"/>
                    </a:lnTo>
                    <a:lnTo>
                      <a:pt x="885" y="734"/>
                    </a:lnTo>
                    <a:lnTo>
                      <a:pt x="884" y="733"/>
                    </a:lnTo>
                    <a:lnTo>
                      <a:pt x="882" y="733"/>
                    </a:lnTo>
                    <a:lnTo>
                      <a:pt x="881" y="732"/>
                    </a:lnTo>
                    <a:lnTo>
                      <a:pt x="879" y="733"/>
                    </a:lnTo>
                    <a:lnTo>
                      <a:pt x="878" y="733"/>
                    </a:lnTo>
                    <a:lnTo>
                      <a:pt x="877" y="734"/>
                    </a:lnTo>
                    <a:lnTo>
                      <a:pt x="876" y="736"/>
                    </a:lnTo>
                    <a:lnTo>
                      <a:pt x="750" y="736"/>
                    </a:lnTo>
                    <a:lnTo>
                      <a:pt x="750" y="734"/>
                    </a:lnTo>
                    <a:lnTo>
                      <a:pt x="749" y="733"/>
                    </a:lnTo>
                    <a:lnTo>
                      <a:pt x="748" y="733"/>
                    </a:lnTo>
                    <a:lnTo>
                      <a:pt x="746" y="732"/>
                    </a:lnTo>
                    <a:lnTo>
                      <a:pt x="744" y="733"/>
                    </a:lnTo>
                    <a:lnTo>
                      <a:pt x="743" y="733"/>
                    </a:lnTo>
                    <a:lnTo>
                      <a:pt x="742" y="734"/>
                    </a:lnTo>
                    <a:lnTo>
                      <a:pt x="741" y="736"/>
                    </a:lnTo>
                    <a:lnTo>
                      <a:pt x="730" y="736"/>
                    </a:lnTo>
                    <a:lnTo>
                      <a:pt x="730" y="734"/>
                    </a:lnTo>
                    <a:lnTo>
                      <a:pt x="729" y="733"/>
                    </a:lnTo>
                    <a:lnTo>
                      <a:pt x="728" y="733"/>
                    </a:lnTo>
                    <a:lnTo>
                      <a:pt x="726" y="732"/>
                    </a:lnTo>
                    <a:lnTo>
                      <a:pt x="724" y="733"/>
                    </a:lnTo>
                    <a:lnTo>
                      <a:pt x="723" y="733"/>
                    </a:lnTo>
                    <a:lnTo>
                      <a:pt x="722" y="734"/>
                    </a:lnTo>
                    <a:lnTo>
                      <a:pt x="721" y="736"/>
                    </a:lnTo>
                    <a:lnTo>
                      <a:pt x="701" y="736"/>
                    </a:lnTo>
                    <a:lnTo>
                      <a:pt x="701" y="734"/>
                    </a:lnTo>
                    <a:lnTo>
                      <a:pt x="700" y="733"/>
                    </a:lnTo>
                    <a:lnTo>
                      <a:pt x="698" y="733"/>
                    </a:lnTo>
                    <a:lnTo>
                      <a:pt x="696" y="732"/>
                    </a:lnTo>
                    <a:lnTo>
                      <a:pt x="695" y="733"/>
                    </a:lnTo>
                    <a:lnTo>
                      <a:pt x="693" y="733"/>
                    </a:lnTo>
                    <a:lnTo>
                      <a:pt x="692" y="734"/>
                    </a:lnTo>
                    <a:lnTo>
                      <a:pt x="692" y="736"/>
                    </a:lnTo>
                    <a:lnTo>
                      <a:pt x="672" y="736"/>
                    </a:lnTo>
                    <a:lnTo>
                      <a:pt x="671" y="734"/>
                    </a:lnTo>
                    <a:lnTo>
                      <a:pt x="670" y="733"/>
                    </a:lnTo>
                    <a:lnTo>
                      <a:pt x="669" y="733"/>
                    </a:lnTo>
                    <a:lnTo>
                      <a:pt x="667" y="732"/>
                    </a:lnTo>
                    <a:lnTo>
                      <a:pt x="665" y="733"/>
                    </a:lnTo>
                    <a:lnTo>
                      <a:pt x="664" y="733"/>
                    </a:lnTo>
                    <a:lnTo>
                      <a:pt x="663" y="734"/>
                    </a:lnTo>
                    <a:lnTo>
                      <a:pt x="663" y="736"/>
                    </a:lnTo>
                    <a:lnTo>
                      <a:pt x="584" y="736"/>
                    </a:lnTo>
                    <a:lnTo>
                      <a:pt x="583" y="734"/>
                    </a:lnTo>
                    <a:lnTo>
                      <a:pt x="582" y="733"/>
                    </a:lnTo>
                    <a:lnTo>
                      <a:pt x="581" y="733"/>
                    </a:lnTo>
                    <a:lnTo>
                      <a:pt x="579" y="732"/>
                    </a:lnTo>
                    <a:lnTo>
                      <a:pt x="577" y="733"/>
                    </a:lnTo>
                    <a:lnTo>
                      <a:pt x="576" y="733"/>
                    </a:lnTo>
                    <a:lnTo>
                      <a:pt x="575" y="734"/>
                    </a:lnTo>
                    <a:lnTo>
                      <a:pt x="575" y="736"/>
                    </a:lnTo>
                    <a:lnTo>
                      <a:pt x="484" y="736"/>
                    </a:lnTo>
                    <a:lnTo>
                      <a:pt x="484" y="734"/>
                    </a:lnTo>
                    <a:lnTo>
                      <a:pt x="483" y="733"/>
                    </a:lnTo>
                    <a:lnTo>
                      <a:pt x="482" y="733"/>
                    </a:lnTo>
                    <a:lnTo>
                      <a:pt x="480" y="732"/>
                    </a:lnTo>
                    <a:lnTo>
                      <a:pt x="478" y="733"/>
                    </a:lnTo>
                    <a:lnTo>
                      <a:pt x="477" y="733"/>
                    </a:lnTo>
                    <a:lnTo>
                      <a:pt x="476" y="734"/>
                    </a:lnTo>
                    <a:lnTo>
                      <a:pt x="475" y="736"/>
                    </a:lnTo>
                    <a:lnTo>
                      <a:pt x="464" y="736"/>
                    </a:lnTo>
                    <a:lnTo>
                      <a:pt x="463" y="734"/>
                    </a:lnTo>
                    <a:lnTo>
                      <a:pt x="462" y="732"/>
                    </a:lnTo>
                    <a:lnTo>
                      <a:pt x="461" y="731"/>
                    </a:lnTo>
                    <a:lnTo>
                      <a:pt x="458" y="730"/>
                    </a:lnTo>
                    <a:lnTo>
                      <a:pt x="456" y="729"/>
                    </a:lnTo>
                    <a:lnTo>
                      <a:pt x="454" y="729"/>
                    </a:lnTo>
                    <a:lnTo>
                      <a:pt x="451" y="730"/>
                    </a:lnTo>
                    <a:lnTo>
                      <a:pt x="449" y="731"/>
                    </a:lnTo>
                    <a:lnTo>
                      <a:pt x="448" y="732"/>
                    </a:lnTo>
                    <a:lnTo>
                      <a:pt x="447" y="734"/>
                    </a:lnTo>
                    <a:lnTo>
                      <a:pt x="446" y="736"/>
                    </a:lnTo>
                    <a:lnTo>
                      <a:pt x="435" y="736"/>
                    </a:lnTo>
                    <a:lnTo>
                      <a:pt x="435" y="734"/>
                    </a:lnTo>
                    <a:lnTo>
                      <a:pt x="434" y="733"/>
                    </a:lnTo>
                    <a:lnTo>
                      <a:pt x="432" y="733"/>
                    </a:lnTo>
                    <a:lnTo>
                      <a:pt x="430" y="732"/>
                    </a:lnTo>
                    <a:lnTo>
                      <a:pt x="429" y="733"/>
                    </a:lnTo>
                    <a:lnTo>
                      <a:pt x="427" y="733"/>
                    </a:lnTo>
                    <a:lnTo>
                      <a:pt x="426" y="734"/>
                    </a:lnTo>
                    <a:lnTo>
                      <a:pt x="426" y="736"/>
                    </a:lnTo>
                    <a:lnTo>
                      <a:pt x="392" y="736"/>
                    </a:lnTo>
                    <a:lnTo>
                      <a:pt x="392" y="734"/>
                    </a:lnTo>
                    <a:lnTo>
                      <a:pt x="391" y="733"/>
                    </a:lnTo>
                    <a:lnTo>
                      <a:pt x="389" y="733"/>
                    </a:lnTo>
                    <a:lnTo>
                      <a:pt x="388" y="732"/>
                    </a:lnTo>
                    <a:lnTo>
                      <a:pt x="386" y="733"/>
                    </a:lnTo>
                    <a:lnTo>
                      <a:pt x="384" y="733"/>
                    </a:lnTo>
                    <a:lnTo>
                      <a:pt x="384" y="734"/>
                    </a:lnTo>
                    <a:lnTo>
                      <a:pt x="383" y="736"/>
                    </a:lnTo>
                    <a:lnTo>
                      <a:pt x="379" y="736"/>
                    </a:lnTo>
                    <a:lnTo>
                      <a:pt x="378" y="734"/>
                    </a:lnTo>
                    <a:lnTo>
                      <a:pt x="377" y="732"/>
                    </a:lnTo>
                    <a:lnTo>
                      <a:pt x="376" y="731"/>
                    </a:lnTo>
                    <a:lnTo>
                      <a:pt x="374" y="730"/>
                    </a:lnTo>
                    <a:lnTo>
                      <a:pt x="372" y="730"/>
                    </a:lnTo>
                    <a:lnTo>
                      <a:pt x="370" y="730"/>
                    </a:lnTo>
                    <a:lnTo>
                      <a:pt x="368" y="730"/>
                    </a:lnTo>
                    <a:lnTo>
                      <a:pt x="366" y="731"/>
                    </a:lnTo>
                    <a:lnTo>
                      <a:pt x="364" y="732"/>
                    </a:lnTo>
                    <a:lnTo>
                      <a:pt x="363" y="734"/>
                    </a:lnTo>
                    <a:lnTo>
                      <a:pt x="363" y="736"/>
                    </a:lnTo>
                    <a:lnTo>
                      <a:pt x="338" y="736"/>
                    </a:lnTo>
                    <a:lnTo>
                      <a:pt x="338" y="734"/>
                    </a:lnTo>
                    <a:lnTo>
                      <a:pt x="337" y="733"/>
                    </a:lnTo>
                    <a:lnTo>
                      <a:pt x="335" y="731"/>
                    </a:lnTo>
                    <a:lnTo>
                      <a:pt x="334" y="730"/>
                    </a:lnTo>
                    <a:lnTo>
                      <a:pt x="332" y="730"/>
                    </a:lnTo>
                    <a:lnTo>
                      <a:pt x="330" y="730"/>
                    </a:lnTo>
                    <a:lnTo>
                      <a:pt x="328" y="730"/>
                    </a:lnTo>
                    <a:lnTo>
                      <a:pt x="326" y="731"/>
                    </a:lnTo>
                    <a:lnTo>
                      <a:pt x="324" y="733"/>
                    </a:lnTo>
                    <a:lnTo>
                      <a:pt x="324" y="734"/>
                    </a:lnTo>
                    <a:lnTo>
                      <a:pt x="323" y="736"/>
                    </a:lnTo>
                    <a:lnTo>
                      <a:pt x="261" y="736"/>
                    </a:lnTo>
                    <a:lnTo>
                      <a:pt x="261" y="734"/>
                    </a:lnTo>
                    <a:lnTo>
                      <a:pt x="260" y="733"/>
                    </a:lnTo>
                    <a:lnTo>
                      <a:pt x="258" y="733"/>
                    </a:lnTo>
                    <a:lnTo>
                      <a:pt x="257" y="732"/>
                    </a:lnTo>
                    <a:lnTo>
                      <a:pt x="255" y="733"/>
                    </a:lnTo>
                    <a:lnTo>
                      <a:pt x="253" y="733"/>
                    </a:lnTo>
                    <a:lnTo>
                      <a:pt x="252" y="734"/>
                    </a:lnTo>
                    <a:lnTo>
                      <a:pt x="252" y="736"/>
                    </a:lnTo>
                    <a:lnTo>
                      <a:pt x="250" y="736"/>
                    </a:lnTo>
                    <a:lnTo>
                      <a:pt x="250" y="734"/>
                    </a:lnTo>
                    <a:lnTo>
                      <a:pt x="249" y="733"/>
                    </a:lnTo>
                    <a:lnTo>
                      <a:pt x="247" y="733"/>
                    </a:lnTo>
                    <a:lnTo>
                      <a:pt x="246" y="732"/>
                    </a:lnTo>
                    <a:lnTo>
                      <a:pt x="244" y="733"/>
                    </a:lnTo>
                    <a:lnTo>
                      <a:pt x="242" y="733"/>
                    </a:lnTo>
                    <a:lnTo>
                      <a:pt x="241" y="734"/>
                    </a:lnTo>
                    <a:lnTo>
                      <a:pt x="241" y="736"/>
                    </a:lnTo>
                    <a:lnTo>
                      <a:pt x="221" y="736"/>
                    </a:lnTo>
                    <a:lnTo>
                      <a:pt x="221" y="734"/>
                    </a:lnTo>
                    <a:lnTo>
                      <a:pt x="220" y="733"/>
                    </a:lnTo>
                    <a:lnTo>
                      <a:pt x="218" y="733"/>
                    </a:lnTo>
                    <a:lnTo>
                      <a:pt x="217" y="732"/>
                    </a:lnTo>
                    <a:lnTo>
                      <a:pt x="215" y="733"/>
                    </a:lnTo>
                    <a:lnTo>
                      <a:pt x="214" y="733"/>
                    </a:lnTo>
                    <a:lnTo>
                      <a:pt x="213" y="734"/>
                    </a:lnTo>
                    <a:lnTo>
                      <a:pt x="212" y="736"/>
                    </a:lnTo>
                    <a:lnTo>
                      <a:pt x="203" y="736"/>
                    </a:lnTo>
                    <a:lnTo>
                      <a:pt x="203" y="734"/>
                    </a:lnTo>
                    <a:lnTo>
                      <a:pt x="202" y="733"/>
                    </a:lnTo>
                    <a:lnTo>
                      <a:pt x="200" y="733"/>
                    </a:lnTo>
                    <a:lnTo>
                      <a:pt x="199" y="732"/>
                    </a:lnTo>
                    <a:lnTo>
                      <a:pt x="197" y="733"/>
                    </a:lnTo>
                    <a:lnTo>
                      <a:pt x="195" y="733"/>
                    </a:lnTo>
                    <a:lnTo>
                      <a:pt x="194" y="734"/>
                    </a:lnTo>
                    <a:lnTo>
                      <a:pt x="194" y="736"/>
                    </a:lnTo>
                    <a:lnTo>
                      <a:pt x="141" y="736"/>
                    </a:lnTo>
                    <a:lnTo>
                      <a:pt x="141" y="734"/>
                    </a:lnTo>
                    <a:lnTo>
                      <a:pt x="140" y="733"/>
                    </a:lnTo>
                    <a:lnTo>
                      <a:pt x="139" y="733"/>
                    </a:lnTo>
                    <a:lnTo>
                      <a:pt x="137" y="732"/>
                    </a:lnTo>
                    <a:lnTo>
                      <a:pt x="135" y="733"/>
                    </a:lnTo>
                    <a:lnTo>
                      <a:pt x="134" y="733"/>
                    </a:lnTo>
                    <a:lnTo>
                      <a:pt x="133" y="734"/>
                    </a:lnTo>
                    <a:lnTo>
                      <a:pt x="132" y="736"/>
                    </a:lnTo>
                    <a:lnTo>
                      <a:pt x="88" y="736"/>
                    </a:lnTo>
                    <a:lnTo>
                      <a:pt x="88" y="734"/>
                    </a:lnTo>
                    <a:lnTo>
                      <a:pt x="87" y="733"/>
                    </a:lnTo>
                    <a:lnTo>
                      <a:pt x="85" y="733"/>
                    </a:lnTo>
                    <a:lnTo>
                      <a:pt x="84" y="732"/>
                    </a:lnTo>
                    <a:lnTo>
                      <a:pt x="82" y="733"/>
                    </a:lnTo>
                    <a:lnTo>
                      <a:pt x="81" y="733"/>
                    </a:lnTo>
                    <a:lnTo>
                      <a:pt x="79" y="734"/>
                    </a:lnTo>
                    <a:lnTo>
                      <a:pt x="79" y="736"/>
                    </a:lnTo>
                    <a:lnTo>
                      <a:pt x="0" y="736"/>
                    </a:lnTo>
                    <a:lnTo>
                      <a:pt x="0" y="72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5" name="Freeform 767"/>
              <p:cNvSpPr>
                <a:spLocks/>
              </p:cNvSpPr>
              <p:nvPr/>
            </p:nvSpPr>
            <p:spPr bwMode="auto">
              <a:xfrm>
                <a:off x="1752" y="26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6" name="Freeform 768"/>
              <p:cNvSpPr>
                <a:spLocks/>
              </p:cNvSpPr>
              <p:nvPr/>
            </p:nvSpPr>
            <p:spPr bwMode="auto">
              <a:xfrm>
                <a:off x="1797" y="1216"/>
                <a:ext cx="3080" cy="1469"/>
              </a:xfrm>
              <a:custGeom>
                <a:avLst/>
                <a:gdLst>
                  <a:gd name="T0" fmla="*/ 3010 w 3080"/>
                  <a:gd name="T1" fmla="*/ 455 h 1469"/>
                  <a:gd name="T2" fmla="*/ 2999 w 3080"/>
                  <a:gd name="T3" fmla="*/ 456 h 1469"/>
                  <a:gd name="T4" fmla="*/ 2976 w 3080"/>
                  <a:gd name="T5" fmla="*/ 459 h 1469"/>
                  <a:gd name="T6" fmla="*/ 2967 w 3080"/>
                  <a:gd name="T7" fmla="*/ 457 h 1469"/>
                  <a:gd name="T8" fmla="*/ 2942 w 3080"/>
                  <a:gd name="T9" fmla="*/ 456 h 1469"/>
                  <a:gd name="T10" fmla="*/ 2898 w 3080"/>
                  <a:gd name="T11" fmla="*/ 1467 h 1469"/>
                  <a:gd name="T12" fmla="*/ 2889 w 3080"/>
                  <a:gd name="T13" fmla="*/ 1469 h 1469"/>
                  <a:gd name="T14" fmla="*/ 2650 w 3080"/>
                  <a:gd name="T15" fmla="*/ 1466 h 1469"/>
                  <a:gd name="T16" fmla="*/ 2588 w 3080"/>
                  <a:gd name="T17" fmla="*/ 1465 h 1469"/>
                  <a:gd name="T18" fmla="*/ 2479 w 3080"/>
                  <a:gd name="T19" fmla="*/ 1466 h 1469"/>
                  <a:gd name="T20" fmla="*/ 2467 w 3080"/>
                  <a:gd name="T21" fmla="*/ 1469 h 1469"/>
                  <a:gd name="T22" fmla="*/ 2459 w 3080"/>
                  <a:gd name="T23" fmla="*/ 1467 h 1469"/>
                  <a:gd name="T24" fmla="*/ 2389 w 3080"/>
                  <a:gd name="T25" fmla="*/ 1465 h 1469"/>
                  <a:gd name="T26" fmla="*/ 2088 w 3080"/>
                  <a:gd name="T27" fmla="*/ 1465 h 1469"/>
                  <a:gd name="T28" fmla="*/ 2059 w 3080"/>
                  <a:gd name="T29" fmla="*/ 1467 h 1469"/>
                  <a:gd name="T30" fmla="*/ 2051 w 3080"/>
                  <a:gd name="T31" fmla="*/ 1469 h 1469"/>
                  <a:gd name="T32" fmla="*/ 2012 w 3080"/>
                  <a:gd name="T33" fmla="*/ 1466 h 1469"/>
                  <a:gd name="T34" fmla="*/ 1997 w 3080"/>
                  <a:gd name="T35" fmla="*/ 1465 h 1469"/>
                  <a:gd name="T36" fmla="*/ 1966 w 3080"/>
                  <a:gd name="T37" fmla="*/ 1466 h 1469"/>
                  <a:gd name="T38" fmla="*/ 1947 w 3080"/>
                  <a:gd name="T39" fmla="*/ 1469 h 1469"/>
                  <a:gd name="T40" fmla="*/ 1939 w 3080"/>
                  <a:gd name="T41" fmla="*/ 1467 h 1469"/>
                  <a:gd name="T42" fmla="*/ 1878 w 3080"/>
                  <a:gd name="T43" fmla="*/ 1465 h 1469"/>
                  <a:gd name="T44" fmla="*/ 1675 w 3080"/>
                  <a:gd name="T45" fmla="*/ 1465 h 1469"/>
                  <a:gd name="T46" fmla="*/ 1634 w 3080"/>
                  <a:gd name="T47" fmla="*/ 1467 h 1469"/>
                  <a:gd name="T48" fmla="*/ 1625 w 3080"/>
                  <a:gd name="T49" fmla="*/ 1469 h 1469"/>
                  <a:gd name="T50" fmla="*/ 1463 w 3080"/>
                  <a:gd name="T51" fmla="*/ 1466 h 1469"/>
                  <a:gd name="T52" fmla="*/ 1372 w 3080"/>
                  <a:gd name="T53" fmla="*/ 1465 h 1469"/>
                  <a:gd name="T54" fmla="*/ 1258 w 3080"/>
                  <a:gd name="T55" fmla="*/ 1466 h 1469"/>
                  <a:gd name="T56" fmla="*/ 1085 w 3080"/>
                  <a:gd name="T57" fmla="*/ 1469 h 1469"/>
                  <a:gd name="T58" fmla="*/ 1076 w 3080"/>
                  <a:gd name="T59" fmla="*/ 1467 h 1469"/>
                  <a:gd name="T60" fmla="*/ 978 w 3080"/>
                  <a:gd name="T61" fmla="*/ 1465 h 1469"/>
                  <a:gd name="T62" fmla="*/ 918 w 3080"/>
                  <a:gd name="T63" fmla="*/ 1465 h 1469"/>
                  <a:gd name="T64" fmla="*/ 898 w 3080"/>
                  <a:gd name="T65" fmla="*/ 1467 h 1469"/>
                  <a:gd name="T66" fmla="*/ 889 w 3080"/>
                  <a:gd name="T67" fmla="*/ 1469 h 1469"/>
                  <a:gd name="T68" fmla="*/ 839 w 3080"/>
                  <a:gd name="T69" fmla="*/ 1466 h 1469"/>
                  <a:gd name="T70" fmla="*/ 769 w 3080"/>
                  <a:gd name="T71" fmla="*/ 1465 h 1469"/>
                  <a:gd name="T72" fmla="*/ 710 w 3080"/>
                  <a:gd name="T73" fmla="*/ 1466 h 1469"/>
                  <a:gd name="T74" fmla="*/ 691 w 3080"/>
                  <a:gd name="T75" fmla="*/ 1469 h 1469"/>
                  <a:gd name="T76" fmla="*/ 683 w 3080"/>
                  <a:gd name="T77" fmla="*/ 1467 h 1469"/>
                  <a:gd name="T78" fmla="*/ 656 w 3080"/>
                  <a:gd name="T79" fmla="*/ 1465 h 1469"/>
                  <a:gd name="T80" fmla="*/ 630 w 3080"/>
                  <a:gd name="T81" fmla="*/ 1465 h 1469"/>
                  <a:gd name="T82" fmla="*/ 544 w 3080"/>
                  <a:gd name="T83" fmla="*/ 1467 h 1469"/>
                  <a:gd name="T84" fmla="*/ 536 w 3080"/>
                  <a:gd name="T85" fmla="*/ 1469 h 1469"/>
                  <a:gd name="T86" fmla="*/ 438 w 3080"/>
                  <a:gd name="T87" fmla="*/ 1466 h 1469"/>
                  <a:gd name="T88" fmla="*/ 419 w 3080"/>
                  <a:gd name="T89" fmla="*/ 1463 h 1469"/>
                  <a:gd name="T90" fmla="*/ 407 w 3080"/>
                  <a:gd name="T91" fmla="*/ 1469 h 1469"/>
                  <a:gd name="T92" fmla="*/ 388 w 3080"/>
                  <a:gd name="T93" fmla="*/ 1466 h 1469"/>
                  <a:gd name="T94" fmla="*/ 349 w 3080"/>
                  <a:gd name="T95" fmla="*/ 1465 h 1469"/>
                  <a:gd name="T96" fmla="*/ 338 w 3080"/>
                  <a:gd name="T97" fmla="*/ 1465 h 1469"/>
                  <a:gd name="T98" fmla="*/ 325 w 3080"/>
                  <a:gd name="T99" fmla="*/ 1465 h 1469"/>
                  <a:gd name="T100" fmla="*/ 295 w 3080"/>
                  <a:gd name="T101" fmla="*/ 1463 h 1469"/>
                  <a:gd name="T102" fmla="*/ 284 w 3080"/>
                  <a:gd name="T103" fmla="*/ 1469 h 1469"/>
                  <a:gd name="T104" fmla="*/ 214 w 3080"/>
                  <a:gd name="T105" fmla="*/ 1466 h 1469"/>
                  <a:gd name="T106" fmla="*/ 207 w 3080"/>
                  <a:gd name="T107" fmla="*/ 1465 h 1469"/>
                  <a:gd name="T108" fmla="*/ 181 w 3080"/>
                  <a:gd name="T109" fmla="*/ 1466 h 1469"/>
                  <a:gd name="T110" fmla="*/ 164 w 3080"/>
                  <a:gd name="T111" fmla="*/ 1469 h 1469"/>
                  <a:gd name="T112" fmla="*/ 155 w 3080"/>
                  <a:gd name="T113" fmla="*/ 1467 h 1469"/>
                  <a:gd name="T114" fmla="*/ 96 w 3080"/>
                  <a:gd name="T115" fmla="*/ 1465 h 1469"/>
                  <a:gd name="T116" fmla="*/ 46 w 3080"/>
                  <a:gd name="T117" fmla="*/ 1465 h 146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080"/>
                  <a:gd name="T178" fmla="*/ 0 h 1469"/>
                  <a:gd name="T179" fmla="*/ 3080 w 3080"/>
                  <a:gd name="T180" fmla="*/ 1469 h 146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080" h="1469">
                    <a:moveTo>
                      <a:pt x="3080" y="0"/>
                    </a:moveTo>
                    <a:lnTo>
                      <a:pt x="3080" y="459"/>
                    </a:lnTo>
                    <a:lnTo>
                      <a:pt x="3014" y="459"/>
                    </a:lnTo>
                    <a:lnTo>
                      <a:pt x="3014" y="457"/>
                    </a:lnTo>
                    <a:lnTo>
                      <a:pt x="3013" y="456"/>
                    </a:lnTo>
                    <a:lnTo>
                      <a:pt x="3012" y="456"/>
                    </a:lnTo>
                    <a:lnTo>
                      <a:pt x="3010" y="455"/>
                    </a:lnTo>
                    <a:lnTo>
                      <a:pt x="3008" y="456"/>
                    </a:lnTo>
                    <a:lnTo>
                      <a:pt x="3007" y="456"/>
                    </a:lnTo>
                    <a:lnTo>
                      <a:pt x="3006" y="457"/>
                    </a:lnTo>
                    <a:lnTo>
                      <a:pt x="3005" y="459"/>
                    </a:lnTo>
                    <a:lnTo>
                      <a:pt x="3000" y="459"/>
                    </a:lnTo>
                    <a:lnTo>
                      <a:pt x="3000" y="457"/>
                    </a:lnTo>
                    <a:lnTo>
                      <a:pt x="2999" y="456"/>
                    </a:lnTo>
                    <a:lnTo>
                      <a:pt x="2997" y="456"/>
                    </a:lnTo>
                    <a:lnTo>
                      <a:pt x="2996" y="455"/>
                    </a:lnTo>
                    <a:lnTo>
                      <a:pt x="2994" y="456"/>
                    </a:lnTo>
                    <a:lnTo>
                      <a:pt x="2993" y="456"/>
                    </a:lnTo>
                    <a:lnTo>
                      <a:pt x="2992" y="457"/>
                    </a:lnTo>
                    <a:lnTo>
                      <a:pt x="2991" y="459"/>
                    </a:lnTo>
                    <a:lnTo>
                      <a:pt x="2976" y="459"/>
                    </a:lnTo>
                    <a:lnTo>
                      <a:pt x="2975" y="457"/>
                    </a:lnTo>
                    <a:lnTo>
                      <a:pt x="2974" y="456"/>
                    </a:lnTo>
                    <a:lnTo>
                      <a:pt x="2973" y="456"/>
                    </a:lnTo>
                    <a:lnTo>
                      <a:pt x="2971" y="455"/>
                    </a:lnTo>
                    <a:lnTo>
                      <a:pt x="2969" y="456"/>
                    </a:lnTo>
                    <a:lnTo>
                      <a:pt x="2968" y="456"/>
                    </a:lnTo>
                    <a:lnTo>
                      <a:pt x="2967" y="457"/>
                    </a:lnTo>
                    <a:lnTo>
                      <a:pt x="2967" y="459"/>
                    </a:lnTo>
                    <a:lnTo>
                      <a:pt x="2948" y="459"/>
                    </a:lnTo>
                    <a:lnTo>
                      <a:pt x="2948" y="457"/>
                    </a:lnTo>
                    <a:lnTo>
                      <a:pt x="2947" y="456"/>
                    </a:lnTo>
                    <a:lnTo>
                      <a:pt x="2946" y="456"/>
                    </a:lnTo>
                    <a:lnTo>
                      <a:pt x="2944" y="455"/>
                    </a:lnTo>
                    <a:lnTo>
                      <a:pt x="2942" y="456"/>
                    </a:lnTo>
                    <a:lnTo>
                      <a:pt x="2941" y="456"/>
                    </a:lnTo>
                    <a:lnTo>
                      <a:pt x="2940" y="457"/>
                    </a:lnTo>
                    <a:lnTo>
                      <a:pt x="2940" y="459"/>
                    </a:lnTo>
                    <a:lnTo>
                      <a:pt x="2930" y="459"/>
                    </a:lnTo>
                    <a:lnTo>
                      <a:pt x="2930" y="1469"/>
                    </a:lnTo>
                    <a:lnTo>
                      <a:pt x="2898" y="1469"/>
                    </a:lnTo>
                    <a:lnTo>
                      <a:pt x="2898" y="1467"/>
                    </a:lnTo>
                    <a:lnTo>
                      <a:pt x="2897" y="1466"/>
                    </a:lnTo>
                    <a:lnTo>
                      <a:pt x="2895" y="1465"/>
                    </a:lnTo>
                    <a:lnTo>
                      <a:pt x="2893" y="1465"/>
                    </a:lnTo>
                    <a:lnTo>
                      <a:pt x="2892" y="1465"/>
                    </a:lnTo>
                    <a:lnTo>
                      <a:pt x="2890" y="1466"/>
                    </a:lnTo>
                    <a:lnTo>
                      <a:pt x="2889" y="1467"/>
                    </a:lnTo>
                    <a:lnTo>
                      <a:pt x="2889" y="1469"/>
                    </a:lnTo>
                    <a:lnTo>
                      <a:pt x="2658" y="1469"/>
                    </a:lnTo>
                    <a:lnTo>
                      <a:pt x="2658" y="1467"/>
                    </a:lnTo>
                    <a:lnTo>
                      <a:pt x="2657" y="1466"/>
                    </a:lnTo>
                    <a:lnTo>
                      <a:pt x="2655" y="1465"/>
                    </a:lnTo>
                    <a:lnTo>
                      <a:pt x="2654" y="1465"/>
                    </a:lnTo>
                    <a:lnTo>
                      <a:pt x="2652" y="1465"/>
                    </a:lnTo>
                    <a:lnTo>
                      <a:pt x="2650" y="1466"/>
                    </a:lnTo>
                    <a:lnTo>
                      <a:pt x="2650" y="1467"/>
                    </a:lnTo>
                    <a:lnTo>
                      <a:pt x="2649" y="1469"/>
                    </a:lnTo>
                    <a:lnTo>
                      <a:pt x="2592" y="1469"/>
                    </a:lnTo>
                    <a:lnTo>
                      <a:pt x="2592" y="1467"/>
                    </a:lnTo>
                    <a:lnTo>
                      <a:pt x="2591" y="1466"/>
                    </a:lnTo>
                    <a:lnTo>
                      <a:pt x="2590" y="1465"/>
                    </a:lnTo>
                    <a:lnTo>
                      <a:pt x="2588" y="1465"/>
                    </a:lnTo>
                    <a:lnTo>
                      <a:pt x="2586" y="1465"/>
                    </a:lnTo>
                    <a:lnTo>
                      <a:pt x="2585" y="1466"/>
                    </a:lnTo>
                    <a:lnTo>
                      <a:pt x="2584" y="1467"/>
                    </a:lnTo>
                    <a:lnTo>
                      <a:pt x="2583" y="1469"/>
                    </a:lnTo>
                    <a:lnTo>
                      <a:pt x="2481" y="1469"/>
                    </a:lnTo>
                    <a:lnTo>
                      <a:pt x="2480" y="1467"/>
                    </a:lnTo>
                    <a:lnTo>
                      <a:pt x="2479" y="1466"/>
                    </a:lnTo>
                    <a:lnTo>
                      <a:pt x="2478" y="1465"/>
                    </a:lnTo>
                    <a:lnTo>
                      <a:pt x="2476" y="1465"/>
                    </a:lnTo>
                    <a:lnTo>
                      <a:pt x="2474" y="1465"/>
                    </a:lnTo>
                    <a:lnTo>
                      <a:pt x="2473" y="1466"/>
                    </a:lnTo>
                    <a:lnTo>
                      <a:pt x="2472" y="1467"/>
                    </a:lnTo>
                    <a:lnTo>
                      <a:pt x="2472" y="1469"/>
                    </a:lnTo>
                    <a:lnTo>
                      <a:pt x="2467" y="1469"/>
                    </a:lnTo>
                    <a:lnTo>
                      <a:pt x="2467" y="1467"/>
                    </a:lnTo>
                    <a:lnTo>
                      <a:pt x="2466" y="1466"/>
                    </a:lnTo>
                    <a:lnTo>
                      <a:pt x="2465" y="1465"/>
                    </a:lnTo>
                    <a:lnTo>
                      <a:pt x="2463" y="1465"/>
                    </a:lnTo>
                    <a:lnTo>
                      <a:pt x="2461" y="1465"/>
                    </a:lnTo>
                    <a:lnTo>
                      <a:pt x="2460" y="1466"/>
                    </a:lnTo>
                    <a:lnTo>
                      <a:pt x="2459" y="1467"/>
                    </a:lnTo>
                    <a:lnTo>
                      <a:pt x="2458" y="1469"/>
                    </a:lnTo>
                    <a:lnTo>
                      <a:pt x="2395" y="1469"/>
                    </a:lnTo>
                    <a:lnTo>
                      <a:pt x="2395" y="1467"/>
                    </a:lnTo>
                    <a:lnTo>
                      <a:pt x="2394" y="1466"/>
                    </a:lnTo>
                    <a:lnTo>
                      <a:pt x="2393" y="1465"/>
                    </a:lnTo>
                    <a:lnTo>
                      <a:pt x="2391" y="1465"/>
                    </a:lnTo>
                    <a:lnTo>
                      <a:pt x="2389" y="1465"/>
                    </a:lnTo>
                    <a:lnTo>
                      <a:pt x="2388" y="1466"/>
                    </a:lnTo>
                    <a:lnTo>
                      <a:pt x="2387" y="1467"/>
                    </a:lnTo>
                    <a:lnTo>
                      <a:pt x="2386" y="1469"/>
                    </a:lnTo>
                    <a:lnTo>
                      <a:pt x="2091" y="1469"/>
                    </a:lnTo>
                    <a:lnTo>
                      <a:pt x="2090" y="1467"/>
                    </a:lnTo>
                    <a:lnTo>
                      <a:pt x="2089" y="1466"/>
                    </a:lnTo>
                    <a:lnTo>
                      <a:pt x="2088" y="1465"/>
                    </a:lnTo>
                    <a:lnTo>
                      <a:pt x="2086" y="1465"/>
                    </a:lnTo>
                    <a:lnTo>
                      <a:pt x="2084" y="1465"/>
                    </a:lnTo>
                    <a:lnTo>
                      <a:pt x="2083" y="1466"/>
                    </a:lnTo>
                    <a:lnTo>
                      <a:pt x="2082" y="1467"/>
                    </a:lnTo>
                    <a:lnTo>
                      <a:pt x="2082" y="1469"/>
                    </a:lnTo>
                    <a:lnTo>
                      <a:pt x="2060" y="1469"/>
                    </a:lnTo>
                    <a:lnTo>
                      <a:pt x="2059" y="1467"/>
                    </a:lnTo>
                    <a:lnTo>
                      <a:pt x="2059" y="1466"/>
                    </a:lnTo>
                    <a:lnTo>
                      <a:pt x="2057" y="1465"/>
                    </a:lnTo>
                    <a:lnTo>
                      <a:pt x="2055" y="1465"/>
                    </a:lnTo>
                    <a:lnTo>
                      <a:pt x="2054" y="1465"/>
                    </a:lnTo>
                    <a:lnTo>
                      <a:pt x="2052" y="1466"/>
                    </a:lnTo>
                    <a:lnTo>
                      <a:pt x="2051" y="1467"/>
                    </a:lnTo>
                    <a:lnTo>
                      <a:pt x="2051" y="1469"/>
                    </a:lnTo>
                    <a:lnTo>
                      <a:pt x="2020" y="1469"/>
                    </a:lnTo>
                    <a:lnTo>
                      <a:pt x="2019" y="1467"/>
                    </a:lnTo>
                    <a:lnTo>
                      <a:pt x="2019" y="1466"/>
                    </a:lnTo>
                    <a:lnTo>
                      <a:pt x="2017" y="1465"/>
                    </a:lnTo>
                    <a:lnTo>
                      <a:pt x="2015" y="1465"/>
                    </a:lnTo>
                    <a:lnTo>
                      <a:pt x="2014" y="1465"/>
                    </a:lnTo>
                    <a:lnTo>
                      <a:pt x="2012" y="1466"/>
                    </a:lnTo>
                    <a:lnTo>
                      <a:pt x="2011" y="1467"/>
                    </a:lnTo>
                    <a:lnTo>
                      <a:pt x="2011" y="1469"/>
                    </a:lnTo>
                    <a:lnTo>
                      <a:pt x="2001" y="1469"/>
                    </a:lnTo>
                    <a:lnTo>
                      <a:pt x="2001" y="1467"/>
                    </a:lnTo>
                    <a:lnTo>
                      <a:pt x="2000" y="1466"/>
                    </a:lnTo>
                    <a:lnTo>
                      <a:pt x="1998" y="1465"/>
                    </a:lnTo>
                    <a:lnTo>
                      <a:pt x="1997" y="1465"/>
                    </a:lnTo>
                    <a:lnTo>
                      <a:pt x="1995" y="1465"/>
                    </a:lnTo>
                    <a:lnTo>
                      <a:pt x="1994" y="1466"/>
                    </a:lnTo>
                    <a:lnTo>
                      <a:pt x="1993" y="1467"/>
                    </a:lnTo>
                    <a:lnTo>
                      <a:pt x="1992" y="1469"/>
                    </a:lnTo>
                    <a:lnTo>
                      <a:pt x="1967" y="1469"/>
                    </a:lnTo>
                    <a:lnTo>
                      <a:pt x="1967" y="1467"/>
                    </a:lnTo>
                    <a:lnTo>
                      <a:pt x="1966" y="1466"/>
                    </a:lnTo>
                    <a:lnTo>
                      <a:pt x="1965" y="1465"/>
                    </a:lnTo>
                    <a:lnTo>
                      <a:pt x="1963" y="1465"/>
                    </a:lnTo>
                    <a:lnTo>
                      <a:pt x="1961" y="1465"/>
                    </a:lnTo>
                    <a:lnTo>
                      <a:pt x="1960" y="1466"/>
                    </a:lnTo>
                    <a:lnTo>
                      <a:pt x="1959" y="1467"/>
                    </a:lnTo>
                    <a:lnTo>
                      <a:pt x="1958" y="1469"/>
                    </a:lnTo>
                    <a:lnTo>
                      <a:pt x="1947" y="1469"/>
                    </a:lnTo>
                    <a:lnTo>
                      <a:pt x="1947" y="1467"/>
                    </a:lnTo>
                    <a:lnTo>
                      <a:pt x="1946" y="1466"/>
                    </a:lnTo>
                    <a:lnTo>
                      <a:pt x="1944" y="1465"/>
                    </a:lnTo>
                    <a:lnTo>
                      <a:pt x="1943" y="1465"/>
                    </a:lnTo>
                    <a:lnTo>
                      <a:pt x="1941" y="1465"/>
                    </a:lnTo>
                    <a:lnTo>
                      <a:pt x="1939" y="1466"/>
                    </a:lnTo>
                    <a:lnTo>
                      <a:pt x="1939" y="1467"/>
                    </a:lnTo>
                    <a:lnTo>
                      <a:pt x="1938" y="1469"/>
                    </a:lnTo>
                    <a:lnTo>
                      <a:pt x="1885" y="1469"/>
                    </a:lnTo>
                    <a:lnTo>
                      <a:pt x="1884" y="1467"/>
                    </a:lnTo>
                    <a:lnTo>
                      <a:pt x="1883" y="1466"/>
                    </a:lnTo>
                    <a:lnTo>
                      <a:pt x="1882" y="1465"/>
                    </a:lnTo>
                    <a:lnTo>
                      <a:pt x="1880" y="1465"/>
                    </a:lnTo>
                    <a:lnTo>
                      <a:pt x="1878" y="1465"/>
                    </a:lnTo>
                    <a:lnTo>
                      <a:pt x="1877" y="1466"/>
                    </a:lnTo>
                    <a:lnTo>
                      <a:pt x="1876" y="1467"/>
                    </a:lnTo>
                    <a:lnTo>
                      <a:pt x="1876" y="1469"/>
                    </a:lnTo>
                    <a:lnTo>
                      <a:pt x="1678" y="1469"/>
                    </a:lnTo>
                    <a:lnTo>
                      <a:pt x="1678" y="1467"/>
                    </a:lnTo>
                    <a:lnTo>
                      <a:pt x="1677" y="1466"/>
                    </a:lnTo>
                    <a:lnTo>
                      <a:pt x="1675" y="1465"/>
                    </a:lnTo>
                    <a:lnTo>
                      <a:pt x="1673" y="1465"/>
                    </a:lnTo>
                    <a:lnTo>
                      <a:pt x="1672" y="1465"/>
                    </a:lnTo>
                    <a:lnTo>
                      <a:pt x="1670" y="1466"/>
                    </a:lnTo>
                    <a:lnTo>
                      <a:pt x="1669" y="1467"/>
                    </a:lnTo>
                    <a:lnTo>
                      <a:pt x="1669" y="1469"/>
                    </a:lnTo>
                    <a:lnTo>
                      <a:pt x="1634" y="1469"/>
                    </a:lnTo>
                    <a:lnTo>
                      <a:pt x="1634" y="1467"/>
                    </a:lnTo>
                    <a:lnTo>
                      <a:pt x="1633" y="1466"/>
                    </a:lnTo>
                    <a:lnTo>
                      <a:pt x="1631" y="1465"/>
                    </a:lnTo>
                    <a:lnTo>
                      <a:pt x="1630" y="1465"/>
                    </a:lnTo>
                    <a:lnTo>
                      <a:pt x="1628" y="1465"/>
                    </a:lnTo>
                    <a:lnTo>
                      <a:pt x="1626" y="1466"/>
                    </a:lnTo>
                    <a:lnTo>
                      <a:pt x="1626" y="1467"/>
                    </a:lnTo>
                    <a:lnTo>
                      <a:pt x="1625" y="1469"/>
                    </a:lnTo>
                    <a:lnTo>
                      <a:pt x="1471" y="1469"/>
                    </a:lnTo>
                    <a:lnTo>
                      <a:pt x="1471" y="1467"/>
                    </a:lnTo>
                    <a:lnTo>
                      <a:pt x="1470" y="1466"/>
                    </a:lnTo>
                    <a:lnTo>
                      <a:pt x="1468" y="1465"/>
                    </a:lnTo>
                    <a:lnTo>
                      <a:pt x="1466" y="1465"/>
                    </a:lnTo>
                    <a:lnTo>
                      <a:pt x="1465" y="1465"/>
                    </a:lnTo>
                    <a:lnTo>
                      <a:pt x="1463" y="1466"/>
                    </a:lnTo>
                    <a:lnTo>
                      <a:pt x="1462" y="1467"/>
                    </a:lnTo>
                    <a:lnTo>
                      <a:pt x="1462" y="1469"/>
                    </a:lnTo>
                    <a:lnTo>
                      <a:pt x="1376" y="1469"/>
                    </a:lnTo>
                    <a:lnTo>
                      <a:pt x="1376" y="1467"/>
                    </a:lnTo>
                    <a:lnTo>
                      <a:pt x="1375" y="1466"/>
                    </a:lnTo>
                    <a:lnTo>
                      <a:pt x="1374" y="1465"/>
                    </a:lnTo>
                    <a:lnTo>
                      <a:pt x="1372" y="1465"/>
                    </a:lnTo>
                    <a:lnTo>
                      <a:pt x="1370" y="1465"/>
                    </a:lnTo>
                    <a:lnTo>
                      <a:pt x="1369" y="1466"/>
                    </a:lnTo>
                    <a:lnTo>
                      <a:pt x="1368" y="1467"/>
                    </a:lnTo>
                    <a:lnTo>
                      <a:pt x="1367" y="1469"/>
                    </a:lnTo>
                    <a:lnTo>
                      <a:pt x="1259" y="1469"/>
                    </a:lnTo>
                    <a:lnTo>
                      <a:pt x="1259" y="1467"/>
                    </a:lnTo>
                    <a:lnTo>
                      <a:pt x="1258" y="1466"/>
                    </a:lnTo>
                    <a:lnTo>
                      <a:pt x="1256" y="1465"/>
                    </a:lnTo>
                    <a:lnTo>
                      <a:pt x="1255" y="1465"/>
                    </a:lnTo>
                    <a:lnTo>
                      <a:pt x="1253" y="1465"/>
                    </a:lnTo>
                    <a:lnTo>
                      <a:pt x="1251" y="1466"/>
                    </a:lnTo>
                    <a:lnTo>
                      <a:pt x="1251" y="1467"/>
                    </a:lnTo>
                    <a:lnTo>
                      <a:pt x="1250" y="1469"/>
                    </a:lnTo>
                    <a:lnTo>
                      <a:pt x="1085" y="1469"/>
                    </a:lnTo>
                    <a:lnTo>
                      <a:pt x="1084" y="1467"/>
                    </a:lnTo>
                    <a:lnTo>
                      <a:pt x="1083" y="1466"/>
                    </a:lnTo>
                    <a:lnTo>
                      <a:pt x="1082" y="1465"/>
                    </a:lnTo>
                    <a:lnTo>
                      <a:pt x="1080" y="1465"/>
                    </a:lnTo>
                    <a:lnTo>
                      <a:pt x="1079" y="1465"/>
                    </a:lnTo>
                    <a:lnTo>
                      <a:pt x="1077" y="1466"/>
                    </a:lnTo>
                    <a:lnTo>
                      <a:pt x="1076" y="1467"/>
                    </a:lnTo>
                    <a:lnTo>
                      <a:pt x="1076" y="1469"/>
                    </a:lnTo>
                    <a:lnTo>
                      <a:pt x="984" y="1469"/>
                    </a:lnTo>
                    <a:lnTo>
                      <a:pt x="984" y="1467"/>
                    </a:lnTo>
                    <a:lnTo>
                      <a:pt x="983" y="1466"/>
                    </a:lnTo>
                    <a:lnTo>
                      <a:pt x="981" y="1465"/>
                    </a:lnTo>
                    <a:lnTo>
                      <a:pt x="979" y="1465"/>
                    </a:lnTo>
                    <a:lnTo>
                      <a:pt x="978" y="1465"/>
                    </a:lnTo>
                    <a:lnTo>
                      <a:pt x="976" y="1466"/>
                    </a:lnTo>
                    <a:lnTo>
                      <a:pt x="975" y="1467"/>
                    </a:lnTo>
                    <a:lnTo>
                      <a:pt x="975" y="1469"/>
                    </a:lnTo>
                    <a:lnTo>
                      <a:pt x="921" y="1469"/>
                    </a:lnTo>
                    <a:lnTo>
                      <a:pt x="920" y="1467"/>
                    </a:lnTo>
                    <a:lnTo>
                      <a:pt x="919" y="1466"/>
                    </a:lnTo>
                    <a:lnTo>
                      <a:pt x="918" y="1465"/>
                    </a:lnTo>
                    <a:lnTo>
                      <a:pt x="916" y="1465"/>
                    </a:lnTo>
                    <a:lnTo>
                      <a:pt x="914" y="1465"/>
                    </a:lnTo>
                    <a:lnTo>
                      <a:pt x="913" y="1466"/>
                    </a:lnTo>
                    <a:lnTo>
                      <a:pt x="912" y="1467"/>
                    </a:lnTo>
                    <a:lnTo>
                      <a:pt x="912" y="1469"/>
                    </a:lnTo>
                    <a:lnTo>
                      <a:pt x="898" y="1469"/>
                    </a:lnTo>
                    <a:lnTo>
                      <a:pt x="898" y="1467"/>
                    </a:lnTo>
                    <a:lnTo>
                      <a:pt x="897" y="1466"/>
                    </a:lnTo>
                    <a:lnTo>
                      <a:pt x="895" y="1465"/>
                    </a:lnTo>
                    <a:lnTo>
                      <a:pt x="894" y="1465"/>
                    </a:lnTo>
                    <a:lnTo>
                      <a:pt x="892" y="1465"/>
                    </a:lnTo>
                    <a:lnTo>
                      <a:pt x="890" y="1466"/>
                    </a:lnTo>
                    <a:lnTo>
                      <a:pt x="889" y="1467"/>
                    </a:lnTo>
                    <a:lnTo>
                      <a:pt x="889" y="1469"/>
                    </a:lnTo>
                    <a:lnTo>
                      <a:pt x="846" y="1469"/>
                    </a:lnTo>
                    <a:lnTo>
                      <a:pt x="846" y="1467"/>
                    </a:lnTo>
                    <a:lnTo>
                      <a:pt x="845" y="1466"/>
                    </a:lnTo>
                    <a:lnTo>
                      <a:pt x="843" y="1465"/>
                    </a:lnTo>
                    <a:lnTo>
                      <a:pt x="842" y="1465"/>
                    </a:lnTo>
                    <a:lnTo>
                      <a:pt x="840" y="1465"/>
                    </a:lnTo>
                    <a:lnTo>
                      <a:pt x="839" y="1466"/>
                    </a:lnTo>
                    <a:lnTo>
                      <a:pt x="838" y="1467"/>
                    </a:lnTo>
                    <a:lnTo>
                      <a:pt x="837" y="1469"/>
                    </a:lnTo>
                    <a:lnTo>
                      <a:pt x="774" y="1469"/>
                    </a:lnTo>
                    <a:lnTo>
                      <a:pt x="774" y="1467"/>
                    </a:lnTo>
                    <a:lnTo>
                      <a:pt x="772" y="1466"/>
                    </a:lnTo>
                    <a:lnTo>
                      <a:pt x="771" y="1465"/>
                    </a:lnTo>
                    <a:lnTo>
                      <a:pt x="769" y="1465"/>
                    </a:lnTo>
                    <a:lnTo>
                      <a:pt x="768" y="1465"/>
                    </a:lnTo>
                    <a:lnTo>
                      <a:pt x="766" y="1466"/>
                    </a:lnTo>
                    <a:lnTo>
                      <a:pt x="765" y="1467"/>
                    </a:lnTo>
                    <a:lnTo>
                      <a:pt x="765" y="1469"/>
                    </a:lnTo>
                    <a:lnTo>
                      <a:pt x="711" y="1469"/>
                    </a:lnTo>
                    <a:lnTo>
                      <a:pt x="711" y="1467"/>
                    </a:lnTo>
                    <a:lnTo>
                      <a:pt x="710" y="1466"/>
                    </a:lnTo>
                    <a:lnTo>
                      <a:pt x="709" y="1465"/>
                    </a:lnTo>
                    <a:lnTo>
                      <a:pt x="707" y="1465"/>
                    </a:lnTo>
                    <a:lnTo>
                      <a:pt x="705" y="1465"/>
                    </a:lnTo>
                    <a:lnTo>
                      <a:pt x="704" y="1466"/>
                    </a:lnTo>
                    <a:lnTo>
                      <a:pt x="703" y="1467"/>
                    </a:lnTo>
                    <a:lnTo>
                      <a:pt x="702" y="1469"/>
                    </a:lnTo>
                    <a:lnTo>
                      <a:pt x="691" y="1469"/>
                    </a:lnTo>
                    <a:lnTo>
                      <a:pt x="691" y="1467"/>
                    </a:lnTo>
                    <a:lnTo>
                      <a:pt x="690" y="1466"/>
                    </a:lnTo>
                    <a:lnTo>
                      <a:pt x="689" y="1465"/>
                    </a:lnTo>
                    <a:lnTo>
                      <a:pt x="687" y="1465"/>
                    </a:lnTo>
                    <a:lnTo>
                      <a:pt x="685" y="1465"/>
                    </a:lnTo>
                    <a:lnTo>
                      <a:pt x="684" y="1466"/>
                    </a:lnTo>
                    <a:lnTo>
                      <a:pt x="683" y="1467"/>
                    </a:lnTo>
                    <a:lnTo>
                      <a:pt x="682" y="1469"/>
                    </a:lnTo>
                    <a:lnTo>
                      <a:pt x="662" y="1469"/>
                    </a:lnTo>
                    <a:lnTo>
                      <a:pt x="662" y="1467"/>
                    </a:lnTo>
                    <a:lnTo>
                      <a:pt x="661" y="1466"/>
                    </a:lnTo>
                    <a:lnTo>
                      <a:pt x="659" y="1465"/>
                    </a:lnTo>
                    <a:lnTo>
                      <a:pt x="657" y="1465"/>
                    </a:lnTo>
                    <a:lnTo>
                      <a:pt x="656" y="1465"/>
                    </a:lnTo>
                    <a:lnTo>
                      <a:pt x="654" y="1466"/>
                    </a:lnTo>
                    <a:lnTo>
                      <a:pt x="653" y="1467"/>
                    </a:lnTo>
                    <a:lnTo>
                      <a:pt x="653" y="1469"/>
                    </a:lnTo>
                    <a:lnTo>
                      <a:pt x="633" y="1469"/>
                    </a:lnTo>
                    <a:lnTo>
                      <a:pt x="632" y="1467"/>
                    </a:lnTo>
                    <a:lnTo>
                      <a:pt x="631" y="1466"/>
                    </a:lnTo>
                    <a:lnTo>
                      <a:pt x="630" y="1465"/>
                    </a:lnTo>
                    <a:lnTo>
                      <a:pt x="628" y="1465"/>
                    </a:lnTo>
                    <a:lnTo>
                      <a:pt x="626" y="1465"/>
                    </a:lnTo>
                    <a:lnTo>
                      <a:pt x="625" y="1466"/>
                    </a:lnTo>
                    <a:lnTo>
                      <a:pt x="624" y="1467"/>
                    </a:lnTo>
                    <a:lnTo>
                      <a:pt x="624" y="1469"/>
                    </a:lnTo>
                    <a:lnTo>
                      <a:pt x="545" y="1469"/>
                    </a:lnTo>
                    <a:lnTo>
                      <a:pt x="544" y="1467"/>
                    </a:lnTo>
                    <a:lnTo>
                      <a:pt x="543" y="1466"/>
                    </a:lnTo>
                    <a:lnTo>
                      <a:pt x="542" y="1465"/>
                    </a:lnTo>
                    <a:lnTo>
                      <a:pt x="540" y="1465"/>
                    </a:lnTo>
                    <a:lnTo>
                      <a:pt x="538" y="1465"/>
                    </a:lnTo>
                    <a:lnTo>
                      <a:pt x="537" y="1466"/>
                    </a:lnTo>
                    <a:lnTo>
                      <a:pt x="536" y="1467"/>
                    </a:lnTo>
                    <a:lnTo>
                      <a:pt x="536" y="1469"/>
                    </a:lnTo>
                    <a:lnTo>
                      <a:pt x="445" y="1469"/>
                    </a:lnTo>
                    <a:lnTo>
                      <a:pt x="445" y="1467"/>
                    </a:lnTo>
                    <a:lnTo>
                      <a:pt x="444" y="1466"/>
                    </a:lnTo>
                    <a:lnTo>
                      <a:pt x="443" y="1465"/>
                    </a:lnTo>
                    <a:lnTo>
                      <a:pt x="441" y="1465"/>
                    </a:lnTo>
                    <a:lnTo>
                      <a:pt x="439" y="1465"/>
                    </a:lnTo>
                    <a:lnTo>
                      <a:pt x="438" y="1466"/>
                    </a:lnTo>
                    <a:lnTo>
                      <a:pt x="437" y="1467"/>
                    </a:lnTo>
                    <a:lnTo>
                      <a:pt x="436" y="1469"/>
                    </a:lnTo>
                    <a:lnTo>
                      <a:pt x="425" y="1469"/>
                    </a:lnTo>
                    <a:lnTo>
                      <a:pt x="424" y="1467"/>
                    </a:lnTo>
                    <a:lnTo>
                      <a:pt x="423" y="1465"/>
                    </a:lnTo>
                    <a:lnTo>
                      <a:pt x="422" y="1464"/>
                    </a:lnTo>
                    <a:lnTo>
                      <a:pt x="419" y="1463"/>
                    </a:lnTo>
                    <a:lnTo>
                      <a:pt x="417" y="1462"/>
                    </a:lnTo>
                    <a:lnTo>
                      <a:pt x="415" y="1462"/>
                    </a:lnTo>
                    <a:lnTo>
                      <a:pt x="412" y="1463"/>
                    </a:lnTo>
                    <a:lnTo>
                      <a:pt x="410" y="1464"/>
                    </a:lnTo>
                    <a:lnTo>
                      <a:pt x="409" y="1465"/>
                    </a:lnTo>
                    <a:lnTo>
                      <a:pt x="408" y="1467"/>
                    </a:lnTo>
                    <a:lnTo>
                      <a:pt x="407" y="1469"/>
                    </a:lnTo>
                    <a:lnTo>
                      <a:pt x="396" y="1469"/>
                    </a:lnTo>
                    <a:lnTo>
                      <a:pt x="396" y="1467"/>
                    </a:lnTo>
                    <a:lnTo>
                      <a:pt x="395" y="1466"/>
                    </a:lnTo>
                    <a:lnTo>
                      <a:pt x="393" y="1465"/>
                    </a:lnTo>
                    <a:lnTo>
                      <a:pt x="391" y="1465"/>
                    </a:lnTo>
                    <a:lnTo>
                      <a:pt x="390" y="1465"/>
                    </a:lnTo>
                    <a:lnTo>
                      <a:pt x="388" y="1466"/>
                    </a:lnTo>
                    <a:lnTo>
                      <a:pt x="387" y="1467"/>
                    </a:lnTo>
                    <a:lnTo>
                      <a:pt x="387" y="1469"/>
                    </a:lnTo>
                    <a:lnTo>
                      <a:pt x="353" y="1469"/>
                    </a:lnTo>
                    <a:lnTo>
                      <a:pt x="353" y="1467"/>
                    </a:lnTo>
                    <a:lnTo>
                      <a:pt x="352" y="1466"/>
                    </a:lnTo>
                    <a:lnTo>
                      <a:pt x="350" y="1465"/>
                    </a:lnTo>
                    <a:lnTo>
                      <a:pt x="349" y="1465"/>
                    </a:lnTo>
                    <a:lnTo>
                      <a:pt x="347" y="1465"/>
                    </a:lnTo>
                    <a:lnTo>
                      <a:pt x="345" y="1466"/>
                    </a:lnTo>
                    <a:lnTo>
                      <a:pt x="345" y="1467"/>
                    </a:lnTo>
                    <a:lnTo>
                      <a:pt x="344" y="1469"/>
                    </a:lnTo>
                    <a:lnTo>
                      <a:pt x="340" y="1469"/>
                    </a:lnTo>
                    <a:lnTo>
                      <a:pt x="339" y="1467"/>
                    </a:lnTo>
                    <a:lnTo>
                      <a:pt x="338" y="1465"/>
                    </a:lnTo>
                    <a:lnTo>
                      <a:pt x="337" y="1464"/>
                    </a:lnTo>
                    <a:lnTo>
                      <a:pt x="335" y="1463"/>
                    </a:lnTo>
                    <a:lnTo>
                      <a:pt x="333" y="1463"/>
                    </a:lnTo>
                    <a:lnTo>
                      <a:pt x="331" y="1463"/>
                    </a:lnTo>
                    <a:lnTo>
                      <a:pt x="329" y="1463"/>
                    </a:lnTo>
                    <a:lnTo>
                      <a:pt x="327" y="1464"/>
                    </a:lnTo>
                    <a:lnTo>
                      <a:pt x="325" y="1465"/>
                    </a:lnTo>
                    <a:lnTo>
                      <a:pt x="324" y="1467"/>
                    </a:lnTo>
                    <a:lnTo>
                      <a:pt x="324" y="1469"/>
                    </a:lnTo>
                    <a:lnTo>
                      <a:pt x="299" y="1469"/>
                    </a:lnTo>
                    <a:lnTo>
                      <a:pt x="299" y="1467"/>
                    </a:lnTo>
                    <a:lnTo>
                      <a:pt x="298" y="1466"/>
                    </a:lnTo>
                    <a:lnTo>
                      <a:pt x="296" y="1464"/>
                    </a:lnTo>
                    <a:lnTo>
                      <a:pt x="295" y="1463"/>
                    </a:lnTo>
                    <a:lnTo>
                      <a:pt x="293" y="1463"/>
                    </a:lnTo>
                    <a:lnTo>
                      <a:pt x="291" y="1463"/>
                    </a:lnTo>
                    <a:lnTo>
                      <a:pt x="289" y="1463"/>
                    </a:lnTo>
                    <a:lnTo>
                      <a:pt x="287" y="1464"/>
                    </a:lnTo>
                    <a:lnTo>
                      <a:pt x="285" y="1466"/>
                    </a:lnTo>
                    <a:lnTo>
                      <a:pt x="285" y="1467"/>
                    </a:lnTo>
                    <a:lnTo>
                      <a:pt x="284" y="1469"/>
                    </a:lnTo>
                    <a:lnTo>
                      <a:pt x="222" y="1469"/>
                    </a:lnTo>
                    <a:lnTo>
                      <a:pt x="222" y="1467"/>
                    </a:lnTo>
                    <a:lnTo>
                      <a:pt x="221" y="1466"/>
                    </a:lnTo>
                    <a:lnTo>
                      <a:pt x="219" y="1465"/>
                    </a:lnTo>
                    <a:lnTo>
                      <a:pt x="218" y="1465"/>
                    </a:lnTo>
                    <a:lnTo>
                      <a:pt x="216" y="1465"/>
                    </a:lnTo>
                    <a:lnTo>
                      <a:pt x="214" y="1466"/>
                    </a:lnTo>
                    <a:lnTo>
                      <a:pt x="213" y="1467"/>
                    </a:lnTo>
                    <a:lnTo>
                      <a:pt x="213" y="1469"/>
                    </a:lnTo>
                    <a:lnTo>
                      <a:pt x="211" y="1469"/>
                    </a:lnTo>
                    <a:lnTo>
                      <a:pt x="211" y="1467"/>
                    </a:lnTo>
                    <a:lnTo>
                      <a:pt x="210" y="1466"/>
                    </a:lnTo>
                    <a:lnTo>
                      <a:pt x="208" y="1465"/>
                    </a:lnTo>
                    <a:lnTo>
                      <a:pt x="207" y="1465"/>
                    </a:lnTo>
                    <a:lnTo>
                      <a:pt x="205" y="1465"/>
                    </a:lnTo>
                    <a:lnTo>
                      <a:pt x="203" y="1466"/>
                    </a:lnTo>
                    <a:lnTo>
                      <a:pt x="202" y="1467"/>
                    </a:lnTo>
                    <a:lnTo>
                      <a:pt x="202" y="1469"/>
                    </a:lnTo>
                    <a:lnTo>
                      <a:pt x="182" y="1469"/>
                    </a:lnTo>
                    <a:lnTo>
                      <a:pt x="182" y="1467"/>
                    </a:lnTo>
                    <a:lnTo>
                      <a:pt x="181" y="1466"/>
                    </a:lnTo>
                    <a:lnTo>
                      <a:pt x="179" y="1465"/>
                    </a:lnTo>
                    <a:lnTo>
                      <a:pt x="178" y="1465"/>
                    </a:lnTo>
                    <a:lnTo>
                      <a:pt x="176" y="1465"/>
                    </a:lnTo>
                    <a:lnTo>
                      <a:pt x="175" y="1466"/>
                    </a:lnTo>
                    <a:lnTo>
                      <a:pt x="174" y="1467"/>
                    </a:lnTo>
                    <a:lnTo>
                      <a:pt x="173" y="1469"/>
                    </a:lnTo>
                    <a:lnTo>
                      <a:pt x="164" y="1469"/>
                    </a:lnTo>
                    <a:lnTo>
                      <a:pt x="164" y="1467"/>
                    </a:lnTo>
                    <a:lnTo>
                      <a:pt x="163" y="1466"/>
                    </a:lnTo>
                    <a:lnTo>
                      <a:pt x="161" y="1465"/>
                    </a:lnTo>
                    <a:lnTo>
                      <a:pt x="160" y="1465"/>
                    </a:lnTo>
                    <a:lnTo>
                      <a:pt x="158" y="1465"/>
                    </a:lnTo>
                    <a:lnTo>
                      <a:pt x="156" y="1466"/>
                    </a:lnTo>
                    <a:lnTo>
                      <a:pt x="155" y="1467"/>
                    </a:lnTo>
                    <a:lnTo>
                      <a:pt x="155" y="1469"/>
                    </a:lnTo>
                    <a:lnTo>
                      <a:pt x="102" y="1469"/>
                    </a:lnTo>
                    <a:lnTo>
                      <a:pt x="102" y="1467"/>
                    </a:lnTo>
                    <a:lnTo>
                      <a:pt x="101" y="1466"/>
                    </a:lnTo>
                    <a:lnTo>
                      <a:pt x="100" y="1465"/>
                    </a:lnTo>
                    <a:lnTo>
                      <a:pt x="98" y="1465"/>
                    </a:lnTo>
                    <a:lnTo>
                      <a:pt x="96" y="1465"/>
                    </a:lnTo>
                    <a:lnTo>
                      <a:pt x="95" y="1466"/>
                    </a:lnTo>
                    <a:lnTo>
                      <a:pt x="94" y="1467"/>
                    </a:lnTo>
                    <a:lnTo>
                      <a:pt x="93" y="1469"/>
                    </a:lnTo>
                    <a:lnTo>
                      <a:pt x="49" y="1469"/>
                    </a:lnTo>
                    <a:lnTo>
                      <a:pt x="49" y="1467"/>
                    </a:lnTo>
                    <a:lnTo>
                      <a:pt x="48" y="1466"/>
                    </a:lnTo>
                    <a:lnTo>
                      <a:pt x="46" y="1465"/>
                    </a:lnTo>
                    <a:lnTo>
                      <a:pt x="45" y="1465"/>
                    </a:lnTo>
                    <a:lnTo>
                      <a:pt x="43" y="1465"/>
                    </a:lnTo>
                    <a:lnTo>
                      <a:pt x="42" y="1466"/>
                    </a:lnTo>
                    <a:lnTo>
                      <a:pt x="40" y="1467"/>
                    </a:lnTo>
                    <a:lnTo>
                      <a:pt x="40" y="1469"/>
                    </a:lnTo>
                    <a:lnTo>
                      <a:pt x="0" y="146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7" name="Freeform 769"/>
              <p:cNvSpPr>
                <a:spLocks/>
              </p:cNvSpPr>
              <p:nvPr/>
            </p:nvSpPr>
            <p:spPr bwMode="auto">
              <a:xfrm>
                <a:off x="1788" y="2680"/>
                <a:ext cx="11" cy="9"/>
              </a:xfrm>
              <a:custGeom>
                <a:avLst/>
                <a:gdLst>
                  <a:gd name="T0" fmla="*/ 0 w 11"/>
                  <a:gd name="T1" fmla="*/ 5 h 9"/>
                  <a:gd name="T2" fmla="*/ 11 w 11"/>
                  <a:gd name="T3" fmla="*/ 0 h 9"/>
                  <a:gd name="T4" fmla="*/ 10 w 11"/>
                  <a:gd name="T5" fmla="*/ 2 h 9"/>
                  <a:gd name="T6" fmla="*/ 10 w 11"/>
                  <a:gd name="T7" fmla="*/ 5 h 9"/>
                  <a:gd name="T8" fmla="*/ 10 w 11"/>
                  <a:gd name="T9" fmla="*/ 7 h 9"/>
                  <a:gd name="T10" fmla="*/ 11 w 11"/>
                  <a:gd name="T11" fmla="*/ 9 h 9"/>
                  <a:gd name="T12" fmla="*/ 0 w 11"/>
                  <a:gd name="T13" fmla="*/ 5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9"/>
                  <a:gd name="T23" fmla="*/ 11 w 11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9">
                    <a:moveTo>
                      <a:pt x="0" y="5"/>
                    </a:moveTo>
                    <a:lnTo>
                      <a:pt x="11" y="0"/>
                    </a:lnTo>
                    <a:lnTo>
                      <a:pt x="10" y="2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11" y="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8" name="Freeform 770"/>
              <p:cNvSpPr>
                <a:spLocks/>
              </p:cNvSpPr>
              <p:nvPr/>
            </p:nvSpPr>
            <p:spPr bwMode="auto">
              <a:xfrm>
                <a:off x="1670" y="2706"/>
                <a:ext cx="1731" cy="90"/>
              </a:xfrm>
              <a:custGeom>
                <a:avLst/>
                <a:gdLst>
                  <a:gd name="T0" fmla="*/ 1573 w 1731"/>
                  <a:gd name="T1" fmla="*/ 89 h 90"/>
                  <a:gd name="T2" fmla="*/ 1568 w 1731"/>
                  <a:gd name="T3" fmla="*/ 87 h 90"/>
                  <a:gd name="T4" fmla="*/ 1386 w 1731"/>
                  <a:gd name="T5" fmla="*/ 90 h 90"/>
                  <a:gd name="T6" fmla="*/ 1382 w 1731"/>
                  <a:gd name="T7" fmla="*/ 87 h 90"/>
                  <a:gd name="T8" fmla="*/ 1377 w 1731"/>
                  <a:gd name="T9" fmla="*/ 90 h 90"/>
                  <a:gd name="T10" fmla="*/ 1211 w 1731"/>
                  <a:gd name="T11" fmla="*/ 32 h 90"/>
                  <a:gd name="T12" fmla="*/ 1206 w 1731"/>
                  <a:gd name="T13" fmla="*/ 30 h 90"/>
                  <a:gd name="T14" fmla="*/ 1111 w 1731"/>
                  <a:gd name="T15" fmla="*/ 33 h 90"/>
                  <a:gd name="T16" fmla="*/ 1106 w 1731"/>
                  <a:gd name="T17" fmla="*/ 29 h 90"/>
                  <a:gd name="T18" fmla="*/ 1102 w 1731"/>
                  <a:gd name="T19" fmla="*/ 33 h 90"/>
                  <a:gd name="T20" fmla="*/ 1076 w 1731"/>
                  <a:gd name="T21" fmla="*/ 30 h 90"/>
                  <a:gd name="T22" fmla="*/ 1070 w 1731"/>
                  <a:gd name="T23" fmla="*/ 32 h 90"/>
                  <a:gd name="T24" fmla="*/ 1046 w 1731"/>
                  <a:gd name="T25" fmla="*/ 30 h 90"/>
                  <a:gd name="T26" fmla="*/ 1040 w 1731"/>
                  <a:gd name="T27" fmla="*/ 30 h 90"/>
                  <a:gd name="T28" fmla="*/ 1025 w 1731"/>
                  <a:gd name="T29" fmla="*/ 32 h 90"/>
                  <a:gd name="T30" fmla="*/ 1019 w 1731"/>
                  <a:gd name="T31" fmla="*/ 30 h 90"/>
                  <a:gd name="T32" fmla="*/ 973 w 1731"/>
                  <a:gd name="T33" fmla="*/ 33 h 90"/>
                  <a:gd name="T34" fmla="*/ 969 w 1731"/>
                  <a:gd name="T35" fmla="*/ 29 h 90"/>
                  <a:gd name="T36" fmla="*/ 964 w 1731"/>
                  <a:gd name="T37" fmla="*/ 33 h 90"/>
                  <a:gd name="T38" fmla="*/ 836 w 1731"/>
                  <a:gd name="T39" fmla="*/ 30 h 90"/>
                  <a:gd name="T40" fmla="*/ 830 w 1731"/>
                  <a:gd name="T41" fmla="*/ 32 h 90"/>
                  <a:gd name="T42" fmla="*/ 817 w 1731"/>
                  <a:gd name="T43" fmla="*/ 30 h 90"/>
                  <a:gd name="T44" fmla="*/ 811 w 1731"/>
                  <a:gd name="T45" fmla="*/ 30 h 90"/>
                  <a:gd name="T46" fmla="*/ 789 w 1731"/>
                  <a:gd name="T47" fmla="*/ 32 h 90"/>
                  <a:gd name="T48" fmla="*/ 783 w 1731"/>
                  <a:gd name="T49" fmla="*/ 30 h 90"/>
                  <a:gd name="T50" fmla="*/ 760 w 1731"/>
                  <a:gd name="T51" fmla="*/ 33 h 90"/>
                  <a:gd name="T52" fmla="*/ 755 w 1731"/>
                  <a:gd name="T53" fmla="*/ 29 h 90"/>
                  <a:gd name="T54" fmla="*/ 751 w 1731"/>
                  <a:gd name="T55" fmla="*/ 33 h 90"/>
                  <a:gd name="T56" fmla="*/ 669 w 1731"/>
                  <a:gd name="T57" fmla="*/ 30 h 90"/>
                  <a:gd name="T58" fmla="*/ 663 w 1731"/>
                  <a:gd name="T59" fmla="*/ 32 h 90"/>
                  <a:gd name="T60" fmla="*/ 571 w 1731"/>
                  <a:gd name="T61" fmla="*/ 30 h 90"/>
                  <a:gd name="T62" fmla="*/ 565 w 1731"/>
                  <a:gd name="T63" fmla="*/ 30 h 90"/>
                  <a:gd name="T64" fmla="*/ 551 w 1731"/>
                  <a:gd name="T65" fmla="*/ 31 h 90"/>
                  <a:gd name="T66" fmla="*/ 544 w 1731"/>
                  <a:gd name="T67" fmla="*/ 26 h 90"/>
                  <a:gd name="T68" fmla="*/ 536 w 1731"/>
                  <a:gd name="T69" fmla="*/ 29 h 90"/>
                  <a:gd name="T70" fmla="*/ 523 w 1731"/>
                  <a:gd name="T71" fmla="*/ 32 h 90"/>
                  <a:gd name="T72" fmla="*/ 517 w 1731"/>
                  <a:gd name="T73" fmla="*/ 30 h 90"/>
                  <a:gd name="T74" fmla="*/ 480 w 1731"/>
                  <a:gd name="T75" fmla="*/ 33 h 90"/>
                  <a:gd name="T76" fmla="*/ 476 w 1731"/>
                  <a:gd name="T77" fmla="*/ 29 h 90"/>
                  <a:gd name="T78" fmla="*/ 471 w 1731"/>
                  <a:gd name="T79" fmla="*/ 33 h 90"/>
                  <a:gd name="T80" fmla="*/ 464 w 1731"/>
                  <a:gd name="T81" fmla="*/ 28 h 90"/>
                  <a:gd name="T82" fmla="*/ 456 w 1731"/>
                  <a:gd name="T83" fmla="*/ 27 h 90"/>
                  <a:gd name="T84" fmla="*/ 451 w 1731"/>
                  <a:gd name="T85" fmla="*/ 33 h 90"/>
                  <a:gd name="T86" fmla="*/ 424 w 1731"/>
                  <a:gd name="T87" fmla="*/ 28 h 90"/>
                  <a:gd name="T88" fmla="*/ 416 w 1731"/>
                  <a:gd name="T89" fmla="*/ 28 h 90"/>
                  <a:gd name="T90" fmla="*/ 411 w 1731"/>
                  <a:gd name="T91" fmla="*/ 33 h 90"/>
                  <a:gd name="T92" fmla="*/ 346 w 1731"/>
                  <a:gd name="T93" fmla="*/ 30 h 90"/>
                  <a:gd name="T94" fmla="*/ 340 w 1731"/>
                  <a:gd name="T95" fmla="*/ 32 h 90"/>
                  <a:gd name="T96" fmla="*/ 337 w 1731"/>
                  <a:gd name="T97" fmla="*/ 30 h 90"/>
                  <a:gd name="T98" fmla="*/ 330 w 1731"/>
                  <a:gd name="T99" fmla="*/ 30 h 90"/>
                  <a:gd name="T100" fmla="*/ 309 w 1731"/>
                  <a:gd name="T101" fmla="*/ 32 h 90"/>
                  <a:gd name="T102" fmla="*/ 303 w 1731"/>
                  <a:gd name="T103" fmla="*/ 30 h 90"/>
                  <a:gd name="T104" fmla="*/ 291 w 1731"/>
                  <a:gd name="T105" fmla="*/ 33 h 90"/>
                  <a:gd name="T106" fmla="*/ 287 w 1731"/>
                  <a:gd name="T107" fmla="*/ 29 h 90"/>
                  <a:gd name="T108" fmla="*/ 282 w 1731"/>
                  <a:gd name="T109" fmla="*/ 33 h 90"/>
                  <a:gd name="T110" fmla="*/ 227 w 1731"/>
                  <a:gd name="T111" fmla="*/ 30 h 90"/>
                  <a:gd name="T112" fmla="*/ 221 w 1731"/>
                  <a:gd name="T113" fmla="*/ 32 h 90"/>
                  <a:gd name="T114" fmla="*/ 175 w 1731"/>
                  <a:gd name="T115" fmla="*/ 30 h 90"/>
                  <a:gd name="T116" fmla="*/ 169 w 1731"/>
                  <a:gd name="T117" fmla="*/ 30 h 90"/>
                  <a:gd name="T118" fmla="*/ 37 w 1731"/>
                  <a:gd name="T119" fmla="*/ 32 h 90"/>
                  <a:gd name="T120" fmla="*/ 31 w 1731"/>
                  <a:gd name="T121" fmla="*/ 30 h 90"/>
                  <a:gd name="T122" fmla="*/ 0 w 1731"/>
                  <a:gd name="T123" fmla="*/ 33 h 9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731"/>
                  <a:gd name="T187" fmla="*/ 0 h 90"/>
                  <a:gd name="T188" fmla="*/ 1731 w 1731"/>
                  <a:gd name="T189" fmla="*/ 90 h 9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731" h="90">
                    <a:moveTo>
                      <a:pt x="1731" y="80"/>
                    </a:moveTo>
                    <a:lnTo>
                      <a:pt x="1731" y="90"/>
                    </a:lnTo>
                    <a:lnTo>
                      <a:pt x="1574" y="90"/>
                    </a:lnTo>
                    <a:lnTo>
                      <a:pt x="1573" y="89"/>
                    </a:lnTo>
                    <a:lnTo>
                      <a:pt x="1572" y="88"/>
                    </a:lnTo>
                    <a:lnTo>
                      <a:pt x="1571" y="87"/>
                    </a:lnTo>
                    <a:lnTo>
                      <a:pt x="1569" y="87"/>
                    </a:lnTo>
                    <a:lnTo>
                      <a:pt x="1568" y="87"/>
                    </a:lnTo>
                    <a:lnTo>
                      <a:pt x="1566" y="88"/>
                    </a:lnTo>
                    <a:lnTo>
                      <a:pt x="1565" y="89"/>
                    </a:lnTo>
                    <a:lnTo>
                      <a:pt x="1565" y="90"/>
                    </a:lnTo>
                    <a:lnTo>
                      <a:pt x="1386" y="90"/>
                    </a:lnTo>
                    <a:lnTo>
                      <a:pt x="1386" y="89"/>
                    </a:lnTo>
                    <a:lnTo>
                      <a:pt x="1385" y="88"/>
                    </a:lnTo>
                    <a:lnTo>
                      <a:pt x="1383" y="87"/>
                    </a:lnTo>
                    <a:lnTo>
                      <a:pt x="1382" y="87"/>
                    </a:lnTo>
                    <a:lnTo>
                      <a:pt x="1380" y="87"/>
                    </a:lnTo>
                    <a:lnTo>
                      <a:pt x="1378" y="88"/>
                    </a:lnTo>
                    <a:lnTo>
                      <a:pt x="1378" y="89"/>
                    </a:lnTo>
                    <a:lnTo>
                      <a:pt x="1377" y="90"/>
                    </a:lnTo>
                    <a:lnTo>
                      <a:pt x="1279" y="90"/>
                    </a:lnTo>
                    <a:lnTo>
                      <a:pt x="1279" y="33"/>
                    </a:lnTo>
                    <a:lnTo>
                      <a:pt x="1212" y="33"/>
                    </a:lnTo>
                    <a:lnTo>
                      <a:pt x="1211" y="32"/>
                    </a:lnTo>
                    <a:lnTo>
                      <a:pt x="1210" y="30"/>
                    </a:lnTo>
                    <a:lnTo>
                      <a:pt x="1209" y="30"/>
                    </a:lnTo>
                    <a:lnTo>
                      <a:pt x="1207" y="29"/>
                    </a:lnTo>
                    <a:lnTo>
                      <a:pt x="1206" y="30"/>
                    </a:lnTo>
                    <a:lnTo>
                      <a:pt x="1204" y="30"/>
                    </a:lnTo>
                    <a:lnTo>
                      <a:pt x="1203" y="32"/>
                    </a:lnTo>
                    <a:lnTo>
                      <a:pt x="1203" y="33"/>
                    </a:lnTo>
                    <a:lnTo>
                      <a:pt x="1111" y="33"/>
                    </a:lnTo>
                    <a:lnTo>
                      <a:pt x="1111" y="32"/>
                    </a:lnTo>
                    <a:lnTo>
                      <a:pt x="1110" y="30"/>
                    </a:lnTo>
                    <a:lnTo>
                      <a:pt x="1108" y="30"/>
                    </a:lnTo>
                    <a:lnTo>
                      <a:pt x="1106" y="29"/>
                    </a:lnTo>
                    <a:lnTo>
                      <a:pt x="1105" y="30"/>
                    </a:lnTo>
                    <a:lnTo>
                      <a:pt x="1103" y="30"/>
                    </a:lnTo>
                    <a:lnTo>
                      <a:pt x="1102" y="32"/>
                    </a:lnTo>
                    <a:lnTo>
                      <a:pt x="1102" y="33"/>
                    </a:lnTo>
                    <a:lnTo>
                      <a:pt x="1079" y="33"/>
                    </a:lnTo>
                    <a:lnTo>
                      <a:pt x="1079" y="32"/>
                    </a:lnTo>
                    <a:lnTo>
                      <a:pt x="1078" y="30"/>
                    </a:lnTo>
                    <a:lnTo>
                      <a:pt x="1076" y="30"/>
                    </a:lnTo>
                    <a:lnTo>
                      <a:pt x="1075" y="29"/>
                    </a:lnTo>
                    <a:lnTo>
                      <a:pt x="1073" y="30"/>
                    </a:lnTo>
                    <a:lnTo>
                      <a:pt x="1071" y="30"/>
                    </a:lnTo>
                    <a:lnTo>
                      <a:pt x="1070" y="32"/>
                    </a:lnTo>
                    <a:lnTo>
                      <a:pt x="1070" y="33"/>
                    </a:lnTo>
                    <a:lnTo>
                      <a:pt x="1048" y="33"/>
                    </a:lnTo>
                    <a:lnTo>
                      <a:pt x="1047" y="32"/>
                    </a:lnTo>
                    <a:lnTo>
                      <a:pt x="1046" y="30"/>
                    </a:lnTo>
                    <a:lnTo>
                      <a:pt x="1045" y="30"/>
                    </a:lnTo>
                    <a:lnTo>
                      <a:pt x="1043" y="29"/>
                    </a:lnTo>
                    <a:lnTo>
                      <a:pt x="1041" y="30"/>
                    </a:lnTo>
                    <a:lnTo>
                      <a:pt x="1040" y="30"/>
                    </a:lnTo>
                    <a:lnTo>
                      <a:pt x="1039" y="32"/>
                    </a:lnTo>
                    <a:lnTo>
                      <a:pt x="1039" y="33"/>
                    </a:lnTo>
                    <a:lnTo>
                      <a:pt x="1025" y="33"/>
                    </a:lnTo>
                    <a:lnTo>
                      <a:pt x="1025" y="32"/>
                    </a:lnTo>
                    <a:lnTo>
                      <a:pt x="1024" y="30"/>
                    </a:lnTo>
                    <a:lnTo>
                      <a:pt x="1022" y="30"/>
                    </a:lnTo>
                    <a:lnTo>
                      <a:pt x="1021" y="29"/>
                    </a:lnTo>
                    <a:lnTo>
                      <a:pt x="1019" y="30"/>
                    </a:lnTo>
                    <a:lnTo>
                      <a:pt x="1017" y="30"/>
                    </a:lnTo>
                    <a:lnTo>
                      <a:pt x="1016" y="32"/>
                    </a:lnTo>
                    <a:lnTo>
                      <a:pt x="1016" y="33"/>
                    </a:lnTo>
                    <a:lnTo>
                      <a:pt x="973" y="33"/>
                    </a:lnTo>
                    <a:lnTo>
                      <a:pt x="973" y="32"/>
                    </a:lnTo>
                    <a:lnTo>
                      <a:pt x="972" y="30"/>
                    </a:lnTo>
                    <a:lnTo>
                      <a:pt x="970" y="30"/>
                    </a:lnTo>
                    <a:lnTo>
                      <a:pt x="969" y="29"/>
                    </a:lnTo>
                    <a:lnTo>
                      <a:pt x="967" y="30"/>
                    </a:lnTo>
                    <a:lnTo>
                      <a:pt x="966" y="30"/>
                    </a:lnTo>
                    <a:lnTo>
                      <a:pt x="965" y="32"/>
                    </a:lnTo>
                    <a:lnTo>
                      <a:pt x="964" y="33"/>
                    </a:lnTo>
                    <a:lnTo>
                      <a:pt x="838" y="33"/>
                    </a:lnTo>
                    <a:lnTo>
                      <a:pt x="838" y="32"/>
                    </a:lnTo>
                    <a:lnTo>
                      <a:pt x="837" y="30"/>
                    </a:lnTo>
                    <a:lnTo>
                      <a:pt x="836" y="30"/>
                    </a:lnTo>
                    <a:lnTo>
                      <a:pt x="834" y="29"/>
                    </a:lnTo>
                    <a:lnTo>
                      <a:pt x="832" y="30"/>
                    </a:lnTo>
                    <a:lnTo>
                      <a:pt x="831" y="30"/>
                    </a:lnTo>
                    <a:lnTo>
                      <a:pt x="830" y="32"/>
                    </a:lnTo>
                    <a:lnTo>
                      <a:pt x="829" y="33"/>
                    </a:lnTo>
                    <a:lnTo>
                      <a:pt x="818" y="33"/>
                    </a:lnTo>
                    <a:lnTo>
                      <a:pt x="818" y="32"/>
                    </a:lnTo>
                    <a:lnTo>
                      <a:pt x="817" y="30"/>
                    </a:lnTo>
                    <a:lnTo>
                      <a:pt x="816" y="30"/>
                    </a:lnTo>
                    <a:lnTo>
                      <a:pt x="814" y="29"/>
                    </a:lnTo>
                    <a:lnTo>
                      <a:pt x="812" y="30"/>
                    </a:lnTo>
                    <a:lnTo>
                      <a:pt x="811" y="30"/>
                    </a:lnTo>
                    <a:lnTo>
                      <a:pt x="810" y="32"/>
                    </a:lnTo>
                    <a:lnTo>
                      <a:pt x="809" y="33"/>
                    </a:lnTo>
                    <a:lnTo>
                      <a:pt x="789" y="33"/>
                    </a:lnTo>
                    <a:lnTo>
                      <a:pt x="789" y="32"/>
                    </a:lnTo>
                    <a:lnTo>
                      <a:pt x="788" y="30"/>
                    </a:lnTo>
                    <a:lnTo>
                      <a:pt x="786" y="30"/>
                    </a:lnTo>
                    <a:lnTo>
                      <a:pt x="784" y="29"/>
                    </a:lnTo>
                    <a:lnTo>
                      <a:pt x="783" y="30"/>
                    </a:lnTo>
                    <a:lnTo>
                      <a:pt x="781" y="30"/>
                    </a:lnTo>
                    <a:lnTo>
                      <a:pt x="780" y="32"/>
                    </a:lnTo>
                    <a:lnTo>
                      <a:pt x="780" y="33"/>
                    </a:lnTo>
                    <a:lnTo>
                      <a:pt x="760" y="33"/>
                    </a:lnTo>
                    <a:lnTo>
                      <a:pt x="759" y="32"/>
                    </a:lnTo>
                    <a:lnTo>
                      <a:pt x="758" y="30"/>
                    </a:lnTo>
                    <a:lnTo>
                      <a:pt x="757" y="30"/>
                    </a:lnTo>
                    <a:lnTo>
                      <a:pt x="755" y="29"/>
                    </a:lnTo>
                    <a:lnTo>
                      <a:pt x="753" y="30"/>
                    </a:lnTo>
                    <a:lnTo>
                      <a:pt x="752" y="30"/>
                    </a:lnTo>
                    <a:lnTo>
                      <a:pt x="751" y="32"/>
                    </a:lnTo>
                    <a:lnTo>
                      <a:pt x="751" y="33"/>
                    </a:lnTo>
                    <a:lnTo>
                      <a:pt x="672" y="33"/>
                    </a:lnTo>
                    <a:lnTo>
                      <a:pt x="671" y="32"/>
                    </a:lnTo>
                    <a:lnTo>
                      <a:pt x="670" y="30"/>
                    </a:lnTo>
                    <a:lnTo>
                      <a:pt x="669" y="30"/>
                    </a:lnTo>
                    <a:lnTo>
                      <a:pt x="667" y="29"/>
                    </a:lnTo>
                    <a:lnTo>
                      <a:pt x="665" y="30"/>
                    </a:lnTo>
                    <a:lnTo>
                      <a:pt x="664" y="30"/>
                    </a:lnTo>
                    <a:lnTo>
                      <a:pt x="663" y="32"/>
                    </a:lnTo>
                    <a:lnTo>
                      <a:pt x="663" y="33"/>
                    </a:lnTo>
                    <a:lnTo>
                      <a:pt x="572" y="33"/>
                    </a:lnTo>
                    <a:lnTo>
                      <a:pt x="572" y="32"/>
                    </a:lnTo>
                    <a:lnTo>
                      <a:pt x="571" y="30"/>
                    </a:lnTo>
                    <a:lnTo>
                      <a:pt x="570" y="30"/>
                    </a:lnTo>
                    <a:lnTo>
                      <a:pt x="568" y="29"/>
                    </a:lnTo>
                    <a:lnTo>
                      <a:pt x="566" y="30"/>
                    </a:lnTo>
                    <a:lnTo>
                      <a:pt x="565" y="30"/>
                    </a:lnTo>
                    <a:lnTo>
                      <a:pt x="564" y="32"/>
                    </a:lnTo>
                    <a:lnTo>
                      <a:pt x="563" y="33"/>
                    </a:lnTo>
                    <a:lnTo>
                      <a:pt x="552" y="33"/>
                    </a:lnTo>
                    <a:lnTo>
                      <a:pt x="551" y="31"/>
                    </a:lnTo>
                    <a:lnTo>
                      <a:pt x="550" y="29"/>
                    </a:lnTo>
                    <a:lnTo>
                      <a:pt x="549" y="28"/>
                    </a:lnTo>
                    <a:lnTo>
                      <a:pt x="546" y="27"/>
                    </a:lnTo>
                    <a:lnTo>
                      <a:pt x="544" y="26"/>
                    </a:lnTo>
                    <a:lnTo>
                      <a:pt x="542" y="26"/>
                    </a:lnTo>
                    <a:lnTo>
                      <a:pt x="539" y="27"/>
                    </a:lnTo>
                    <a:lnTo>
                      <a:pt x="537" y="28"/>
                    </a:lnTo>
                    <a:lnTo>
                      <a:pt x="536" y="29"/>
                    </a:lnTo>
                    <a:lnTo>
                      <a:pt x="535" y="31"/>
                    </a:lnTo>
                    <a:lnTo>
                      <a:pt x="534" y="33"/>
                    </a:lnTo>
                    <a:lnTo>
                      <a:pt x="523" y="33"/>
                    </a:lnTo>
                    <a:lnTo>
                      <a:pt x="523" y="32"/>
                    </a:lnTo>
                    <a:lnTo>
                      <a:pt x="522" y="30"/>
                    </a:lnTo>
                    <a:lnTo>
                      <a:pt x="520" y="30"/>
                    </a:lnTo>
                    <a:lnTo>
                      <a:pt x="518" y="29"/>
                    </a:lnTo>
                    <a:lnTo>
                      <a:pt x="517" y="30"/>
                    </a:lnTo>
                    <a:lnTo>
                      <a:pt x="515" y="30"/>
                    </a:lnTo>
                    <a:lnTo>
                      <a:pt x="514" y="32"/>
                    </a:lnTo>
                    <a:lnTo>
                      <a:pt x="514" y="33"/>
                    </a:lnTo>
                    <a:lnTo>
                      <a:pt x="480" y="33"/>
                    </a:lnTo>
                    <a:lnTo>
                      <a:pt x="480" y="32"/>
                    </a:lnTo>
                    <a:lnTo>
                      <a:pt x="479" y="30"/>
                    </a:lnTo>
                    <a:lnTo>
                      <a:pt x="477" y="30"/>
                    </a:lnTo>
                    <a:lnTo>
                      <a:pt x="476" y="29"/>
                    </a:lnTo>
                    <a:lnTo>
                      <a:pt x="474" y="30"/>
                    </a:lnTo>
                    <a:lnTo>
                      <a:pt x="472" y="30"/>
                    </a:lnTo>
                    <a:lnTo>
                      <a:pt x="472" y="32"/>
                    </a:lnTo>
                    <a:lnTo>
                      <a:pt x="471" y="33"/>
                    </a:lnTo>
                    <a:lnTo>
                      <a:pt x="467" y="33"/>
                    </a:lnTo>
                    <a:lnTo>
                      <a:pt x="466" y="31"/>
                    </a:lnTo>
                    <a:lnTo>
                      <a:pt x="465" y="30"/>
                    </a:lnTo>
                    <a:lnTo>
                      <a:pt x="464" y="28"/>
                    </a:lnTo>
                    <a:lnTo>
                      <a:pt x="462" y="27"/>
                    </a:lnTo>
                    <a:lnTo>
                      <a:pt x="460" y="27"/>
                    </a:lnTo>
                    <a:lnTo>
                      <a:pt x="458" y="27"/>
                    </a:lnTo>
                    <a:lnTo>
                      <a:pt x="456" y="27"/>
                    </a:lnTo>
                    <a:lnTo>
                      <a:pt x="454" y="28"/>
                    </a:lnTo>
                    <a:lnTo>
                      <a:pt x="452" y="30"/>
                    </a:lnTo>
                    <a:lnTo>
                      <a:pt x="451" y="31"/>
                    </a:lnTo>
                    <a:lnTo>
                      <a:pt x="451" y="33"/>
                    </a:lnTo>
                    <a:lnTo>
                      <a:pt x="426" y="33"/>
                    </a:lnTo>
                    <a:lnTo>
                      <a:pt x="426" y="31"/>
                    </a:lnTo>
                    <a:lnTo>
                      <a:pt x="425" y="30"/>
                    </a:lnTo>
                    <a:lnTo>
                      <a:pt x="424" y="28"/>
                    </a:lnTo>
                    <a:lnTo>
                      <a:pt x="422" y="28"/>
                    </a:lnTo>
                    <a:lnTo>
                      <a:pt x="420" y="27"/>
                    </a:lnTo>
                    <a:lnTo>
                      <a:pt x="418" y="27"/>
                    </a:lnTo>
                    <a:lnTo>
                      <a:pt x="416" y="28"/>
                    </a:lnTo>
                    <a:lnTo>
                      <a:pt x="414" y="28"/>
                    </a:lnTo>
                    <a:lnTo>
                      <a:pt x="412" y="30"/>
                    </a:lnTo>
                    <a:lnTo>
                      <a:pt x="412" y="31"/>
                    </a:lnTo>
                    <a:lnTo>
                      <a:pt x="411" y="33"/>
                    </a:lnTo>
                    <a:lnTo>
                      <a:pt x="349" y="33"/>
                    </a:lnTo>
                    <a:lnTo>
                      <a:pt x="349" y="32"/>
                    </a:lnTo>
                    <a:lnTo>
                      <a:pt x="348" y="30"/>
                    </a:lnTo>
                    <a:lnTo>
                      <a:pt x="346" y="30"/>
                    </a:lnTo>
                    <a:lnTo>
                      <a:pt x="345" y="29"/>
                    </a:lnTo>
                    <a:lnTo>
                      <a:pt x="343" y="30"/>
                    </a:lnTo>
                    <a:lnTo>
                      <a:pt x="341" y="30"/>
                    </a:lnTo>
                    <a:lnTo>
                      <a:pt x="340" y="32"/>
                    </a:lnTo>
                    <a:lnTo>
                      <a:pt x="340" y="33"/>
                    </a:lnTo>
                    <a:lnTo>
                      <a:pt x="338" y="33"/>
                    </a:lnTo>
                    <a:lnTo>
                      <a:pt x="338" y="32"/>
                    </a:lnTo>
                    <a:lnTo>
                      <a:pt x="337" y="30"/>
                    </a:lnTo>
                    <a:lnTo>
                      <a:pt x="335" y="30"/>
                    </a:lnTo>
                    <a:lnTo>
                      <a:pt x="334" y="29"/>
                    </a:lnTo>
                    <a:lnTo>
                      <a:pt x="332" y="30"/>
                    </a:lnTo>
                    <a:lnTo>
                      <a:pt x="330" y="30"/>
                    </a:lnTo>
                    <a:lnTo>
                      <a:pt x="329" y="32"/>
                    </a:lnTo>
                    <a:lnTo>
                      <a:pt x="329" y="33"/>
                    </a:lnTo>
                    <a:lnTo>
                      <a:pt x="309" y="33"/>
                    </a:lnTo>
                    <a:lnTo>
                      <a:pt x="309" y="32"/>
                    </a:lnTo>
                    <a:lnTo>
                      <a:pt x="308" y="30"/>
                    </a:lnTo>
                    <a:lnTo>
                      <a:pt x="306" y="30"/>
                    </a:lnTo>
                    <a:lnTo>
                      <a:pt x="305" y="29"/>
                    </a:lnTo>
                    <a:lnTo>
                      <a:pt x="303" y="30"/>
                    </a:lnTo>
                    <a:lnTo>
                      <a:pt x="302" y="30"/>
                    </a:lnTo>
                    <a:lnTo>
                      <a:pt x="301" y="32"/>
                    </a:lnTo>
                    <a:lnTo>
                      <a:pt x="300" y="33"/>
                    </a:lnTo>
                    <a:lnTo>
                      <a:pt x="291" y="33"/>
                    </a:lnTo>
                    <a:lnTo>
                      <a:pt x="291" y="32"/>
                    </a:lnTo>
                    <a:lnTo>
                      <a:pt x="290" y="30"/>
                    </a:lnTo>
                    <a:lnTo>
                      <a:pt x="288" y="30"/>
                    </a:lnTo>
                    <a:lnTo>
                      <a:pt x="287" y="29"/>
                    </a:lnTo>
                    <a:lnTo>
                      <a:pt x="285" y="30"/>
                    </a:lnTo>
                    <a:lnTo>
                      <a:pt x="283" y="30"/>
                    </a:lnTo>
                    <a:lnTo>
                      <a:pt x="282" y="32"/>
                    </a:lnTo>
                    <a:lnTo>
                      <a:pt x="282" y="33"/>
                    </a:lnTo>
                    <a:lnTo>
                      <a:pt x="229" y="33"/>
                    </a:lnTo>
                    <a:lnTo>
                      <a:pt x="229" y="32"/>
                    </a:lnTo>
                    <a:lnTo>
                      <a:pt x="228" y="30"/>
                    </a:lnTo>
                    <a:lnTo>
                      <a:pt x="227" y="30"/>
                    </a:lnTo>
                    <a:lnTo>
                      <a:pt x="225" y="29"/>
                    </a:lnTo>
                    <a:lnTo>
                      <a:pt x="223" y="30"/>
                    </a:lnTo>
                    <a:lnTo>
                      <a:pt x="222" y="30"/>
                    </a:lnTo>
                    <a:lnTo>
                      <a:pt x="221" y="32"/>
                    </a:lnTo>
                    <a:lnTo>
                      <a:pt x="220" y="33"/>
                    </a:lnTo>
                    <a:lnTo>
                      <a:pt x="176" y="33"/>
                    </a:lnTo>
                    <a:lnTo>
                      <a:pt x="176" y="32"/>
                    </a:lnTo>
                    <a:lnTo>
                      <a:pt x="175" y="30"/>
                    </a:lnTo>
                    <a:lnTo>
                      <a:pt x="173" y="30"/>
                    </a:lnTo>
                    <a:lnTo>
                      <a:pt x="172" y="29"/>
                    </a:lnTo>
                    <a:lnTo>
                      <a:pt x="170" y="30"/>
                    </a:lnTo>
                    <a:lnTo>
                      <a:pt x="169" y="30"/>
                    </a:lnTo>
                    <a:lnTo>
                      <a:pt x="167" y="32"/>
                    </a:lnTo>
                    <a:lnTo>
                      <a:pt x="167" y="33"/>
                    </a:lnTo>
                    <a:lnTo>
                      <a:pt x="37" y="33"/>
                    </a:lnTo>
                    <a:lnTo>
                      <a:pt x="37" y="32"/>
                    </a:lnTo>
                    <a:lnTo>
                      <a:pt x="36" y="30"/>
                    </a:lnTo>
                    <a:lnTo>
                      <a:pt x="34" y="30"/>
                    </a:lnTo>
                    <a:lnTo>
                      <a:pt x="33" y="29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8" y="32"/>
                    </a:lnTo>
                    <a:lnTo>
                      <a:pt x="28" y="33"/>
                    </a:lnTo>
                    <a:lnTo>
                      <a:pt x="0" y="33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9" name="Freeform 771"/>
              <p:cNvSpPr>
                <a:spLocks/>
              </p:cNvSpPr>
              <p:nvPr/>
            </p:nvSpPr>
            <p:spPr bwMode="auto">
              <a:xfrm>
                <a:off x="1664" y="26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0" name="Freeform 772"/>
              <p:cNvSpPr>
                <a:spLocks/>
              </p:cNvSpPr>
              <p:nvPr/>
            </p:nvSpPr>
            <p:spPr bwMode="auto">
              <a:xfrm>
                <a:off x="1193" y="1831"/>
                <a:ext cx="348" cy="767"/>
              </a:xfrm>
              <a:custGeom>
                <a:avLst/>
                <a:gdLst>
                  <a:gd name="T0" fmla="*/ 0 w 348"/>
                  <a:gd name="T1" fmla="*/ 767 h 767"/>
                  <a:gd name="T2" fmla="*/ 3 w 348"/>
                  <a:gd name="T3" fmla="*/ 765 h 767"/>
                  <a:gd name="T4" fmla="*/ 5 w 348"/>
                  <a:gd name="T5" fmla="*/ 762 h 767"/>
                  <a:gd name="T6" fmla="*/ 9 w 348"/>
                  <a:gd name="T7" fmla="*/ 761 h 767"/>
                  <a:gd name="T8" fmla="*/ 14 w 348"/>
                  <a:gd name="T9" fmla="*/ 761 h 767"/>
                  <a:gd name="T10" fmla="*/ 17 w 348"/>
                  <a:gd name="T11" fmla="*/ 764 h 767"/>
                  <a:gd name="T12" fmla="*/ 18 w 348"/>
                  <a:gd name="T13" fmla="*/ 767 h 767"/>
                  <a:gd name="T14" fmla="*/ 81 w 348"/>
                  <a:gd name="T15" fmla="*/ 766 h 767"/>
                  <a:gd name="T16" fmla="*/ 83 w 348"/>
                  <a:gd name="T17" fmla="*/ 764 h 767"/>
                  <a:gd name="T18" fmla="*/ 86 w 348"/>
                  <a:gd name="T19" fmla="*/ 764 h 767"/>
                  <a:gd name="T20" fmla="*/ 89 w 348"/>
                  <a:gd name="T21" fmla="*/ 766 h 767"/>
                  <a:gd name="T22" fmla="*/ 141 w 348"/>
                  <a:gd name="T23" fmla="*/ 767 h 767"/>
                  <a:gd name="T24" fmla="*/ 142 w 348"/>
                  <a:gd name="T25" fmla="*/ 765 h 767"/>
                  <a:gd name="T26" fmla="*/ 146 w 348"/>
                  <a:gd name="T27" fmla="*/ 764 h 767"/>
                  <a:gd name="T28" fmla="*/ 149 w 348"/>
                  <a:gd name="T29" fmla="*/ 765 h 767"/>
                  <a:gd name="T30" fmla="*/ 150 w 348"/>
                  <a:gd name="T31" fmla="*/ 767 h 767"/>
                  <a:gd name="T32" fmla="*/ 246 w 348"/>
                  <a:gd name="T33" fmla="*/ 766 h 767"/>
                  <a:gd name="T34" fmla="*/ 248 w 348"/>
                  <a:gd name="T35" fmla="*/ 764 h 767"/>
                  <a:gd name="T36" fmla="*/ 252 w 348"/>
                  <a:gd name="T37" fmla="*/ 764 h 767"/>
                  <a:gd name="T38" fmla="*/ 254 w 348"/>
                  <a:gd name="T39" fmla="*/ 766 h 767"/>
                  <a:gd name="T40" fmla="*/ 273 w 348"/>
                  <a:gd name="T41" fmla="*/ 767 h 767"/>
                  <a:gd name="T42" fmla="*/ 274 w 348"/>
                  <a:gd name="T43" fmla="*/ 765 h 767"/>
                  <a:gd name="T44" fmla="*/ 277 w 348"/>
                  <a:gd name="T45" fmla="*/ 764 h 767"/>
                  <a:gd name="T46" fmla="*/ 280 w 348"/>
                  <a:gd name="T47" fmla="*/ 765 h 767"/>
                  <a:gd name="T48" fmla="*/ 282 w 348"/>
                  <a:gd name="T49" fmla="*/ 767 h 767"/>
                  <a:gd name="T50" fmla="*/ 314 w 348"/>
                  <a:gd name="T51" fmla="*/ 766 h 767"/>
                  <a:gd name="T52" fmla="*/ 316 w 348"/>
                  <a:gd name="T53" fmla="*/ 764 h 767"/>
                  <a:gd name="T54" fmla="*/ 319 w 348"/>
                  <a:gd name="T55" fmla="*/ 764 h 767"/>
                  <a:gd name="T56" fmla="*/ 322 w 348"/>
                  <a:gd name="T57" fmla="*/ 766 h 767"/>
                  <a:gd name="T58" fmla="*/ 334 w 348"/>
                  <a:gd name="T59" fmla="*/ 767 h 767"/>
                  <a:gd name="T60" fmla="*/ 336 w 348"/>
                  <a:gd name="T61" fmla="*/ 765 h 767"/>
                  <a:gd name="T62" fmla="*/ 339 w 348"/>
                  <a:gd name="T63" fmla="*/ 764 h 767"/>
                  <a:gd name="T64" fmla="*/ 342 w 348"/>
                  <a:gd name="T65" fmla="*/ 765 h 767"/>
                  <a:gd name="T66" fmla="*/ 343 w 348"/>
                  <a:gd name="T67" fmla="*/ 767 h 76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8"/>
                  <a:gd name="T103" fmla="*/ 0 h 767"/>
                  <a:gd name="T104" fmla="*/ 348 w 348"/>
                  <a:gd name="T105" fmla="*/ 767 h 76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8" h="767">
                    <a:moveTo>
                      <a:pt x="0" y="0"/>
                    </a:moveTo>
                    <a:lnTo>
                      <a:pt x="0" y="767"/>
                    </a:lnTo>
                    <a:lnTo>
                      <a:pt x="3" y="767"/>
                    </a:lnTo>
                    <a:lnTo>
                      <a:pt x="3" y="765"/>
                    </a:lnTo>
                    <a:lnTo>
                      <a:pt x="4" y="764"/>
                    </a:lnTo>
                    <a:lnTo>
                      <a:pt x="5" y="762"/>
                    </a:lnTo>
                    <a:lnTo>
                      <a:pt x="7" y="761"/>
                    </a:lnTo>
                    <a:lnTo>
                      <a:pt x="9" y="761"/>
                    </a:lnTo>
                    <a:lnTo>
                      <a:pt x="12" y="761"/>
                    </a:lnTo>
                    <a:lnTo>
                      <a:pt x="14" y="761"/>
                    </a:lnTo>
                    <a:lnTo>
                      <a:pt x="16" y="762"/>
                    </a:lnTo>
                    <a:lnTo>
                      <a:pt x="17" y="764"/>
                    </a:lnTo>
                    <a:lnTo>
                      <a:pt x="18" y="765"/>
                    </a:lnTo>
                    <a:lnTo>
                      <a:pt x="18" y="767"/>
                    </a:lnTo>
                    <a:lnTo>
                      <a:pt x="80" y="767"/>
                    </a:lnTo>
                    <a:lnTo>
                      <a:pt x="81" y="766"/>
                    </a:lnTo>
                    <a:lnTo>
                      <a:pt x="82" y="765"/>
                    </a:lnTo>
                    <a:lnTo>
                      <a:pt x="83" y="764"/>
                    </a:lnTo>
                    <a:lnTo>
                      <a:pt x="85" y="764"/>
                    </a:lnTo>
                    <a:lnTo>
                      <a:pt x="86" y="764"/>
                    </a:lnTo>
                    <a:lnTo>
                      <a:pt x="88" y="765"/>
                    </a:lnTo>
                    <a:lnTo>
                      <a:pt x="89" y="766"/>
                    </a:lnTo>
                    <a:lnTo>
                      <a:pt x="89" y="767"/>
                    </a:lnTo>
                    <a:lnTo>
                      <a:pt x="141" y="767"/>
                    </a:lnTo>
                    <a:lnTo>
                      <a:pt x="141" y="766"/>
                    </a:lnTo>
                    <a:lnTo>
                      <a:pt x="142" y="765"/>
                    </a:lnTo>
                    <a:lnTo>
                      <a:pt x="144" y="764"/>
                    </a:lnTo>
                    <a:lnTo>
                      <a:pt x="146" y="764"/>
                    </a:lnTo>
                    <a:lnTo>
                      <a:pt x="147" y="764"/>
                    </a:lnTo>
                    <a:lnTo>
                      <a:pt x="149" y="765"/>
                    </a:lnTo>
                    <a:lnTo>
                      <a:pt x="150" y="766"/>
                    </a:lnTo>
                    <a:lnTo>
                      <a:pt x="150" y="767"/>
                    </a:lnTo>
                    <a:lnTo>
                      <a:pt x="246" y="767"/>
                    </a:lnTo>
                    <a:lnTo>
                      <a:pt x="246" y="766"/>
                    </a:lnTo>
                    <a:lnTo>
                      <a:pt x="247" y="765"/>
                    </a:lnTo>
                    <a:lnTo>
                      <a:pt x="248" y="764"/>
                    </a:lnTo>
                    <a:lnTo>
                      <a:pt x="250" y="764"/>
                    </a:lnTo>
                    <a:lnTo>
                      <a:pt x="252" y="764"/>
                    </a:lnTo>
                    <a:lnTo>
                      <a:pt x="253" y="765"/>
                    </a:lnTo>
                    <a:lnTo>
                      <a:pt x="254" y="766"/>
                    </a:lnTo>
                    <a:lnTo>
                      <a:pt x="255" y="767"/>
                    </a:lnTo>
                    <a:lnTo>
                      <a:pt x="273" y="767"/>
                    </a:lnTo>
                    <a:lnTo>
                      <a:pt x="273" y="766"/>
                    </a:lnTo>
                    <a:lnTo>
                      <a:pt x="274" y="765"/>
                    </a:lnTo>
                    <a:lnTo>
                      <a:pt x="276" y="764"/>
                    </a:lnTo>
                    <a:lnTo>
                      <a:pt x="277" y="764"/>
                    </a:lnTo>
                    <a:lnTo>
                      <a:pt x="279" y="764"/>
                    </a:lnTo>
                    <a:lnTo>
                      <a:pt x="280" y="765"/>
                    </a:lnTo>
                    <a:lnTo>
                      <a:pt x="281" y="766"/>
                    </a:lnTo>
                    <a:lnTo>
                      <a:pt x="282" y="767"/>
                    </a:lnTo>
                    <a:lnTo>
                      <a:pt x="313" y="767"/>
                    </a:lnTo>
                    <a:lnTo>
                      <a:pt x="314" y="766"/>
                    </a:lnTo>
                    <a:lnTo>
                      <a:pt x="315" y="765"/>
                    </a:lnTo>
                    <a:lnTo>
                      <a:pt x="316" y="764"/>
                    </a:lnTo>
                    <a:lnTo>
                      <a:pt x="318" y="764"/>
                    </a:lnTo>
                    <a:lnTo>
                      <a:pt x="319" y="764"/>
                    </a:lnTo>
                    <a:lnTo>
                      <a:pt x="321" y="765"/>
                    </a:lnTo>
                    <a:lnTo>
                      <a:pt x="322" y="766"/>
                    </a:lnTo>
                    <a:lnTo>
                      <a:pt x="322" y="767"/>
                    </a:lnTo>
                    <a:lnTo>
                      <a:pt x="334" y="767"/>
                    </a:lnTo>
                    <a:lnTo>
                      <a:pt x="335" y="766"/>
                    </a:lnTo>
                    <a:lnTo>
                      <a:pt x="336" y="765"/>
                    </a:lnTo>
                    <a:lnTo>
                      <a:pt x="337" y="764"/>
                    </a:lnTo>
                    <a:lnTo>
                      <a:pt x="339" y="764"/>
                    </a:lnTo>
                    <a:lnTo>
                      <a:pt x="341" y="764"/>
                    </a:lnTo>
                    <a:lnTo>
                      <a:pt x="342" y="765"/>
                    </a:lnTo>
                    <a:lnTo>
                      <a:pt x="343" y="766"/>
                    </a:lnTo>
                    <a:lnTo>
                      <a:pt x="343" y="767"/>
                    </a:lnTo>
                    <a:lnTo>
                      <a:pt x="348" y="767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1" name="Freeform 773"/>
              <p:cNvSpPr>
                <a:spLocks/>
              </p:cNvSpPr>
              <p:nvPr/>
            </p:nvSpPr>
            <p:spPr bwMode="auto">
              <a:xfrm>
                <a:off x="1540" y="2593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2" name="Freeform 774"/>
              <p:cNvSpPr>
                <a:spLocks/>
              </p:cNvSpPr>
              <p:nvPr/>
            </p:nvSpPr>
            <p:spPr bwMode="auto">
              <a:xfrm>
                <a:off x="1413" y="2679"/>
                <a:ext cx="128" cy="752"/>
              </a:xfrm>
              <a:custGeom>
                <a:avLst/>
                <a:gdLst>
                  <a:gd name="T0" fmla="*/ 128 w 128"/>
                  <a:gd name="T1" fmla="*/ 6 h 752"/>
                  <a:gd name="T2" fmla="*/ 123 w 128"/>
                  <a:gd name="T3" fmla="*/ 6 h 752"/>
                  <a:gd name="T4" fmla="*/ 123 w 128"/>
                  <a:gd name="T5" fmla="*/ 4 h 752"/>
                  <a:gd name="T6" fmla="*/ 122 w 128"/>
                  <a:gd name="T7" fmla="*/ 3 h 752"/>
                  <a:gd name="T8" fmla="*/ 121 w 128"/>
                  <a:gd name="T9" fmla="*/ 2 h 752"/>
                  <a:gd name="T10" fmla="*/ 119 w 128"/>
                  <a:gd name="T11" fmla="*/ 2 h 752"/>
                  <a:gd name="T12" fmla="*/ 117 w 128"/>
                  <a:gd name="T13" fmla="*/ 2 h 752"/>
                  <a:gd name="T14" fmla="*/ 116 w 128"/>
                  <a:gd name="T15" fmla="*/ 3 h 752"/>
                  <a:gd name="T16" fmla="*/ 115 w 128"/>
                  <a:gd name="T17" fmla="*/ 4 h 752"/>
                  <a:gd name="T18" fmla="*/ 114 w 128"/>
                  <a:gd name="T19" fmla="*/ 6 h 752"/>
                  <a:gd name="T20" fmla="*/ 62 w 128"/>
                  <a:gd name="T21" fmla="*/ 6 h 752"/>
                  <a:gd name="T22" fmla="*/ 61 w 128"/>
                  <a:gd name="T23" fmla="*/ 4 h 752"/>
                  <a:gd name="T24" fmla="*/ 60 w 128"/>
                  <a:gd name="T25" fmla="*/ 2 h 752"/>
                  <a:gd name="T26" fmla="*/ 59 w 128"/>
                  <a:gd name="T27" fmla="*/ 1 h 752"/>
                  <a:gd name="T28" fmla="*/ 57 w 128"/>
                  <a:gd name="T29" fmla="*/ 0 h 752"/>
                  <a:gd name="T30" fmla="*/ 55 w 128"/>
                  <a:gd name="T31" fmla="*/ 0 h 752"/>
                  <a:gd name="T32" fmla="*/ 53 w 128"/>
                  <a:gd name="T33" fmla="*/ 0 h 752"/>
                  <a:gd name="T34" fmla="*/ 51 w 128"/>
                  <a:gd name="T35" fmla="*/ 0 h 752"/>
                  <a:gd name="T36" fmla="*/ 49 w 128"/>
                  <a:gd name="T37" fmla="*/ 1 h 752"/>
                  <a:gd name="T38" fmla="*/ 47 w 128"/>
                  <a:gd name="T39" fmla="*/ 2 h 752"/>
                  <a:gd name="T40" fmla="*/ 46 w 128"/>
                  <a:gd name="T41" fmla="*/ 4 h 752"/>
                  <a:gd name="T42" fmla="*/ 46 w 128"/>
                  <a:gd name="T43" fmla="*/ 6 h 752"/>
                  <a:gd name="T44" fmla="*/ 35 w 128"/>
                  <a:gd name="T45" fmla="*/ 6 h 752"/>
                  <a:gd name="T46" fmla="*/ 34 w 128"/>
                  <a:gd name="T47" fmla="*/ 4 h 752"/>
                  <a:gd name="T48" fmla="*/ 33 w 128"/>
                  <a:gd name="T49" fmla="*/ 3 h 752"/>
                  <a:gd name="T50" fmla="*/ 32 w 128"/>
                  <a:gd name="T51" fmla="*/ 2 h 752"/>
                  <a:gd name="T52" fmla="*/ 30 w 128"/>
                  <a:gd name="T53" fmla="*/ 2 h 752"/>
                  <a:gd name="T54" fmla="*/ 28 w 128"/>
                  <a:gd name="T55" fmla="*/ 2 h 752"/>
                  <a:gd name="T56" fmla="*/ 27 w 128"/>
                  <a:gd name="T57" fmla="*/ 3 h 752"/>
                  <a:gd name="T58" fmla="*/ 26 w 128"/>
                  <a:gd name="T59" fmla="*/ 4 h 752"/>
                  <a:gd name="T60" fmla="*/ 26 w 128"/>
                  <a:gd name="T61" fmla="*/ 6 h 752"/>
                  <a:gd name="T62" fmla="*/ 0 w 128"/>
                  <a:gd name="T63" fmla="*/ 6 h 752"/>
                  <a:gd name="T64" fmla="*/ 0 w 128"/>
                  <a:gd name="T65" fmla="*/ 752 h 7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8"/>
                  <a:gd name="T100" fmla="*/ 0 h 752"/>
                  <a:gd name="T101" fmla="*/ 128 w 128"/>
                  <a:gd name="T102" fmla="*/ 752 h 75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8" h="752">
                    <a:moveTo>
                      <a:pt x="128" y="6"/>
                    </a:moveTo>
                    <a:lnTo>
                      <a:pt x="123" y="6"/>
                    </a:lnTo>
                    <a:lnTo>
                      <a:pt x="123" y="4"/>
                    </a:lnTo>
                    <a:lnTo>
                      <a:pt x="122" y="3"/>
                    </a:lnTo>
                    <a:lnTo>
                      <a:pt x="121" y="2"/>
                    </a:lnTo>
                    <a:lnTo>
                      <a:pt x="119" y="2"/>
                    </a:lnTo>
                    <a:lnTo>
                      <a:pt x="117" y="2"/>
                    </a:lnTo>
                    <a:lnTo>
                      <a:pt x="116" y="3"/>
                    </a:lnTo>
                    <a:lnTo>
                      <a:pt x="115" y="4"/>
                    </a:lnTo>
                    <a:lnTo>
                      <a:pt x="114" y="6"/>
                    </a:lnTo>
                    <a:lnTo>
                      <a:pt x="62" y="6"/>
                    </a:lnTo>
                    <a:lnTo>
                      <a:pt x="61" y="4"/>
                    </a:lnTo>
                    <a:lnTo>
                      <a:pt x="60" y="2"/>
                    </a:lnTo>
                    <a:lnTo>
                      <a:pt x="59" y="1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1" y="0"/>
                    </a:lnTo>
                    <a:lnTo>
                      <a:pt x="49" y="1"/>
                    </a:lnTo>
                    <a:lnTo>
                      <a:pt x="47" y="2"/>
                    </a:lnTo>
                    <a:lnTo>
                      <a:pt x="46" y="4"/>
                    </a:lnTo>
                    <a:lnTo>
                      <a:pt x="46" y="6"/>
                    </a:lnTo>
                    <a:lnTo>
                      <a:pt x="35" y="6"/>
                    </a:lnTo>
                    <a:lnTo>
                      <a:pt x="34" y="4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7" y="3"/>
                    </a:lnTo>
                    <a:lnTo>
                      <a:pt x="26" y="4"/>
                    </a:lnTo>
                    <a:lnTo>
                      <a:pt x="26" y="6"/>
                    </a:lnTo>
                    <a:lnTo>
                      <a:pt x="0" y="6"/>
                    </a:lnTo>
                    <a:lnTo>
                      <a:pt x="0" y="75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3" name="Freeform 775"/>
              <p:cNvSpPr>
                <a:spLocks/>
              </p:cNvSpPr>
              <p:nvPr/>
            </p:nvSpPr>
            <p:spPr bwMode="auto">
              <a:xfrm>
                <a:off x="1540" y="2680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4" name="Freeform 776"/>
              <p:cNvSpPr>
                <a:spLocks/>
              </p:cNvSpPr>
              <p:nvPr/>
            </p:nvSpPr>
            <p:spPr bwMode="auto">
              <a:xfrm>
                <a:off x="1760" y="2503"/>
                <a:ext cx="1617" cy="70"/>
              </a:xfrm>
              <a:custGeom>
                <a:avLst/>
                <a:gdLst>
                  <a:gd name="T0" fmla="*/ 1461 w 1617"/>
                  <a:gd name="T1" fmla="*/ 9 h 70"/>
                  <a:gd name="T2" fmla="*/ 1454 w 1617"/>
                  <a:gd name="T3" fmla="*/ 10 h 70"/>
                  <a:gd name="T4" fmla="*/ 1448 w 1617"/>
                  <a:gd name="T5" fmla="*/ 8 h 70"/>
                  <a:gd name="T6" fmla="*/ 1442 w 1617"/>
                  <a:gd name="T7" fmla="*/ 12 h 70"/>
                  <a:gd name="T8" fmla="*/ 1316 w 1617"/>
                  <a:gd name="T9" fmla="*/ 8 h 70"/>
                  <a:gd name="T10" fmla="*/ 1296 w 1617"/>
                  <a:gd name="T11" fmla="*/ 12 h 70"/>
                  <a:gd name="T12" fmla="*/ 1290 w 1617"/>
                  <a:gd name="T13" fmla="*/ 8 h 70"/>
                  <a:gd name="T14" fmla="*/ 1281 w 1617"/>
                  <a:gd name="T15" fmla="*/ 10 h 70"/>
                  <a:gd name="T16" fmla="*/ 1274 w 1617"/>
                  <a:gd name="T17" fmla="*/ 9 h 70"/>
                  <a:gd name="T18" fmla="*/ 1260 w 1617"/>
                  <a:gd name="T19" fmla="*/ 9 h 70"/>
                  <a:gd name="T20" fmla="*/ 1253 w 1617"/>
                  <a:gd name="T21" fmla="*/ 10 h 70"/>
                  <a:gd name="T22" fmla="*/ 1188 w 1617"/>
                  <a:gd name="T23" fmla="*/ 8 h 70"/>
                  <a:gd name="T24" fmla="*/ 1181 w 1617"/>
                  <a:gd name="T25" fmla="*/ 12 h 70"/>
                  <a:gd name="T26" fmla="*/ 1121 w 1617"/>
                  <a:gd name="T27" fmla="*/ 8 h 70"/>
                  <a:gd name="T28" fmla="*/ 1021 w 1617"/>
                  <a:gd name="T29" fmla="*/ 12 h 70"/>
                  <a:gd name="T30" fmla="*/ 1015 w 1617"/>
                  <a:gd name="T31" fmla="*/ 8 h 70"/>
                  <a:gd name="T32" fmla="*/ 957 w 1617"/>
                  <a:gd name="T33" fmla="*/ 10 h 70"/>
                  <a:gd name="T34" fmla="*/ 950 w 1617"/>
                  <a:gd name="T35" fmla="*/ 9 h 70"/>
                  <a:gd name="T36" fmla="*/ 934 w 1617"/>
                  <a:gd name="T37" fmla="*/ 9 h 70"/>
                  <a:gd name="T38" fmla="*/ 926 w 1617"/>
                  <a:gd name="T39" fmla="*/ 10 h 70"/>
                  <a:gd name="T40" fmla="*/ 914 w 1617"/>
                  <a:gd name="T41" fmla="*/ 8 h 70"/>
                  <a:gd name="T42" fmla="*/ 908 w 1617"/>
                  <a:gd name="T43" fmla="*/ 12 h 70"/>
                  <a:gd name="T44" fmla="*/ 806 w 1617"/>
                  <a:gd name="T45" fmla="*/ 8 h 70"/>
                  <a:gd name="T46" fmla="*/ 776 w 1617"/>
                  <a:gd name="T47" fmla="*/ 12 h 70"/>
                  <a:gd name="T48" fmla="*/ 770 w 1617"/>
                  <a:gd name="T49" fmla="*/ 8 h 70"/>
                  <a:gd name="T50" fmla="*/ 748 w 1617"/>
                  <a:gd name="T51" fmla="*/ 10 h 70"/>
                  <a:gd name="T52" fmla="*/ 741 w 1617"/>
                  <a:gd name="T53" fmla="*/ 9 h 70"/>
                  <a:gd name="T54" fmla="*/ 670 w 1617"/>
                  <a:gd name="T55" fmla="*/ 51 h 70"/>
                  <a:gd name="T56" fmla="*/ 663 w 1617"/>
                  <a:gd name="T57" fmla="*/ 47 h 70"/>
                  <a:gd name="T58" fmla="*/ 581 w 1617"/>
                  <a:gd name="T59" fmla="*/ 49 h 70"/>
                  <a:gd name="T60" fmla="*/ 574 w 1617"/>
                  <a:gd name="T61" fmla="*/ 48 h 70"/>
                  <a:gd name="T62" fmla="*/ 481 w 1617"/>
                  <a:gd name="T63" fmla="*/ 47 h 70"/>
                  <a:gd name="T64" fmla="*/ 471 w 1617"/>
                  <a:gd name="T65" fmla="*/ 45 h 70"/>
                  <a:gd name="T66" fmla="*/ 462 w 1617"/>
                  <a:gd name="T67" fmla="*/ 51 h 70"/>
                  <a:gd name="T68" fmla="*/ 454 w 1617"/>
                  <a:gd name="T69" fmla="*/ 44 h 70"/>
                  <a:gd name="T70" fmla="*/ 445 w 1617"/>
                  <a:gd name="T71" fmla="*/ 49 h 70"/>
                  <a:gd name="T72" fmla="*/ 430 w 1617"/>
                  <a:gd name="T73" fmla="*/ 47 h 70"/>
                  <a:gd name="T74" fmla="*/ 424 w 1617"/>
                  <a:gd name="T75" fmla="*/ 51 h 70"/>
                  <a:gd name="T76" fmla="*/ 386 w 1617"/>
                  <a:gd name="T77" fmla="*/ 47 h 70"/>
                  <a:gd name="T78" fmla="*/ 377 w 1617"/>
                  <a:gd name="T79" fmla="*/ 51 h 70"/>
                  <a:gd name="T80" fmla="*/ 370 w 1617"/>
                  <a:gd name="T81" fmla="*/ 45 h 70"/>
                  <a:gd name="T82" fmla="*/ 361 w 1617"/>
                  <a:gd name="T83" fmla="*/ 49 h 70"/>
                  <a:gd name="T84" fmla="*/ 333 w 1617"/>
                  <a:gd name="T85" fmla="*/ 47 h 70"/>
                  <a:gd name="T86" fmla="*/ 327 w 1617"/>
                  <a:gd name="T87" fmla="*/ 51 h 70"/>
                  <a:gd name="T88" fmla="*/ 244 w 1617"/>
                  <a:gd name="T89" fmla="*/ 47 h 70"/>
                  <a:gd name="T90" fmla="*/ 219 w 1617"/>
                  <a:gd name="T91" fmla="*/ 51 h 70"/>
                  <a:gd name="T92" fmla="*/ 213 w 1617"/>
                  <a:gd name="T93" fmla="*/ 47 h 70"/>
                  <a:gd name="T94" fmla="*/ 201 w 1617"/>
                  <a:gd name="T95" fmla="*/ 49 h 70"/>
                  <a:gd name="T96" fmla="*/ 193 w 1617"/>
                  <a:gd name="T97" fmla="*/ 48 h 70"/>
                  <a:gd name="T98" fmla="*/ 138 w 1617"/>
                  <a:gd name="T99" fmla="*/ 48 h 70"/>
                  <a:gd name="T100" fmla="*/ 131 w 1617"/>
                  <a:gd name="T101" fmla="*/ 49 h 70"/>
                  <a:gd name="T102" fmla="*/ 83 w 1617"/>
                  <a:gd name="T103" fmla="*/ 47 h 70"/>
                  <a:gd name="T104" fmla="*/ 77 w 1617"/>
                  <a:gd name="T105" fmla="*/ 51 h 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617"/>
                  <a:gd name="T160" fmla="*/ 0 h 70"/>
                  <a:gd name="T161" fmla="*/ 1617 w 1617"/>
                  <a:gd name="T162" fmla="*/ 70 h 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617" h="70">
                    <a:moveTo>
                      <a:pt x="1617" y="0"/>
                    </a:moveTo>
                    <a:lnTo>
                      <a:pt x="1617" y="12"/>
                    </a:lnTo>
                    <a:lnTo>
                      <a:pt x="1462" y="12"/>
                    </a:lnTo>
                    <a:lnTo>
                      <a:pt x="1462" y="10"/>
                    </a:lnTo>
                    <a:lnTo>
                      <a:pt x="1461" y="9"/>
                    </a:lnTo>
                    <a:lnTo>
                      <a:pt x="1460" y="8"/>
                    </a:lnTo>
                    <a:lnTo>
                      <a:pt x="1458" y="8"/>
                    </a:lnTo>
                    <a:lnTo>
                      <a:pt x="1456" y="8"/>
                    </a:lnTo>
                    <a:lnTo>
                      <a:pt x="1455" y="9"/>
                    </a:lnTo>
                    <a:lnTo>
                      <a:pt x="1454" y="10"/>
                    </a:lnTo>
                    <a:lnTo>
                      <a:pt x="1453" y="12"/>
                    </a:lnTo>
                    <a:lnTo>
                      <a:pt x="1451" y="12"/>
                    </a:lnTo>
                    <a:lnTo>
                      <a:pt x="1450" y="10"/>
                    </a:lnTo>
                    <a:lnTo>
                      <a:pt x="1449" y="9"/>
                    </a:lnTo>
                    <a:lnTo>
                      <a:pt x="1448" y="8"/>
                    </a:lnTo>
                    <a:lnTo>
                      <a:pt x="1446" y="8"/>
                    </a:lnTo>
                    <a:lnTo>
                      <a:pt x="1444" y="8"/>
                    </a:lnTo>
                    <a:lnTo>
                      <a:pt x="1443" y="9"/>
                    </a:lnTo>
                    <a:lnTo>
                      <a:pt x="1442" y="10"/>
                    </a:lnTo>
                    <a:lnTo>
                      <a:pt x="1442" y="12"/>
                    </a:lnTo>
                    <a:lnTo>
                      <a:pt x="1320" y="12"/>
                    </a:lnTo>
                    <a:lnTo>
                      <a:pt x="1320" y="10"/>
                    </a:lnTo>
                    <a:lnTo>
                      <a:pt x="1319" y="9"/>
                    </a:lnTo>
                    <a:lnTo>
                      <a:pt x="1318" y="8"/>
                    </a:lnTo>
                    <a:lnTo>
                      <a:pt x="1316" y="8"/>
                    </a:lnTo>
                    <a:lnTo>
                      <a:pt x="1314" y="8"/>
                    </a:lnTo>
                    <a:lnTo>
                      <a:pt x="1313" y="9"/>
                    </a:lnTo>
                    <a:lnTo>
                      <a:pt x="1312" y="10"/>
                    </a:lnTo>
                    <a:lnTo>
                      <a:pt x="1312" y="12"/>
                    </a:lnTo>
                    <a:lnTo>
                      <a:pt x="1296" y="12"/>
                    </a:lnTo>
                    <a:lnTo>
                      <a:pt x="1296" y="10"/>
                    </a:lnTo>
                    <a:lnTo>
                      <a:pt x="1295" y="9"/>
                    </a:lnTo>
                    <a:lnTo>
                      <a:pt x="1293" y="8"/>
                    </a:lnTo>
                    <a:lnTo>
                      <a:pt x="1292" y="8"/>
                    </a:lnTo>
                    <a:lnTo>
                      <a:pt x="1290" y="8"/>
                    </a:lnTo>
                    <a:lnTo>
                      <a:pt x="1288" y="9"/>
                    </a:lnTo>
                    <a:lnTo>
                      <a:pt x="1288" y="10"/>
                    </a:lnTo>
                    <a:lnTo>
                      <a:pt x="1287" y="12"/>
                    </a:lnTo>
                    <a:lnTo>
                      <a:pt x="1282" y="12"/>
                    </a:lnTo>
                    <a:lnTo>
                      <a:pt x="1281" y="10"/>
                    </a:lnTo>
                    <a:lnTo>
                      <a:pt x="1280" y="9"/>
                    </a:lnTo>
                    <a:lnTo>
                      <a:pt x="1279" y="8"/>
                    </a:lnTo>
                    <a:lnTo>
                      <a:pt x="1277" y="8"/>
                    </a:lnTo>
                    <a:lnTo>
                      <a:pt x="1275" y="8"/>
                    </a:lnTo>
                    <a:lnTo>
                      <a:pt x="1274" y="9"/>
                    </a:lnTo>
                    <a:lnTo>
                      <a:pt x="1273" y="10"/>
                    </a:lnTo>
                    <a:lnTo>
                      <a:pt x="1273" y="12"/>
                    </a:lnTo>
                    <a:lnTo>
                      <a:pt x="1261" y="12"/>
                    </a:lnTo>
                    <a:lnTo>
                      <a:pt x="1261" y="10"/>
                    </a:lnTo>
                    <a:lnTo>
                      <a:pt x="1260" y="9"/>
                    </a:lnTo>
                    <a:lnTo>
                      <a:pt x="1259" y="8"/>
                    </a:lnTo>
                    <a:lnTo>
                      <a:pt x="1257" y="8"/>
                    </a:lnTo>
                    <a:lnTo>
                      <a:pt x="1255" y="8"/>
                    </a:lnTo>
                    <a:lnTo>
                      <a:pt x="1254" y="9"/>
                    </a:lnTo>
                    <a:lnTo>
                      <a:pt x="1253" y="10"/>
                    </a:lnTo>
                    <a:lnTo>
                      <a:pt x="1252" y="12"/>
                    </a:lnTo>
                    <a:lnTo>
                      <a:pt x="1190" y="12"/>
                    </a:lnTo>
                    <a:lnTo>
                      <a:pt x="1190" y="10"/>
                    </a:lnTo>
                    <a:lnTo>
                      <a:pt x="1189" y="9"/>
                    </a:lnTo>
                    <a:lnTo>
                      <a:pt x="1188" y="8"/>
                    </a:lnTo>
                    <a:lnTo>
                      <a:pt x="1186" y="8"/>
                    </a:lnTo>
                    <a:lnTo>
                      <a:pt x="1184" y="8"/>
                    </a:lnTo>
                    <a:lnTo>
                      <a:pt x="1183" y="9"/>
                    </a:lnTo>
                    <a:lnTo>
                      <a:pt x="1182" y="10"/>
                    </a:lnTo>
                    <a:lnTo>
                      <a:pt x="1181" y="12"/>
                    </a:lnTo>
                    <a:lnTo>
                      <a:pt x="1125" y="12"/>
                    </a:lnTo>
                    <a:lnTo>
                      <a:pt x="1125" y="10"/>
                    </a:lnTo>
                    <a:lnTo>
                      <a:pt x="1124" y="9"/>
                    </a:lnTo>
                    <a:lnTo>
                      <a:pt x="1123" y="8"/>
                    </a:lnTo>
                    <a:lnTo>
                      <a:pt x="1121" y="8"/>
                    </a:lnTo>
                    <a:lnTo>
                      <a:pt x="1119" y="8"/>
                    </a:lnTo>
                    <a:lnTo>
                      <a:pt x="1118" y="9"/>
                    </a:lnTo>
                    <a:lnTo>
                      <a:pt x="1117" y="10"/>
                    </a:lnTo>
                    <a:lnTo>
                      <a:pt x="1116" y="12"/>
                    </a:lnTo>
                    <a:lnTo>
                      <a:pt x="1021" y="12"/>
                    </a:lnTo>
                    <a:lnTo>
                      <a:pt x="1021" y="10"/>
                    </a:lnTo>
                    <a:lnTo>
                      <a:pt x="1020" y="9"/>
                    </a:lnTo>
                    <a:lnTo>
                      <a:pt x="1018" y="8"/>
                    </a:lnTo>
                    <a:lnTo>
                      <a:pt x="1016" y="8"/>
                    </a:lnTo>
                    <a:lnTo>
                      <a:pt x="1015" y="8"/>
                    </a:lnTo>
                    <a:lnTo>
                      <a:pt x="1013" y="9"/>
                    </a:lnTo>
                    <a:lnTo>
                      <a:pt x="1012" y="10"/>
                    </a:lnTo>
                    <a:lnTo>
                      <a:pt x="1012" y="12"/>
                    </a:lnTo>
                    <a:lnTo>
                      <a:pt x="958" y="12"/>
                    </a:lnTo>
                    <a:lnTo>
                      <a:pt x="957" y="10"/>
                    </a:lnTo>
                    <a:lnTo>
                      <a:pt x="956" y="9"/>
                    </a:lnTo>
                    <a:lnTo>
                      <a:pt x="955" y="8"/>
                    </a:lnTo>
                    <a:lnTo>
                      <a:pt x="953" y="8"/>
                    </a:lnTo>
                    <a:lnTo>
                      <a:pt x="951" y="8"/>
                    </a:lnTo>
                    <a:lnTo>
                      <a:pt x="950" y="9"/>
                    </a:lnTo>
                    <a:lnTo>
                      <a:pt x="949" y="10"/>
                    </a:lnTo>
                    <a:lnTo>
                      <a:pt x="949" y="12"/>
                    </a:lnTo>
                    <a:lnTo>
                      <a:pt x="935" y="12"/>
                    </a:lnTo>
                    <a:lnTo>
                      <a:pt x="935" y="10"/>
                    </a:lnTo>
                    <a:lnTo>
                      <a:pt x="934" y="9"/>
                    </a:lnTo>
                    <a:lnTo>
                      <a:pt x="932" y="8"/>
                    </a:lnTo>
                    <a:lnTo>
                      <a:pt x="931" y="8"/>
                    </a:lnTo>
                    <a:lnTo>
                      <a:pt x="929" y="8"/>
                    </a:lnTo>
                    <a:lnTo>
                      <a:pt x="927" y="9"/>
                    </a:lnTo>
                    <a:lnTo>
                      <a:pt x="926" y="10"/>
                    </a:lnTo>
                    <a:lnTo>
                      <a:pt x="926" y="12"/>
                    </a:lnTo>
                    <a:lnTo>
                      <a:pt x="917" y="12"/>
                    </a:lnTo>
                    <a:lnTo>
                      <a:pt x="917" y="10"/>
                    </a:lnTo>
                    <a:lnTo>
                      <a:pt x="916" y="9"/>
                    </a:lnTo>
                    <a:lnTo>
                      <a:pt x="914" y="8"/>
                    </a:lnTo>
                    <a:lnTo>
                      <a:pt x="913" y="8"/>
                    </a:lnTo>
                    <a:lnTo>
                      <a:pt x="911" y="8"/>
                    </a:lnTo>
                    <a:lnTo>
                      <a:pt x="909" y="9"/>
                    </a:lnTo>
                    <a:lnTo>
                      <a:pt x="908" y="10"/>
                    </a:lnTo>
                    <a:lnTo>
                      <a:pt x="908" y="12"/>
                    </a:lnTo>
                    <a:lnTo>
                      <a:pt x="811" y="12"/>
                    </a:lnTo>
                    <a:lnTo>
                      <a:pt x="811" y="10"/>
                    </a:lnTo>
                    <a:lnTo>
                      <a:pt x="809" y="9"/>
                    </a:lnTo>
                    <a:lnTo>
                      <a:pt x="808" y="8"/>
                    </a:lnTo>
                    <a:lnTo>
                      <a:pt x="806" y="8"/>
                    </a:lnTo>
                    <a:lnTo>
                      <a:pt x="805" y="8"/>
                    </a:lnTo>
                    <a:lnTo>
                      <a:pt x="803" y="9"/>
                    </a:lnTo>
                    <a:lnTo>
                      <a:pt x="802" y="10"/>
                    </a:lnTo>
                    <a:lnTo>
                      <a:pt x="802" y="12"/>
                    </a:lnTo>
                    <a:lnTo>
                      <a:pt x="776" y="12"/>
                    </a:lnTo>
                    <a:lnTo>
                      <a:pt x="776" y="10"/>
                    </a:lnTo>
                    <a:lnTo>
                      <a:pt x="775" y="9"/>
                    </a:lnTo>
                    <a:lnTo>
                      <a:pt x="773" y="8"/>
                    </a:lnTo>
                    <a:lnTo>
                      <a:pt x="772" y="8"/>
                    </a:lnTo>
                    <a:lnTo>
                      <a:pt x="770" y="8"/>
                    </a:lnTo>
                    <a:lnTo>
                      <a:pt x="768" y="9"/>
                    </a:lnTo>
                    <a:lnTo>
                      <a:pt x="768" y="10"/>
                    </a:lnTo>
                    <a:lnTo>
                      <a:pt x="767" y="12"/>
                    </a:lnTo>
                    <a:lnTo>
                      <a:pt x="748" y="12"/>
                    </a:lnTo>
                    <a:lnTo>
                      <a:pt x="748" y="10"/>
                    </a:lnTo>
                    <a:lnTo>
                      <a:pt x="747" y="9"/>
                    </a:lnTo>
                    <a:lnTo>
                      <a:pt x="746" y="8"/>
                    </a:lnTo>
                    <a:lnTo>
                      <a:pt x="744" y="8"/>
                    </a:lnTo>
                    <a:lnTo>
                      <a:pt x="742" y="8"/>
                    </a:lnTo>
                    <a:lnTo>
                      <a:pt x="741" y="9"/>
                    </a:lnTo>
                    <a:lnTo>
                      <a:pt x="740" y="10"/>
                    </a:lnTo>
                    <a:lnTo>
                      <a:pt x="739" y="12"/>
                    </a:lnTo>
                    <a:lnTo>
                      <a:pt x="715" y="12"/>
                    </a:lnTo>
                    <a:lnTo>
                      <a:pt x="715" y="51"/>
                    </a:lnTo>
                    <a:lnTo>
                      <a:pt x="670" y="51"/>
                    </a:lnTo>
                    <a:lnTo>
                      <a:pt x="669" y="49"/>
                    </a:lnTo>
                    <a:lnTo>
                      <a:pt x="668" y="48"/>
                    </a:lnTo>
                    <a:lnTo>
                      <a:pt x="667" y="47"/>
                    </a:lnTo>
                    <a:lnTo>
                      <a:pt x="665" y="47"/>
                    </a:lnTo>
                    <a:lnTo>
                      <a:pt x="663" y="47"/>
                    </a:lnTo>
                    <a:lnTo>
                      <a:pt x="662" y="48"/>
                    </a:lnTo>
                    <a:lnTo>
                      <a:pt x="661" y="49"/>
                    </a:lnTo>
                    <a:lnTo>
                      <a:pt x="661" y="51"/>
                    </a:lnTo>
                    <a:lnTo>
                      <a:pt x="582" y="51"/>
                    </a:lnTo>
                    <a:lnTo>
                      <a:pt x="581" y="49"/>
                    </a:lnTo>
                    <a:lnTo>
                      <a:pt x="580" y="48"/>
                    </a:lnTo>
                    <a:lnTo>
                      <a:pt x="579" y="47"/>
                    </a:lnTo>
                    <a:lnTo>
                      <a:pt x="577" y="47"/>
                    </a:lnTo>
                    <a:lnTo>
                      <a:pt x="575" y="47"/>
                    </a:lnTo>
                    <a:lnTo>
                      <a:pt x="574" y="48"/>
                    </a:lnTo>
                    <a:lnTo>
                      <a:pt x="573" y="49"/>
                    </a:lnTo>
                    <a:lnTo>
                      <a:pt x="573" y="51"/>
                    </a:lnTo>
                    <a:lnTo>
                      <a:pt x="482" y="51"/>
                    </a:lnTo>
                    <a:lnTo>
                      <a:pt x="482" y="49"/>
                    </a:lnTo>
                    <a:lnTo>
                      <a:pt x="481" y="47"/>
                    </a:lnTo>
                    <a:lnTo>
                      <a:pt x="480" y="46"/>
                    </a:lnTo>
                    <a:lnTo>
                      <a:pt x="478" y="45"/>
                    </a:lnTo>
                    <a:lnTo>
                      <a:pt x="475" y="44"/>
                    </a:lnTo>
                    <a:lnTo>
                      <a:pt x="473" y="44"/>
                    </a:lnTo>
                    <a:lnTo>
                      <a:pt x="471" y="45"/>
                    </a:lnTo>
                    <a:lnTo>
                      <a:pt x="469" y="46"/>
                    </a:lnTo>
                    <a:lnTo>
                      <a:pt x="467" y="47"/>
                    </a:lnTo>
                    <a:lnTo>
                      <a:pt x="466" y="49"/>
                    </a:lnTo>
                    <a:lnTo>
                      <a:pt x="466" y="51"/>
                    </a:lnTo>
                    <a:lnTo>
                      <a:pt x="462" y="51"/>
                    </a:lnTo>
                    <a:lnTo>
                      <a:pt x="461" y="49"/>
                    </a:lnTo>
                    <a:lnTo>
                      <a:pt x="460" y="47"/>
                    </a:lnTo>
                    <a:lnTo>
                      <a:pt x="459" y="46"/>
                    </a:lnTo>
                    <a:lnTo>
                      <a:pt x="456" y="45"/>
                    </a:lnTo>
                    <a:lnTo>
                      <a:pt x="454" y="44"/>
                    </a:lnTo>
                    <a:lnTo>
                      <a:pt x="452" y="44"/>
                    </a:lnTo>
                    <a:lnTo>
                      <a:pt x="449" y="45"/>
                    </a:lnTo>
                    <a:lnTo>
                      <a:pt x="447" y="46"/>
                    </a:lnTo>
                    <a:lnTo>
                      <a:pt x="446" y="47"/>
                    </a:lnTo>
                    <a:lnTo>
                      <a:pt x="445" y="49"/>
                    </a:lnTo>
                    <a:lnTo>
                      <a:pt x="444" y="51"/>
                    </a:lnTo>
                    <a:lnTo>
                      <a:pt x="433" y="51"/>
                    </a:lnTo>
                    <a:lnTo>
                      <a:pt x="433" y="49"/>
                    </a:lnTo>
                    <a:lnTo>
                      <a:pt x="432" y="48"/>
                    </a:lnTo>
                    <a:lnTo>
                      <a:pt x="430" y="47"/>
                    </a:lnTo>
                    <a:lnTo>
                      <a:pt x="428" y="47"/>
                    </a:lnTo>
                    <a:lnTo>
                      <a:pt x="427" y="47"/>
                    </a:lnTo>
                    <a:lnTo>
                      <a:pt x="425" y="48"/>
                    </a:lnTo>
                    <a:lnTo>
                      <a:pt x="424" y="49"/>
                    </a:lnTo>
                    <a:lnTo>
                      <a:pt x="424" y="51"/>
                    </a:lnTo>
                    <a:lnTo>
                      <a:pt x="390" y="51"/>
                    </a:lnTo>
                    <a:lnTo>
                      <a:pt x="390" y="49"/>
                    </a:lnTo>
                    <a:lnTo>
                      <a:pt x="389" y="48"/>
                    </a:lnTo>
                    <a:lnTo>
                      <a:pt x="387" y="47"/>
                    </a:lnTo>
                    <a:lnTo>
                      <a:pt x="386" y="47"/>
                    </a:lnTo>
                    <a:lnTo>
                      <a:pt x="384" y="47"/>
                    </a:lnTo>
                    <a:lnTo>
                      <a:pt x="382" y="48"/>
                    </a:lnTo>
                    <a:lnTo>
                      <a:pt x="382" y="49"/>
                    </a:lnTo>
                    <a:lnTo>
                      <a:pt x="381" y="51"/>
                    </a:lnTo>
                    <a:lnTo>
                      <a:pt x="377" y="51"/>
                    </a:lnTo>
                    <a:lnTo>
                      <a:pt x="376" y="49"/>
                    </a:lnTo>
                    <a:lnTo>
                      <a:pt x="375" y="47"/>
                    </a:lnTo>
                    <a:lnTo>
                      <a:pt x="374" y="46"/>
                    </a:lnTo>
                    <a:lnTo>
                      <a:pt x="372" y="45"/>
                    </a:lnTo>
                    <a:lnTo>
                      <a:pt x="370" y="45"/>
                    </a:lnTo>
                    <a:lnTo>
                      <a:pt x="368" y="45"/>
                    </a:lnTo>
                    <a:lnTo>
                      <a:pt x="366" y="45"/>
                    </a:lnTo>
                    <a:lnTo>
                      <a:pt x="364" y="46"/>
                    </a:lnTo>
                    <a:lnTo>
                      <a:pt x="362" y="47"/>
                    </a:lnTo>
                    <a:lnTo>
                      <a:pt x="361" y="49"/>
                    </a:lnTo>
                    <a:lnTo>
                      <a:pt x="361" y="51"/>
                    </a:lnTo>
                    <a:lnTo>
                      <a:pt x="336" y="51"/>
                    </a:lnTo>
                    <a:lnTo>
                      <a:pt x="336" y="49"/>
                    </a:lnTo>
                    <a:lnTo>
                      <a:pt x="335" y="48"/>
                    </a:lnTo>
                    <a:lnTo>
                      <a:pt x="333" y="47"/>
                    </a:lnTo>
                    <a:lnTo>
                      <a:pt x="332" y="47"/>
                    </a:lnTo>
                    <a:lnTo>
                      <a:pt x="330" y="47"/>
                    </a:lnTo>
                    <a:lnTo>
                      <a:pt x="328" y="48"/>
                    </a:lnTo>
                    <a:lnTo>
                      <a:pt x="327" y="49"/>
                    </a:lnTo>
                    <a:lnTo>
                      <a:pt x="327" y="51"/>
                    </a:lnTo>
                    <a:lnTo>
                      <a:pt x="248" y="51"/>
                    </a:lnTo>
                    <a:lnTo>
                      <a:pt x="248" y="49"/>
                    </a:lnTo>
                    <a:lnTo>
                      <a:pt x="247" y="48"/>
                    </a:lnTo>
                    <a:lnTo>
                      <a:pt x="245" y="47"/>
                    </a:lnTo>
                    <a:lnTo>
                      <a:pt x="244" y="47"/>
                    </a:lnTo>
                    <a:lnTo>
                      <a:pt x="242" y="47"/>
                    </a:lnTo>
                    <a:lnTo>
                      <a:pt x="240" y="48"/>
                    </a:lnTo>
                    <a:lnTo>
                      <a:pt x="239" y="49"/>
                    </a:lnTo>
                    <a:lnTo>
                      <a:pt x="239" y="51"/>
                    </a:lnTo>
                    <a:lnTo>
                      <a:pt x="219" y="51"/>
                    </a:lnTo>
                    <a:lnTo>
                      <a:pt x="219" y="49"/>
                    </a:lnTo>
                    <a:lnTo>
                      <a:pt x="218" y="48"/>
                    </a:lnTo>
                    <a:lnTo>
                      <a:pt x="216" y="47"/>
                    </a:lnTo>
                    <a:lnTo>
                      <a:pt x="215" y="47"/>
                    </a:lnTo>
                    <a:lnTo>
                      <a:pt x="213" y="47"/>
                    </a:lnTo>
                    <a:lnTo>
                      <a:pt x="212" y="48"/>
                    </a:lnTo>
                    <a:lnTo>
                      <a:pt x="211" y="49"/>
                    </a:lnTo>
                    <a:lnTo>
                      <a:pt x="210" y="51"/>
                    </a:lnTo>
                    <a:lnTo>
                      <a:pt x="201" y="51"/>
                    </a:lnTo>
                    <a:lnTo>
                      <a:pt x="201" y="49"/>
                    </a:lnTo>
                    <a:lnTo>
                      <a:pt x="200" y="48"/>
                    </a:lnTo>
                    <a:lnTo>
                      <a:pt x="198" y="47"/>
                    </a:lnTo>
                    <a:lnTo>
                      <a:pt x="197" y="47"/>
                    </a:lnTo>
                    <a:lnTo>
                      <a:pt x="195" y="47"/>
                    </a:lnTo>
                    <a:lnTo>
                      <a:pt x="193" y="48"/>
                    </a:lnTo>
                    <a:lnTo>
                      <a:pt x="192" y="49"/>
                    </a:lnTo>
                    <a:lnTo>
                      <a:pt x="192" y="51"/>
                    </a:lnTo>
                    <a:lnTo>
                      <a:pt x="139" y="51"/>
                    </a:lnTo>
                    <a:lnTo>
                      <a:pt x="139" y="49"/>
                    </a:lnTo>
                    <a:lnTo>
                      <a:pt x="138" y="48"/>
                    </a:lnTo>
                    <a:lnTo>
                      <a:pt x="137" y="47"/>
                    </a:lnTo>
                    <a:lnTo>
                      <a:pt x="135" y="47"/>
                    </a:lnTo>
                    <a:lnTo>
                      <a:pt x="133" y="47"/>
                    </a:lnTo>
                    <a:lnTo>
                      <a:pt x="132" y="48"/>
                    </a:lnTo>
                    <a:lnTo>
                      <a:pt x="131" y="49"/>
                    </a:lnTo>
                    <a:lnTo>
                      <a:pt x="130" y="51"/>
                    </a:lnTo>
                    <a:lnTo>
                      <a:pt x="86" y="51"/>
                    </a:lnTo>
                    <a:lnTo>
                      <a:pt x="86" y="49"/>
                    </a:lnTo>
                    <a:lnTo>
                      <a:pt x="85" y="48"/>
                    </a:lnTo>
                    <a:lnTo>
                      <a:pt x="83" y="47"/>
                    </a:lnTo>
                    <a:lnTo>
                      <a:pt x="82" y="47"/>
                    </a:lnTo>
                    <a:lnTo>
                      <a:pt x="80" y="47"/>
                    </a:lnTo>
                    <a:lnTo>
                      <a:pt x="79" y="48"/>
                    </a:lnTo>
                    <a:lnTo>
                      <a:pt x="77" y="49"/>
                    </a:lnTo>
                    <a:lnTo>
                      <a:pt x="77" y="51"/>
                    </a:lnTo>
                    <a:lnTo>
                      <a:pt x="0" y="51"/>
                    </a:lnTo>
                    <a:lnTo>
                      <a:pt x="0" y="7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5" name="Freeform 777"/>
              <p:cNvSpPr>
                <a:spLocks/>
              </p:cNvSpPr>
              <p:nvPr/>
            </p:nvSpPr>
            <p:spPr bwMode="auto">
              <a:xfrm>
                <a:off x="3371" y="2494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6" name="Freeform 778"/>
              <p:cNvSpPr>
                <a:spLocks/>
              </p:cNvSpPr>
              <p:nvPr/>
            </p:nvSpPr>
            <p:spPr bwMode="auto">
              <a:xfrm>
                <a:off x="2112" y="2428"/>
                <a:ext cx="190" cy="528"/>
              </a:xfrm>
              <a:custGeom>
                <a:avLst/>
                <a:gdLst>
                  <a:gd name="T0" fmla="*/ 13 w 190"/>
                  <a:gd name="T1" fmla="*/ 528 h 528"/>
                  <a:gd name="T2" fmla="*/ 16 w 190"/>
                  <a:gd name="T3" fmla="*/ 7 h 528"/>
                  <a:gd name="T4" fmla="*/ 17 w 190"/>
                  <a:gd name="T5" fmla="*/ 4 h 528"/>
                  <a:gd name="T6" fmla="*/ 20 w 190"/>
                  <a:gd name="T7" fmla="*/ 3 h 528"/>
                  <a:gd name="T8" fmla="*/ 23 w 190"/>
                  <a:gd name="T9" fmla="*/ 4 h 528"/>
                  <a:gd name="T10" fmla="*/ 25 w 190"/>
                  <a:gd name="T11" fmla="*/ 7 h 528"/>
                  <a:gd name="T12" fmla="*/ 30 w 190"/>
                  <a:gd name="T13" fmla="*/ 5 h 528"/>
                  <a:gd name="T14" fmla="*/ 32 w 190"/>
                  <a:gd name="T15" fmla="*/ 3 h 528"/>
                  <a:gd name="T16" fmla="*/ 35 w 190"/>
                  <a:gd name="T17" fmla="*/ 3 h 528"/>
                  <a:gd name="T18" fmla="*/ 38 w 190"/>
                  <a:gd name="T19" fmla="*/ 5 h 528"/>
                  <a:gd name="T20" fmla="*/ 72 w 190"/>
                  <a:gd name="T21" fmla="*/ 7 h 528"/>
                  <a:gd name="T22" fmla="*/ 73 w 190"/>
                  <a:gd name="T23" fmla="*/ 4 h 528"/>
                  <a:gd name="T24" fmla="*/ 76 w 190"/>
                  <a:gd name="T25" fmla="*/ 3 h 528"/>
                  <a:gd name="T26" fmla="*/ 80 w 190"/>
                  <a:gd name="T27" fmla="*/ 4 h 528"/>
                  <a:gd name="T28" fmla="*/ 81 w 190"/>
                  <a:gd name="T29" fmla="*/ 7 h 528"/>
                  <a:gd name="T30" fmla="*/ 82 w 190"/>
                  <a:gd name="T31" fmla="*/ 5 h 528"/>
                  <a:gd name="T32" fmla="*/ 84 w 190"/>
                  <a:gd name="T33" fmla="*/ 3 h 528"/>
                  <a:gd name="T34" fmla="*/ 88 w 190"/>
                  <a:gd name="T35" fmla="*/ 3 h 528"/>
                  <a:gd name="T36" fmla="*/ 90 w 190"/>
                  <a:gd name="T37" fmla="*/ 5 h 528"/>
                  <a:gd name="T38" fmla="*/ 92 w 190"/>
                  <a:gd name="T39" fmla="*/ 7 h 528"/>
                  <a:gd name="T40" fmla="*/ 94 w 190"/>
                  <a:gd name="T41" fmla="*/ 3 h 528"/>
                  <a:gd name="T42" fmla="*/ 97 w 190"/>
                  <a:gd name="T43" fmla="*/ 1 h 528"/>
                  <a:gd name="T44" fmla="*/ 102 w 190"/>
                  <a:gd name="T45" fmla="*/ 0 h 528"/>
                  <a:gd name="T46" fmla="*/ 107 w 190"/>
                  <a:gd name="T47" fmla="*/ 1 h 528"/>
                  <a:gd name="T48" fmla="*/ 109 w 190"/>
                  <a:gd name="T49" fmla="*/ 5 h 528"/>
                  <a:gd name="T50" fmla="*/ 114 w 190"/>
                  <a:gd name="T51" fmla="*/ 7 h 528"/>
                  <a:gd name="T52" fmla="*/ 115 w 190"/>
                  <a:gd name="T53" fmla="*/ 3 h 528"/>
                  <a:gd name="T54" fmla="*/ 119 w 190"/>
                  <a:gd name="T55" fmla="*/ 1 h 528"/>
                  <a:gd name="T56" fmla="*/ 123 w 190"/>
                  <a:gd name="T57" fmla="*/ 0 h 528"/>
                  <a:gd name="T58" fmla="*/ 128 w 190"/>
                  <a:gd name="T59" fmla="*/ 2 h 528"/>
                  <a:gd name="T60" fmla="*/ 130 w 190"/>
                  <a:gd name="T61" fmla="*/ 5 h 528"/>
                  <a:gd name="T62" fmla="*/ 190 w 190"/>
                  <a:gd name="T63" fmla="*/ 7 h 52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90"/>
                  <a:gd name="T97" fmla="*/ 0 h 528"/>
                  <a:gd name="T98" fmla="*/ 190 w 190"/>
                  <a:gd name="T99" fmla="*/ 528 h 52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90" h="528">
                    <a:moveTo>
                      <a:pt x="0" y="528"/>
                    </a:moveTo>
                    <a:lnTo>
                      <a:pt x="13" y="528"/>
                    </a:lnTo>
                    <a:lnTo>
                      <a:pt x="13" y="7"/>
                    </a:lnTo>
                    <a:lnTo>
                      <a:pt x="16" y="7"/>
                    </a:lnTo>
                    <a:lnTo>
                      <a:pt x="16" y="5"/>
                    </a:lnTo>
                    <a:lnTo>
                      <a:pt x="17" y="4"/>
                    </a:lnTo>
                    <a:lnTo>
                      <a:pt x="18" y="3"/>
                    </a:lnTo>
                    <a:lnTo>
                      <a:pt x="20" y="3"/>
                    </a:lnTo>
                    <a:lnTo>
                      <a:pt x="22" y="3"/>
                    </a:lnTo>
                    <a:lnTo>
                      <a:pt x="23" y="4"/>
                    </a:lnTo>
                    <a:lnTo>
                      <a:pt x="24" y="5"/>
                    </a:lnTo>
                    <a:lnTo>
                      <a:pt x="25" y="7"/>
                    </a:lnTo>
                    <a:lnTo>
                      <a:pt x="29" y="7"/>
                    </a:lnTo>
                    <a:lnTo>
                      <a:pt x="30" y="5"/>
                    </a:lnTo>
                    <a:lnTo>
                      <a:pt x="30" y="4"/>
                    </a:lnTo>
                    <a:lnTo>
                      <a:pt x="32" y="3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7" y="4"/>
                    </a:lnTo>
                    <a:lnTo>
                      <a:pt x="38" y="5"/>
                    </a:lnTo>
                    <a:lnTo>
                      <a:pt x="38" y="7"/>
                    </a:lnTo>
                    <a:lnTo>
                      <a:pt x="72" y="7"/>
                    </a:lnTo>
                    <a:lnTo>
                      <a:pt x="72" y="5"/>
                    </a:lnTo>
                    <a:lnTo>
                      <a:pt x="73" y="4"/>
                    </a:lnTo>
                    <a:lnTo>
                      <a:pt x="75" y="3"/>
                    </a:lnTo>
                    <a:lnTo>
                      <a:pt x="76" y="3"/>
                    </a:lnTo>
                    <a:lnTo>
                      <a:pt x="78" y="3"/>
                    </a:lnTo>
                    <a:lnTo>
                      <a:pt x="80" y="4"/>
                    </a:lnTo>
                    <a:lnTo>
                      <a:pt x="81" y="5"/>
                    </a:lnTo>
                    <a:lnTo>
                      <a:pt x="81" y="7"/>
                    </a:lnTo>
                    <a:lnTo>
                      <a:pt x="82" y="7"/>
                    </a:lnTo>
                    <a:lnTo>
                      <a:pt x="82" y="5"/>
                    </a:lnTo>
                    <a:lnTo>
                      <a:pt x="83" y="4"/>
                    </a:lnTo>
                    <a:lnTo>
                      <a:pt x="84" y="3"/>
                    </a:lnTo>
                    <a:lnTo>
                      <a:pt x="86" y="3"/>
                    </a:lnTo>
                    <a:lnTo>
                      <a:pt x="88" y="3"/>
                    </a:lnTo>
                    <a:lnTo>
                      <a:pt x="89" y="4"/>
                    </a:lnTo>
                    <a:lnTo>
                      <a:pt x="90" y="5"/>
                    </a:lnTo>
                    <a:lnTo>
                      <a:pt x="90" y="7"/>
                    </a:lnTo>
                    <a:lnTo>
                      <a:pt x="92" y="7"/>
                    </a:lnTo>
                    <a:lnTo>
                      <a:pt x="93" y="5"/>
                    </a:lnTo>
                    <a:lnTo>
                      <a:pt x="94" y="3"/>
                    </a:lnTo>
                    <a:lnTo>
                      <a:pt x="95" y="1"/>
                    </a:lnTo>
                    <a:lnTo>
                      <a:pt x="97" y="1"/>
                    </a:lnTo>
                    <a:lnTo>
                      <a:pt x="100" y="0"/>
                    </a:lnTo>
                    <a:lnTo>
                      <a:pt x="102" y="0"/>
                    </a:lnTo>
                    <a:lnTo>
                      <a:pt x="104" y="1"/>
                    </a:lnTo>
                    <a:lnTo>
                      <a:pt x="107" y="1"/>
                    </a:lnTo>
                    <a:lnTo>
                      <a:pt x="108" y="3"/>
                    </a:lnTo>
                    <a:lnTo>
                      <a:pt x="109" y="5"/>
                    </a:lnTo>
                    <a:lnTo>
                      <a:pt x="110" y="7"/>
                    </a:lnTo>
                    <a:lnTo>
                      <a:pt x="114" y="7"/>
                    </a:lnTo>
                    <a:lnTo>
                      <a:pt x="114" y="5"/>
                    </a:lnTo>
                    <a:lnTo>
                      <a:pt x="115" y="3"/>
                    </a:lnTo>
                    <a:lnTo>
                      <a:pt x="117" y="2"/>
                    </a:lnTo>
                    <a:lnTo>
                      <a:pt x="119" y="1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6" y="1"/>
                    </a:lnTo>
                    <a:lnTo>
                      <a:pt x="128" y="2"/>
                    </a:lnTo>
                    <a:lnTo>
                      <a:pt x="129" y="3"/>
                    </a:lnTo>
                    <a:lnTo>
                      <a:pt x="130" y="5"/>
                    </a:lnTo>
                    <a:lnTo>
                      <a:pt x="130" y="7"/>
                    </a:lnTo>
                    <a:lnTo>
                      <a:pt x="190" y="7"/>
                    </a:lnTo>
                    <a:lnTo>
                      <a:pt x="19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7" name="Freeform 779"/>
              <p:cNvSpPr>
                <a:spLocks/>
              </p:cNvSpPr>
              <p:nvPr/>
            </p:nvSpPr>
            <p:spPr bwMode="auto">
              <a:xfrm>
                <a:off x="2296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8" name="Freeform 780"/>
              <p:cNvSpPr>
                <a:spLocks/>
              </p:cNvSpPr>
              <p:nvPr/>
            </p:nvSpPr>
            <p:spPr bwMode="auto">
              <a:xfrm>
                <a:off x="2112" y="1108"/>
                <a:ext cx="1783" cy="1892"/>
              </a:xfrm>
              <a:custGeom>
                <a:avLst/>
                <a:gdLst>
                  <a:gd name="T0" fmla="*/ 1757 w 1783"/>
                  <a:gd name="T1" fmla="*/ 875 h 1892"/>
                  <a:gd name="T2" fmla="*/ 1754 w 1783"/>
                  <a:gd name="T3" fmla="*/ 871 h 1892"/>
                  <a:gd name="T4" fmla="*/ 1749 w 1783"/>
                  <a:gd name="T5" fmla="*/ 872 h 1892"/>
                  <a:gd name="T6" fmla="*/ 1745 w 1783"/>
                  <a:gd name="T7" fmla="*/ 875 h 1892"/>
                  <a:gd name="T8" fmla="*/ 1742 w 1783"/>
                  <a:gd name="T9" fmla="*/ 870 h 1892"/>
                  <a:gd name="T10" fmla="*/ 1735 w 1783"/>
                  <a:gd name="T11" fmla="*/ 868 h 1892"/>
                  <a:gd name="T12" fmla="*/ 1729 w 1783"/>
                  <a:gd name="T13" fmla="*/ 871 h 1892"/>
                  <a:gd name="T14" fmla="*/ 1719 w 1783"/>
                  <a:gd name="T15" fmla="*/ 875 h 1892"/>
                  <a:gd name="T16" fmla="*/ 1716 w 1783"/>
                  <a:gd name="T17" fmla="*/ 871 h 1892"/>
                  <a:gd name="T18" fmla="*/ 1711 w 1783"/>
                  <a:gd name="T19" fmla="*/ 872 h 1892"/>
                  <a:gd name="T20" fmla="*/ 1667 w 1783"/>
                  <a:gd name="T21" fmla="*/ 875 h 1892"/>
                  <a:gd name="T22" fmla="*/ 1664 w 1783"/>
                  <a:gd name="T23" fmla="*/ 871 h 1892"/>
                  <a:gd name="T24" fmla="*/ 1659 w 1783"/>
                  <a:gd name="T25" fmla="*/ 872 h 1892"/>
                  <a:gd name="T26" fmla="*/ 1648 w 1783"/>
                  <a:gd name="T27" fmla="*/ 875 h 1892"/>
                  <a:gd name="T28" fmla="*/ 1422 w 1783"/>
                  <a:gd name="T29" fmla="*/ 1879 h 1892"/>
                  <a:gd name="T30" fmla="*/ 1418 w 1783"/>
                  <a:gd name="T31" fmla="*/ 1876 h 1892"/>
                  <a:gd name="T32" fmla="*/ 1412 w 1783"/>
                  <a:gd name="T33" fmla="*/ 1877 h 1892"/>
                  <a:gd name="T34" fmla="*/ 1409 w 1783"/>
                  <a:gd name="T35" fmla="*/ 1881 h 1892"/>
                  <a:gd name="T36" fmla="*/ 888 w 1783"/>
                  <a:gd name="T37" fmla="*/ 1879 h 1892"/>
                  <a:gd name="T38" fmla="*/ 883 w 1783"/>
                  <a:gd name="T39" fmla="*/ 1878 h 1892"/>
                  <a:gd name="T40" fmla="*/ 880 w 1783"/>
                  <a:gd name="T41" fmla="*/ 1881 h 1892"/>
                  <a:gd name="T42" fmla="*/ 636 w 1783"/>
                  <a:gd name="T43" fmla="*/ 1879 h 1892"/>
                  <a:gd name="T44" fmla="*/ 631 w 1783"/>
                  <a:gd name="T45" fmla="*/ 1878 h 1892"/>
                  <a:gd name="T46" fmla="*/ 628 w 1783"/>
                  <a:gd name="T47" fmla="*/ 1881 h 1892"/>
                  <a:gd name="T48" fmla="*/ 582 w 1783"/>
                  <a:gd name="T49" fmla="*/ 1879 h 1892"/>
                  <a:gd name="T50" fmla="*/ 577 w 1783"/>
                  <a:gd name="T51" fmla="*/ 1878 h 1892"/>
                  <a:gd name="T52" fmla="*/ 574 w 1783"/>
                  <a:gd name="T53" fmla="*/ 1881 h 1892"/>
                  <a:gd name="T54" fmla="*/ 530 w 1783"/>
                  <a:gd name="T55" fmla="*/ 1879 h 1892"/>
                  <a:gd name="T56" fmla="*/ 525 w 1783"/>
                  <a:gd name="T57" fmla="*/ 1878 h 1892"/>
                  <a:gd name="T58" fmla="*/ 522 w 1783"/>
                  <a:gd name="T59" fmla="*/ 1881 h 1892"/>
                  <a:gd name="T60" fmla="*/ 437 w 1783"/>
                  <a:gd name="T61" fmla="*/ 1879 h 1892"/>
                  <a:gd name="T62" fmla="*/ 432 w 1783"/>
                  <a:gd name="T63" fmla="*/ 1878 h 1892"/>
                  <a:gd name="T64" fmla="*/ 429 w 1783"/>
                  <a:gd name="T65" fmla="*/ 1881 h 1892"/>
                  <a:gd name="T66" fmla="*/ 342 w 1783"/>
                  <a:gd name="T67" fmla="*/ 1892 h 1892"/>
                  <a:gd name="T68" fmla="*/ 339 w 1783"/>
                  <a:gd name="T69" fmla="*/ 1888 h 1892"/>
                  <a:gd name="T70" fmla="*/ 334 w 1783"/>
                  <a:gd name="T71" fmla="*/ 1889 h 1892"/>
                  <a:gd name="T72" fmla="*/ 261 w 1783"/>
                  <a:gd name="T73" fmla="*/ 1892 h 1892"/>
                  <a:gd name="T74" fmla="*/ 258 w 1783"/>
                  <a:gd name="T75" fmla="*/ 1888 h 1892"/>
                  <a:gd name="T76" fmla="*/ 253 w 1783"/>
                  <a:gd name="T77" fmla="*/ 1889 h 1892"/>
                  <a:gd name="T78" fmla="*/ 110 w 1783"/>
                  <a:gd name="T79" fmla="*/ 1892 h 1892"/>
                  <a:gd name="T80" fmla="*/ 107 w 1783"/>
                  <a:gd name="T81" fmla="*/ 1888 h 1892"/>
                  <a:gd name="T82" fmla="*/ 102 w 1783"/>
                  <a:gd name="T83" fmla="*/ 1889 h 1892"/>
                  <a:gd name="T84" fmla="*/ 81 w 1783"/>
                  <a:gd name="T85" fmla="*/ 1892 h 1892"/>
                  <a:gd name="T86" fmla="*/ 78 w 1783"/>
                  <a:gd name="T87" fmla="*/ 1888 h 1892"/>
                  <a:gd name="T88" fmla="*/ 73 w 1783"/>
                  <a:gd name="T89" fmla="*/ 1889 h 1892"/>
                  <a:gd name="T90" fmla="*/ 38 w 1783"/>
                  <a:gd name="T91" fmla="*/ 1892 h 1892"/>
                  <a:gd name="T92" fmla="*/ 35 w 1783"/>
                  <a:gd name="T93" fmla="*/ 1888 h 1892"/>
                  <a:gd name="T94" fmla="*/ 30 w 1783"/>
                  <a:gd name="T95" fmla="*/ 1889 h 1892"/>
                  <a:gd name="T96" fmla="*/ 0 w 1783"/>
                  <a:gd name="T97" fmla="*/ 1892 h 189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783"/>
                  <a:gd name="T148" fmla="*/ 0 h 1892"/>
                  <a:gd name="T149" fmla="*/ 1783 w 1783"/>
                  <a:gd name="T150" fmla="*/ 1892 h 189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783" h="1892">
                    <a:moveTo>
                      <a:pt x="1783" y="0"/>
                    </a:moveTo>
                    <a:lnTo>
                      <a:pt x="1783" y="875"/>
                    </a:lnTo>
                    <a:lnTo>
                      <a:pt x="1757" y="875"/>
                    </a:lnTo>
                    <a:lnTo>
                      <a:pt x="1757" y="873"/>
                    </a:lnTo>
                    <a:lnTo>
                      <a:pt x="1756" y="872"/>
                    </a:lnTo>
                    <a:lnTo>
                      <a:pt x="1754" y="871"/>
                    </a:lnTo>
                    <a:lnTo>
                      <a:pt x="1753" y="871"/>
                    </a:lnTo>
                    <a:lnTo>
                      <a:pt x="1751" y="871"/>
                    </a:lnTo>
                    <a:lnTo>
                      <a:pt x="1749" y="872"/>
                    </a:lnTo>
                    <a:lnTo>
                      <a:pt x="1749" y="873"/>
                    </a:lnTo>
                    <a:lnTo>
                      <a:pt x="1748" y="875"/>
                    </a:lnTo>
                    <a:lnTo>
                      <a:pt x="1745" y="875"/>
                    </a:lnTo>
                    <a:lnTo>
                      <a:pt x="1744" y="873"/>
                    </a:lnTo>
                    <a:lnTo>
                      <a:pt x="1744" y="871"/>
                    </a:lnTo>
                    <a:lnTo>
                      <a:pt x="1742" y="870"/>
                    </a:lnTo>
                    <a:lnTo>
                      <a:pt x="1740" y="869"/>
                    </a:lnTo>
                    <a:lnTo>
                      <a:pt x="1738" y="868"/>
                    </a:lnTo>
                    <a:lnTo>
                      <a:pt x="1735" y="868"/>
                    </a:lnTo>
                    <a:lnTo>
                      <a:pt x="1733" y="869"/>
                    </a:lnTo>
                    <a:lnTo>
                      <a:pt x="1731" y="870"/>
                    </a:lnTo>
                    <a:lnTo>
                      <a:pt x="1729" y="871"/>
                    </a:lnTo>
                    <a:lnTo>
                      <a:pt x="1728" y="873"/>
                    </a:lnTo>
                    <a:lnTo>
                      <a:pt x="1728" y="875"/>
                    </a:lnTo>
                    <a:lnTo>
                      <a:pt x="1719" y="875"/>
                    </a:lnTo>
                    <a:lnTo>
                      <a:pt x="1719" y="873"/>
                    </a:lnTo>
                    <a:lnTo>
                      <a:pt x="1718" y="872"/>
                    </a:lnTo>
                    <a:lnTo>
                      <a:pt x="1716" y="871"/>
                    </a:lnTo>
                    <a:lnTo>
                      <a:pt x="1715" y="871"/>
                    </a:lnTo>
                    <a:lnTo>
                      <a:pt x="1713" y="871"/>
                    </a:lnTo>
                    <a:lnTo>
                      <a:pt x="1711" y="872"/>
                    </a:lnTo>
                    <a:lnTo>
                      <a:pt x="1710" y="873"/>
                    </a:lnTo>
                    <a:lnTo>
                      <a:pt x="1710" y="875"/>
                    </a:lnTo>
                    <a:lnTo>
                      <a:pt x="1667" y="875"/>
                    </a:lnTo>
                    <a:lnTo>
                      <a:pt x="1667" y="873"/>
                    </a:lnTo>
                    <a:lnTo>
                      <a:pt x="1666" y="872"/>
                    </a:lnTo>
                    <a:lnTo>
                      <a:pt x="1664" y="871"/>
                    </a:lnTo>
                    <a:lnTo>
                      <a:pt x="1663" y="871"/>
                    </a:lnTo>
                    <a:lnTo>
                      <a:pt x="1661" y="871"/>
                    </a:lnTo>
                    <a:lnTo>
                      <a:pt x="1659" y="872"/>
                    </a:lnTo>
                    <a:lnTo>
                      <a:pt x="1659" y="873"/>
                    </a:lnTo>
                    <a:lnTo>
                      <a:pt x="1658" y="875"/>
                    </a:lnTo>
                    <a:lnTo>
                      <a:pt x="1648" y="875"/>
                    </a:lnTo>
                    <a:lnTo>
                      <a:pt x="1648" y="1881"/>
                    </a:lnTo>
                    <a:lnTo>
                      <a:pt x="1423" y="1881"/>
                    </a:lnTo>
                    <a:lnTo>
                      <a:pt x="1422" y="1879"/>
                    </a:lnTo>
                    <a:lnTo>
                      <a:pt x="1421" y="1878"/>
                    </a:lnTo>
                    <a:lnTo>
                      <a:pt x="1420" y="1877"/>
                    </a:lnTo>
                    <a:lnTo>
                      <a:pt x="1418" y="1876"/>
                    </a:lnTo>
                    <a:lnTo>
                      <a:pt x="1416" y="1876"/>
                    </a:lnTo>
                    <a:lnTo>
                      <a:pt x="1414" y="1876"/>
                    </a:lnTo>
                    <a:lnTo>
                      <a:pt x="1412" y="1877"/>
                    </a:lnTo>
                    <a:lnTo>
                      <a:pt x="1410" y="1878"/>
                    </a:lnTo>
                    <a:lnTo>
                      <a:pt x="1409" y="1879"/>
                    </a:lnTo>
                    <a:lnTo>
                      <a:pt x="1409" y="1881"/>
                    </a:lnTo>
                    <a:lnTo>
                      <a:pt x="889" y="1881"/>
                    </a:lnTo>
                    <a:lnTo>
                      <a:pt x="889" y="1880"/>
                    </a:lnTo>
                    <a:lnTo>
                      <a:pt x="888" y="1879"/>
                    </a:lnTo>
                    <a:lnTo>
                      <a:pt x="886" y="1878"/>
                    </a:lnTo>
                    <a:lnTo>
                      <a:pt x="885" y="1878"/>
                    </a:lnTo>
                    <a:lnTo>
                      <a:pt x="883" y="1878"/>
                    </a:lnTo>
                    <a:lnTo>
                      <a:pt x="881" y="1879"/>
                    </a:lnTo>
                    <a:lnTo>
                      <a:pt x="881" y="1880"/>
                    </a:lnTo>
                    <a:lnTo>
                      <a:pt x="880" y="1881"/>
                    </a:lnTo>
                    <a:lnTo>
                      <a:pt x="637" y="1881"/>
                    </a:lnTo>
                    <a:lnTo>
                      <a:pt x="637" y="1880"/>
                    </a:lnTo>
                    <a:lnTo>
                      <a:pt x="636" y="1879"/>
                    </a:lnTo>
                    <a:lnTo>
                      <a:pt x="634" y="1878"/>
                    </a:lnTo>
                    <a:lnTo>
                      <a:pt x="633" y="1878"/>
                    </a:lnTo>
                    <a:lnTo>
                      <a:pt x="631" y="1878"/>
                    </a:lnTo>
                    <a:lnTo>
                      <a:pt x="629" y="1879"/>
                    </a:lnTo>
                    <a:lnTo>
                      <a:pt x="628" y="1880"/>
                    </a:lnTo>
                    <a:lnTo>
                      <a:pt x="628" y="1881"/>
                    </a:lnTo>
                    <a:lnTo>
                      <a:pt x="583" y="1881"/>
                    </a:lnTo>
                    <a:lnTo>
                      <a:pt x="583" y="1880"/>
                    </a:lnTo>
                    <a:lnTo>
                      <a:pt x="582" y="1879"/>
                    </a:lnTo>
                    <a:lnTo>
                      <a:pt x="580" y="1878"/>
                    </a:lnTo>
                    <a:lnTo>
                      <a:pt x="579" y="1878"/>
                    </a:lnTo>
                    <a:lnTo>
                      <a:pt x="577" y="1878"/>
                    </a:lnTo>
                    <a:lnTo>
                      <a:pt x="575" y="1879"/>
                    </a:lnTo>
                    <a:lnTo>
                      <a:pt x="574" y="1880"/>
                    </a:lnTo>
                    <a:lnTo>
                      <a:pt x="574" y="1881"/>
                    </a:lnTo>
                    <a:lnTo>
                      <a:pt x="531" y="1881"/>
                    </a:lnTo>
                    <a:lnTo>
                      <a:pt x="531" y="1880"/>
                    </a:lnTo>
                    <a:lnTo>
                      <a:pt x="530" y="1879"/>
                    </a:lnTo>
                    <a:lnTo>
                      <a:pt x="528" y="1878"/>
                    </a:lnTo>
                    <a:lnTo>
                      <a:pt x="527" y="1878"/>
                    </a:lnTo>
                    <a:lnTo>
                      <a:pt x="525" y="1878"/>
                    </a:lnTo>
                    <a:lnTo>
                      <a:pt x="524" y="1879"/>
                    </a:lnTo>
                    <a:lnTo>
                      <a:pt x="523" y="1880"/>
                    </a:lnTo>
                    <a:lnTo>
                      <a:pt x="522" y="1881"/>
                    </a:lnTo>
                    <a:lnTo>
                      <a:pt x="438" y="1881"/>
                    </a:lnTo>
                    <a:lnTo>
                      <a:pt x="438" y="1880"/>
                    </a:lnTo>
                    <a:lnTo>
                      <a:pt x="437" y="1879"/>
                    </a:lnTo>
                    <a:lnTo>
                      <a:pt x="436" y="1878"/>
                    </a:lnTo>
                    <a:lnTo>
                      <a:pt x="434" y="1878"/>
                    </a:lnTo>
                    <a:lnTo>
                      <a:pt x="432" y="1878"/>
                    </a:lnTo>
                    <a:lnTo>
                      <a:pt x="431" y="1879"/>
                    </a:lnTo>
                    <a:lnTo>
                      <a:pt x="430" y="1880"/>
                    </a:lnTo>
                    <a:lnTo>
                      <a:pt x="429" y="1881"/>
                    </a:lnTo>
                    <a:lnTo>
                      <a:pt x="412" y="1881"/>
                    </a:lnTo>
                    <a:lnTo>
                      <a:pt x="412" y="1892"/>
                    </a:lnTo>
                    <a:lnTo>
                      <a:pt x="342" y="1892"/>
                    </a:lnTo>
                    <a:lnTo>
                      <a:pt x="342" y="1890"/>
                    </a:lnTo>
                    <a:lnTo>
                      <a:pt x="341" y="1889"/>
                    </a:lnTo>
                    <a:lnTo>
                      <a:pt x="339" y="1888"/>
                    </a:lnTo>
                    <a:lnTo>
                      <a:pt x="338" y="1888"/>
                    </a:lnTo>
                    <a:lnTo>
                      <a:pt x="336" y="1888"/>
                    </a:lnTo>
                    <a:lnTo>
                      <a:pt x="334" y="1889"/>
                    </a:lnTo>
                    <a:lnTo>
                      <a:pt x="333" y="1890"/>
                    </a:lnTo>
                    <a:lnTo>
                      <a:pt x="333" y="1892"/>
                    </a:lnTo>
                    <a:lnTo>
                      <a:pt x="261" y="1892"/>
                    </a:lnTo>
                    <a:lnTo>
                      <a:pt x="261" y="1890"/>
                    </a:lnTo>
                    <a:lnTo>
                      <a:pt x="260" y="1889"/>
                    </a:lnTo>
                    <a:lnTo>
                      <a:pt x="258" y="1888"/>
                    </a:lnTo>
                    <a:lnTo>
                      <a:pt x="256" y="1888"/>
                    </a:lnTo>
                    <a:lnTo>
                      <a:pt x="255" y="1888"/>
                    </a:lnTo>
                    <a:lnTo>
                      <a:pt x="253" y="1889"/>
                    </a:lnTo>
                    <a:lnTo>
                      <a:pt x="252" y="1890"/>
                    </a:lnTo>
                    <a:lnTo>
                      <a:pt x="252" y="1892"/>
                    </a:lnTo>
                    <a:lnTo>
                      <a:pt x="110" y="1892"/>
                    </a:lnTo>
                    <a:lnTo>
                      <a:pt x="109" y="1890"/>
                    </a:lnTo>
                    <a:lnTo>
                      <a:pt x="108" y="1889"/>
                    </a:lnTo>
                    <a:lnTo>
                      <a:pt x="107" y="1888"/>
                    </a:lnTo>
                    <a:lnTo>
                      <a:pt x="105" y="1888"/>
                    </a:lnTo>
                    <a:lnTo>
                      <a:pt x="103" y="1888"/>
                    </a:lnTo>
                    <a:lnTo>
                      <a:pt x="102" y="1889"/>
                    </a:lnTo>
                    <a:lnTo>
                      <a:pt x="101" y="1890"/>
                    </a:lnTo>
                    <a:lnTo>
                      <a:pt x="101" y="1892"/>
                    </a:lnTo>
                    <a:lnTo>
                      <a:pt x="81" y="1892"/>
                    </a:lnTo>
                    <a:lnTo>
                      <a:pt x="81" y="1890"/>
                    </a:lnTo>
                    <a:lnTo>
                      <a:pt x="80" y="1889"/>
                    </a:lnTo>
                    <a:lnTo>
                      <a:pt x="78" y="1888"/>
                    </a:lnTo>
                    <a:lnTo>
                      <a:pt x="76" y="1888"/>
                    </a:lnTo>
                    <a:lnTo>
                      <a:pt x="75" y="1888"/>
                    </a:lnTo>
                    <a:lnTo>
                      <a:pt x="73" y="1889"/>
                    </a:lnTo>
                    <a:lnTo>
                      <a:pt x="72" y="1890"/>
                    </a:lnTo>
                    <a:lnTo>
                      <a:pt x="72" y="1892"/>
                    </a:lnTo>
                    <a:lnTo>
                      <a:pt x="38" y="1892"/>
                    </a:lnTo>
                    <a:lnTo>
                      <a:pt x="38" y="1890"/>
                    </a:lnTo>
                    <a:lnTo>
                      <a:pt x="37" y="1889"/>
                    </a:lnTo>
                    <a:lnTo>
                      <a:pt x="35" y="1888"/>
                    </a:lnTo>
                    <a:lnTo>
                      <a:pt x="34" y="1888"/>
                    </a:lnTo>
                    <a:lnTo>
                      <a:pt x="32" y="1888"/>
                    </a:lnTo>
                    <a:lnTo>
                      <a:pt x="30" y="1889"/>
                    </a:lnTo>
                    <a:lnTo>
                      <a:pt x="30" y="1890"/>
                    </a:lnTo>
                    <a:lnTo>
                      <a:pt x="29" y="1892"/>
                    </a:lnTo>
                    <a:lnTo>
                      <a:pt x="0" y="1892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9" name="Freeform 781"/>
              <p:cNvSpPr>
                <a:spLocks/>
              </p:cNvSpPr>
              <p:nvPr/>
            </p:nvSpPr>
            <p:spPr bwMode="auto">
              <a:xfrm>
                <a:off x="3889" y="109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0" name="Freeform 782"/>
              <p:cNvSpPr>
                <a:spLocks/>
              </p:cNvSpPr>
              <p:nvPr/>
            </p:nvSpPr>
            <p:spPr bwMode="auto">
              <a:xfrm>
                <a:off x="2000" y="1552"/>
                <a:ext cx="2206" cy="1581"/>
              </a:xfrm>
              <a:custGeom>
                <a:avLst/>
                <a:gdLst>
                  <a:gd name="T0" fmla="*/ 2189 w 2206"/>
                  <a:gd name="T1" fmla="*/ 1 h 1581"/>
                  <a:gd name="T2" fmla="*/ 2195 w 2206"/>
                  <a:gd name="T3" fmla="*/ 1 h 1581"/>
                  <a:gd name="T4" fmla="*/ 2206 w 2206"/>
                  <a:gd name="T5" fmla="*/ 445 h 1581"/>
                  <a:gd name="T6" fmla="*/ 2194 w 2206"/>
                  <a:gd name="T7" fmla="*/ 442 h 1581"/>
                  <a:gd name="T8" fmla="*/ 2188 w 2206"/>
                  <a:gd name="T9" fmla="*/ 444 h 1581"/>
                  <a:gd name="T10" fmla="*/ 2148 w 2206"/>
                  <a:gd name="T11" fmla="*/ 442 h 1581"/>
                  <a:gd name="T12" fmla="*/ 2141 w 2206"/>
                  <a:gd name="T13" fmla="*/ 442 h 1581"/>
                  <a:gd name="T14" fmla="*/ 2132 w 2206"/>
                  <a:gd name="T15" fmla="*/ 444 h 1581"/>
                  <a:gd name="T16" fmla="*/ 2126 w 2206"/>
                  <a:gd name="T17" fmla="*/ 442 h 1581"/>
                  <a:gd name="T18" fmla="*/ 2117 w 2206"/>
                  <a:gd name="T19" fmla="*/ 445 h 1581"/>
                  <a:gd name="T20" fmla="*/ 2112 w 2206"/>
                  <a:gd name="T21" fmla="*/ 441 h 1581"/>
                  <a:gd name="T22" fmla="*/ 2108 w 2206"/>
                  <a:gd name="T23" fmla="*/ 445 h 1581"/>
                  <a:gd name="T24" fmla="*/ 1984 w 2206"/>
                  <a:gd name="T25" fmla="*/ 442 h 1581"/>
                  <a:gd name="T26" fmla="*/ 1979 w 2206"/>
                  <a:gd name="T27" fmla="*/ 444 h 1581"/>
                  <a:gd name="T28" fmla="*/ 1868 w 2206"/>
                  <a:gd name="T29" fmla="*/ 442 h 1581"/>
                  <a:gd name="T30" fmla="*/ 1861 w 2206"/>
                  <a:gd name="T31" fmla="*/ 442 h 1581"/>
                  <a:gd name="T32" fmla="*/ 1856 w 2206"/>
                  <a:gd name="T33" fmla="*/ 443 h 1581"/>
                  <a:gd name="T34" fmla="*/ 1850 w 2206"/>
                  <a:gd name="T35" fmla="*/ 439 h 1581"/>
                  <a:gd name="T36" fmla="*/ 1841 w 2206"/>
                  <a:gd name="T37" fmla="*/ 441 h 1581"/>
                  <a:gd name="T38" fmla="*/ 1831 w 2206"/>
                  <a:gd name="T39" fmla="*/ 444 h 1581"/>
                  <a:gd name="T40" fmla="*/ 1825 w 2206"/>
                  <a:gd name="T41" fmla="*/ 442 h 1581"/>
                  <a:gd name="T42" fmla="*/ 1779 w 2206"/>
                  <a:gd name="T43" fmla="*/ 445 h 1581"/>
                  <a:gd name="T44" fmla="*/ 1775 w 2206"/>
                  <a:gd name="T45" fmla="*/ 441 h 1581"/>
                  <a:gd name="T46" fmla="*/ 1770 w 2206"/>
                  <a:gd name="T47" fmla="*/ 445 h 1581"/>
                  <a:gd name="T48" fmla="*/ 1762 w 2206"/>
                  <a:gd name="T49" fmla="*/ 442 h 1581"/>
                  <a:gd name="T50" fmla="*/ 1756 w 2206"/>
                  <a:gd name="T51" fmla="*/ 444 h 1581"/>
                  <a:gd name="T52" fmla="*/ 1743 w 2206"/>
                  <a:gd name="T53" fmla="*/ 442 h 1581"/>
                  <a:gd name="T54" fmla="*/ 1736 w 2206"/>
                  <a:gd name="T55" fmla="*/ 442 h 1581"/>
                  <a:gd name="T56" fmla="*/ 1730 w 2206"/>
                  <a:gd name="T57" fmla="*/ 444 h 1581"/>
                  <a:gd name="T58" fmla="*/ 1724 w 2206"/>
                  <a:gd name="T59" fmla="*/ 442 h 1581"/>
                  <a:gd name="T60" fmla="*/ 1692 w 2206"/>
                  <a:gd name="T61" fmla="*/ 445 h 1581"/>
                  <a:gd name="T62" fmla="*/ 1680 w 2206"/>
                  <a:gd name="T63" fmla="*/ 1085 h 1581"/>
                  <a:gd name="T64" fmla="*/ 1674 w 2206"/>
                  <a:gd name="T65" fmla="*/ 1085 h 1581"/>
                  <a:gd name="T66" fmla="*/ 1431 w 2206"/>
                  <a:gd name="T67" fmla="*/ 1086 h 1581"/>
                  <a:gd name="T68" fmla="*/ 1425 w 2206"/>
                  <a:gd name="T69" fmla="*/ 1085 h 1581"/>
                  <a:gd name="T70" fmla="*/ 1268 w 2206"/>
                  <a:gd name="T71" fmla="*/ 1088 h 1581"/>
                  <a:gd name="T72" fmla="*/ 1263 w 2206"/>
                  <a:gd name="T73" fmla="*/ 1084 h 1581"/>
                  <a:gd name="T74" fmla="*/ 1259 w 2206"/>
                  <a:gd name="T75" fmla="*/ 1088 h 1581"/>
                  <a:gd name="T76" fmla="*/ 1208 w 2206"/>
                  <a:gd name="T77" fmla="*/ 1085 h 1581"/>
                  <a:gd name="T78" fmla="*/ 1202 w 2206"/>
                  <a:gd name="T79" fmla="*/ 1086 h 1581"/>
                  <a:gd name="T80" fmla="*/ 1172 w 2206"/>
                  <a:gd name="T81" fmla="*/ 1085 h 1581"/>
                  <a:gd name="T82" fmla="*/ 1166 w 2206"/>
                  <a:gd name="T83" fmla="*/ 1085 h 1581"/>
                  <a:gd name="T84" fmla="*/ 1056 w 2206"/>
                  <a:gd name="T85" fmla="*/ 1086 h 1581"/>
                  <a:gd name="T86" fmla="*/ 1050 w 2206"/>
                  <a:gd name="T87" fmla="*/ 1085 h 1581"/>
                  <a:gd name="T88" fmla="*/ 882 w 2206"/>
                  <a:gd name="T89" fmla="*/ 1088 h 1581"/>
                  <a:gd name="T90" fmla="*/ 877 w 2206"/>
                  <a:gd name="T91" fmla="*/ 1084 h 1581"/>
                  <a:gd name="T92" fmla="*/ 873 w 2206"/>
                  <a:gd name="T93" fmla="*/ 1088 h 1581"/>
                  <a:gd name="T94" fmla="*/ 778 w 2206"/>
                  <a:gd name="T95" fmla="*/ 1085 h 1581"/>
                  <a:gd name="T96" fmla="*/ 772 w 2206"/>
                  <a:gd name="T97" fmla="*/ 1086 h 1581"/>
                  <a:gd name="T98" fmla="*/ 716 w 2206"/>
                  <a:gd name="T99" fmla="*/ 1085 h 1581"/>
                  <a:gd name="T100" fmla="*/ 710 w 2206"/>
                  <a:gd name="T101" fmla="*/ 1085 h 1581"/>
                  <a:gd name="T102" fmla="*/ 695 w 2206"/>
                  <a:gd name="T103" fmla="*/ 1086 h 1581"/>
                  <a:gd name="T104" fmla="*/ 689 w 2206"/>
                  <a:gd name="T105" fmla="*/ 1085 h 1581"/>
                  <a:gd name="T106" fmla="*/ 639 w 2206"/>
                  <a:gd name="T107" fmla="*/ 1088 h 1581"/>
                  <a:gd name="T108" fmla="*/ 549 w 2206"/>
                  <a:gd name="T109" fmla="*/ 1578 h 1581"/>
                  <a:gd name="T110" fmla="*/ 543 w 2206"/>
                  <a:gd name="T111" fmla="*/ 1578 h 1581"/>
                  <a:gd name="T112" fmla="*/ 373 w 2206"/>
                  <a:gd name="T113" fmla="*/ 1579 h 1581"/>
                  <a:gd name="T114" fmla="*/ 367 w 2206"/>
                  <a:gd name="T115" fmla="*/ 1577 h 1581"/>
                  <a:gd name="T116" fmla="*/ 222 w 2206"/>
                  <a:gd name="T117" fmla="*/ 1581 h 1581"/>
                  <a:gd name="T118" fmla="*/ 217 w 2206"/>
                  <a:gd name="T119" fmla="*/ 1577 h 1581"/>
                  <a:gd name="T120" fmla="*/ 213 w 2206"/>
                  <a:gd name="T121" fmla="*/ 1581 h 1581"/>
                  <a:gd name="T122" fmla="*/ 147 w 2206"/>
                  <a:gd name="T123" fmla="*/ 1577 h 1581"/>
                  <a:gd name="T124" fmla="*/ 142 w 2206"/>
                  <a:gd name="T125" fmla="*/ 1579 h 158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206"/>
                  <a:gd name="T190" fmla="*/ 0 h 1581"/>
                  <a:gd name="T191" fmla="*/ 2206 w 2206"/>
                  <a:gd name="T192" fmla="*/ 1581 h 1581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206" h="1581">
                    <a:moveTo>
                      <a:pt x="2184" y="4"/>
                    </a:moveTo>
                    <a:lnTo>
                      <a:pt x="2188" y="4"/>
                    </a:lnTo>
                    <a:lnTo>
                      <a:pt x="2188" y="2"/>
                    </a:lnTo>
                    <a:lnTo>
                      <a:pt x="2189" y="1"/>
                    </a:lnTo>
                    <a:lnTo>
                      <a:pt x="2191" y="0"/>
                    </a:lnTo>
                    <a:lnTo>
                      <a:pt x="2192" y="0"/>
                    </a:lnTo>
                    <a:lnTo>
                      <a:pt x="2194" y="0"/>
                    </a:lnTo>
                    <a:lnTo>
                      <a:pt x="2195" y="1"/>
                    </a:lnTo>
                    <a:lnTo>
                      <a:pt x="2196" y="2"/>
                    </a:lnTo>
                    <a:lnTo>
                      <a:pt x="2197" y="4"/>
                    </a:lnTo>
                    <a:lnTo>
                      <a:pt x="2206" y="4"/>
                    </a:lnTo>
                    <a:lnTo>
                      <a:pt x="2206" y="445"/>
                    </a:lnTo>
                    <a:lnTo>
                      <a:pt x="2197" y="445"/>
                    </a:lnTo>
                    <a:lnTo>
                      <a:pt x="2196" y="444"/>
                    </a:lnTo>
                    <a:lnTo>
                      <a:pt x="2195" y="442"/>
                    </a:lnTo>
                    <a:lnTo>
                      <a:pt x="2194" y="442"/>
                    </a:lnTo>
                    <a:lnTo>
                      <a:pt x="2192" y="441"/>
                    </a:lnTo>
                    <a:lnTo>
                      <a:pt x="2191" y="442"/>
                    </a:lnTo>
                    <a:lnTo>
                      <a:pt x="2189" y="442"/>
                    </a:lnTo>
                    <a:lnTo>
                      <a:pt x="2188" y="444"/>
                    </a:lnTo>
                    <a:lnTo>
                      <a:pt x="2188" y="445"/>
                    </a:lnTo>
                    <a:lnTo>
                      <a:pt x="2149" y="445"/>
                    </a:lnTo>
                    <a:lnTo>
                      <a:pt x="2149" y="444"/>
                    </a:lnTo>
                    <a:lnTo>
                      <a:pt x="2148" y="442"/>
                    </a:lnTo>
                    <a:lnTo>
                      <a:pt x="2146" y="442"/>
                    </a:lnTo>
                    <a:lnTo>
                      <a:pt x="2144" y="441"/>
                    </a:lnTo>
                    <a:lnTo>
                      <a:pt x="2143" y="442"/>
                    </a:lnTo>
                    <a:lnTo>
                      <a:pt x="2141" y="442"/>
                    </a:lnTo>
                    <a:lnTo>
                      <a:pt x="2140" y="444"/>
                    </a:lnTo>
                    <a:lnTo>
                      <a:pt x="2140" y="445"/>
                    </a:lnTo>
                    <a:lnTo>
                      <a:pt x="2133" y="445"/>
                    </a:lnTo>
                    <a:lnTo>
                      <a:pt x="2132" y="444"/>
                    </a:lnTo>
                    <a:lnTo>
                      <a:pt x="2131" y="442"/>
                    </a:lnTo>
                    <a:lnTo>
                      <a:pt x="2130" y="442"/>
                    </a:lnTo>
                    <a:lnTo>
                      <a:pt x="2128" y="441"/>
                    </a:lnTo>
                    <a:lnTo>
                      <a:pt x="2126" y="442"/>
                    </a:lnTo>
                    <a:lnTo>
                      <a:pt x="2125" y="442"/>
                    </a:lnTo>
                    <a:lnTo>
                      <a:pt x="2124" y="444"/>
                    </a:lnTo>
                    <a:lnTo>
                      <a:pt x="2124" y="445"/>
                    </a:lnTo>
                    <a:lnTo>
                      <a:pt x="2117" y="445"/>
                    </a:lnTo>
                    <a:lnTo>
                      <a:pt x="2116" y="444"/>
                    </a:lnTo>
                    <a:lnTo>
                      <a:pt x="2115" y="442"/>
                    </a:lnTo>
                    <a:lnTo>
                      <a:pt x="2114" y="442"/>
                    </a:lnTo>
                    <a:lnTo>
                      <a:pt x="2112" y="441"/>
                    </a:lnTo>
                    <a:lnTo>
                      <a:pt x="2110" y="442"/>
                    </a:lnTo>
                    <a:lnTo>
                      <a:pt x="2109" y="442"/>
                    </a:lnTo>
                    <a:lnTo>
                      <a:pt x="2108" y="444"/>
                    </a:lnTo>
                    <a:lnTo>
                      <a:pt x="2108" y="445"/>
                    </a:lnTo>
                    <a:lnTo>
                      <a:pt x="1987" y="445"/>
                    </a:lnTo>
                    <a:lnTo>
                      <a:pt x="1987" y="444"/>
                    </a:lnTo>
                    <a:lnTo>
                      <a:pt x="1986" y="442"/>
                    </a:lnTo>
                    <a:lnTo>
                      <a:pt x="1984" y="442"/>
                    </a:lnTo>
                    <a:lnTo>
                      <a:pt x="1983" y="441"/>
                    </a:lnTo>
                    <a:lnTo>
                      <a:pt x="1981" y="442"/>
                    </a:lnTo>
                    <a:lnTo>
                      <a:pt x="1980" y="442"/>
                    </a:lnTo>
                    <a:lnTo>
                      <a:pt x="1979" y="444"/>
                    </a:lnTo>
                    <a:lnTo>
                      <a:pt x="1978" y="445"/>
                    </a:lnTo>
                    <a:lnTo>
                      <a:pt x="1869" y="445"/>
                    </a:lnTo>
                    <a:lnTo>
                      <a:pt x="1869" y="444"/>
                    </a:lnTo>
                    <a:lnTo>
                      <a:pt x="1868" y="442"/>
                    </a:lnTo>
                    <a:lnTo>
                      <a:pt x="1866" y="442"/>
                    </a:lnTo>
                    <a:lnTo>
                      <a:pt x="1865" y="441"/>
                    </a:lnTo>
                    <a:lnTo>
                      <a:pt x="1863" y="442"/>
                    </a:lnTo>
                    <a:lnTo>
                      <a:pt x="1861" y="442"/>
                    </a:lnTo>
                    <a:lnTo>
                      <a:pt x="1861" y="444"/>
                    </a:lnTo>
                    <a:lnTo>
                      <a:pt x="1860" y="445"/>
                    </a:lnTo>
                    <a:lnTo>
                      <a:pt x="1857" y="445"/>
                    </a:lnTo>
                    <a:lnTo>
                      <a:pt x="1856" y="443"/>
                    </a:lnTo>
                    <a:lnTo>
                      <a:pt x="1856" y="441"/>
                    </a:lnTo>
                    <a:lnTo>
                      <a:pt x="1854" y="440"/>
                    </a:lnTo>
                    <a:lnTo>
                      <a:pt x="1852" y="439"/>
                    </a:lnTo>
                    <a:lnTo>
                      <a:pt x="1850" y="439"/>
                    </a:lnTo>
                    <a:lnTo>
                      <a:pt x="1847" y="439"/>
                    </a:lnTo>
                    <a:lnTo>
                      <a:pt x="1845" y="439"/>
                    </a:lnTo>
                    <a:lnTo>
                      <a:pt x="1843" y="440"/>
                    </a:lnTo>
                    <a:lnTo>
                      <a:pt x="1841" y="441"/>
                    </a:lnTo>
                    <a:lnTo>
                      <a:pt x="1840" y="443"/>
                    </a:lnTo>
                    <a:lnTo>
                      <a:pt x="1840" y="445"/>
                    </a:lnTo>
                    <a:lnTo>
                      <a:pt x="1831" y="445"/>
                    </a:lnTo>
                    <a:lnTo>
                      <a:pt x="1831" y="444"/>
                    </a:lnTo>
                    <a:lnTo>
                      <a:pt x="1830" y="442"/>
                    </a:lnTo>
                    <a:lnTo>
                      <a:pt x="1828" y="442"/>
                    </a:lnTo>
                    <a:lnTo>
                      <a:pt x="1827" y="441"/>
                    </a:lnTo>
                    <a:lnTo>
                      <a:pt x="1825" y="442"/>
                    </a:lnTo>
                    <a:lnTo>
                      <a:pt x="1823" y="442"/>
                    </a:lnTo>
                    <a:lnTo>
                      <a:pt x="1822" y="444"/>
                    </a:lnTo>
                    <a:lnTo>
                      <a:pt x="1822" y="445"/>
                    </a:lnTo>
                    <a:lnTo>
                      <a:pt x="1779" y="445"/>
                    </a:lnTo>
                    <a:lnTo>
                      <a:pt x="1779" y="444"/>
                    </a:lnTo>
                    <a:lnTo>
                      <a:pt x="1778" y="442"/>
                    </a:lnTo>
                    <a:lnTo>
                      <a:pt x="1776" y="442"/>
                    </a:lnTo>
                    <a:lnTo>
                      <a:pt x="1775" y="441"/>
                    </a:lnTo>
                    <a:lnTo>
                      <a:pt x="1773" y="442"/>
                    </a:lnTo>
                    <a:lnTo>
                      <a:pt x="1771" y="442"/>
                    </a:lnTo>
                    <a:lnTo>
                      <a:pt x="1771" y="444"/>
                    </a:lnTo>
                    <a:lnTo>
                      <a:pt x="1770" y="445"/>
                    </a:lnTo>
                    <a:lnTo>
                      <a:pt x="1764" y="445"/>
                    </a:lnTo>
                    <a:lnTo>
                      <a:pt x="1764" y="444"/>
                    </a:lnTo>
                    <a:lnTo>
                      <a:pt x="1763" y="442"/>
                    </a:lnTo>
                    <a:lnTo>
                      <a:pt x="1762" y="442"/>
                    </a:lnTo>
                    <a:lnTo>
                      <a:pt x="1760" y="441"/>
                    </a:lnTo>
                    <a:lnTo>
                      <a:pt x="1758" y="442"/>
                    </a:lnTo>
                    <a:lnTo>
                      <a:pt x="1757" y="442"/>
                    </a:lnTo>
                    <a:lnTo>
                      <a:pt x="1756" y="444"/>
                    </a:lnTo>
                    <a:lnTo>
                      <a:pt x="1755" y="445"/>
                    </a:lnTo>
                    <a:lnTo>
                      <a:pt x="1744" y="445"/>
                    </a:lnTo>
                    <a:lnTo>
                      <a:pt x="1744" y="444"/>
                    </a:lnTo>
                    <a:lnTo>
                      <a:pt x="1743" y="442"/>
                    </a:lnTo>
                    <a:lnTo>
                      <a:pt x="1741" y="442"/>
                    </a:lnTo>
                    <a:lnTo>
                      <a:pt x="1740" y="441"/>
                    </a:lnTo>
                    <a:lnTo>
                      <a:pt x="1738" y="442"/>
                    </a:lnTo>
                    <a:lnTo>
                      <a:pt x="1736" y="442"/>
                    </a:lnTo>
                    <a:lnTo>
                      <a:pt x="1736" y="444"/>
                    </a:lnTo>
                    <a:lnTo>
                      <a:pt x="1735" y="445"/>
                    </a:lnTo>
                    <a:lnTo>
                      <a:pt x="1731" y="445"/>
                    </a:lnTo>
                    <a:lnTo>
                      <a:pt x="1730" y="444"/>
                    </a:lnTo>
                    <a:lnTo>
                      <a:pt x="1729" y="442"/>
                    </a:lnTo>
                    <a:lnTo>
                      <a:pt x="1728" y="442"/>
                    </a:lnTo>
                    <a:lnTo>
                      <a:pt x="1726" y="441"/>
                    </a:lnTo>
                    <a:lnTo>
                      <a:pt x="1724" y="442"/>
                    </a:lnTo>
                    <a:lnTo>
                      <a:pt x="1723" y="442"/>
                    </a:lnTo>
                    <a:lnTo>
                      <a:pt x="1722" y="444"/>
                    </a:lnTo>
                    <a:lnTo>
                      <a:pt x="1722" y="445"/>
                    </a:lnTo>
                    <a:lnTo>
                      <a:pt x="1692" y="445"/>
                    </a:lnTo>
                    <a:lnTo>
                      <a:pt x="1692" y="1088"/>
                    </a:lnTo>
                    <a:lnTo>
                      <a:pt x="1682" y="1088"/>
                    </a:lnTo>
                    <a:lnTo>
                      <a:pt x="1681" y="1086"/>
                    </a:lnTo>
                    <a:lnTo>
                      <a:pt x="1680" y="1085"/>
                    </a:lnTo>
                    <a:lnTo>
                      <a:pt x="1679" y="1085"/>
                    </a:lnTo>
                    <a:lnTo>
                      <a:pt x="1677" y="1084"/>
                    </a:lnTo>
                    <a:lnTo>
                      <a:pt x="1675" y="1085"/>
                    </a:lnTo>
                    <a:lnTo>
                      <a:pt x="1674" y="1085"/>
                    </a:lnTo>
                    <a:lnTo>
                      <a:pt x="1673" y="1086"/>
                    </a:lnTo>
                    <a:lnTo>
                      <a:pt x="1673" y="1088"/>
                    </a:lnTo>
                    <a:lnTo>
                      <a:pt x="1431" y="1088"/>
                    </a:lnTo>
                    <a:lnTo>
                      <a:pt x="1431" y="1086"/>
                    </a:lnTo>
                    <a:lnTo>
                      <a:pt x="1430" y="1085"/>
                    </a:lnTo>
                    <a:lnTo>
                      <a:pt x="1428" y="1085"/>
                    </a:lnTo>
                    <a:lnTo>
                      <a:pt x="1427" y="1084"/>
                    </a:lnTo>
                    <a:lnTo>
                      <a:pt x="1425" y="1085"/>
                    </a:lnTo>
                    <a:lnTo>
                      <a:pt x="1423" y="1085"/>
                    </a:lnTo>
                    <a:lnTo>
                      <a:pt x="1423" y="1086"/>
                    </a:lnTo>
                    <a:lnTo>
                      <a:pt x="1422" y="1088"/>
                    </a:lnTo>
                    <a:lnTo>
                      <a:pt x="1268" y="1088"/>
                    </a:lnTo>
                    <a:lnTo>
                      <a:pt x="1268" y="1086"/>
                    </a:lnTo>
                    <a:lnTo>
                      <a:pt x="1267" y="1085"/>
                    </a:lnTo>
                    <a:lnTo>
                      <a:pt x="1265" y="1085"/>
                    </a:lnTo>
                    <a:lnTo>
                      <a:pt x="1263" y="1084"/>
                    </a:lnTo>
                    <a:lnTo>
                      <a:pt x="1262" y="1085"/>
                    </a:lnTo>
                    <a:lnTo>
                      <a:pt x="1260" y="1085"/>
                    </a:lnTo>
                    <a:lnTo>
                      <a:pt x="1259" y="1086"/>
                    </a:lnTo>
                    <a:lnTo>
                      <a:pt x="1259" y="1088"/>
                    </a:lnTo>
                    <a:lnTo>
                      <a:pt x="1211" y="1088"/>
                    </a:lnTo>
                    <a:lnTo>
                      <a:pt x="1210" y="1086"/>
                    </a:lnTo>
                    <a:lnTo>
                      <a:pt x="1209" y="1085"/>
                    </a:lnTo>
                    <a:lnTo>
                      <a:pt x="1208" y="1085"/>
                    </a:lnTo>
                    <a:lnTo>
                      <a:pt x="1206" y="1084"/>
                    </a:lnTo>
                    <a:lnTo>
                      <a:pt x="1204" y="1085"/>
                    </a:lnTo>
                    <a:lnTo>
                      <a:pt x="1203" y="1085"/>
                    </a:lnTo>
                    <a:lnTo>
                      <a:pt x="1202" y="1086"/>
                    </a:lnTo>
                    <a:lnTo>
                      <a:pt x="1202" y="1088"/>
                    </a:lnTo>
                    <a:lnTo>
                      <a:pt x="1173" y="1088"/>
                    </a:lnTo>
                    <a:lnTo>
                      <a:pt x="1173" y="1086"/>
                    </a:lnTo>
                    <a:lnTo>
                      <a:pt x="1172" y="1085"/>
                    </a:lnTo>
                    <a:lnTo>
                      <a:pt x="1171" y="1085"/>
                    </a:lnTo>
                    <a:lnTo>
                      <a:pt x="1169" y="1084"/>
                    </a:lnTo>
                    <a:lnTo>
                      <a:pt x="1167" y="1085"/>
                    </a:lnTo>
                    <a:lnTo>
                      <a:pt x="1166" y="1085"/>
                    </a:lnTo>
                    <a:lnTo>
                      <a:pt x="1165" y="1086"/>
                    </a:lnTo>
                    <a:lnTo>
                      <a:pt x="1164" y="1088"/>
                    </a:lnTo>
                    <a:lnTo>
                      <a:pt x="1056" y="1088"/>
                    </a:lnTo>
                    <a:lnTo>
                      <a:pt x="1056" y="1086"/>
                    </a:lnTo>
                    <a:lnTo>
                      <a:pt x="1055" y="1085"/>
                    </a:lnTo>
                    <a:lnTo>
                      <a:pt x="1053" y="1085"/>
                    </a:lnTo>
                    <a:lnTo>
                      <a:pt x="1052" y="1084"/>
                    </a:lnTo>
                    <a:lnTo>
                      <a:pt x="1050" y="1085"/>
                    </a:lnTo>
                    <a:lnTo>
                      <a:pt x="1048" y="1085"/>
                    </a:lnTo>
                    <a:lnTo>
                      <a:pt x="1048" y="1086"/>
                    </a:lnTo>
                    <a:lnTo>
                      <a:pt x="1047" y="1088"/>
                    </a:lnTo>
                    <a:lnTo>
                      <a:pt x="882" y="1088"/>
                    </a:lnTo>
                    <a:lnTo>
                      <a:pt x="881" y="1086"/>
                    </a:lnTo>
                    <a:lnTo>
                      <a:pt x="880" y="1085"/>
                    </a:lnTo>
                    <a:lnTo>
                      <a:pt x="879" y="1085"/>
                    </a:lnTo>
                    <a:lnTo>
                      <a:pt x="877" y="1084"/>
                    </a:lnTo>
                    <a:lnTo>
                      <a:pt x="876" y="1085"/>
                    </a:lnTo>
                    <a:lnTo>
                      <a:pt x="874" y="1085"/>
                    </a:lnTo>
                    <a:lnTo>
                      <a:pt x="873" y="1086"/>
                    </a:lnTo>
                    <a:lnTo>
                      <a:pt x="873" y="1088"/>
                    </a:lnTo>
                    <a:lnTo>
                      <a:pt x="781" y="1088"/>
                    </a:lnTo>
                    <a:lnTo>
                      <a:pt x="781" y="1086"/>
                    </a:lnTo>
                    <a:lnTo>
                      <a:pt x="780" y="1085"/>
                    </a:lnTo>
                    <a:lnTo>
                      <a:pt x="778" y="1085"/>
                    </a:lnTo>
                    <a:lnTo>
                      <a:pt x="776" y="1084"/>
                    </a:lnTo>
                    <a:lnTo>
                      <a:pt x="775" y="1085"/>
                    </a:lnTo>
                    <a:lnTo>
                      <a:pt x="773" y="1085"/>
                    </a:lnTo>
                    <a:lnTo>
                      <a:pt x="772" y="1086"/>
                    </a:lnTo>
                    <a:lnTo>
                      <a:pt x="772" y="1088"/>
                    </a:lnTo>
                    <a:lnTo>
                      <a:pt x="718" y="1088"/>
                    </a:lnTo>
                    <a:lnTo>
                      <a:pt x="717" y="1086"/>
                    </a:lnTo>
                    <a:lnTo>
                      <a:pt x="716" y="1085"/>
                    </a:lnTo>
                    <a:lnTo>
                      <a:pt x="715" y="1085"/>
                    </a:lnTo>
                    <a:lnTo>
                      <a:pt x="713" y="1084"/>
                    </a:lnTo>
                    <a:lnTo>
                      <a:pt x="711" y="1085"/>
                    </a:lnTo>
                    <a:lnTo>
                      <a:pt x="710" y="1085"/>
                    </a:lnTo>
                    <a:lnTo>
                      <a:pt x="709" y="1086"/>
                    </a:lnTo>
                    <a:lnTo>
                      <a:pt x="709" y="1088"/>
                    </a:lnTo>
                    <a:lnTo>
                      <a:pt x="695" y="1088"/>
                    </a:lnTo>
                    <a:lnTo>
                      <a:pt x="695" y="1086"/>
                    </a:lnTo>
                    <a:lnTo>
                      <a:pt x="694" y="1085"/>
                    </a:lnTo>
                    <a:lnTo>
                      <a:pt x="692" y="1085"/>
                    </a:lnTo>
                    <a:lnTo>
                      <a:pt x="691" y="1084"/>
                    </a:lnTo>
                    <a:lnTo>
                      <a:pt x="689" y="1085"/>
                    </a:lnTo>
                    <a:lnTo>
                      <a:pt x="687" y="1085"/>
                    </a:lnTo>
                    <a:lnTo>
                      <a:pt x="686" y="1086"/>
                    </a:lnTo>
                    <a:lnTo>
                      <a:pt x="686" y="1088"/>
                    </a:lnTo>
                    <a:lnTo>
                      <a:pt x="639" y="1088"/>
                    </a:lnTo>
                    <a:lnTo>
                      <a:pt x="639" y="1581"/>
                    </a:lnTo>
                    <a:lnTo>
                      <a:pt x="550" y="1581"/>
                    </a:lnTo>
                    <a:lnTo>
                      <a:pt x="550" y="1579"/>
                    </a:lnTo>
                    <a:lnTo>
                      <a:pt x="549" y="1578"/>
                    </a:lnTo>
                    <a:lnTo>
                      <a:pt x="548" y="1577"/>
                    </a:lnTo>
                    <a:lnTo>
                      <a:pt x="546" y="1577"/>
                    </a:lnTo>
                    <a:lnTo>
                      <a:pt x="544" y="1577"/>
                    </a:lnTo>
                    <a:lnTo>
                      <a:pt x="543" y="1578"/>
                    </a:lnTo>
                    <a:lnTo>
                      <a:pt x="542" y="1579"/>
                    </a:lnTo>
                    <a:lnTo>
                      <a:pt x="541" y="1581"/>
                    </a:lnTo>
                    <a:lnTo>
                      <a:pt x="373" y="1581"/>
                    </a:lnTo>
                    <a:lnTo>
                      <a:pt x="373" y="1579"/>
                    </a:lnTo>
                    <a:lnTo>
                      <a:pt x="372" y="1578"/>
                    </a:lnTo>
                    <a:lnTo>
                      <a:pt x="370" y="1577"/>
                    </a:lnTo>
                    <a:lnTo>
                      <a:pt x="368" y="1577"/>
                    </a:lnTo>
                    <a:lnTo>
                      <a:pt x="367" y="1577"/>
                    </a:lnTo>
                    <a:lnTo>
                      <a:pt x="365" y="1578"/>
                    </a:lnTo>
                    <a:lnTo>
                      <a:pt x="364" y="1579"/>
                    </a:lnTo>
                    <a:lnTo>
                      <a:pt x="364" y="1581"/>
                    </a:lnTo>
                    <a:lnTo>
                      <a:pt x="222" y="1581"/>
                    </a:lnTo>
                    <a:lnTo>
                      <a:pt x="221" y="1579"/>
                    </a:lnTo>
                    <a:lnTo>
                      <a:pt x="220" y="1578"/>
                    </a:lnTo>
                    <a:lnTo>
                      <a:pt x="219" y="1577"/>
                    </a:lnTo>
                    <a:lnTo>
                      <a:pt x="217" y="1577"/>
                    </a:lnTo>
                    <a:lnTo>
                      <a:pt x="215" y="1577"/>
                    </a:lnTo>
                    <a:lnTo>
                      <a:pt x="214" y="1578"/>
                    </a:lnTo>
                    <a:lnTo>
                      <a:pt x="213" y="1579"/>
                    </a:lnTo>
                    <a:lnTo>
                      <a:pt x="213" y="1581"/>
                    </a:lnTo>
                    <a:lnTo>
                      <a:pt x="150" y="1581"/>
                    </a:lnTo>
                    <a:lnTo>
                      <a:pt x="150" y="1579"/>
                    </a:lnTo>
                    <a:lnTo>
                      <a:pt x="149" y="1578"/>
                    </a:lnTo>
                    <a:lnTo>
                      <a:pt x="147" y="1577"/>
                    </a:lnTo>
                    <a:lnTo>
                      <a:pt x="146" y="1577"/>
                    </a:lnTo>
                    <a:lnTo>
                      <a:pt x="144" y="1577"/>
                    </a:lnTo>
                    <a:lnTo>
                      <a:pt x="142" y="1578"/>
                    </a:lnTo>
                    <a:lnTo>
                      <a:pt x="142" y="1579"/>
                    </a:lnTo>
                    <a:lnTo>
                      <a:pt x="141" y="1581"/>
                    </a:lnTo>
                    <a:lnTo>
                      <a:pt x="0" y="1581"/>
                    </a:lnTo>
                    <a:lnTo>
                      <a:pt x="0" y="1539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1" name="Freeform 783"/>
              <p:cNvSpPr>
                <a:spLocks/>
              </p:cNvSpPr>
              <p:nvPr/>
            </p:nvSpPr>
            <p:spPr bwMode="auto">
              <a:xfrm>
                <a:off x="4172" y="155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2" name="Freeform 784"/>
              <p:cNvSpPr>
                <a:spLocks/>
              </p:cNvSpPr>
              <p:nvPr/>
            </p:nvSpPr>
            <p:spPr bwMode="auto">
              <a:xfrm>
                <a:off x="2112" y="1194"/>
                <a:ext cx="1954" cy="1832"/>
              </a:xfrm>
              <a:custGeom>
                <a:avLst/>
                <a:gdLst>
                  <a:gd name="T0" fmla="*/ 1943 w 1954"/>
                  <a:gd name="T1" fmla="*/ 3 h 1832"/>
                  <a:gd name="T2" fmla="*/ 1913 w 1954"/>
                  <a:gd name="T3" fmla="*/ 3 h 1832"/>
                  <a:gd name="T4" fmla="*/ 1889 w 1954"/>
                  <a:gd name="T5" fmla="*/ 5 h 1832"/>
                  <a:gd name="T6" fmla="*/ 1880 w 1954"/>
                  <a:gd name="T7" fmla="*/ 6 h 1832"/>
                  <a:gd name="T8" fmla="*/ 1847 w 1954"/>
                  <a:gd name="T9" fmla="*/ 4 h 1832"/>
                  <a:gd name="T10" fmla="*/ 1810 w 1954"/>
                  <a:gd name="T11" fmla="*/ 3 h 1832"/>
                  <a:gd name="T12" fmla="*/ 1786 w 1954"/>
                  <a:gd name="T13" fmla="*/ 4 h 1832"/>
                  <a:gd name="T14" fmla="*/ 1767 w 1954"/>
                  <a:gd name="T15" fmla="*/ 6 h 1832"/>
                  <a:gd name="T16" fmla="*/ 1758 w 1954"/>
                  <a:gd name="T17" fmla="*/ 5 h 1832"/>
                  <a:gd name="T18" fmla="*/ 1739 w 1954"/>
                  <a:gd name="T19" fmla="*/ 3 h 1832"/>
                  <a:gd name="T20" fmla="*/ 1716 w 1954"/>
                  <a:gd name="T21" fmla="*/ 3 h 1832"/>
                  <a:gd name="T22" fmla="*/ 1691 w 1954"/>
                  <a:gd name="T23" fmla="*/ 5 h 1832"/>
                  <a:gd name="T24" fmla="*/ 1682 w 1954"/>
                  <a:gd name="T25" fmla="*/ 6 h 1832"/>
                  <a:gd name="T26" fmla="*/ 1659 w 1954"/>
                  <a:gd name="T27" fmla="*/ 4 h 1832"/>
                  <a:gd name="T28" fmla="*/ 1373 w 1954"/>
                  <a:gd name="T29" fmla="*/ 3 h 1832"/>
                  <a:gd name="T30" fmla="*/ 1354 w 1954"/>
                  <a:gd name="T31" fmla="*/ 4 h 1832"/>
                  <a:gd name="T32" fmla="*/ 1325 w 1954"/>
                  <a:gd name="T33" fmla="*/ 6 h 1832"/>
                  <a:gd name="T34" fmla="*/ 1316 w 1954"/>
                  <a:gd name="T35" fmla="*/ 5 h 1832"/>
                  <a:gd name="T36" fmla="*/ 1297 w 1954"/>
                  <a:gd name="T37" fmla="*/ 3 h 1832"/>
                  <a:gd name="T38" fmla="*/ 1258 w 1954"/>
                  <a:gd name="T39" fmla="*/ 3 h 1832"/>
                  <a:gd name="T40" fmla="*/ 1238 w 1954"/>
                  <a:gd name="T41" fmla="*/ 5 h 1832"/>
                  <a:gd name="T42" fmla="*/ 1230 w 1954"/>
                  <a:gd name="T43" fmla="*/ 6 h 1832"/>
                  <a:gd name="T44" fmla="*/ 1186 w 1954"/>
                  <a:gd name="T45" fmla="*/ 4 h 1832"/>
                  <a:gd name="T46" fmla="*/ 1090 w 1954"/>
                  <a:gd name="T47" fmla="*/ 3 h 1832"/>
                  <a:gd name="T48" fmla="*/ 1023 w 1954"/>
                  <a:gd name="T49" fmla="*/ 4 h 1832"/>
                  <a:gd name="T50" fmla="*/ 952 w 1954"/>
                  <a:gd name="T51" fmla="*/ 6 h 1832"/>
                  <a:gd name="T52" fmla="*/ 943 w 1954"/>
                  <a:gd name="T53" fmla="*/ 5 h 1832"/>
                  <a:gd name="T54" fmla="*/ 866 w 1954"/>
                  <a:gd name="T55" fmla="*/ 3 h 1832"/>
                  <a:gd name="T56" fmla="*/ 819 w 1954"/>
                  <a:gd name="T57" fmla="*/ 2 h 1832"/>
                  <a:gd name="T58" fmla="*/ 806 w 1954"/>
                  <a:gd name="T59" fmla="*/ 5 h 1832"/>
                  <a:gd name="T60" fmla="*/ 795 w 1954"/>
                  <a:gd name="T61" fmla="*/ 0 h 1832"/>
                  <a:gd name="T62" fmla="*/ 771 w 1954"/>
                  <a:gd name="T63" fmla="*/ 6 h 1832"/>
                  <a:gd name="T64" fmla="*/ 762 w 1954"/>
                  <a:gd name="T65" fmla="*/ 5 h 1832"/>
                  <a:gd name="T66" fmla="*/ 751 w 1954"/>
                  <a:gd name="T67" fmla="*/ 3 h 1832"/>
                  <a:gd name="T68" fmla="*/ 744 w 1954"/>
                  <a:gd name="T69" fmla="*/ 1 h 1832"/>
                  <a:gd name="T70" fmla="*/ 730 w 1954"/>
                  <a:gd name="T71" fmla="*/ 5 h 1832"/>
                  <a:gd name="T72" fmla="*/ 715 w 1954"/>
                  <a:gd name="T73" fmla="*/ 3 h 1832"/>
                  <a:gd name="T74" fmla="*/ 691 w 1954"/>
                  <a:gd name="T75" fmla="*/ 3 h 1832"/>
                  <a:gd name="T76" fmla="*/ 625 w 1954"/>
                  <a:gd name="T77" fmla="*/ 5 h 1832"/>
                  <a:gd name="T78" fmla="*/ 617 w 1954"/>
                  <a:gd name="T79" fmla="*/ 6 h 1832"/>
                  <a:gd name="T80" fmla="*/ 591 w 1954"/>
                  <a:gd name="T81" fmla="*/ 4 h 1832"/>
                  <a:gd name="T82" fmla="*/ 561 w 1954"/>
                  <a:gd name="T83" fmla="*/ 3 h 1832"/>
                  <a:gd name="T84" fmla="*/ 530 w 1954"/>
                  <a:gd name="T85" fmla="*/ 4 h 1832"/>
                  <a:gd name="T86" fmla="*/ 520 w 1954"/>
                  <a:gd name="T87" fmla="*/ 6 h 1832"/>
                  <a:gd name="T88" fmla="*/ 511 w 1954"/>
                  <a:gd name="T89" fmla="*/ 5 h 1832"/>
                  <a:gd name="T90" fmla="*/ 499 w 1954"/>
                  <a:gd name="T91" fmla="*/ 3 h 1832"/>
                  <a:gd name="T92" fmla="*/ 441 w 1954"/>
                  <a:gd name="T93" fmla="*/ 3 h 1832"/>
                  <a:gd name="T94" fmla="*/ 419 w 1954"/>
                  <a:gd name="T95" fmla="*/ 5 h 1832"/>
                  <a:gd name="T96" fmla="*/ 410 w 1954"/>
                  <a:gd name="T97" fmla="*/ 6 h 1832"/>
                  <a:gd name="T98" fmla="*/ 390 w 1954"/>
                  <a:gd name="T99" fmla="*/ 4 h 1832"/>
                  <a:gd name="T100" fmla="*/ 248 w 1954"/>
                  <a:gd name="T101" fmla="*/ 3 h 1832"/>
                  <a:gd name="T102" fmla="*/ 153 w 1954"/>
                  <a:gd name="T103" fmla="*/ 4 h 1832"/>
                  <a:gd name="T104" fmla="*/ 88 w 1954"/>
                  <a:gd name="T105" fmla="*/ 6 h 1832"/>
                  <a:gd name="T106" fmla="*/ 79 w 1954"/>
                  <a:gd name="T107" fmla="*/ 5 h 1832"/>
                  <a:gd name="T108" fmla="*/ 35 w 1954"/>
                  <a:gd name="T109" fmla="*/ 1828 h 183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954"/>
                  <a:gd name="T166" fmla="*/ 0 h 1832"/>
                  <a:gd name="T167" fmla="*/ 1954 w 1954"/>
                  <a:gd name="T168" fmla="*/ 1832 h 183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954" h="1832">
                    <a:moveTo>
                      <a:pt x="1954" y="6"/>
                    </a:moveTo>
                    <a:lnTo>
                      <a:pt x="1950" y="6"/>
                    </a:lnTo>
                    <a:lnTo>
                      <a:pt x="1949" y="5"/>
                    </a:lnTo>
                    <a:lnTo>
                      <a:pt x="1948" y="4"/>
                    </a:lnTo>
                    <a:lnTo>
                      <a:pt x="1947" y="3"/>
                    </a:lnTo>
                    <a:lnTo>
                      <a:pt x="1945" y="3"/>
                    </a:lnTo>
                    <a:lnTo>
                      <a:pt x="1943" y="3"/>
                    </a:lnTo>
                    <a:lnTo>
                      <a:pt x="1942" y="4"/>
                    </a:lnTo>
                    <a:lnTo>
                      <a:pt x="1941" y="5"/>
                    </a:lnTo>
                    <a:lnTo>
                      <a:pt x="1941" y="6"/>
                    </a:lnTo>
                    <a:lnTo>
                      <a:pt x="1916" y="6"/>
                    </a:lnTo>
                    <a:lnTo>
                      <a:pt x="1916" y="5"/>
                    </a:lnTo>
                    <a:lnTo>
                      <a:pt x="1914" y="4"/>
                    </a:lnTo>
                    <a:lnTo>
                      <a:pt x="1913" y="3"/>
                    </a:lnTo>
                    <a:lnTo>
                      <a:pt x="1911" y="3"/>
                    </a:lnTo>
                    <a:lnTo>
                      <a:pt x="1910" y="3"/>
                    </a:lnTo>
                    <a:lnTo>
                      <a:pt x="1908" y="4"/>
                    </a:lnTo>
                    <a:lnTo>
                      <a:pt x="1907" y="5"/>
                    </a:lnTo>
                    <a:lnTo>
                      <a:pt x="1907" y="6"/>
                    </a:lnTo>
                    <a:lnTo>
                      <a:pt x="1889" y="6"/>
                    </a:lnTo>
                    <a:lnTo>
                      <a:pt x="1889" y="5"/>
                    </a:lnTo>
                    <a:lnTo>
                      <a:pt x="1887" y="4"/>
                    </a:lnTo>
                    <a:lnTo>
                      <a:pt x="1886" y="3"/>
                    </a:lnTo>
                    <a:lnTo>
                      <a:pt x="1884" y="3"/>
                    </a:lnTo>
                    <a:lnTo>
                      <a:pt x="1883" y="3"/>
                    </a:lnTo>
                    <a:lnTo>
                      <a:pt x="1881" y="4"/>
                    </a:lnTo>
                    <a:lnTo>
                      <a:pt x="1880" y="5"/>
                    </a:lnTo>
                    <a:lnTo>
                      <a:pt x="1880" y="6"/>
                    </a:lnTo>
                    <a:lnTo>
                      <a:pt x="1855" y="6"/>
                    </a:lnTo>
                    <a:lnTo>
                      <a:pt x="1855" y="5"/>
                    </a:lnTo>
                    <a:lnTo>
                      <a:pt x="1854" y="4"/>
                    </a:lnTo>
                    <a:lnTo>
                      <a:pt x="1852" y="3"/>
                    </a:lnTo>
                    <a:lnTo>
                      <a:pt x="1851" y="3"/>
                    </a:lnTo>
                    <a:lnTo>
                      <a:pt x="1849" y="3"/>
                    </a:lnTo>
                    <a:lnTo>
                      <a:pt x="1847" y="4"/>
                    </a:lnTo>
                    <a:lnTo>
                      <a:pt x="1847" y="5"/>
                    </a:lnTo>
                    <a:lnTo>
                      <a:pt x="1846" y="6"/>
                    </a:lnTo>
                    <a:lnTo>
                      <a:pt x="1815" y="6"/>
                    </a:lnTo>
                    <a:lnTo>
                      <a:pt x="1814" y="5"/>
                    </a:lnTo>
                    <a:lnTo>
                      <a:pt x="1813" y="4"/>
                    </a:lnTo>
                    <a:lnTo>
                      <a:pt x="1812" y="3"/>
                    </a:lnTo>
                    <a:lnTo>
                      <a:pt x="1810" y="3"/>
                    </a:lnTo>
                    <a:lnTo>
                      <a:pt x="1808" y="3"/>
                    </a:lnTo>
                    <a:lnTo>
                      <a:pt x="1807" y="4"/>
                    </a:lnTo>
                    <a:lnTo>
                      <a:pt x="1806" y="5"/>
                    </a:lnTo>
                    <a:lnTo>
                      <a:pt x="1805" y="6"/>
                    </a:lnTo>
                    <a:lnTo>
                      <a:pt x="1787" y="6"/>
                    </a:lnTo>
                    <a:lnTo>
                      <a:pt x="1787" y="5"/>
                    </a:lnTo>
                    <a:lnTo>
                      <a:pt x="1786" y="4"/>
                    </a:lnTo>
                    <a:lnTo>
                      <a:pt x="1785" y="3"/>
                    </a:lnTo>
                    <a:lnTo>
                      <a:pt x="1783" y="3"/>
                    </a:lnTo>
                    <a:lnTo>
                      <a:pt x="1781" y="3"/>
                    </a:lnTo>
                    <a:lnTo>
                      <a:pt x="1780" y="4"/>
                    </a:lnTo>
                    <a:lnTo>
                      <a:pt x="1779" y="5"/>
                    </a:lnTo>
                    <a:lnTo>
                      <a:pt x="1778" y="6"/>
                    </a:lnTo>
                    <a:lnTo>
                      <a:pt x="1767" y="6"/>
                    </a:lnTo>
                    <a:lnTo>
                      <a:pt x="1766" y="5"/>
                    </a:lnTo>
                    <a:lnTo>
                      <a:pt x="1766" y="4"/>
                    </a:lnTo>
                    <a:lnTo>
                      <a:pt x="1764" y="3"/>
                    </a:lnTo>
                    <a:lnTo>
                      <a:pt x="1762" y="3"/>
                    </a:lnTo>
                    <a:lnTo>
                      <a:pt x="1761" y="3"/>
                    </a:lnTo>
                    <a:lnTo>
                      <a:pt x="1759" y="4"/>
                    </a:lnTo>
                    <a:lnTo>
                      <a:pt x="1758" y="5"/>
                    </a:lnTo>
                    <a:lnTo>
                      <a:pt x="1758" y="6"/>
                    </a:lnTo>
                    <a:lnTo>
                      <a:pt x="1745" y="6"/>
                    </a:lnTo>
                    <a:lnTo>
                      <a:pt x="1744" y="5"/>
                    </a:lnTo>
                    <a:lnTo>
                      <a:pt x="1744" y="4"/>
                    </a:lnTo>
                    <a:lnTo>
                      <a:pt x="1742" y="3"/>
                    </a:lnTo>
                    <a:lnTo>
                      <a:pt x="1740" y="3"/>
                    </a:lnTo>
                    <a:lnTo>
                      <a:pt x="1739" y="3"/>
                    </a:lnTo>
                    <a:lnTo>
                      <a:pt x="1737" y="4"/>
                    </a:lnTo>
                    <a:lnTo>
                      <a:pt x="1736" y="5"/>
                    </a:lnTo>
                    <a:lnTo>
                      <a:pt x="1736" y="6"/>
                    </a:lnTo>
                    <a:lnTo>
                      <a:pt x="1719" y="6"/>
                    </a:lnTo>
                    <a:lnTo>
                      <a:pt x="1719" y="5"/>
                    </a:lnTo>
                    <a:lnTo>
                      <a:pt x="1718" y="4"/>
                    </a:lnTo>
                    <a:lnTo>
                      <a:pt x="1716" y="3"/>
                    </a:lnTo>
                    <a:lnTo>
                      <a:pt x="1715" y="3"/>
                    </a:lnTo>
                    <a:lnTo>
                      <a:pt x="1713" y="3"/>
                    </a:lnTo>
                    <a:lnTo>
                      <a:pt x="1711" y="4"/>
                    </a:lnTo>
                    <a:lnTo>
                      <a:pt x="1710" y="5"/>
                    </a:lnTo>
                    <a:lnTo>
                      <a:pt x="1710" y="6"/>
                    </a:lnTo>
                    <a:lnTo>
                      <a:pt x="1691" y="6"/>
                    </a:lnTo>
                    <a:lnTo>
                      <a:pt x="1691" y="5"/>
                    </a:lnTo>
                    <a:lnTo>
                      <a:pt x="1690" y="4"/>
                    </a:lnTo>
                    <a:lnTo>
                      <a:pt x="1689" y="3"/>
                    </a:lnTo>
                    <a:lnTo>
                      <a:pt x="1687" y="3"/>
                    </a:lnTo>
                    <a:lnTo>
                      <a:pt x="1685" y="3"/>
                    </a:lnTo>
                    <a:lnTo>
                      <a:pt x="1684" y="4"/>
                    </a:lnTo>
                    <a:lnTo>
                      <a:pt x="1683" y="5"/>
                    </a:lnTo>
                    <a:lnTo>
                      <a:pt x="1682" y="6"/>
                    </a:lnTo>
                    <a:lnTo>
                      <a:pt x="1667" y="6"/>
                    </a:lnTo>
                    <a:lnTo>
                      <a:pt x="1667" y="5"/>
                    </a:lnTo>
                    <a:lnTo>
                      <a:pt x="1666" y="4"/>
                    </a:lnTo>
                    <a:lnTo>
                      <a:pt x="1664" y="3"/>
                    </a:lnTo>
                    <a:lnTo>
                      <a:pt x="1663" y="3"/>
                    </a:lnTo>
                    <a:lnTo>
                      <a:pt x="1661" y="3"/>
                    </a:lnTo>
                    <a:lnTo>
                      <a:pt x="1659" y="4"/>
                    </a:lnTo>
                    <a:lnTo>
                      <a:pt x="1659" y="5"/>
                    </a:lnTo>
                    <a:lnTo>
                      <a:pt x="1658" y="6"/>
                    </a:lnTo>
                    <a:lnTo>
                      <a:pt x="1378" y="6"/>
                    </a:lnTo>
                    <a:lnTo>
                      <a:pt x="1377" y="5"/>
                    </a:lnTo>
                    <a:lnTo>
                      <a:pt x="1376" y="4"/>
                    </a:lnTo>
                    <a:lnTo>
                      <a:pt x="1375" y="3"/>
                    </a:lnTo>
                    <a:lnTo>
                      <a:pt x="1373" y="3"/>
                    </a:lnTo>
                    <a:lnTo>
                      <a:pt x="1372" y="3"/>
                    </a:lnTo>
                    <a:lnTo>
                      <a:pt x="1370" y="4"/>
                    </a:lnTo>
                    <a:lnTo>
                      <a:pt x="1369" y="5"/>
                    </a:lnTo>
                    <a:lnTo>
                      <a:pt x="1369" y="6"/>
                    </a:lnTo>
                    <a:lnTo>
                      <a:pt x="1355" y="6"/>
                    </a:lnTo>
                    <a:lnTo>
                      <a:pt x="1355" y="5"/>
                    </a:lnTo>
                    <a:lnTo>
                      <a:pt x="1354" y="4"/>
                    </a:lnTo>
                    <a:lnTo>
                      <a:pt x="1352" y="3"/>
                    </a:lnTo>
                    <a:lnTo>
                      <a:pt x="1351" y="3"/>
                    </a:lnTo>
                    <a:lnTo>
                      <a:pt x="1349" y="3"/>
                    </a:lnTo>
                    <a:lnTo>
                      <a:pt x="1348" y="4"/>
                    </a:lnTo>
                    <a:lnTo>
                      <a:pt x="1347" y="5"/>
                    </a:lnTo>
                    <a:lnTo>
                      <a:pt x="1346" y="6"/>
                    </a:lnTo>
                    <a:lnTo>
                      <a:pt x="1325" y="6"/>
                    </a:lnTo>
                    <a:lnTo>
                      <a:pt x="1325" y="5"/>
                    </a:lnTo>
                    <a:lnTo>
                      <a:pt x="1323" y="4"/>
                    </a:lnTo>
                    <a:lnTo>
                      <a:pt x="1322" y="3"/>
                    </a:lnTo>
                    <a:lnTo>
                      <a:pt x="1320" y="3"/>
                    </a:lnTo>
                    <a:lnTo>
                      <a:pt x="1319" y="3"/>
                    </a:lnTo>
                    <a:lnTo>
                      <a:pt x="1317" y="4"/>
                    </a:lnTo>
                    <a:lnTo>
                      <a:pt x="1316" y="5"/>
                    </a:lnTo>
                    <a:lnTo>
                      <a:pt x="1316" y="6"/>
                    </a:lnTo>
                    <a:lnTo>
                      <a:pt x="1304" y="6"/>
                    </a:lnTo>
                    <a:lnTo>
                      <a:pt x="1303" y="5"/>
                    </a:lnTo>
                    <a:lnTo>
                      <a:pt x="1302" y="4"/>
                    </a:lnTo>
                    <a:lnTo>
                      <a:pt x="1301" y="3"/>
                    </a:lnTo>
                    <a:lnTo>
                      <a:pt x="1299" y="3"/>
                    </a:lnTo>
                    <a:lnTo>
                      <a:pt x="1297" y="3"/>
                    </a:lnTo>
                    <a:lnTo>
                      <a:pt x="1296" y="4"/>
                    </a:lnTo>
                    <a:lnTo>
                      <a:pt x="1295" y="5"/>
                    </a:lnTo>
                    <a:lnTo>
                      <a:pt x="1294" y="6"/>
                    </a:lnTo>
                    <a:lnTo>
                      <a:pt x="1260" y="6"/>
                    </a:lnTo>
                    <a:lnTo>
                      <a:pt x="1260" y="5"/>
                    </a:lnTo>
                    <a:lnTo>
                      <a:pt x="1259" y="4"/>
                    </a:lnTo>
                    <a:lnTo>
                      <a:pt x="1258" y="3"/>
                    </a:lnTo>
                    <a:lnTo>
                      <a:pt x="1256" y="3"/>
                    </a:lnTo>
                    <a:lnTo>
                      <a:pt x="1254" y="3"/>
                    </a:lnTo>
                    <a:lnTo>
                      <a:pt x="1253" y="4"/>
                    </a:lnTo>
                    <a:lnTo>
                      <a:pt x="1252" y="5"/>
                    </a:lnTo>
                    <a:lnTo>
                      <a:pt x="1251" y="6"/>
                    </a:lnTo>
                    <a:lnTo>
                      <a:pt x="1239" y="6"/>
                    </a:lnTo>
                    <a:lnTo>
                      <a:pt x="1238" y="5"/>
                    </a:lnTo>
                    <a:lnTo>
                      <a:pt x="1237" y="4"/>
                    </a:lnTo>
                    <a:lnTo>
                      <a:pt x="1236" y="3"/>
                    </a:lnTo>
                    <a:lnTo>
                      <a:pt x="1234" y="3"/>
                    </a:lnTo>
                    <a:lnTo>
                      <a:pt x="1233" y="3"/>
                    </a:lnTo>
                    <a:lnTo>
                      <a:pt x="1231" y="4"/>
                    </a:lnTo>
                    <a:lnTo>
                      <a:pt x="1230" y="5"/>
                    </a:lnTo>
                    <a:lnTo>
                      <a:pt x="1230" y="6"/>
                    </a:lnTo>
                    <a:lnTo>
                      <a:pt x="1194" y="6"/>
                    </a:lnTo>
                    <a:lnTo>
                      <a:pt x="1194" y="5"/>
                    </a:lnTo>
                    <a:lnTo>
                      <a:pt x="1193" y="4"/>
                    </a:lnTo>
                    <a:lnTo>
                      <a:pt x="1191" y="3"/>
                    </a:lnTo>
                    <a:lnTo>
                      <a:pt x="1190" y="3"/>
                    </a:lnTo>
                    <a:lnTo>
                      <a:pt x="1188" y="3"/>
                    </a:lnTo>
                    <a:lnTo>
                      <a:pt x="1186" y="4"/>
                    </a:lnTo>
                    <a:lnTo>
                      <a:pt x="1186" y="5"/>
                    </a:lnTo>
                    <a:lnTo>
                      <a:pt x="1185" y="6"/>
                    </a:lnTo>
                    <a:lnTo>
                      <a:pt x="1094" y="6"/>
                    </a:lnTo>
                    <a:lnTo>
                      <a:pt x="1094" y="5"/>
                    </a:lnTo>
                    <a:lnTo>
                      <a:pt x="1093" y="4"/>
                    </a:lnTo>
                    <a:lnTo>
                      <a:pt x="1092" y="3"/>
                    </a:lnTo>
                    <a:lnTo>
                      <a:pt x="1090" y="3"/>
                    </a:lnTo>
                    <a:lnTo>
                      <a:pt x="1088" y="3"/>
                    </a:lnTo>
                    <a:lnTo>
                      <a:pt x="1087" y="4"/>
                    </a:lnTo>
                    <a:lnTo>
                      <a:pt x="1086" y="5"/>
                    </a:lnTo>
                    <a:lnTo>
                      <a:pt x="1085" y="6"/>
                    </a:lnTo>
                    <a:lnTo>
                      <a:pt x="1025" y="6"/>
                    </a:lnTo>
                    <a:lnTo>
                      <a:pt x="1024" y="5"/>
                    </a:lnTo>
                    <a:lnTo>
                      <a:pt x="1023" y="4"/>
                    </a:lnTo>
                    <a:lnTo>
                      <a:pt x="1022" y="3"/>
                    </a:lnTo>
                    <a:lnTo>
                      <a:pt x="1020" y="3"/>
                    </a:lnTo>
                    <a:lnTo>
                      <a:pt x="1019" y="3"/>
                    </a:lnTo>
                    <a:lnTo>
                      <a:pt x="1017" y="4"/>
                    </a:lnTo>
                    <a:lnTo>
                      <a:pt x="1016" y="5"/>
                    </a:lnTo>
                    <a:lnTo>
                      <a:pt x="1016" y="6"/>
                    </a:lnTo>
                    <a:lnTo>
                      <a:pt x="952" y="6"/>
                    </a:lnTo>
                    <a:lnTo>
                      <a:pt x="951" y="5"/>
                    </a:lnTo>
                    <a:lnTo>
                      <a:pt x="950" y="4"/>
                    </a:lnTo>
                    <a:lnTo>
                      <a:pt x="949" y="3"/>
                    </a:lnTo>
                    <a:lnTo>
                      <a:pt x="947" y="3"/>
                    </a:lnTo>
                    <a:lnTo>
                      <a:pt x="945" y="3"/>
                    </a:lnTo>
                    <a:lnTo>
                      <a:pt x="944" y="4"/>
                    </a:lnTo>
                    <a:lnTo>
                      <a:pt x="943" y="5"/>
                    </a:lnTo>
                    <a:lnTo>
                      <a:pt x="943" y="6"/>
                    </a:lnTo>
                    <a:lnTo>
                      <a:pt x="872" y="6"/>
                    </a:lnTo>
                    <a:lnTo>
                      <a:pt x="871" y="5"/>
                    </a:lnTo>
                    <a:lnTo>
                      <a:pt x="871" y="4"/>
                    </a:lnTo>
                    <a:lnTo>
                      <a:pt x="869" y="3"/>
                    </a:lnTo>
                    <a:lnTo>
                      <a:pt x="867" y="3"/>
                    </a:lnTo>
                    <a:lnTo>
                      <a:pt x="866" y="3"/>
                    </a:lnTo>
                    <a:lnTo>
                      <a:pt x="864" y="4"/>
                    </a:lnTo>
                    <a:lnTo>
                      <a:pt x="863" y="5"/>
                    </a:lnTo>
                    <a:lnTo>
                      <a:pt x="863" y="6"/>
                    </a:lnTo>
                    <a:lnTo>
                      <a:pt x="822" y="6"/>
                    </a:lnTo>
                    <a:lnTo>
                      <a:pt x="821" y="5"/>
                    </a:lnTo>
                    <a:lnTo>
                      <a:pt x="820" y="3"/>
                    </a:lnTo>
                    <a:lnTo>
                      <a:pt x="819" y="2"/>
                    </a:lnTo>
                    <a:lnTo>
                      <a:pt x="817" y="1"/>
                    </a:lnTo>
                    <a:lnTo>
                      <a:pt x="815" y="0"/>
                    </a:lnTo>
                    <a:lnTo>
                      <a:pt x="813" y="0"/>
                    </a:lnTo>
                    <a:lnTo>
                      <a:pt x="811" y="1"/>
                    </a:lnTo>
                    <a:lnTo>
                      <a:pt x="809" y="2"/>
                    </a:lnTo>
                    <a:lnTo>
                      <a:pt x="807" y="3"/>
                    </a:lnTo>
                    <a:lnTo>
                      <a:pt x="806" y="5"/>
                    </a:lnTo>
                    <a:lnTo>
                      <a:pt x="806" y="6"/>
                    </a:lnTo>
                    <a:lnTo>
                      <a:pt x="801" y="6"/>
                    </a:lnTo>
                    <a:lnTo>
                      <a:pt x="801" y="5"/>
                    </a:lnTo>
                    <a:lnTo>
                      <a:pt x="800" y="3"/>
                    </a:lnTo>
                    <a:lnTo>
                      <a:pt x="799" y="2"/>
                    </a:lnTo>
                    <a:lnTo>
                      <a:pt x="797" y="1"/>
                    </a:lnTo>
                    <a:lnTo>
                      <a:pt x="795" y="0"/>
                    </a:lnTo>
                    <a:lnTo>
                      <a:pt x="792" y="0"/>
                    </a:lnTo>
                    <a:lnTo>
                      <a:pt x="790" y="1"/>
                    </a:lnTo>
                    <a:lnTo>
                      <a:pt x="788" y="2"/>
                    </a:lnTo>
                    <a:lnTo>
                      <a:pt x="787" y="3"/>
                    </a:lnTo>
                    <a:lnTo>
                      <a:pt x="786" y="5"/>
                    </a:lnTo>
                    <a:lnTo>
                      <a:pt x="786" y="6"/>
                    </a:lnTo>
                    <a:lnTo>
                      <a:pt x="771" y="6"/>
                    </a:lnTo>
                    <a:lnTo>
                      <a:pt x="771" y="5"/>
                    </a:lnTo>
                    <a:lnTo>
                      <a:pt x="770" y="4"/>
                    </a:lnTo>
                    <a:lnTo>
                      <a:pt x="768" y="3"/>
                    </a:lnTo>
                    <a:lnTo>
                      <a:pt x="767" y="3"/>
                    </a:lnTo>
                    <a:lnTo>
                      <a:pt x="765" y="3"/>
                    </a:lnTo>
                    <a:lnTo>
                      <a:pt x="763" y="4"/>
                    </a:lnTo>
                    <a:lnTo>
                      <a:pt x="762" y="5"/>
                    </a:lnTo>
                    <a:lnTo>
                      <a:pt x="762" y="6"/>
                    </a:lnTo>
                    <a:lnTo>
                      <a:pt x="758" y="6"/>
                    </a:lnTo>
                    <a:lnTo>
                      <a:pt x="757" y="5"/>
                    </a:lnTo>
                    <a:lnTo>
                      <a:pt x="756" y="4"/>
                    </a:lnTo>
                    <a:lnTo>
                      <a:pt x="755" y="3"/>
                    </a:lnTo>
                    <a:lnTo>
                      <a:pt x="753" y="3"/>
                    </a:lnTo>
                    <a:lnTo>
                      <a:pt x="751" y="3"/>
                    </a:lnTo>
                    <a:lnTo>
                      <a:pt x="750" y="4"/>
                    </a:lnTo>
                    <a:lnTo>
                      <a:pt x="749" y="5"/>
                    </a:lnTo>
                    <a:lnTo>
                      <a:pt x="749" y="6"/>
                    </a:lnTo>
                    <a:lnTo>
                      <a:pt x="746" y="6"/>
                    </a:lnTo>
                    <a:lnTo>
                      <a:pt x="746" y="5"/>
                    </a:lnTo>
                    <a:lnTo>
                      <a:pt x="745" y="3"/>
                    </a:lnTo>
                    <a:lnTo>
                      <a:pt x="744" y="1"/>
                    </a:lnTo>
                    <a:lnTo>
                      <a:pt x="742" y="0"/>
                    </a:lnTo>
                    <a:lnTo>
                      <a:pt x="739" y="0"/>
                    </a:lnTo>
                    <a:lnTo>
                      <a:pt x="737" y="0"/>
                    </a:lnTo>
                    <a:lnTo>
                      <a:pt x="735" y="0"/>
                    </a:lnTo>
                    <a:lnTo>
                      <a:pt x="733" y="1"/>
                    </a:lnTo>
                    <a:lnTo>
                      <a:pt x="731" y="3"/>
                    </a:lnTo>
                    <a:lnTo>
                      <a:pt x="730" y="5"/>
                    </a:lnTo>
                    <a:lnTo>
                      <a:pt x="730" y="6"/>
                    </a:lnTo>
                    <a:lnTo>
                      <a:pt x="721" y="6"/>
                    </a:lnTo>
                    <a:lnTo>
                      <a:pt x="720" y="5"/>
                    </a:lnTo>
                    <a:lnTo>
                      <a:pt x="719" y="4"/>
                    </a:lnTo>
                    <a:lnTo>
                      <a:pt x="718" y="3"/>
                    </a:lnTo>
                    <a:lnTo>
                      <a:pt x="716" y="3"/>
                    </a:lnTo>
                    <a:lnTo>
                      <a:pt x="715" y="3"/>
                    </a:lnTo>
                    <a:lnTo>
                      <a:pt x="713" y="4"/>
                    </a:lnTo>
                    <a:lnTo>
                      <a:pt x="712" y="5"/>
                    </a:lnTo>
                    <a:lnTo>
                      <a:pt x="712" y="6"/>
                    </a:lnTo>
                    <a:lnTo>
                      <a:pt x="693" y="6"/>
                    </a:lnTo>
                    <a:lnTo>
                      <a:pt x="693" y="5"/>
                    </a:lnTo>
                    <a:lnTo>
                      <a:pt x="692" y="4"/>
                    </a:lnTo>
                    <a:lnTo>
                      <a:pt x="691" y="3"/>
                    </a:lnTo>
                    <a:lnTo>
                      <a:pt x="689" y="3"/>
                    </a:lnTo>
                    <a:lnTo>
                      <a:pt x="687" y="3"/>
                    </a:lnTo>
                    <a:lnTo>
                      <a:pt x="686" y="4"/>
                    </a:lnTo>
                    <a:lnTo>
                      <a:pt x="685" y="5"/>
                    </a:lnTo>
                    <a:lnTo>
                      <a:pt x="684" y="6"/>
                    </a:lnTo>
                    <a:lnTo>
                      <a:pt x="626" y="6"/>
                    </a:lnTo>
                    <a:lnTo>
                      <a:pt x="625" y="5"/>
                    </a:lnTo>
                    <a:lnTo>
                      <a:pt x="624" y="4"/>
                    </a:lnTo>
                    <a:lnTo>
                      <a:pt x="623" y="3"/>
                    </a:lnTo>
                    <a:lnTo>
                      <a:pt x="621" y="3"/>
                    </a:lnTo>
                    <a:lnTo>
                      <a:pt x="620" y="3"/>
                    </a:lnTo>
                    <a:lnTo>
                      <a:pt x="618" y="4"/>
                    </a:lnTo>
                    <a:lnTo>
                      <a:pt x="617" y="5"/>
                    </a:lnTo>
                    <a:lnTo>
                      <a:pt x="617" y="6"/>
                    </a:lnTo>
                    <a:lnTo>
                      <a:pt x="599" y="6"/>
                    </a:lnTo>
                    <a:lnTo>
                      <a:pt x="598" y="5"/>
                    </a:lnTo>
                    <a:lnTo>
                      <a:pt x="597" y="4"/>
                    </a:lnTo>
                    <a:lnTo>
                      <a:pt x="596" y="3"/>
                    </a:lnTo>
                    <a:lnTo>
                      <a:pt x="594" y="3"/>
                    </a:lnTo>
                    <a:lnTo>
                      <a:pt x="593" y="3"/>
                    </a:lnTo>
                    <a:lnTo>
                      <a:pt x="591" y="4"/>
                    </a:lnTo>
                    <a:lnTo>
                      <a:pt x="590" y="5"/>
                    </a:lnTo>
                    <a:lnTo>
                      <a:pt x="590" y="6"/>
                    </a:lnTo>
                    <a:lnTo>
                      <a:pt x="565" y="6"/>
                    </a:lnTo>
                    <a:lnTo>
                      <a:pt x="565" y="5"/>
                    </a:lnTo>
                    <a:lnTo>
                      <a:pt x="564" y="4"/>
                    </a:lnTo>
                    <a:lnTo>
                      <a:pt x="563" y="3"/>
                    </a:lnTo>
                    <a:lnTo>
                      <a:pt x="561" y="3"/>
                    </a:lnTo>
                    <a:lnTo>
                      <a:pt x="559" y="3"/>
                    </a:lnTo>
                    <a:lnTo>
                      <a:pt x="558" y="4"/>
                    </a:lnTo>
                    <a:lnTo>
                      <a:pt x="557" y="5"/>
                    </a:lnTo>
                    <a:lnTo>
                      <a:pt x="556" y="6"/>
                    </a:lnTo>
                    <a:lnTo>
                      <a:pt x="531" y="6"/>
                    </a:lnTo>
                    <a:lnTo>
                      <a:pt x="531" y="5"/>
                    </a:lnTo>
                    <a:lnTo>
                      <a:pt x="530" y="4"/>
                    </a:lnTo>
                    <a:lnTo>
                      <a:pt x="528" y="3"/>
                    </a:lnTo>
                    <a:lnTo>
                      <a:pt x="527" y="3"/>
                    </a:lnTo>
                    <a:lnTo>
                      <a:pt x="525" y="3"/>
                    </a:lnTo>
                    <a:lnTo>
                      <a:pt x="524" y="4"/>
                    </a:lnTo>
                    <a:lnTo>
                      <a:pt x="523" y="5"/>
                    </a:lnTo>
                    <a:lnTo>
                      <a:pt x="522" y="6"/>
                    </a:lnTo>
                    <a:lnTo>
                      <a:pt x="520" y="6"/>
                    </a:lnTo>
                    <a:lnTo>
                      <a:pt x="520" y="5"/>
                    </a:lnTo>
                    <a:lnTo>
                      <a:pt x="519" y="4"/>
                    </a:lnTo>
                    <a:lnTo>
                      <a:pt x="517" y="3"/>
                    </a:lnTo>
                    <a:lnTo>
                      <a:pt x="515" y="3"/>
                    </a:lnTo>
                    <a:lnTo>
                      <a:pt x="514" y="3"/>
                    </a:lnTo>
                    <a:lnTo>
                      <a:pt x="512" y="4"/>
                    </a:lnTo>
                    <a:lnTo>
                      <a:pt x="511" y="5"/>
                    </a:lnTo>
                    <a:lnTo>
                      <a:pt x="511" y="6"/>
                    </a:lnTo>
                    <a:lnTo>
                      <a:pt x="505" y="6"/>
                    </a:lnTo>
                    <a:lnTo>
                      <a:pt x="505" y="5"/>
                    </a:lnTo>
                    <a:lnTo>
                      <a:pt x="504" y="4"/>
                    </a:lnTo>
                    <a:lnTo>
                      <a:pt x="502" y="3"/>
                    </a:lnTo>
                    <a:lnTo>
                      <a:pt x="500" y="3"/>
                    </a:lnTo>
                    <a:lnTo>
                      <a:pt x="499" y="3"/>
                    </a:lnTo>
                    <a:lnTo>
                      <a:pt x="497" y="4"/>
                    </a:lnTo>
                    <a:lnTo>
                      <a:pt x="496" y="5"/>
                    </a:lnTo>
                    <a:lnTo>
                      <a:pt x="496" y="6"/>
                    </a:lnTo>
                    <a:lnTo>
                      <a:pt x="444" y="6"/>
                    </a:lnTo>
                    <a:lnTo>
                      <a:pt x="443" y="5"/>
                    </a:lnTo>
                    <a:lnTo>
                      <a:pt x="443" y="4"/>
                    </a:lnTo>
                    <a:lnTo>
                      <a:pt x="441" y="3"/>
                    </a:lnTo>
                    <a:lnTo>
                      <a:pt x="439" y="3"/>
                    </a:lnTo>
                    <a:lnTo>
                      <a:pt x="438" y="3"/>
                    </a:lnTo>
                    <a:lnTo>
                      <a:pt x="436" y="4"/>
                    </a:lnTo>
                    <a:lnTo>
                      <a:pt x="435" y="5"/>
                    </a:lnTo>
                    <a:lnTo>
                      <a:pt x="435" y="6"/>
                    </a:lnTo>
                    <a:lnTo>
                      <a:pt x="419" y="6"/>
                    </a:lnTo>
                    <a:lnTo>
                      <a:pt x="419" y="5"/>
                    </a:lnTo>
                    <a:lnTo>
                      <a:pt x="418" y="4"/>
                    </a:lnTo>
                    <a:lnTo>
                      <a:pt x="417" y="3"/>
                    </a:lnTo>
                    <a:lnTo>
                      <a:pt x="415" y="3"/>
                    </a:lnTo>
                    <a:lnTo>
                      <a:pt x="413" y="3"/>
                    </a:lnTo>
                    <a:lnTo>
                      <a:pt x="412" y="4"/>
                    </a:lnTo>
                    <a:lnTo>
                      <a:pt x="411" y="5"/>
                    </a:lnTo>
                    <a:lnTo>
                      <a:pt x="410" y="6"/>
                    </a:lnTo>
                    <a:lnTo>
                      <a:pt x="398" y="6"/>
                    </a:lnTo>
                    <a:lnTo>
                      <a:pt x="397" y="5"/>
                    </a:lnTo>
                    <a:lnTo>
                      <a:pt x="396" y="4"/>
                    </a:lnTo>
                    <a:lnTo>
                      <a:pt x="395" y="3"/>
                    </a:lnTo>
                    <a:lnTo>
                      <a:pt x="393" y="3"/>
                    </a:lnTo>
                    <a:lnTo>
                      <a:pt x="391" y="3"/>
                    </a:lnTo>
                    <a:lnTo>
                      <a:pt x="390" y="4"/>
                    </a:lnTo>
                    <a:lnTo>
                      <a:pt x="389" y="5"/>
                    </a:lnTo>
                    <a:lnTo>
                      <a:pt x="389" y="6"/>
                    </a:lnTo>
                    <a:lnTo>
                      <a:pt x="253" y="6"/>
                    </a:lnTo>
                    <a:lnTo>
                      <a:pt x="252" y="5"/>
                    </a:lnTo>
                    <a:lnTo>
                      <a:pt x="251" y="4"/>
                    </a:lnTo>
                    <a:lnTo>
                      <a:pt x="250" y="3"/>
                    </a:lnTo>
                    <a:lnTo>
                      <a:pt x="248" y="3"/>
                    </a:lnTo>
                    <a:lnTo>
                      <a:pt x="246" y="3"/>
                    </a:lnTo>
                    <a:lnTo>
                      <a:pt x="245" y="4"/>
                    </a:lnTo>
                    <a:lnTo>
                      <a:pt x="244" y="5"/>
                    </a:lnTo>
                    <a:lnTo>
                      <a:pt x="244" y="6"/>
                    </a:lnTo>
                    <a:lnTo>
                      <a:pt x="154" y="6"/>
                    </a:lnTo>
                    <a:lnTo>
                      <a:pt x="153" y="5"/>
                    </a:lnTo>
                    <a:lnTo>
                      <a:pt x="153" y="4"/>
                    </a:lnTo>
                    <a:lnTo>
                      <a:pt x="151" y="3"/>
                    </a:lnTo>
                    <a:lnTo>
                      <a:pt x="149" y="3"/>
                    </a:lnTo>
                    <a:lnTo>
                      <a:pt x="148" y="3"/>
                    </a:lnTo>
                    <a:lnTo>
                      <a:pt x="146" y="4"/>
                    </a:lnTo>
                    <a:lnTo>
                      <a:pt x="145" y="5"/>
                    </a:lnTo>
                    <a:lnTo>
                      <a:pt x="145" y="6"/>
                    </a:lnTo>
                    <a:lnTo>
                      <a:pt x="88" y="6"/>
                    </a:lnTo>
                    <a:lnTo>
                      <a:pt x="87" y="5"/>
                    </a:lnTo>
                    <a:lnTo>
                      <a:pt x="86" y="4"/>
                    </a:lnTo>
                    <a:lnTo>
                      <a:pt x="85" y="3"/>
                    </a:lnTo>
                    <a:lnTo>
                      <a:pt x="83" y="3"/>
                    </a:lnTo>
                    <a:lnTo>
                      <a:pt x="81" y="3"/>
                    </a:lnTo>
                    <a:lnTo>
                      <a:pt x="80" y="4"/>
                    </a:lnTo>
                    <a:lnTo>
                      <a:pt x="79" y="5"/>
                    </a:lnTo>
                    <a:lnTo>
                      <a:pt x="79" y="6"/>
                    </a:lnTo>
                    <a:lnTo>
                      <a:pt x="76" y="6"/>
                    </a:lnTo>
                    <a:lnTo>
                      <a:pt x="76" y="1832"/>
                    </a:lnTo>
                    <a:lnTo>
                      <a:pt x="38" y="1832"/>
                    </a:lnTo>
                    <a:lnTo>
                      <a:pt x="38" y="1830"/>
                    </a:lnTo>
                    <a:lnTo>
                      <a:pt x="37" y="1829"/>
                    </a:lnTo>
                    <a:lnTo>
                      <a:pt x="35" y="1828"/>
                    </a:lnTo>
                    <a:lnTo>
                      <a:pt x="34" y="1828"/>
                    </a:lnTo>
                    <a:lnTo>
                      <a:pt x="32" y="1828"/>
                    </a:lnTo>
                    <a:lnTo>
                      <a:pt x="30" y="1829"/>
                    </a:lnTo>
                    <a:lnTo>
                      <a:pt x="30" y="1830"/>
                    </a:lnTo>
                    <a:lnTo>
                      <a:pt x="29" y="1832"/>
                    </a:lnTo>
                    <a:lnTo>
                      <a:pt x="0" y="183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3" name="Freeform 785"/>
              <p:cNvSpPr>
                <a:spLocks/>
              </p:cNvSpPr>
              <p:nvPr/>
            </p:nvSpPr>
            <p:spPr bwMode="auto">
              <a:xfrm>
                <a:off x="4064" y="1196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4" name="Freeform 786"/>
              <p:cNvSpPr>
                <a:spLocks/>
              </p:cNvSpPr>
              <p:nvPr/>
            </p:nvSpPr>
            <p:spPr bwMode="auto">
              <a:xfrm>
                <a:off x="1865" y="1255"/>
                <a:ext cx="119" cy="409"/>
              </a:xfrm>
              <a:custGeom>
                <a:avLst/>
                <a:gdLst>
                  <a:gd name="T0" fmla="*/ 20 w 119"/>
                  <a:gd name="T1" fmla="*/ 3 h 409"/>
                  <a:gd name="T2" fmla="*/ 19 w 119"/>
                  <a:gd name="T3" fmla="*/ 1 h 409"/>
                  <a:gd name="T4" fmla="*/ 15 w 119"/>
                  <a:gd name="T5" fmla="*/ 0 h 409"/>
                  <a:gd name="T6" fmla="*/ 12 w 119"/>
                  <a:gd name="T7" fmla="*/ 1 h 409"/>
                  <a:gd name="T8" fmla="*/ 11 w 119"/>
                  <a:gd name="T9" fmla="*/ 3 h 409"/>
                  <a:gd name="T10" fmla="*/ 0 w 119"/>
                  <a:gd name="T11" fmla="*/ 409 h 409"/>
                  <a:gd name="T12" fmla="*/ 11 w 119"/>
                  <a:gd name="T13" fmla="*/ 408 h 409"/>
                  <a:gd name="T14" fmla="*/ 14 w 119"/>
                  <a:gd name="T15" fmla="*/ 405 h 409"/>
                  <a:gd name="T16" fmla="*/ 18 w 119"/>
                  <a:gd name="T17" fmla="*/ 404 h 409"/>
                  <a:gd name="T18" fmla="*/ 21 w 119"/>
                  <a:gd name="T19" fmla="*/ 405 h 409"/>
                  <a:gd name="T20" fmla="*/ 24 w 119"/>
                  <a:gd name="T21" fmla="*/ 408 h 409"/>
                  <a:gd name="T22" fmla="*/ 31 w 119"/>
                  <a:gd name="T23" fmla="*/ 409 h 409"/>
                  <a:gd name="T24" fmla="*/ 32 w 119"/>
                  <a:gd name="T25" fmla="*/ 407 h 409"/>
                  <a:gd name="T26" fmla="*/ 36 w 119"/>
                  <a:gd name="T27" fmla="*/ 406 h 409"/>
                  <a:gd name="T28" fmla="*/ 39 w 119"/>
                  <a:gd name="T29" fmla="*/ 407 h 409"/>
                  <a:gd name="T30" fmla="*/ 40 w 119"/>
                  <a:gd name="T31" fmla="*/ 409 h 409"/>
                  <a:gd name="T32" fmla="*/ 47 w 119"/>
                  <a:gd name="T33" fmla="*/ 408 h 409"/>
                  <a:gd name="T34" fmla="*/ 49 w 119"/>
                  <a:gd name="T35" fmla="*/ 405 h 409"/>
                  <a:gd name="T36" fmla="*/ 53 w 119"/>
                  <a:gd name="T37" fmla="*/ 403 h 409"/>
                  <a:gd name="T38" fmla="*/ 58 w 119"/>
                  <a:gd name="T39" fmla="*/ 404 h 409"/>
                  <a:gd name="T40" fmla="*/ 61 w 119"/>
                  <a:gd name="T41" fmla="*/ 406 h 409"/>
                  <a:gd name="T42" fmla="*/ 62 w 119"/>
                  <a:gd name="T43" fmla="*/ 409 h 409"/>
                  <a:gd name="T44" fmla="*/ 72 w 119"/>
                  <a:gd name="T45" fmla="*/ 408 h 409"/>
                  <a:gd name="T46" fmla="*/ 75 w 119"/>
                  <a:gd name="T47" fmla="*/ 406 h 409"/>
                  <a:gd name="T48" fmla="*/ 78 w 119"/>
                  <a:gd name="T49" fmla="*/ 406 h 409"/>
                  <a:gd name="T50" fmla="*/ 80 w 119"/>
                  <a:gd name="T51" fmla="*/ 408 h 409"/>
                  <a:gd name="T52" fmla="*/ 87 w 119"/>
                  <a:gd name="T53" fmla="*/ 409 h 409"/>
                  <a:gd name="T54" fmla="*/ 88 w 119"/>
                  <a:gd name="T55" fmla="*/ 407 h 409"/>
                  <a:gd name="T56" fmla="*/ 92 w 119"/>
                  <a:gd name="T57" fmla="*/ 406 h 409"/>
                  <a:gd name="T58" fmla="*/ 95 w 119"/>
                  <a:gd name="T59" fmla="*/ 407 h 409"/>
                  <a:gd name="T60" fmla="*/ 96 w 119"/>
                  <a:gd name="T61" fmla="*/ 409 h 409"/>
                  <a:gd name="T62" fmla="*/ 105 w 119"/>
                  <a:gd name="T63" fmla="*/ 408 h 409"/>
                  <a:gd name="T64" fmla="*/ 107 w 119"/>
                  <a:gd name="T65" fmla="*/ 406 h 409"/>
                  <a:gd name="T66" fmla="*/ 111 w 119"/>
                  <a:gd name="T67" fmla="*/ 406 h 409"/>
                  <a:gd name="T68" fmla="*/ 113 w 119"/>
                  <a:gd name="T69" fmla="*/ 408 h 409"/>
                  <a:gd name="T70" fmla="*/ 119 w 119"/>
                  <a:gd name="T71" fmla="*/ 409 h 40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19"/>
                  <a:gd name="T109" fmla="*/ 0 h 409"/>
                  <a:gd name="T110" fmla="*/ 119 w 119"/>
                  <a:gd name="T111" fmla="*/ 409 h 40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19" h="409">
                    <a:moveTo>
                      <a:pt x="96" y="3"/>
                    </a:moveTo>
                    <a:lnTo>
                      <a:pt x="20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1" y="2"/>
                    </a:lnTo>
                    <a:lnTo>
                      <a:pt x="11" y="3"/>
                    </a:lnTo>
                    <a:lnTo>
                      <a:pt x="0" y="3"/>
                    </a:lnTo>
                    <a:lnTo>
                      <a:pt x="0" y="409"/>
                    </a:lnTo>
                    <a:lnTo>
                      <a:pt x="11" y="409"/>
                    </a:lnTo>
                    <a:lnTo>
                      <a:pt x="11" y="408"/>
                    </a:lnTo>
                    <a:lnTo>
                      <a:pt x="12" y="406"/>
                    </a:lnTo>
                    <a:lnTo>
                      <a:pt x="14" y="405"/>
                    </a:lnTo>
                    <a:lnTo>
                      <a:pt x="16" y="405"/>
                    </a:lnTo>
                    <a:lnTo>
                      <a:pt x="18" y="404"/>
                    </a:lnTo>
                    <a:lnTo>
                      <a:pt x="20" y="405"/>
                    </a:lnTo>
                    <a:lnTo>
                      <a:pt x="21" y="405"/>
                    </a:lnTo>
                    <a:lnTo>
                      <a:pt x="23" y="406"/>
                    </a:lnTo>
                    <a:lnTo>
                      <a:pt x="24" y="408"/>
                    </a:lnTo>
                    <a:lnTo>
                      <a:pt x="24" y="409"/>
                    </a:lnTo>
                    <a:lnTo>
                      <a:pt x="31" y="409"/>
                    </a:lnTo>
                    <a:lnTo>
                      <a:pt x="32" y="408"/>
                    </a:lnTo>
                    <a:lnTo>
                      <a:pt x="32" y="407"/>
                    </a:lnTo>
                    <a:lnTo>
                      <a:pt x="34" y="406"/>
                    </a:lnTo>
                    <a:lnTo>
                      <a:pt x="36" y="406"/>
                    </a:lnTo>
                    <a:lnTo>
                      <a:pt x="37" y="406"/>
                    </a:lnTo>
                    <a:lnTo>
                      <a:pt x="39" y="407"/>
                    </a:lnTo>
                    <a:lnTo>
                      <a:pt x="40" y="408"/>
                    </a:lnTo>
                    <a:lnTo>
                      <a:pt x="40" y="409"/>
                    </a:lnTo>
                    <a:lnTo>
                      <a:pt x="46" y="409"/>
                    </a:lnTo>
                    <a:lnTo>
                      <a:pt x="47" y="408"/>
                    </a:lnTo>
                    <a:lnTo>
                      <a:pt x="48" y="406"/>
                    </a:lnTo>
                    <a:lnTo>
                      <a:pt x="49" y="405"/>
                    </a:lnTo>
                    <a:lnTo>
                      <a:pt x="51" y="404"/>
                    </a:lnTo>
                    <a:lnTo>
                      <a:pt x="53" y="403"/>
                    </a:lnTo>
                    <a:lnTo>
                      <a:pt x="55" y="403"/>
                    </a:lnTo>
                    <a:lnTo>
                      <a:pt x="58" y="404"/>
                    </a:lnTo>
                    <a:lnTo>
                      <a:pt x="59" y="405"/>
                    </a:lnTo>
                    <a:lnTo>
                      <a:pt x="61" y="406"/>
                    </a:lnTo>
                    <a:lnTo>
                      <a:pt x="62" y="408"/>
                    </a:lnTo>
                    <a:lnTo>
                      <a:pt x="62" y="409"/>
                    </a:lnTo>
                    <a:lnTo>
                      <a:pt x="72" y="409"/>
                    </a:lnTo>
                    <a:lnTo>
                      <a:pt x="72" y="408"/>
                    </a:lnTo>
                    <a:lnTo>
                      <a:pt x="73" y="407"/>
                    </a:lnTo>
                    <a:lnTo>
                      <a:pt x="75" y="406"/>
                    </a:lnTo>
                    <a:lnTo>
                      <a:pt x="76" y="406"/>
                    </a:lnTo>
                    <a:lnTo>
                      <a:pt x="78" y="406"/>
                    </a:lnTo>
                    <a:lnTo>
                      <a:pt x="79" y="407"/>
                    </a:lnTo>
                    <a:lnTo>
                      <a:pt x="80" y="408"/>
                    </a:lnTo>
                    <a:lnTo>
                      <a:pt x="81" y="409"/>
                    </a:lnTo>
                    <a:lnTo>
                      <a:pt x="87" y="409"/>
                    </a:lnTo>
                    <a:lnTo>
                      <a:pt x="87" y="408"/>
                    </a:lnTo>
                    <a:lnTo>
                      <a:pt x="88" y="407"/>
                    </a:lnTo>
                    <a:lnTo>
                      <a:pt x="90" y="406"/>
                    </a:lnTo>
                    <a:lnTo>
                      <a:pt x="92" y="406"/>
                    </a:lnTo>
                    <a:lnTo>
                      <a:pt x="93" y="406"/>
                    </a:lnTo>
                    <a:lnTo>
                      <a:pt x="95" y="407"/>
                    </a:lnTo>
                    <a:lnTo>
                      <a:pt x="96" y="408"/>
                    </a:lnTo>
                    <a:lnTo>
                      <a:pt x="96" y="409"/>
                    </a:lnTo>
                    <a:lnTo>
                      <a:pt x="105" y="409"/>
                    </a:lnTo>
                    <a:lnTo>
                      <a:pt x="105" y="408"/>
                    </a:lnTo>
                    <a:lnTo>
                      <a:pt x="106" y="407"/>
                    </a:lnTo>
                    <a:lnTo>
                      <a:pt x="107" y="406"/>
                    </a:lnTo>
                    <a:lnTo>
                      <a:pt x="109" y="406"/>
                    </a:lnTo>
                    <a:lnTo>
                      <a:pt x="111" y="406"/>
                    </a:lnTo>
                    <a:lnTo>
                      <a:pt x="112" y="407"/>
                    </a:lnTo>
                    <a:lnTo>
                      <a:pt x="113" y="408"/>
                    </a:lnTo>
                    <a:lnTo>
                      <a:pt x="114" y="409"/>
                    </a:lnTo>
                    <a:lnTo>
                      <a:pt x="119" y="40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5" name="Freeform 787"/>
              <p:cNvSpPr>
                <a:spLocks/>
              </p:cNvSpPr>
              <p:nvPr/>
            </p:nvSpPr>
            <p:spPr bwMode="auto">
              <a:xfrm>
                <a:off x="1959" y="1253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6" name="Freeform 788"/>
              <p:cNvSpPr>
                <a:spLocks/>
              </p:cNvSpPr>
              <p:nvPr/>
            </p:nvSpPr>
            <p:spPr bwMode="auto">
              <a:xfrm>
                <a:off x="2132" y="1108"/>
                <a:ext cx="1742" cy="556"/>
              </a:xfrm>
              <a:custGeom>
                <a:avLst/>
                <a:gdLst>
                  <a:gd name="T0" fmla="*/ 30 w 1742"/>
                  <a:gd name="T1" fmla="*/ 555 h 556"/>
                  <a:gd name="T2" fmla="*/ 50 w 1742"/>
                  <a:gd name="T3" fmla="*/ 555 h 556"/>
                  <a:gd name="T4" fmla="*/ 61 w 1742"/>
                  <a:gd name="T5" fmla="*/ 555 h 556"/>
                  <a:gd name="T6" fmla="*/ 70 w 1742"/>
                  <a:gd name="T7" fmla="*/ 555 h 556"/>
                  <a:gd name="T8" fmla="*/ 84 w 1742"/>
                  <a:gd name="T9" fmla="*/ 550 h 556"/>
                  <a:gd name="T10" fmla="*/ 99 w 1742"/>
                  <a:gd name="T11" fmla="*/ 551 h 556"/>
                  <a:gd name="T12" fmla="*/ 125 w 1742"/>
                  <a:gd name="T13" fmla="*/ 555 h 556"/>
                  <a:gd name="T14" fmla="*/ 141 w 1742"/>
                  <a:gd name="T15" fmla="*/ 555 h 556"/>
                  <a:gd name="T16" fmla="*/ 153 w 1742"/>
                  <a:gd name="T17" fmla="*/ 555 h 556"/>
                  <a:gd name="T18" fmla="*/ 219 w 1742"/>
                  <a:gd name="T19" fmla="*/ 555 h 556"/>
                  <a:gd name="T20" fmla="*/ 233 w 1742"/>
                  <a:gd name="T21" fmla="*/ 555 h 556"/>
                  <a:gd name="T22" fmla="*/ 264 w 1742"/>
                  <a:gd name="T23" fmla="*/ 555 h 556"/>
                  <a:gd name="T24" fmla="*/ 416 w 1742"/>
                  <a:gd name="T25" fmla="*/ 555 h 556"/>
                  <a:gd name="T26" fmla="*/ 427 w 1742"/>
                  <a:gd name="T27" fmla="*/ 555 h 556"/>
                  <a:gd name="T28" fmla="*/ 459 w 1742"/>
                  <a:gd name="T29" fmla="*/ 555 h 556"/>
                  <a:gd name="T30" fmla="*/ 479 w 1742"/>
                  <a:gd name="T31" fmla="*/ 555 h 556"/>
                  <a:gd name="T32" fmla="*/ 531 w 1742"/>
                  <a:gd name="T33" fmla="*/ 555 h 556"/>
                  <a:gd name="T34" fmla="*/ 570 w 1742"/>
                  <a:gd name="T35" fmla="*/ 555 h 556"/>
                  <a:gd name="T36" fmla="*/ 588 w 1742"/>
                  <a:gd name="T37" fmla="*/ 555 h 556"/>
                  <a:gd name="T38" fmla="*/ 601 w 1742"/>
                  <a:gd name="T39" fmla="*/ 556 h 556"/>
                  <a:gd name="T40" fmla="*/ 633 w 1742"/>
                  <a:gd name="T41" fmla="*/ 556 h 556"/>
                  <a:gd name="T42" fmla="*/ 658 w 1742"/>
                  <a:gd name="T43" fmla="*/ 556 h 556"/>
                  <a:gd name="T44" fmla="*/ 691 w 1742"/>
                  <a:gd name="T45" fmla="*/ 556 h 556"/>
                  <a:gd name="T46" fmla="*/ 705 w 1742"/>
                  <a:gd name="T47" fmla="*/ 556 h 556"/>
                  <a:gd name="T48" fmla="*/ 719 w 1742"/>
                  <a:gd name="T49" fmla="*/ 556 h 556"/>
                  <a:gd name="T50" fmla="*/ 751 w 1742"/>
                  <a:gd name="T51" fmla="*/ 556 h 556"/>
                  <a:gd name="T52" fmla="*/ 781 w 1742"/>
                  <a:gd name="T53" fmla="*/ 556 h 556"/>
                  <a:gd name="T54" fmla="*/ 795 w 1742"/>
                  <a:gd name="T55" fmla="*/ 556 h 556"/>
                  <a:gd name="T56" fmla="*/ 812 w 1742"/>
                  <a:gd name="T57" fmla="*/ 556 h 556"/>
                  <a:gd name="T58" fmla="*/ 829 w 1742"/>
                  <a:gd name="T59" fmla="*/ 556 h 556"/>
                  <a:gd name="T60" fmla="*/ 856 w 1742"/>
                  <a:gd name="T61" fmla="*/ 552 h 556"/>
                  <a:gd name="T62" fmla="*/ 934 w 1742"/>
                  <a:gd name="T63" fmla="*/ 553 h 556"/>
                  <a:gd name="T64" fmla="*/ 951 w 1742"/>
                  <a:gd name="T65" fmla="*/ 551 h 556"/>
                  <a:gd name="T66" fmla="*/ 968 w 1742"/>
                  <a:gd name="T67" fmla="*/ 553 h 556"/>
                  <a:gd name="T68" fmla="*/ 988 w 1742"/>
                  <a:gd name="T69" fmla="*/ 553 h 556"/>
                  <a:gd name="T70" fmla="*/ 1012 w 1742"/>
                  <a:gd name="T71" fmla="*/ 553 h 556"/>
                  <a:gd name="T72" fmla="*/ 1033 w 1742"/>
                  <a:gd name="T73" fmla="*/ 553 h 556"/>
                  <a:gd name="T74" fmla="*/ 1053 w 1742"/>
                  <a:gd name="T75" fmla="*/ 553 h 556"/>
                  <a:gd name="T76" fmla="*/ 1072 w 1742"/>
                  <a:gd name="T77" fmla="*/ 553 h 556"/>
                  <a:gd name="T78" fmla="*/ 1106 w 1742"/>
                  <a:gd name="T79" fmla="*/ 553 h 556"/>
                  <a:gd name="T80" fmla="*/ 1167 w 1742"/>
                  <a:gd name="T81" fmla="*/ 553 h 556"/>
                  <a:gd name="T82" fmla="*/ 1210 w 1742"/>
                  <a:gd name="T83" fmla="*/ 553 h 556"/>
                  <a:gd name="T84" fmla="*/ 1235 w 1742"/>
                  <a:gd name="T85" fmla="*/ 553 h 556"/>
                  <a:gd name="T86" fmla="*/ 1302 w 1742"/>
                  <a:gd name="T87" fmla="*/ 553 h 556"/>
                  <a:gd name="T88" fmla="*/ 1320 w 1742"/>
                  <a:gd name="T89" fmla="*/ 553 h 556"/>
                  <a:gd name="T90" fmla="*/ 1352 w 1742"/>
                  <a:gd name="T91" fmla="*/ 553 h 556"/>
                  <a:gd name="T92" fmla="*/ 1378 w 1742"/>
                  <a:gd name="T93" fmla="*/ 553 h 556"/>
                  <a:gd name="T94" fmla="*/ 1451 w 1742"/>
                  <a:gd name="T95" fmla="*/ 553 h 556"/>
                  <a:gd name="T96" fmla="*/ 1512 w 1742"/>
                  <a:gd name="T97" fmla="*/ 553 h 556"/>
                  <a:gd name="T98" fmla="*/ 1540 w 1742"/>
                  <a:gd name="T99" fmla="*/ 553 h 556"/>
                  <a:gd name="T100" fmla="*/ 1574 w 1742"/>
                  <a:gd name="T101" fmla="*/ 553 h 556"/>
                  <a:gd name="T102" fmla="*/ 1592 w 1742"/>
                  <a:gd name="T103" fmla="*/ 553 h 556"/>
                  <a:gd name="T104" fmla="*/ 1606 w 1742"/>
                  <a:gd name="T105" fmla="*/ 553 h 556"/>
                  <a:gd name="T106" fmla="*/ 1641 w 1742"/>
                  <a:gd name="T107" fmla="*/ 553 h 556"/>
                  <a:gd name="T108" fmla="*/ 1651 w 1742"/>
                  <a:gd name="T109" fmla="*/ 552 h 556"/>
                  <a:gd name="T110" fmla="*/ 1690 w 1742"/>
                  <a:gd name="T111" fmla="*/ 556 h 556"/>
                  <a:gd name="T112" fmla="*/ 1708 w 1742"/>
                  <a:gd name="T113" fmla="*/ 556 h 556"/>
                  <a:gd name="T114" fmla="*/ 1724 w 1742"/>
                  <a:gd name="T115" fmla="*/ 553 h 556"/>
                  <a:gd name="T116" fmla="*/ 1736 w 1742"/>
                  <a:gd name="T117" fmla="*/ 554 h 55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742"/>
                  <a:gd name="T178" fmla="*/ 0 h 556"/>
                  <a:gd name="T179" fmla="*/ 1742 w 1742"/>
                  <a:gd name="T180" fmla="*/ 556 h 55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742" h="556">
                    <a:moveTo>
                      <a:pt x="0" y="556"/>
                    </a:moveTo>
                    <a:lnTo>
                      <a:pt x="21" y="556"/>
                    </a:lnTo>
                    <a:lnTo>
                      <a:pt x="21" y="555"/>
                    </a:lnTo>
                    <a:lnTo>
                      <a:pt x="22" y="554"/>
                    </a:lnTo>
                    <a:lnTo>
                      <a:pt x="24" y="553"/>
                    </a:lnTo>
                    <a:lnTo>
                      <a:pt x="25" y="553"/>
                    </a:lnTo>
                    <a:lnTo>
                      <a:pt x="27" y="553"/>
                    </a:lnTo>
                    <a:lnTo>
                      <a:pt x="29" y="554"/>
                    </a:lnTo>
                    <a:lnTo>
                      <a:pt x="30" y="555"/>
                    </a:lnTo>
                    <a:lnTo>
                      <a:pt x="30" y="556"/>
                    </a:lnTo>
                    <a:lnTo>
                      <a:pt x="41" y="556"/>
                    </a:lnTo>
                    <a:lnTo>
                      <a:pt x="41" y="555"/>
                    </a:lnTo>
                    <a:lnTo>
                      <a:pt x="42" y="554"/>
                    </a:lnTo>
                    <a:lnTo>
                      <a:pt x="44" y="553"/>
                    </a:lnTo>
                    <a:lnTo>
                      <a:pt x="45" y="553"/>
                    </a:lnTo>
                    <a:lnTo>
                      <a:pt x="47" y="553"/>
                    </a:lnTo>
                    <a:lnTo>
                      <a:pt x="48" y="554"/>
                    </a:lnTo>
                    <a:lnTo>
                      <a:pt x="50" y="555"/>
                    </a:lnTo>
                    <a:lnTo>
                      <a:pt x="50" y="556"/>
                    </a:lnTo>
                    <a:lnTo>
                      <a:pt x="52" y="556"/>
                    </a:lnTo>
                    <a:lnTo>
                      <a:pt x="52" y="555"/>
                    </a:lnTo>
                    <a:lnTo>
                      <a:pt x="53" y="554"/>
                    </a:lnTo>
                    <a:lnTo>
                      <a:pt x="55" y="553"/>
                    </a:lnTo>
                    <a:lnTo>
                      <a:pt x="56" y="553"/>
                    </a:lnTo>
                    <a:lnTo>
                      <a:pt x="58" y="553"/>
                    </a:lnTo>
                    <a:lnTo>
                      <a:pt x="60" y="554"/>
                    </a:lnTo>
                    <a:lnTo>
                      <a:pt x="61" y="555"/>
                    </a:lnTo>
                    <a:lnTo>
                      <a:pt x="61" y="556"/>
                    </a:lnTo>
                    <a:lnTo>
                      <a:pt x="62" y="556"/>
                    </a:lnTo>
                    <a:lnTo>
                      <a:pt x="62" y="555"/>
                    </a:lnTo>
                    <a:lnTo>
                      <a:pt x="63" y="554"/>
                    </a:lnTo>
                    <a:lnTo>
                      <a:pt x="64" y="553"/>
                    </a:lnTo>
                    <a:lnTo>
                      <a:pt x="66" y="553"/>
                    </a:lnTo>
                    <a:lnTo>
                      <a:pt x="68" y="553"/>
                    </a:lnTo>
                    <a:lnTo>
                      <a:pt x="69" y="554"/>
                    </a:lnTo>
                    <a:lnTo>
                      <a:pt x="70" y="555"/>
                    </a:lnTo>
                    <a:lnTo>
                      <a:pt x="70" y="556"/>
                    </a:lnTo>
                    <a:lnTo>
                      <a:pt x="72" y="556"/>
                    </a:lnTo>
                    <a:lnTo>
                      <a:pt x="73" y="555"/>
                    </a:lnTo>
                    <a:lnTo>
                      <a:pt x="74" y="553"/>
                    </a:lnTo>
                    <a:lnTo>
                      <a:pt x="75" y="551"/>
                    </a:lnTo>
                    <a:lnTo>
                      <a:pt x="77" y="550"/>
                    </a:lnTo>
                    <a:lnTo>
                      <a:pt x="80" y="550"/>
                    </a:lnTo>
                    <a:lnTo>
                      <a:pt x="82" y="550"/>
                    </a:lnTo>
                    <a:lnTo>
                      <a:pt x="84" y="550"/>
                    </a:lnTo>
                    <a:lnTo>
                      <a:pt x="87" y="551"/>
                    </a:lnTo>
                    <a:lnTo>
                      <a:pt x="88" y="553"/>
                    </a:lnTo>
                    <a:lnTo>
                      <a:pt x="89" y="555"/>
                    </a:lnTo>
                    <a:lnTo>
                      <a:pt x="90" y="556"/>
                    </a:lnTo>
                    <a:lnTo>
                      <a:pt x="94" y="556"/>
                    </a:lnTo>
                    <a:lnTo>
                      <a:pt x="94" y="555"/>
                    </a:lnTo>
                    <a:lnTo>
                      <a:pt x="95" y="553"/>
                    </a:lnTo>
                    <a:lnTo>
                      <a:pt x="97" y="552"/>
                    </a:lnTo>
                    <a:lnTo>
                      <a:pt x="99" y="551"/>
                    </a:lnTo>
                    <a:lnTo>
                      <a:pt x="101" y="550"/>
                    </a:lnTo>
                    <a:lnTo>
                      <a:pt x="103" y="550"/>
                    </a:lnTo>
                    <a:lnTo>
                      <a:pt x="106" y="551"/>
                    </a:lnTo>
                    <a:lnTo>
                      <a:pt x="108" y="552"/>
                    </a:lnTo>
                    <a:lnTo>
                      <a:pt x="109" y="553"/>
                    </a:lnTo>
                    <a:lnTo>
                      <a:pt x="110" y="555"/>
                    </a:lnTo>
                    <a:lnTo>
                      <a:pt x="110" y="556"/>
                    </a:lnTo>
                    <a:lnTo>
                      <a:pt x="125" y="556"/>
                    </a:lnTo>
                    <a:lnTo>
                      <a:pt x="125" y="555"/>
                    </a:lnTo>
                    <a:lnTo>
                      <a:pt x="126" y="554"/>
                    </a:lnTo>
                    <a:lnTo>
                      <a:pt x="128" y="553"/>
                    </a:lnTo>
                    <a:lnTo>
                      <a:pt x="129" y="553"/>
                    </a:lnTo>
                    <a:lnTo>
                      <a:pt x="131" y="553"/>
                    </a:lnTo>
                    <a:lnTo>
                      <a:pt x="133" y="554"/>
                    </a:lnTo>
                    <a:lnTo>
                      <a:pt x="133" y="555"/>
                    </a:lnTo>
                    <a:lnTo>
                      <a:pt x="134" y="556"/>
                    </a:lnTo>
                    <a:lnTo>
                      <a:pt x="141" y="556"/>
                    </a:lnTo>
                    <a:lnTo>
                      <a:pt x="141" y="555"/>
                    </a:lnTo>
                    <a:lnTo>
                      <a:pt x="142" y="554"/>
                    </a:lnTo>
                    <a:lnTo>
                      <a:pt x="144" y="553"/>
                    </a:lnTo>
                    <a:lnTo>
                      <a:pt x="145" y="553"/>
                    </a:lnTo>
                    <a:lnTo>
                      <a:pt x="147" y="553"/>
                    </a:lnTo>
                    <a:lnTo>
                      <a:pt x="149" y="554"/>
                    </a:lnTo>
                    <a:lnTo>
                      <a:pt x="149" y="555"/>
                    </a:lnTo>
                    <a:lnTo>
                      <a:pt x="150" y="556"/>
                    </a:lnTo>
                    <a:lnTo>
                      <a:pt x="153" y="556"/>
                    </a:lnTo>
                    <a:lnTo>
                      <a:pt x="153" y="555"/>
                    </a:lnTo>
                    <a:lnTo>
                      <a:pt x="154" y="554"/>
                    </a:lnTo>
                    <a:lnTo>
                      <a:pt x="155" y="553"/>
                    </a:lnTo>
                    <a:lnTo>
                      <a:pt x="157" y="553"/>
                    </a:lnTo>
                    <a:lnTo>
                      <a:pt x="159" y="553"/>
                    </a:lnTo>
                    <a:lnTo>
                      <a:pt x="160" y="554"/>
                    </a:lnTo>
                    <a:lnTo>
                      <a:pt x="161" y="555"/>
                    </a:lnTo>
                    <a:lnTo>
                      <a:pt x="162" y="556"/>
                    </a:lnTo>
                    <a:lnTo>
                      <a:pt x="218" y="556"/>
                    </a:lnTo>
                    <a:lnTo>
                      <a:pt x="219" y="555"/>
                    </a:lnTo>
                    <a:lnTo>
                      <a:pt x="220" y="554"/>
                    </a:lnTo>
                    <a:lnTo>
                      <a:pt x="221" y="553"/>
                    </a:lnTo>
                    <a:lnTo>
                      <a:pt x="223" y="553"/>
                    </a:lnTo>
                    <a:lnTo>
                      <a:pt x="225" y="553"/>
                    </a:lnTo>
                    <a:lnTo>
                      <a:pt x="226" y="554"/>
                    </a:lnTo>
                    <a:lnTo>
                      <a:pt x="227" y="555"/>
                    </a:lnTo>
                    <a:lnTo>
                      <a:pt x="227" y="556"/>
                    </a:lnTo>
                    <a:lnTo>
                      <a:pt x="233" y="556"/>
                    </a:lnTo>
                    <a:lnTo>
                      <a:pt x="233" y="555"/>
                    </a:lnTo>
                    <a:lnTo>
                      <a:pt x="234" y="554"/>
                    </a:lnTo>
                    <a:lnTo>
                      <a:pt x="236" y="553"/>
                    </a:lnTo>
                    <a:lnTo>
                      <a:pt x="237" y="553"/>
                    </a:lnTo>
                    <a:lnTo>
                      <a:pt x="239" y="553"/>
                    </a:lnTo>
                    <a:lnTo>
                      <a:pt x="241" y="554"/>
                    </a:lnTo>
                    <a:lnTo>
                      <a:pt x="242" y="555"/>
                    </a:lnTo>
                    <a:lnTo>
                      <a:pt x="242" y="556"/>
                    </a:lnTo>
                    <a:lnTo>
                      <a:pt x="264" y="556"/>
                    </a:lnTo>
                    <a:lnTo>
                      <a:pt x="264" y="555"/>
                    </a:lnTo>
                    <a:lnTo>
                      <a:pt x="265" y="554"/>
                    </a:lnTo>
                    <a:lnTo>
                      <a:pt x="267" y="553"/>
                    </a:lnTo>
                    <a:lnTo>
                      <a:pt x="269" y="553"/>
                    </a:lnTo>
                    <a:lnTo>
                      <a:pt x="270" y="553"/>
                    </a:lnTo>
                    <a:lnTo>
                      <a:pt x="272" y="554"/>
                    </a:lnTo>
                    <a:lnTo>
                      <a:pt x="273" y="555"/>
                    </a:lnTo>
                    <a:lnTo>
                      <a:pt x="273" y="556"/>
                    </a:lnTo>
                    <a:lnTo>
                      <a:pt x="415" y="556"/>
                    </a:lnTo>
                    <a:lnTo>
                      <a:pt x="416" y="555"/>
                    </a:lnTo>
                    <a:lnTo>
                      <a:pt x="416" y="554"/>
                    </a:lnTo>
                    <a:lnTo>
                      <a:pt x="418" y="553"/>
                    </a:lnTo>
                    <a:lnTo>
                      <a:pt x="420" y="553"/>
                    </a:lnTo>
                    <a:lnTo>
                      <a:pt x="421" y="553"/>
                    </a:lnTo>
                    <a:lnTo>
                      <a:pt x="423" y="554"/>
                    </a:lnTo>
                    <a:lnTo>
                      <a:pt x="424" y="555"/>
                    </a:lnTo>
                    <a:lnTo>
                      <a:pt x="424" y="556"/>
                    </a:lnTo>
                    <a:lnTo>
                      <a:pt x="426" y="556"/>
                    </a:lnTo>
                    <a:lnTo>
                      <a:pt x="427" y="555"/>
                    </a:lnTo>
                    <a:lnTo>
                      <a:pt x="428" y="554"/>
                    </a:lnTo>
                    <a:lnTo>
                      <a:pt x="429" y="553"/>
                    </a:lnTo>
                    <a:lnTo>
                      <a:pt x="431" y="553"/>
                    </a:lnTo>
                    <a:lnTo>
                      <a:pt x="432" y="553"/>
                    </a:lnTo>
                    <a:lnTo>
                      <a:pt x="434" y="554"/>
                    </a:lnTo>
                    <a:lnTo>
                      <a:pt x="435" y="555"/>
                    </a:lnTo>
                    <a:lnTo>
                      <a:pt x="435" y="556"/>
                    </a:lnTo>
                    <a:lnTo>
                      <a:pt x="459" y="556"/>
                    </a:lnTo>
                    <a:lnTo>
                      <a:pt x="459" y="555"/>
                    </a:lnTo>
                    <a:lnTo>
                      <a:pt x="460" y="554"/>
                    </a:lnTo>
                    <a:lnTo>
                      <a:pt x="462" y="553"/>
                    </a:lnTo>
                    <a:lnTo>
                      <a:pt x="463" y="553"/>
                    </a:lnTo>
                    <a:lnTo>
                      <a:pt x="465" y="553"/>
                    </a:lnTo>
                    <a:lnTo>
                      <a:pt x="466" y="554"/>
                    </a:lnTo>
                    <a:lnTo>
                      <a:pt x="467" y="555"/>
                    </a:lnTo>
                    <a:lnTo>
                      <a:pt x="468" y="556"/>
                    </a:lnTo>
                    <a:lnTo>
                      <a:pt x="479" y="556"/>
                    </a:lnTo>
                    <a:lnTo>
                      <a:pt x="479" y="555"/>
                    </a:lnTo>
                    <a:lnTo>
                      <a:pt x="480" y="554"/>
                    </a:lnTo>
                    <a:lnTo>
                      <a:pt x="481" y="553"/>
                    </a:lnTo>
                    <a:lnTo>
                      <a:pt x="483" y="553"/>
                    </a:lnTo>
                    <a:lnTo>
                      <a:pt x="485" y="553"/>
                    </a:lnTo>
                    <a:lnTo>
                      <a:pt x="486" y="554"/>
                    </a:lnTo>
                    <a:lnTo>
                      <a:pt x="487" y="555"/>
                    </a:lnTo>
                    <a:lnTo>
                      <a:pt x="488" y="556"/>
                    </a:lnTo>
                    <a:lnTo>
                      <a:pt x="531" y="556"/>
                    </a:lnTo>
                    <a:lnTo>
                      <a:pt x="531" y="555"/>
                    </a:lnTo>
                    <a:lnTo>
                      <a:pt x="532" y="554"/>
                    </a:lnTo>
                    <a:lnTo>
                      <a:pt x="533" y="553"/>
                    </a:lnTo>
                    <a:lnTo>
                      <a:pt x="535" y="553"/>
                    </a:lnTo>
                    <a:lnTo>
                      <a:pt x="537" y="553"/>
                    </a:lnTo>
                    <a:lnTo>
                      <a:pt x="538" y="554"/>
                    </a:lnTo>
                    <a:lnTo>
                      <a:pt x="539" y="555"/>
                    </a:lnTo>
                    <a:lnTo>
                      <a:pt x="540" y="556"/>
                    </a:lnTo>
                    <a:lnTo>
                      <a:pt x="570" y="556"/>
                    </a:lnTo>
                    <a:lnTo>
                      <a:pt x="570" y="555"/>
                    </a:lnTo>
                    <a:lnTo>
                      <a:pt x="571" y="554"/>
                    </a:lnTo>
                    <a:lnTo>
                      <a:pt x="573" y="553"/>
                    </a:lnTo>
                    <a:lnTo>
                      <a:pt x="574" y="553"/>
                    </a:lnTo>
                    <a:lnTo>
                      <a:pt x="576" y="553"/>
                    </a:lnTo>
                    <a:lnTo>
                      <a:pt x="578" y="554"/>
                    </a:lnTo>
                    <a:lnTo>
                      <a:pt x="579" y="555"/>
                    </a:lnTo>
                    <a:lnTo>
                      <a:pt x="579" y="556"/>
                    </a:lnTo>
                    <a:lnTo>
                      <a:pt x="587" y="556"/>
                    </a:lnTo>
                    <a:lnTo>
                      <a:pt x="588" y="555"/>
                    </a:lnTo>
                    <a:lnTo>
                      <a:pt x="589" y="553"/>
                    </a:lnTo>
                    <a:lnTo>
                      <a:pt x="590" y="552"/>
                    </a:lnTo>
                    <a:lnTo>
                      <a:pt x="592" y="552"/>
                    </a:lnTo>
                    <a:lnTo>
                      <a:pt x="594" y="551"/>
                    </a:lnTo>
                    <a:lnTo>
                      <a:pt x="596" y="552"/>
                    </a:lnTo>
                    <a:lnTo>
                      <a:pt x="598" y="552"/>
                    </a:lnTo>
                    <a:lnTo>
                      <a:pt x="600" y="553"/>
                    </a:lnTo>
                    <a:lnTo>
                      <a:pt x="600" y="555"/>
                    </a:lnTo>
                    <a:lnTo>
                      <a:pt x="601" y="556"/>
                    </a:lnTo>
                    <a:lnTo>
                      <a:pt x="624" y="556"/>
                    </a:lnTo>
                    <a:lnTo>
                      <a:pt x="625" y="555"/>
                    </a:lnTo>
                    <a:lnTo>
                      <a:pt x="626" y="554"/>
                    </a:lnTo>
                    <a:lnTo>
                      <a:pt x="627" y="553"/>
                    </a:lnTo>
                    <a:lnTo>
                      <a:pt x="629" y="553"/>
                    </a:lnTo>
                    <a:lnTo>
                      <a:pt x="631" y="553"/>
                    </a:lnTo>
                    <a:lnTo>
                      <a:pt x="632" y="554"/>
                    </a:lnTo>
                    <a:lnTo>
                      <a:pt x="633" y="555"/>
                    </a:lnTo>
                    <a:lnTo>
                      <a:pt x="633" y="556"/>
                    </a:lnTo>
                    <a:lnTo>
                      <a:pt x="649" y="556"/>
                    </a:lnTo>
                    <a:lnTo>
                      <a:pt x="649" y="555"/>
                    </a:lnTo>
                    <a:lnTo>
                      <a:pt x="650" y="554"/>
                    </a:lnTo>
                    <a:lnTo>
                      <a:pt x="651" y="553"/>
                    </a:lnTo>
                    <a:lnTo>
                      <a:pt x="653" y="553"/>
                    </a:lnTo>
                    <a:lnTo>
                      <a:pt x="655" y="553"/>
                    </a:lnTo>
                    <a:lnTo>
                      <a:pt x="656" y="554"/>
                    </a:lnTo>
                    <a:lnTo>
                      <a:pt x="657" y="555"/>
                    </a:lnTo>
                    <a:lnTo>
                      <a:pt x="658" y="556"/>
                    </a:lnTo>
                    <a:lnTo>
                      <a:pt x="682" y="556"/>
                    </a:lnTo>
                    <a:lnTo>
                      <a:pt x="683" y="555"/>
                    </a:lnTo>
                    <a:lnTo>
                      <a:pt x="684" y="554"/>
                    </a:lnTo>
                    <a:lnTo>
                      <a:pt x="685" y="553"/>
                    </a:lnTo>
                    <a:lnTo>
                      <a:pt x="687" y="553"/>
                    </a:lnTo>
                    <a:lnTo>
                      <a:pt x="689" y="553"/>
                    </a:lnTo>
                    <a:lnTo>
                      <a:pt x="690" y="554"/>
                    </a:lnTo>
                    <a:lnTo>
                      <a:pt x="691" y="555"/>
                    </a:lnTo>
                    <a:lnTo>
                      <a:pt x="691" y="556"/>
                    </a:lnTo>
                    <a:lnTo>
                      <a:pt x="696" y="556"/>
                    </a:lnTo>
                    <a:lnTo>
                      <a:pt x="696" y="555"/>
                    </a:lnTo>
                    <a:lnTo>
                      <a:pt x="697" y="554"/>
                    </a:lnTo>
                    <a:lnTo>
                      <a:pt x="699" y="553"/>
                    </a:lnTo>
                    <a:lnTo>
                      <a:pt x="700" y="553"/>
                    </a:lnTo>
                    <a:lnTo>
                      <a:pt x="702" y="553"/>
                    </a:lnTo>
                    <a:lnTo>
                      <a:pt x="704" y="554"/>
                    </a:lnTo>
                    <a:lnTo>
                      <a:pt x="705" y="555"/>
                    </a:lnTo>
                    <a:lnTo>
                      <a:pt x="705" y="556"/>
                    </a:lnTo>
                    <a:lnTo>
                      <a:pt x="710" y="556"/>
                    </a:lnTo>
                    <a:lnTo>
                      <a:pt x="710" y="555"/>
                    </a:lnTo>
                    <a:lnTo>
                      <a:pt x="711" y="554"/>
                    </a:lnTo>
                    <a:lnTo>
                      <a:pt x="712" y="553"/>
                    </a:lnTo>
                    <a:lnTo>
                      <a:pt x="714" y="553"/>
                    </a:lnTo>
                    <a:lnTo>
                      <a:pt x="716" y="553"/>
                    </a:lnTo>
                    <a:lnTo>
                      <a:pt x="717" y="554"/>
                    </a:lnTo>
                    <a:lnTo>
                      <a:pt x="718" y="555"/>
                    </a:lnTo>
                    <a:lnTo>
                      <a:pt x="719" y="556"/>
                    </a:lnTo>
                    <a:lnTo>
                      <a:pt x="742" y="556"/>
                    </a:lnTo>
                    <a:lnTo>
                      <a:pt x="742" y="555"/>
                    </a:lnTo>
                    <a:lnTo>
                      <a:pt x="743" y="554"/>
                    </a:lnTo>
                    <a:lnTo>
                      <a:pt x="745" y="553"/>
                    </a:lnTo>
                    <a:lnTo>
                      <a:pt x="747" y="553"/>
                    </a:lnTo>
                    <a:lnTo>
                      <a:pt x="748" y="553"/>
                    </a:lnTo>
                    <a:lnTo>
                      <a:pt x="750" y="554"/>
                    </a:lnTo>
                    <a:lnTo>
                      <a:pt x="751" y="555"/>
                    </a:lnTo>
                    <a:lnTo>
                      <a:pt x="751" y="556"/>
                    </a:lnTo>
                    <a:lnTo>
                      <a:pt x="772" y="556"/>
                    </a:lnTo>
                    <a:lnTo>
                      <a:pt x="773" y="555"/>
                    </a:lnTo>
                    <a:lnTo>
                      <a:pt x="774" y="554"/>
                    </a:lnTo>
                    <a:lnTo>
                      <a:pt x="775" y="553"/>
                    </a:lnTo>
                    <a:lnTo>
                      <a:pt x="777" y="553"/>
                    </a:lnTo>
                    <a:lnTo>
                      <a:pt x="779" y="553"/>
                    </a:lnTo>
                    <a:lnTo>
                      <a:pt x="780" y="554"/>
                    </a:lnTo>
                    <a:lnTo>
                      <a:pt x="781" y="555"/>
                    </a:lnTo>
                    <a:lnTo>
                      <a:pt x="781" y="556"/>
                    </a:lnTo>
                    <a:lnTo>
                      <a:pt x="786" y="556"/>
                    </a:lnTo>
                    <a:lnTo>
                      <a:pt x="786" y="555"/>
                    </a:lnTo>
                    <a:lnTo>
                      <a:pt x="787" y="554"/>
                    </a:lnTo>
                    <a:lnTo>
                      <a:pt x="789" y="553"/>
                    </a:lnTo>
                    <a:lnTo>
                      <a:pt x="790" y="553"/>
                    </a:lnTo>
                    <a:lnTo>
                      <a:pt x="792" y="553"/>
                    </a:lnTo>
                    <a:lnTo>
                      <a:pt x="794" y="554"/>
                    </a:lnTo>
                    <a:lnTo>
                      <a:pt x="794" y="555"/>
                    </a:lnTo>
                    <a:lnTo>
                      <a:pt x="795" y="556"/>
                    </a:lnTo>
                    <a:lnTo>
                      <a:pt x="803" y="556"/>
                    </a:lnTo>
                    <a:lnTo>
                      <a:pt x="803" y="555"/>
                    </a:lnTo>
                    <a:lnTo>
                      <a:pt x="804" y="554"/>
                    </a:lnTo>
                    <a:lnTo>
                      <a:pt x="806" y="553"/>
                    </a:lnTo>
                    <a:lnTo>
                      <a:pt x="807" y="553"/>
                    </a:lnTo>
                    <a:lnTo>
                      <a:pt x="809" y="553"/>
                    </a:lnTo>
                    <a:lnTo>
                      <a:pt x="811" y="554"/>
                    </a:lnTo>
                    <a:lnTo>
                      <a:pt x="811" y="555"/>
                    </a:lnTo>
                    <a:lnTo>
                      <a:pt x="812" y="556"/>
                    </a:lnTo>
                    <a:lnTo>
                      <a:pt x="820" y="556"/>
                    </a:lnTo>
                    <a:lnTo>
                      <a:pt x="820" y="555"/>
                    </a:lnTo>
                    <a:lnTo>
                      <a:pt x="821" y="554"/>
                    </a:lnTo>
                    <a:lnTo>
                      <a:pt x="822" y="553"/>
                    </a:lnTo>
                    <a:lnTo>
                      <a:pt x="824" y="553"/>
                    </a:lnTo>
                    <a:lnTo>
                      <a:pt x="826" y="553"/>
                    </a:lnTo>
                    <a:lnTo>
                      <a:pt x="827" y="554"/>
                    </a:lnTo>
                    <a:lnTo>
                      <a:pt x="828" y="555"/>
                    </a:lnTo>
                    <a:lnTo>
                      <a:pt x="829" y="556"/>
                    </a:lnTo>
                    <a:lnTo>
                      <a:pt x="843" y="556"/>
                    </a:lnTo>
                    <a:lnTo>
                      <a:pt x="843" y="555"/>
                    </a:lnTo>
                    <a:lnTo>
                      <a:pt x="844" y="553"/>
                    </a:lnTo>
                    <a:lnTo>
                      <a:pt x="846" y="552"/>
                    </a:lnTo>
                    <a:lnTo>
                      <a:pt x="847" y="551"/>
                    </a:lnTo>
                    <a:lnTo>
                      <a:pt x="850" y="550"/>
                    </a:lnTo>
                    <a:lnTo>
                      <a:pt x="852" y="550"/>
                    </a:lnTo>
                    <a:lnTo>
                      <a:pt x="854" y="551"/>
                    </a:lnTo>
                    <a:lnTo>
                      <a:pt x="856" y="552"/>
                    </a:lnTo>
                    <a:lnTo>
                      <a:pt x="857" y="553"/>
                    </a:lnTo>
                    <a:lnTo>
                      <a:pt x="858" y="555"/>
                    </a:lnTo>
                    <a:lnTo>
                      <a:pt x="859" y="556"/>
                    </a:lnTo>
                    <a:lnTo>
                      <a:pt x="928" y="556"/>
                    </a:lnTo>
                    <a:lnTo>
                      <a:pt x="928" y="555"/>
                    </a:lnTo>
                    <a:lnTo>
                      <a:pt x="929" y="554"/>
                    </a:lnTo>
                    <a:lnTo>
                      <a:pt x="930" y="553"/>
                    </a:lnTo>
                    <a:lnTo>
                      <a:pt x="932" y="553"/>
                    </a:lnTo>
                    <a:lnTo>
                      <a:pt x="934" y="553"/>
                    </a:lnTo>
                    <a:lnTo>
                      <a:pt x="935" y="554"/>
                    </a:lnTo>
                    <a:lnTo>
                      <a:pt x="936" y="555"/>
                    </a:lnTo>
                    <a:lnTo>
                      <a:pt x="937" y="556"/>
                    </a:lnTo>
                    <a:lnTo>
                      <a:pt x="945" y="556"/>
                    </a:lnTo>
                    <a:lnTo>
                      <a:pt x="945" y="555"/>
                    </a:lnTo>
                    <a:lnTo>
                      <a:pt x="946" y="553"/>
                    </a:lnTo>
                    <a:lnTo>
                      <a:pt x="947" y="552"/>
                    </a:lnTo>
                    <a:lnTo>
                      <a:pt x="949" y="552"/>
                    </a:lnTo>
                    <a:lnTo>
                      <a:pt x="951" y="551"/>
                    </a:lnTo>
                    <a:lnTo>
                      <a:pt x="954" y="552"/>
                    </a:lnTo>
                    <a:lnTo>
                      <a:pt x="955" y="552"/>
                    </a:lnTo>
                    <a:lnTo>
                      <a:pt x="957" y="553"/>
                    </a:lnTo>
                    <a:lnTo>
                      <a:pt x="958" y="555"/>
                    </a:lnTo>
                    <a:lnTo>
                      <a:pt x="958" y="556"/>
                    </a:lnTo>
                    <a:lnTo>
                      <a:pt x="965" y="556"/>
                    </a:lnTo>
                    <a:lnTo>
                      <a:pt x="965" y="555"/>
                    </a:lnTo>
                    <a:lnTo>
                      <a:pt x="966" y="554"/>
                    </a:lnTo>
                    <a:lnTo>
                      <a:pt x="968" y="553"/>
                    </a:lnTo>
                    <a:lnTo>
                      <a:pt x="969" y="553"/>
                    </a:lnTo>
                    <a:lnTo>
                      <a:pt x="971" y="553"/>
                    </a:lnTo>
                    <a:lnTo>
                      <a:pt x="973" y="554"/>
                    </a:lnTo>
                    <a:lnTo>
                      <a:pt x="974" y="555"/>
                    </a:lnTo>
                    <a:lnTo>
                      <a:pt x="974" y="556"/>
                    </a:lnTo>
                    <a:lnTo>
                      <a:pt x="985" y="556"/>
                    </a:lnTo>
                    <a:lnTo>
                      <a:pt x="986" y="555"/>
                    </a:lnTo>
                    <a:lnTo>
                      <a:pt x="986" y="554"/>
                    </a:lnTo>
                    <a:lnTo>
                      <a:pt x="988" y="553"/>
                    </a:lnTo>
                    <a:lnTo>
                      <a:pt x="990" y="553"/>
                    </a:lnTo>
                    <a:lnTo>
                      <a:pt x="991" y="553"/>
                    </a:lnTo>
                    <a:lnTo>
                      <a:pt x="993" y="554"/>
                    </a:lnTo>
                    <a:lnTo>
                      <a:pt x="994" y="555"/>
                    </a:lnTo>
                    <a:lnTo>
                      <a:pt x="994" y="556"/>
                    </a:lnTo>
                    <a:lnTo>
                      <a:pt x="1009" y="556"/>
                    </a:lnTo>
                    <a:lnTo>
                      <a:pt x="1009" y="555"/>
                    </a:lnTo>
                    <a:lnTo>
                      <a:pt x="1010" y="554"/>
                    </a:lnTo>
                    <a:lnTo>
                      <a:pt x="1012" y="553"/>
                    </a:lnTo>
                    <a:lnTo>
                      <a:pt x="1013" y="553"/>
                    </a:lnTo>
                    <a:lnTo>
                      <a:pt x="1015" y="553"/>
                    </a:lnTo>
                    <a:lnTo>
                      <a:pt x="1016" y="554"/>
                    </a:lnTo>
                    <a:lnTo>
                      <a:pt x="1017" y="555"/>
                    </a:lnTo>
                    <a:lnTo>
                      <a:pt x="1018" y="556"/>
                    </a:lnTo>
                    <a:lnTo>
                      <a:pt x="1031" y="556"/>
                    </a:lnTo>
                    <a:lnTo>
                      <a:pt x="1031" y="555"/>
                    </a:lnTo>
                    <a:lnTo>
                      <a:pt x="1032" y="554"/>
                    </a:lnTo>
                    <a:lnTo>
                      <a:pt x="1033" y="553"/>
                    </a:lnTo>
                    <a:lnTo>
                      <a:pt x="1035" y="553"/>
                    </a:lnTo>
                    <a:lnTo>
                      <a:pt x="1037" y="553"/>
                    </a:lnTo>
                    <a:lnTo>
                      <a:pt x="1038" y="554"/>
                    </a:lnTo>
                    <a:lnTo>
                      <a:pt x="1039" y="555"/>
                    </a:lnTo>
                    <a:lnTo>
                      <a:pt x="1039" y="556"/>
                    </a:lnTo>
                    <a:lnTo>
                      <a:pt x="1050" y="556"/>
                    </a:lnTo>
                    <a:lnTo>
                      <a:pt x="1051" y="555"/>
                    </a:lnTo>
                    <a:lnTo>
                      <a:pt x="1052" y="554"/>
                    </a:lnTo>
                    <a:lnTo>
                      <a:pt x="1053" y="553"/>
                    </a:lnTo>
                    <a:lnTo>
                      <a:pt x="1055" y="553"/>
                    </a:lnTo>
                    <a:lnTo>
                      <a:pt x="1056" y="553"/>
                    </a:lnTo>
                    <a:lnTo>
                      <a:pt x="1058" y="554"/>
                    </a:lnTo>
                    <a:lnTo>
                      <a:pt x="1059" y="555"/>
                    </a:lnTo>
                    <a:lnTo>
                      <a:pt x="1059" y="556"/>
                    </a:lnTo>
                    <a:lnTo>
                      <a:pt x="1070" y="556"/>
                    </a:lnTo>
                    <a:lnTo>
                      <a:pt x="1070" y="555"/>
                    </a:lnTo>
                    <a:lnTo>
                      <a:pt x="1071" y="554"/>
                    </a:lnTo>
                    <a:lnTo>
                      <a:pt x="1072" y="553"/>
                    </a:lnTo>
                    <a:lnTo>
                      <a:pt x="1074" y="553"/>
                    </a:lnTo>
                    <a:lnTo>
                      <a:pt x="1076" y="553"/>
                    </a:lnTo>
                    <a:lnTo>
                      <a:pt x="1077" y="554"/>
                    </a:lnTo>
                    <a:lnTo>
                      <a:pt x="1078" y="555"/>
                    </a:lnTo>
                    <a:lnTo>
                      <a:pt x="1079" y="556"/>
                    </a:lnTo>
                    <a:lnTo>
                      <a:pt x="1103" y="556"/>
                    </a:lnTo>
                    <a:lnTo>
                      <a:pt x="1104" y="555"/>
                    </a:lnTo>
                    <a:lnTo>
                      <a:pt x="1105" y="554"/>
                    </a:lnTo>
                    <a:lnTo>
                      <a:pt x="1106" y="553"/>
                    </a:lnTo>
                    <a:lnTo>
                      <a:pt x="1108" y="553"/>
                    </a:lnTo>
                    <a:lnTo>
                      <a:pt x="1110" y="553"/>
                    </a:lnTo>
                    <a:lnTo>
                      <a:pt x="1111" y="554"/>
                    </a:lnTo>
                    <a:lnTo>
                      <a:pt x="1112" y="555"/>
                    </a:lnTo>
                    <a:lnTo>
                      <a:pt x="1112" y="556"/>
                    </a:lnTo>
                    <a:lnTo>
                      <a:pt x="1164" y="556"/>
                    </a:lnTo>
                    <a:lnTo>
                      <a:pt x="1164" y="555"/>
                    </a:lnTo>
                    <a:lnTo>
                      <a:pt x="1165" y="554"/>
                    </a:lnTo>
                    <a:lnTo>
                      <a:pt x="1167" y="553"/>
                    </a:lnTo>
                    <a:lnTo>
                      <a:pt x="1168" y="553"/>
                    </a:lnTo>
                    <a:lnTo>
                      <a:pt x="1170" y="553"/>
                    </a:lnTo>
                    <a:lnTo>
                      <a:pt x="1171" y="554"/>
                    </a:lnTo>
                    <a:lnTo>
                      <a:pt x="1173" y="555"/>
                    </a:lnTo>
                    <a:lnTo>
                      <a:pt x="1173" y="556"/>
                    </a:lnTo>
                    <a:lnTo>
                      <a:pt x="1207" y="556"/>
                    </a:lnTo>
                    <a:lnTo>
                      <a:pt x="1207" y="555"/>
                    </a:lnTo>
                    <a:lnTo>
                      <a:pt x="1209" y="554"/>
                    </a:lnTo>
                    <a:lnTo>
                      <a:pt x="1210" y="553"/>
                    </a:lnTo>
                    <a:lnTo>
                      <a:pt x="1212" y="553"/>
                    </a:lnTo>
                    <a:lnTo>
                      <a:pt x="1213" y="553"/>
                    </a:lnTo>
                    <a:lnTo>
                      <a:pt x="1215" y="554"/>
                    </a:lnTo>
                    <a:lnTo>
                      <a:pt x="1216" y="555"/>
                    </a:lnTo>
                    <a:lnTo>
                      <a:pt x="1216" y="556"/>
                    </a:lnTo>
                    <a:lnTo>
                      <a:pt x="1232" y="556"/>
                    </a:lnTo>
                    <a:lnTo>
                      <a:pt x="1232" y="555"/>
                    </a:lnTo>
                    <a:lnTo>
                      <a:pt x="1233" y="554"/>
                    </a:lnTo>
                    <a:lnTo>
                      <a:pt x="1235" y="553"/>
                    </a:lnTo>
                    <a:lnTo>
                      <a:pt x="1236" y="553"/>
                    </a:lnTo>
                    <a:lnTo>
                      <a:pt x="1238" y="553"/>
                    </a:lnTo>
                    <a:lnTo>
                      <a:pt x="1239" y="554"/>
                    </a:lnTo>
                    <a:lnTo>
                      <a:pt x="1240" y="555"/>
                    </a:lnTo>
                    <a:lnTo>
                      <a:pt x="1241" y="556"/>
                    </a:lnTo>
                    <a:lnTo>
                      <a:pt x="1299" y="556"/>
                    </a:lnTo>
                    <a:lnTo>
                      <a:pt x="1300" y="555"/>
                    </a:lnTo>
                    <a:lnTo>
                      <a:pt x="1301" y="554"/>
                    </a:lnTo>
                    <a:lnTo>
                      <a:pt x="1302" y="553"/>
                    </a:lnTo>
                    <a:lnTo>
                      <a:pt x="1304" y="553"/>
                    </a:lnTo>
                    <a:lnTo>
                      <a:pt x="1305" y="553"/>
                    </a:lnTo>
                    <a:lnTo>
                      <a:pt x="1307" y="554"/>
                    </a:lnTo>
                    <a:lnTo>
                      <a:pt x="1308" y="555"/>
                    </a:lnTo>
                    <a:lnTo>
                      <a:pt x="1308" y="556"/>
                    </a:lnTo>
                    <a:lnTo>
                      <a:pt x="1317" y="556"/>
                    </a:lnTo>
                    <a:lnTo>
                      <a:pt x="1318" y="555"/>
                    </a:lnTo>
                    <a:lnTo>
                      <a:pt x="1319" y="554"/>
                    </a:lnTo>
                    <a:lnTo>
                      <a:pt x="1320" y="553"/>
                    </a:lnTo>
                    <a:lnTo>
                      <a:pt x="1322" y="553"/>
                    </a:lnTo>
                    <a:lnTo>
                      <a:pt x="1324" y="553"/>
                    </a:lnTo>
                    <a:lnTo>
                      <a:pt x="1325" y="554"/>
                    </a:lnTo>
                    <a:lnTo>
                      <a:pt x="1326" y="555"/>
                    </a:lnTo>
                    <a:lnTo>
                      <a:pt x="1326" y="556"/>
                    </a:lnTo>
                    <a:lnTo>
                      <a:pt x="1349" y="556"/>
                    </a:lnTo>
                    <a:lnTo>
                      <a:pt x="1349" y="555"/>
                    </a:lnTo>
                    <a:lnTo>
                      <a:pt x="1350" y="554"/>
                    </a:lnTo>
                    <a:lnTo>
                      <a:pt x="1352" y="553"/>
                    </a:lnTo>
                    <a:lnTo>
                      <a:pt x="1353" y="553"/>
                    </a:lnTo>
                    <a:lnTo>
                      <a:pt x="1355" y="553"/>
                    </a:lnTo>
                    <a:lnTo>
                      <a:pt x="1356" y="554"/>
                    </a:lnTo>
                    <a:lnTo>
                      <a:pt x="1357" y="555"/>
                    </a:lnTo>
                    <a:lnTo>
                      <a:pt x="1358" y="556"/>
                    </a:lnTo>
                    <a:lnTo>
                      <a:pt x="1376" y="556"/>
                    </a:lnTo>
                    <a:lnTo>
                      <a:pt x="1376" y="555"/>
                    </a:lnTo>
                    <a:lnTo>
                      <a:pt x="1377" y="554"/>
                    </a:lnTo>
                    <a:lnTo>
                      <a:pt x="1378" y="553"/>
                    </a:lnTo>
                    <a:lnTo>
                      <a:pt x="1380" y="553"/>
                    </a:lnTo>
                    <a:lnTo>
                      <a:pt x="1382" y="553"/>
                    </a:lnTo>
                    <a:lnTo>
                      <a:pt x="1383" y="554"/>
                    </a:lnTo>
                    <a:lnTo>
                      <a:pt x="1384" y="555"/>
                    </a:lnTo>
                    <a:lnTo>
                      <a:pt x="1385" y="556"/>
                    </a:lnTo>
                    <a:lnTo>
                      <a:pt x="1448" y="556"/>
                    </a:lnTo>
                    <a:lnTo>
                      <a:pt x="1448" y="555"/>
                    </a:lnTo>
                    <a:lnTo>
                      <a:pt x="1449" y="554"/>
                    </a:lnTo>
                    <a:lnTo>
                      <a:pt x="1451" y="553"/>
                    </a:lnTo>
                    <a:lnTo>
                      <a:pt x="1452" y="553"/>
                    </a:lnTo>
                    <a:lnTo>
                      <a:pt x="1454" y="553"/>
                    </a:lnTo>
                    <a:lnTo>
                      <a:pt x="1456" y="554"/>
                    </a:lnTo>
                    <a:lnTo>
                      <a:pt x="1456" y="555"/>
                    </a:lnTo>
                    <a:lnTo>
                      <a:pt x="1457" y="556"/>
                    </a:lnTo>
                    <a:lnTo>
                      <a:pt x="1509" y="556"/>
                    </a:lnTo>
                    <a:lnTo>
                      <a:pt x="1509" y="555"/>
                    </a:lnTo>
                    <a:lnTo>
                      <a:pt x="1510" y="554"/>
                    </a:lnTo>
                    <a:lnTo>
                      <a:pt x="1512" y="553"/>
                    </a:lnTo>
                    <a:lnTo>
                      <a:pt x="1513" y="553"/>
                    </a:lnTo>
                    <a:lnTo>
                      <a:pt x="1515" y="553"/>
                    </a:lnTo>
                    <a:lnTo>
                      <a:pt x="1517" y="554"/>
                    </a:lnTo>
                    <a:lnTo>
                      <a:pt x="1517" y="555"/>
                    </a:lnTo>
                    <a:lnTo>
                      <a:pt x="1518" y="556"/>
                    </a:lnTo>
                    <a:lnTo>
                      <a:pt x="1537" y="556"/>
                    </a:lnTo>
                    <a:lnTo>
                      <a:pt x="1537" y="555"/>
                    </a:lnTo>
                    <a:lnTo>
                      <a:pt x="1538" y="554"/>
                    </a:lnTo>
                    <a:lnTo>
                      <a:pt x="1540" y="553"/>
                    </a:lnTo>
                    <a:lnTo>
                      <a:pt x="1542" y="553"/>
                    </a:lnTo>
                    <a:lnTo>
                      <a:pt x="1543" y="553"/>
                    </a:lnTo>
                    <a:lnTo>
                      <a:pt x="1545" y="554"/>
                    </a:lnTo>
                    <a:lnTo>
                      <a:pt x="1546" y="555"/>
                    </a:lnTo>
                    <a:lnTo>
                      <a:pt x="1546" y="556"/>
                    </a:lnTo>
                    <a:lnTo>
                      <a:pt x="1572" y="556"/>
                    </a:lnTo>
                    <a:lnTo>
                      <a:pt x="1572" y="555"/>
                    </a:lnTo>
                    <a:lnTo>
                      <a:pt x="1573" y="554"/>
                    </a:lnTo>
                    <a:lnTo>
                      <a:pt x="1574" y="553"/>
                    </a:lnTo>
                    <a:lnTo>
                      <a:pt x="1576" y="553"/>
                    </a:lnTo>
                    <a:lnTo>
                      <a:pt x="1578" y="553"/>
                    </a:lnTo>
                    <a:lnTo>
                      <a:pt x="1579" y="554"/>
                    </a:lnTo>
                    <a:lnTo>
                      <a:pt x="1580" y="555"/>
                    </a:lnTo>
                    <a:lnTo>
                      <a:pt x="1581" y="556"/>
                    </a:lnTo>
                    <a:lnTo>
                      <a:pt x="1590" y="556"/>
                    </a:lnTo>
                    <a:lnTo>
                      <a:pt x="1590" y="555"/>
                    </a:lnTo>
                    <a:lnTo>
                      <a:pt x="1591" y="554"/>
                    </a:lnTo>
                    <a:lnTo>
                      <a:pt x="1592" y="553"/>
                    </a:lnTo>
                    <a:lnTo>
                      <a:pt x="1594" y="553"/>
                    </a:lnTo>
                    <a:lnTo>
                      <a:pt x="1596" y="553"/>
                    </a:lnTo>
                    <a:lnTo>
                      <a:pt x="1597" y="554"/>
                    </a:lnTo>
                    <a:lnTo>
                      <a:pt x="1598" y="555"/>
                    </a:lnTo>
                    <a:lnTo>
                      <a:pt x="1599" y="556"/>
                    </a:lnTo>
                    <a:lnTo>
                      <a:pt x="1603" y="556"/>
                    </a:lnTo>
                    <a:lnTo>
                      <a:pt x="1604" y="555"/>
                    </a:lnTo>
                    <a:lnTo>
                      <a:pt x="1604" y="554"/>
                    </a:lnTo>
                    <a:lnTo>
                      <a:pt x="1606" y="553"/>
                    </a:lnTo>
                    <a:lnTo>
                      <a:pt x="1608" y="553"/>
                    </a:lnTo>
                    <a:lnTo>
                      <a:pt x="1609" y="553"/>
                    </a:lnTo>
                    <a:lnTo>
                      <a:pt x="1611" y="554"/>
                    </a:lnTo>
                    <a:lnTo>
                      <a:pt x="1612" y="555"/>
                    </a:lnTo>
                    <a:lnTo>
                      <a:pt x="1612" y="556"/>
                    </a:lnTo>
                    <a:lnTo>
                      <a:pt x="1638" y="556"/>
                    </a:lnTo>
                    <a:lnTo>
                      <a:pt x="1639" y="555"/>
                    </a:lnTo>
                    <a:lnTo>
                      <a:pt x="1639" y="554"/>
                    </a:lnTo>
                    <a:lnTo>
                      <a:pt x="1641" y="553"/>
                    </a:lnTo>
                    <a:lnTo>
                      <a:pt x="1643" y="553"/>
                    </a:lnTo>
                    <a:lnTo>
                      <a:pt x="1644" y="553"/>
                    </a:lnTo>
                    <a:lnTo>
                      <a:pt x="1646" y="554"/>
                    </a:lnTo>
                    <a:lnTo>
                      <a:pt x="1647" y="555"/>
                    </a:lnTo>
                    <a:lnTo>
                      <a:pt x="1647" y="556"/>
                    </a:lnTo>
                    <a:lnTo>
                      <a:pt x="1649" y="556"/>
                    </a:lnTo>
                    <a:lnTo>
                      <a:pt x="1649" y="555"/>
                    </a:lnTo>
                    <a:lnTo>
                      <a:pt x="1650" y="553"/>
                    </a:lnTo>
                    <a:lnTo>
                      <a:pt x="1651" y="552"/>
                    </a:lnTo>
                    <a:lnTo>
                      <a:pt x="1653" y="551"/>
                    </a:lnTo>
                    <a:lnTo>
                      <a:pt x="1655" y="550"/>
                    </a:lnTo>
                    <a:lnTo>
                      <a:pt x="1658" y="550"/>
                    </a:lnTo>
                    <a:lnTo>
                      <a:pt x="1660" y="551"/>
                    </a:lnTo>
                    <a:lnTo>
                      <a:pt x="1662" y="552"/>
                    </a:lnTo>
                    <a:lnTo>
                      <a:pt x="1663" y="553"/>
                    </a:lnTo>
                    <a:lnTo>
                      <a:pt x="1664" y="555"/>
                    </a:lnTo>
                    <a:lnTo>
                      <a:pt x="1664" y="556"/>
                    </a:lnTo>
                    <a:lnTo>
                      <a:pt x="1690" y="556"/>
                    </a:lnTo>
                    <a:lnTo>
                      <a:pt x="1690" y="555"/>
                    </a:lnTo>
                    <a:lnTo>
                      <a:pt x="1691" y="554"/>
                    </a:lnTo>
                    <a:lnTo>
                      <a:pt x="1693" y="553"/>
                    </a:lnTo>
                    <a:lnTo>
                      <a:pt x="1695" y="553"/>
                    </a:lnTo>
                    <a:lnTo>
                      <a:pt x="1696" y="553"/>
                    </a:lnTo>
                    <a:lnTo>
                      <a:pt x="1698" y="554"/>
                    </a:lnTo>
                    <a:lnTo>
                      <a:pt x="1699" y="555"/>
                    </a:lnTo>
                    <a:lnTo>
                      <a:pt x="1699" y="556"/>
                    </a:lnTo>
                    <a:lnTo>
                      <a:pt x="1708" y="556"/>
                    </a:lnTo>
                    <a:lnTo>
                      <a:pt x="1708" y="555"/>
                    </a:lnTo>
                    <a:lnTo>
                      <a:pt x="1709" y="553"/>
                    </a:lnTo>
                    <a:lnTo>
                      <a:pt x="1711" y="552"/>
                    </a:lnTo>
                    <a:lnTo>
                      <a:pt x="1713" y="551"/>
                    </a:lnTo>
                    <a:lnTo>
                      <a:pt x="1715" y="550"/>
                    </a:lnTo>
                    <a:lnTo>
                      <a:pt x="1718" y="550"/>
                    </a:lnTo>
                    <a:lnTo>
                      <a:pt x="1720" y="551"/>
                    </a:lnTo>
                    <a:lnTo>
                      <a:pt x="1722" y="552"/>
                    </a:lnTo>
                    <a:lnTo>
                      <a:pt x="1724" y="553"/>
                    </a:lnTo>
                    <a:lnTo>
                      <a:pt x="1724" y="555"/>
                    </a:lnTo>
                    <a:lnTo>
                      <a:pt x="1725" y="556"/>
                    </a:lnTo>
                    <a:lnTo>
                      <a:pt x="1728" y="556"/>
                    </a:lnTo>
                    <a:lnTo>
                      <a:pt x="1729" y="555"/>
                    </a:lnTo>
                    <a:lnTo>
                      <a:pt x="1729" y="554"/>
                    </a:lnTo>
                    <a:lnTo>
                      <a:pt x="1731" y="553"/>
                    </a:lnTo>
                    <a:lnTo>
                      <a:pt x="1733" y="553"/>
                    </a:lnTo>
                    <a:lnTo>
                      <a:pt x="1734" y="553"/>
                    </a:lnTo>
                    <a:lnTo>
                      <a:pt x="1736" y="554"/>
                    </a:lnTo>
                    <a:lnTo>
                      <a:pt x="1737" y="555"/>
                    </a:lnTo>
                    <a:lnTo>
                      <a:pt x="1737" y="556"/>
                    </a:lnTo>
                    <a:lnTo>
                      <a:pt x="1742" y="556"/>
                    </a:lnTo>
                    <a:lnTo>
                      <a:pt x="1742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7" name="Freeform 789"/>
              <p:cNvSpPr>
                <a:spLocks/>
              </p:cNvSpPr>
              <p:nvPr/>
            </p:nvSpPr>
            <p:spPr bwMode="auto">
              <a:xfrm>
                <a:off x="3868" y="109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8" name="Rectangle 790"/>
              <p:cNvSpPr>
                <a:spLocks noChangeArrowheads="1"/>
              </p:cNvSpPr>
              <p:nvPr/>
            </p:nvSpPr>
            <p:spPr bwMode="auto">
              <a:xfrm>
                <a:off x="3902" y="2243"/>
                <a:ext cx="190" cy="94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9" name="Rectangle 791"/>
              <p:cNvSpPr>
                <a:spLocks noChangeArrowheads="1"/>
              </p:cNvSpPr>
              <p:nvPr/>
            </p:nvSpPr>
            <p:spPr bwMode="auto">
              <a:xfrm>
                <a:off x="3941" y="2266"/>
                <a:ext cx="1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60" name="Rectangle 792"/>
              <p:cNvSpPr>
                <a:spLocks noChangeArrowheads="1"/>
              </p:cNvSpPr>
              <p:nvPr/>
            </p:nvSpPr>
            <p:spPr bwMode="auto">
              <a:xfrm>
                <a:off x="3941" y="2292"/>
                <a:ext cx="114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Coop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61" name="Rectangle 793"/>
              <p:cNvSpPr>
                <a:spLocks noChangeArrowheads="1"/>
              </p:cNvSpPr>
              <p:nvPr/>
            </p:nvSpPr>
            <p:spPr bwMode="auto">
              <a:xfrm>
                <a:off x="4827" y="2297"/>
                <a:ext cx="216" cy="6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62" name="Rectangle 794"/>
              <p:cNvSpPr>
                <a:spLocks noChangeArrowheads="1"/>
              </p:cNvSpPr>
              <p:nvPr/>
            </p:nvSpPr>
            <p:spPr bwMode="auto">
              <a:xfrm>
                <a:off x="4785" y="2304"/>
                <a:ext cx="301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SKU Selection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63" name="Rectangle 795"/>
              <p:cNvSpPr>
                <a:spLocks noChangeArrowheads="1"/>
              </p:cNvSpPr>
              <p:nvPr/>
            </p:nvSpPr>
            <p:spPr bwMode="auto">
              <a:xfrm>
                <a:off x="4890" y="2330"/>
                <a:ext cx="95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Tool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64" name="Rectangle 796"/>
              <p:cNvSpPr>
                <a:spLocks noChangeArrowheads="1"/>
              </p:cNvSpPr>
              <p:nvPr/>
            </p:nvSpPr>
            <p:spPr bwMode="auto">
              <a:xfrm>
                <a:off x="4827" y="2191"/>
                <a:ext cx="196" cy="7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65" name="Rectangle 797"/>
              <p:cNvSpPr>
                <a:spLocks noChangeArrowheads="1"/>
              </p:cNvSpPr>
              <p:nvPr/>
            </p:nvSpPr>
            <p:spPr bwMode="auto">
              <a:xfrm>
                <a:off x="4882" y="2203"/>
                <a:ext cx="9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SKU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66" name="Rectangle 798"/>
              <p:cNvSpPr>
                <a:spLocks noChangeArrowheads="1"/>
              </p:cNvSpPr>
              <p:nvPr/>
            </p:nvSpPr>
            <p:spPr bwMode="auto">
              <a:xfrm>
                <a:off x="4794" y="2225"/>
                <a:ext cx="267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Performance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67" name="Freeform 799"/>
              <p:cNvSpPr>
                <a:spLocks/>
              </p:cNvSpPr>
              <p:nvPr/>
            </p:nvSpPr>
            <p:spPr bwMode="auto">
              <a:xfrm>
                <a:off x="4925" y="2262"/>
                <a:ext cx="10" cy="26"/>
              </a:xfrm>
              <a:custGeom>
                <a:avLst/>
                <a:gdLst>
                  <a:gd name="T0" fmla="*/ 0 w 10"/>
                  <a:gd name="T1" fmla="*/ 0 h 26"/>
                  <a:gd name="T2" fmla="*/ 0 w 10"/>
                  <a:gd name="T3" fmla="*/ 15 h 26"/>
                  <a:gd name="T4" fmla="*/ 10 w 10"/>
                  <a:gd name="T5" fmla="*/ 15 h 26"/>
                  <a:gd name="T6" fmla="*/ 10 w 10"/>
                  <a:gd name="T7" fmla="*/ 26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"/>
                  <a:gd name="T13" fmla="*/ 0 h 26"/>
                  <a:gd name="T14" fmla="*/ 10 w 10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" h="26">
                    <a:moveTo>
                      <a:pt x="0" y="0"/>
                    </a:moveTo>
                    <a:lnTo>
                      <a:pt x="0" y="15"/>
                    </a:lnTo>
                    <a:lnTo>
                      <a:pt x="10" y="15"/>
                    </a:lnTo>
                    <a:lnTo>
                      <a:pt x="10" y="2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68" name="Freeform 800"/>
              <p:cNvSpPr>
                <a:spLocks/>
              </p:cNvSpPr>
              <p:nvPr/>
            </p:nvSpPr>
            <p:spPr bwMode="auto">
              <a:xfrm>
                <a:off x="4929" y="228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69" name="Freeform 801"/>
              <p:cNvSpPr>
                <a:spLocks/>
              </p:cNvSpPr>
              <p:nvPr/>
            </p:nvSpPr>
            <p:spPr bwMode="auto">
              <a:xfrm>
                <a:off x="4092" y="2312"/>
                <a:ext cx="747" cy="140"/>
              </a:xfrm>
              <a:custGeom>
                <a:avLst/>
                <a:gdLst>
                  <a:gd name="T0" fmla="*/ 32 w 747"/>
                  <a:gd name="T1" fmla="*/ 4 h 140"/>
                  <a:gd name="T2" fmla="*/ 36 w 747"/>
                  <a:gd name="T3" fmla="*/ 2 h 140"/>
                  <a:gd name="T4" fmla="*/ 40 w 747"/>
                  <a:gd name="T5" fmla="*/ 4 h 140"/>
                  <a:gd name="T6" fmla="*/ 42 w 747"/>
                  <a:gd name="T7" fmla="*/ 4 h 140"/>
                  <a:gd name="T8" fmla="*/ 46 w 747"/>
                  <a:gd name="T9" fmla="*/ 0 h 140"/>
                  <a:gd name="T10" fmla="*/ 52 w 747"/>
                  <a:gd name="T11" fmla="*/ 0 h 140"/>
                  <a:gd name="T12" fmla="*/ 57 w 747"/>
                  <a:gd name="T13" fmla="*/ 4 h 140"/>
                  <a:gd name="T14" fmla="*/ 80 w 747"/>
                  <a:gd name="T15" fmla="*/ 4 h 140"/>
                  <a:gd name="T16" fmla="*/ 85 w 747"/>
                  <a:gd name="T17" fmla="*/ 2 h 140"/>
                  <a:gd name="T18" fmla="*/ 89 w 747"/>
                  <a:gd name="T19" fmla="*/ 4 h 140"/>
                  <a:gd name="T20" fmla="*/ 92 w 747"/>
                  <a:gd name="T21" fmla="*/ 4 h 140"/>
                  <a:gd name="T22" fmla="*/ 96 w 747"/>
                  <a:gd name="T23" fmla="*/ 1 h 140"/>
                  <a:gd name="T24" fmla="*/ 102 w 747"/>
                  <a:gd name="T25" fmla="*/ 1 h 140"/>
                  <a:gd name="T26" fmla="*/ 105 w 747"/>
                  <a:gd name="T27" fmla="*/ 6 h 140"/>
                  <a:gd name="T28" fmla="*/ 187 w 747"/>
                  <a:gd name="T29" fmla="*/ 3 h 140"/>
                  <a:gd name="T30" fmla="*/ 192 w 747"/>
                  <a:gd name="T31" fmla="*/ 2 h 140"/>
                  <a:gd name="T32" fmla="*/ 195 w 747"/>
                  <a:gd name="T33" fmla="*/ 6 h 140"/>
                  <a:gd name="T34" fmla="*/ 239 w 747"/>
                  <a:gd name="T35" fmla="*/ 3 h 140"/>
                  <a:gd name="T36" fmla="*/ 244 w 747"/>
                  <a:gd name="T37" fmla="*/ 2 h 140"/>
                  <a:gd name="T38" fmla="*/ 247 w 747"/>
                  <a:gd name="T39" fmla="*/ 6 h 140"/>
                  <a:gd name="T40" fmla="*/ 306 w 747"/>
                  <a:gd name="T41" fmla="*/ 3 h 140"/>
                  <a:gd name="T42" fmla="*/ 311 w 747"/>
                  <a:gd name="T43" fmla="*/ 2 h 140"/>
                  <a:gd name="T44" fmla="*/ 314 w 747"/>
                  <a:gd name="T45" fmla="*/ 6 h 140"/>
                  <a:gd name="T46" fmla="*/ 417 w 747"/>
                  <a:gd name="T47" fmla="*/ 3 h 140"/>
                  <a:gd name="T48" fmla="*/ 422 w 747"/>
                  <a:gd name="T49" fmla="*/ 2 h 140"/>
                  <a:gd name="T50" fmla="*/ 425 w 747"/>
                  <a:gd name="T51" fmla="*/ 6 h 140"/>
                  <a:gd name="T52" fmla="*/ 448 w 747"/>
                  <a:gd name="T53" fmla="*/ 3 h 140"/>
                  <a:gd name="T54" fmla="*/ 453 w 747"/>
                  <a:gd name="T55" fmla="*/ 2 h 140"/>
                  <a:gd name="T56" fmla="*/ 456 w 747"/>
                  <a:gd name="T57" fmla="*/ 6 h 140"/>
                  <a:gd name="T58" fmla="*/ 496 w 747"/>
                  <a:gd name="T59" fmla="*/ 3 h 140"/>
                  <a:gd name="T60" fmla="*/ 501 w 747"/>
                  <a:gd name="T61" fmla="*/ 2 h 140"/>
                  <a:gd name="T62" fmla="*/ 503 w 747"/>
                  <a:gd name="T63" fmla="*/ 6 h 140"/>
                  <a:gd name="T64" fmla="*/ 536 w 747"/>
                  <a:gd name="T65" fmla="*/ 3 h 140"/>
                  <a:gd name="T66" fmla="*/ 541 w 747"/>
                  <a:gd name="T67" fmla="*/ 2 h 140"/>
                  <a:gd name="T68" fmla="*/ 544 w 747"/>
                  <a:gd name="T69" fmla="*/ 6 h 140"/>
                  <a:gd name="T70" fmla="*/ 550 w 747"/>
                  <a:gd name="T71" fmla="*/ 3 h 140"/>
                  <a:gd name="T72" fmla="*/ 554 w 747"/>
                  <a:gd name="T73" fmla="*/ 2 h 140"/>
                  <a:gd name="T74" fmla="*/ 557 w 747"/>
                  <a:gd name="T75" fmla="*/ 6 h 140"/>
                  <a:gd name="T76" fmla="*/ 577 w 747"/>
                  <a:gd name="T77" fmla="*/ 3 h 140"/>
                  <a:gd name="T78" fmla="*/ 581 w 747"/>
                  <a:gd name="T79" fmla="*/ 2 h 140"/>
                  <a:gd name="T80" fmla="*/ 584 w 747"/>
                  <a:gd name="T81" fmla="*/ 6 h 140"/>
                  <a:gd name="T82" fmla="*/ 595 w 747"/>
                  <a:gd name="T83" fmla="*/ 3 h 140"/>
                  <a:gd name="T84" fmla="*/ 600 w 747"/>
                  <a:gd name="T85" fmla="*/ 2 h 140"/>
                  <a:gd name="T86" fmla="*/ 603 w 747"/>
                  <a:gd name="T87" fmla="*/ 6 h 140"/>
                  <a:gd name="T88" fmla="*/ 604 w 747"/>
                  <a:gd name="T89" fmla="*/ 3 h 140"/>
                  <a:gd name="T90" fmla="*/ 609 w 747"/>
                  <a:gd name="T91" fmla="*/ 2 h 140"/>
                  <a:gd name="T92" fmla="*/ 612 w 747"/>
                  <a:gd name="T93" fmla="*/ 6 h 140"/>
                  <a:gd name="T94" fmla="*/ 631 w 747"/>
                  <a:gd name="T95" fmla="*/ 3 h 140"/>
                  <a:gd name="T96" fmla="*/ 636 w 747"/>
                  <a:gd name="T97" fmla="*/ 2 h 140"/>
                  <a:gd name="T98" fmla="*/ 639 w 747"/>
                  <a:gd name="T99" fmla="*/ 6 h 140"/>
                  <a:gd name="T100" fmla="*/ 646 w 747"/>
                  <a:gd name="T101" fmla="*/ 3 h 140"/>
                  <a:gd name="T102" fmla="*/ 651 w 747"/>
                  <a:gd name="T103" fmla="*/ 2 h 140"/>
                  <a:gd name="T104" fmla="*/ 653 w 747"/>
                  <a:gd name="T105" fmla="*/ 6 h 140"/>
                  <a:gd name="T106" fmla="*/ 747 w 747"/>
                  <a:gd name="T107" fmla="*/ 140 h 14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747"/>
                  <a:gd name="T163" fmla="*/ 0 h 140"/>
                  <a:gd name="T164" fmla="*/ 747 w 747"/>
                  <a:gd name="T165" fmla="*/ 140 h 14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747" h="140">
                    <a:moveTo>
                      <a:pt x="0" y="6"/>
                    </a:moveTo>
                    <a:lnTo>
                      <a:pt x="32" y="6"/>
                    </a:lnTo>
                    <a:lnTo>
                      <a:pt x="32" y="4"/>
                    </a:lnTo>
                    <a:lnTo>
                      <a:pt x="33" y="3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39" y="3"/>
                    </a:lnTo>
                    <a:lnTo>
                      <a:pt x="40" y="4"/>
                    </a:lnTo>
                    <a:lnTo>
                      <a:pt x="41" y="6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3" y="2"/>
                    </a:lnTo>
                    <a:lnTo>
                      <a:pt x="44" y="1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4" y="1"/>
                    </a:lnTo>
                    <a:lnTo>
                      <a:pt x="56" y="2"/>
                    </a:lnTo>
                    <a:lnTo>
                      <a:pt x="57" y="4"/>
                    </a:lnTo>
                    <a:lnTo>
                      <a:pt x="57" y="6"/>
                    </a:lnTo>
                    <a:lnTo>
                      <a:pt x="80" y="6"/>
                    </a:lnTo>
                    <a:lnTo>
                      <a:pt x="80" y="4"/>
                    </a:lnTo>
                    <a:lnTo>
                      <a:pt x="81" y="3"/>
                    </a:lnTo>
                    <a:lnTo>
                      <a:pt x="83" y="2"/>
                    </a:lnTo>
                    <a:lnTo>
                      <a:pt x="85" y="2"/>
                    </a:lnTo>
                    <a:lnTo>
                      <a:pt x="86" y="2"/>
                    </a:lnTo>
                    <a:lnTo>
                      <a:pt x="88" y="3"/>
                    </a:lnTo>
                    <a:lnTo>
                      <a:pt x="89" y="4"/>
                    </a:lnTo>
                    <a:lnTo>
                      <a:pt x="89" y="6"/>
                    </a:lnTo>
                    <a:lnTo>
                      <a:pt x="91" y="6"/>
                    </a:lnTo>
                    <a:lnTo>
                      <a:pt x="92" y="4"/>
                    </a:lnTo>
                    <a:lnTo>
                      <a:pt x="93" y="2"/>
                    </a:lnTo>
                    <a:lnTo>
                      <a:pt x="94" y="1"/>
                    </a:lnTo>
                    <a:lnTo>
                      <a:pt x="96" y="1"/>
                    </a:lnTo>
                    <a:lnTo>
                      <a:pt x="98" y="0"/>
                    </a:lnTo>
                    <a:lnTo>
                      <a:pt x="100" y="1"/>
                    </a:lnTo>
                    <a:lnTo>
                      <a:pt x="102" y="1"/>
                    </a:lnTo>
                    <a:lnTo>
                      <a:pt x="104" y="2"/>
                    </a:lnTo>
                    <a:lnTo>
                      <a:pt x="104" y="4"/>
                    </a:lnTo>
                    <a:lnTo>
                      <a:pt x="105" y="6"/>
                    </a:lnTo>
                    <a:lnTo>
                      <a:pt x="186" y="6"/>
                    </a:lnTo>
                    <a:lnTo>
                      <a:pt x="186" y="4"/>
                    </a:lnTo>
                    <a:lnTo>
                      <a:pt x="187" y="3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3" y="3"/>
                    </a:lnTo>
                    <a:lnTo>
                      <a:pt x="194" y="4"/>
                    </a:lnTo>
                    <a:lnTo>
                      <a:pt x="195" y="6"/>
                    </a:lnTo>
                    <a:lnTo>
                      <a:pt x="238" y="6"/>
                    </a:lnTo>
                    <a:lnTo>
                      <a:pt x="238" y="4"/>
                    </a:lnTo>
                    <a:lnTo>
                      <a:pt x="239" y="3"/>
                    </a:lnTo>
                    <a:lnTo>
                      <a:pt x="240" y="2"/>
                    </a:lnTo>
                    <a:lnTo>
                      <a:pt x="242" y="2"/>
                    </a:lnTo>
                    <a:lnTo>
                      <a:pt x="244" y="2"/>
                    </a:lnTo>
                    <a:lnTo>
                      <a:pt x="245" y="3"/>
                    </a:lnTo>
                    <a:lnTo>
                      <a:pt x="246" y="4"/>
                    </a:lnTo>
                    <a:lnTo>
                      <a:pt x="247" y="6"/>
                    </a:lnTo>
                    <a:lnTo>
                      <a:pt x="305" y="6"/>
                    </a:lnTo>
                    <a:lnTo>
                      <a:pt x="305" y="4"/>
                    </a:lnTo>
                    <a:lnTo>
                      <a:pt x="306" y="3"/>
                    </a:lnTo>
                    <a:lnTo>
                      <a:pt x="307" y="2"/>
                    </a:lnTo>
                    <a:lnTo>
                      <a:pt x="309" y="2"/>
                    </a:lnTo>
                    <a:lnTo>
                      <a:pt x="311" y="2"/>
                    </a:lnTo>
                    <a:lnTo>
                      <a:pt x="312" y="3"/>
                    </a:lnTo>
                    <a:lnTo>
                      <a:pt x="313" y="4"/>
                    </a:lnTo>
                    <a:lnTo>
                      <a:pt x="314" y="6"/>
                    </a:lnTo>
                    <a:lnTo>
                      <a:pt x="416" y="6"/>
                    </a:lnTo>
                    <a:lnTo>
                      <a:pt x="416" y="4"/>
                    </a:lnTo>
                    <a:lnTo>
                      <a:pt x="417" y="3"/>
                    </a:lnTo>
                    <a:lnTo>
                      <a:pt x="419" y="2"/>
                    </a:lnTo>
                    <a:lnTo>
                      <a:pt x="420" y="2"/>
                    </a:lnTo>
                    <a:lnTo>
                      <a:pt x="422" y="2"/>
                    </a:lnTo>
                    <a:lnTo>
                      <a:pt x="423" y="3"/>
                    </a:lnTo>
                    <a:lnTo>
                      <a:pt x="424" y="4"/>
                    </a:lnTo>
                    <a:lnTo>
                      <a:pt x="425" y="6"/>
                    </a:lnTo>
                    <a:lnTo>
                      <a:pt x="447" y="6"/>
                    </a:lnTo>
                    <a:lnTo>
                      <a:pt x="447" y="4"/>
                    </a:lnTo>
                    <a:lnTo>
                      <a:pt x="448" y="3"/>
                    </a:lnTo>
                    <a:lnTo>
                      <a:pt x="450" y="2"/>
                    </a:lnTo>
                    <a:lnTo>
                      <a:pt x="451" y="2"/>
                    </a:lnTo>
                    <a:lnTo>
                      <a:pt x="453" y="2"/>
                    </a:lnTo>
                    <a:lnTo>
                      <a:pt x="455" y="3"/>
                    </a:lnTo>
                    <a:lnTo>
                      <a:pt x="456" y="4"/>
                    </a:lnTo>
                    <a:lnTo>
                      <a:pt x="456" y="6"/>
                    </a:lnTo>
                    <a:lnTo>
                      <a:pt x="494" y="6"/>
                    </a:lnTo>
                    <a:lnTo>
                      <a:pt x="495" y="4"/>
                    </a:lnTo>
                    <a:lnTo>
                      <a:pt x="496" y="3"/>
                    </a:lnTo>
                    <a:lnTo>
                      <a:pt x="497" y="2"/>
                    </a:lnTo>
                    <a:lnTo>
                      <a:pt x="499" y="2"/>
                    </a:lnTo>
                    <a:lnTo>
                      <a:pt x="501" y="2"/>
                    </a:lnTo>
                    <a:lnTo>
                      <a:pt x="502" y="3"/>
                    </a:lnTo>
                    <a:lnTo>
                      <a:pt x="503" y="4"/>
                    </a:lnTo>
                    <a:lnTo>
                      <a:pt x="503" y="6"/>
                    </a:lnTo>
                    <a:lnTo>
                      <a:pt x="535" y="6"/>
                    </a:lnTo>
                    <a:lnTo>
                      <a:pt x="535" y="4"/>
                    </a:lnTo>
                    <a:lnTo>
                      <a:pt x="536" y="3"/>
                    </a:lnTo>
                    <a:lnTo>
                      <a:pt x="538" y="2"/>
                    </a:lnTo>
                    <a:lnTo>
                      <a:pt x="539" y="2"/>
                    </a:lnTo>
                    <a:lnTo>
                      <a:pt x="541" y="2"/>
                    </a:lnTo>
                    <a:lnTo>
                      <a:pt x="542" y="3"/>
                    </a:lnTo>
                    <a:lnTo>
                      <a:pt x="543" y="4"/>
                    </a:lnTo>
                    <a:lnTo>
                      <a:pt x="544" y="6"/>
                    </a:lnTo>
                    <a:lnTo>
                      <a:pt x="548" y="6"/>
                    </a:lnTo>
                    <a:lnTo>
                      <a:pt x="549" y="4"/>
                    </a:lnTo>
                    <a:lnTo>
                      <a:pt x="550" y="3"/>
                    </a:lnTo>
                    <a:lnTo>
                      <a:pt x="551" y="2"/>
                    </a:lnTo>
                    <a:lnTo>
                      <a:pt x="553" y="2"/>
                    </a:lnTo>
                    <a:lnTo>
                      <a:pt x="554" y="2"/>
                    </a:lnTo>
                    <a:lnTo>
                      <a:pt x="556" y="3"/>
                    </a:lnTo>
                    <a:lnTo>
                      <a:pt x="557" y="4"/>
                    </a:lnTo>
                    <a:lnTo>
                      <a:pt x="557" y="6"/>
                    </a:lnTo>
                    <a:lnTo>
                      <a:pt x="575" y="6"/>
                    </a:lnTo>
                    <a:lnTo>
                      <a:pt x="576" y="4"/>
                    </a:lnTo>
                    <a:lnTo>
                      <a:pt x="577" y="3"/>
                    </a:lnTo>
                    <a:lnTo>
                      <a:pt x="578" y="2"/>
                    </a:lnTo>
                    <a:lnTo>
                      <a:pt x="580" y="2"/>
                    </a:lnTo>
                    <a:lnTo>
                      <a:pt x="581" y="2"/>
                    </a:lnTo>
                    <a:lnTo>
                      <a:pt x="583" y="3"/>
                    </a:lnTo>
                    <a:lnTo>
                      <a:pt x="584" y="4"/>
                    </a:lnTo>
                    <a:lnTo>
                      <a:pt x="584" y="6"/>
                    </a:lnTo>
                    <a:lnTo>
                      <a:pt x="594" y="6"/>
                    </a:lnTo>
                    <a:lnTo>
                      <a:pt x="594" y="4"/>
                    </a:lnTo>
                    <a:lnTo>
                      <a:pt x="595" y="3"/>
                    </a:lnTo>
                    <a:lnTo>
                      <a:pt x="597" y="2"/>
                    </a:lnTo>
                    <a:lnTo>
                      <a:pt x="598" y="2"/>
                    </a:lnTo>
                    <a:lnTo>
                      <a:pt x="600" y="2"/>
                    </a:lnTo>
                    <a:lnTo>
                      <a:pt x="601" y="3"/>
                    </a:lnTo>
                    <a:lnTo>
                      <a:pt x="603" y="4"/>
                    </a:lnTo>
                    <a:lnTo>
                      <a:pt x="603" y="6"/>
                    </a:lnTo>
                    <a:lnTo>
                      <a:pt x="603" y="4"/>
                    </a:lnTo>
                    <a:lnTo>
                      <a:pt x="604" y="3"/>
                    </a:lnTo>
                    <a:lnTo>
                      <a:pt x="606" y="2"/>
                    </a:lnTo>
                    <a:lnTo>
                      <a:pt x="607" y="2"/>
                    </a:lnTo>
                    <a:lnTo>
                      <a:pt x="609" y="2"/>
                    </a:lnTo>
                    <a:lnTo>
                      <a:pt x="611" y="3"/>
                    </a:lnTo>
                    <a:lnTo>
                      <a:pt x="612" y="4"/>
                    </a:lnTo>
                    <a:lnTo>
                      <a:pt x="612" y="6"/>
                    </a:lnTo>
                    <a:lnTo>
                      <a:pt x="630" y="6"/>
                    </a:lnTo>
                    <a:lnTo>
                      <a:pt x="630" y="4"/>
                    </a:lnTo>
                    <a:lnTo>
                      <a:pt x="631" y="3"/>
                    </a:lnTo>
                    <a:lnTo>
                      <a:pt x="633" y="2"/>
                    </a:lnTo>
                    <a:lnTo>
                      <a:pt x="635" y="2"/>
                    </a:lnTo>
                    <a:lnTo>
                      <a:pt x="636" y="2"/>
                    </a:lnTo>
                    <a:lnTo>
                      <a:pt x="638" y="3"/>
                    </a:lnTo>
                    <a:lnTo>
                      <a:pt x="639" y="4"/>
                    </a:lnTo>
                    <a:lnTo>
                      <a:pt x="639" y="6"/>
                    </a:lnTo>
                    <a:lnTo>
                      <a:pt x="644" y="6"/>
                    </a:lnTo>
                    <a:lnTo>
                      <a:pt x="645" y="4"/>
                    </a:lnTo>
                    <a:lnTo>
                      <a:pt x="646" y="3"/>
                    </a:lnTo>
                    <a:lnTo>
                      <a:pt x="647" y="2"/>
                    </a:lnTo>
                    <a:lnTo>
                      <a:pt x="649" y="2"/>
                    </a:lnTo>
                    <a:lnTo>
                      <a:pt x="651" y="2"/>
                    </a:lnTo>
                    <a:lnTo>
                      <a:pt x="652" y="3"/>
                    </a:lnTo>
                    <a:lnTo>
                      <a:pt x="653" y="4"/>
                    </a:lnTo>
                    <a:lnTo>
                      <a:pt x="653" y="6"/>
                    </a:lnTo>
                    <a:lnTo>
                      <a:pt x="722" y="6"/>
                    </a:lnTo>
                    <a:lnTo>
                      <a:pt x="722" y="140"/>
                    </a:lnTo>
                    <a:lnTo>
                      <a:pt x="747" y="14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0" name="Freeform 802"/>
              <p:cNvSpPr>
                <a:spLocks/>
              </p:cNvSpPr>
              <p:nvPr/>
            </p:nvSpPr>
            <p:spPr bwMode="auto">
              <a:xfrm>
                <a:off x="4838" y="2447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1" name="Freeform 803"/>
              <p:cNvSpPr>
                <a:spLocks/>
              </p:cNvSpPr>
              <p:nvPr/>
            </p:nvSpPr>
            <p:spPr bwMode="auto">
              <a:xfrm>
                <a:off x="4045" y="2344"/>
                <a:ext cx="12" cy="155"/>
              </a:xfrm>
              <a:custGeom>
                <a:avLst/>
                <a:gdLst>
                  <a:gd name="T0" fmla="*/ 0 w 12"/>
                  <a:gd name="T1" fmla="*/ 0 h 155"/>
                  <a:gd name="T2" fmla="*/ 0 w 12"/>
                  <a:gd name="T3" fmla="*/ 4 h 155"/>
                  <a:gd name="T4" fmla="*/ 12 w 12"/>
                  <a:gd name="T5" fmla="*/ 4 h 155"/>
                  <a:gd name="T6" fmla="*/ 12 w 12"/>
                  <a:gd name="T7" fmla="*/ 155 h 1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55"/>
                  <a:gd name="T14" fmla="*/ 12 w 12"/>
                  <a:gd name="T15" fmla="*/ 155 h 1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55">
                    <a:moveTo>
                      <a:pt x="0" y="0"/>
                    </a:moveTo>
                    <a:lnTo>
                      <a:pt x="0" y="4"/>
                    </a:lnTo>
                    <a:lnTo>
                      <a:pt x="12" y="4"/>
                    </a:lnTo>
                    <a:lnTo>
                      <a:pt x="12" y="15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2" name="Freeform 804"/>
              <p:cNvSpPr>
                <a:spLocks/>
              </p:cNvSpPr>
              <p:nvPr/>
            </p:nvSpPr>
            <p:spPr bwMode="auto">
              <a:xfrm>
                <a:off x="4040" y="2336"/>
                <a:ext cx="11" cy="9"/>
              </a:xfrm>
              <a:custGeom>
                <a:avLst/>
                <a:gdLst>
                  <a:gd name="T0" fmla="*/ 0 w 11"/>
                  <a:gd name="T1" fmla="*/ 9 h 9"/>
                  <a:gd name="T2" fmla="*/ 5 w 11"/>
                  <a:gd name="T3" fmla="*/ 0 h 9"/>
                  <a:gd name="T4" fmla="*/ 11 w 11"/>
                  <a:gd name="T5" fmla="*/ 9 h 9"/>
                  <a:gd name="T6" fmla="*/ 8 w 11"/>
                  <a:gd name="T7" fmla="*/ 9 h 9"/>
                  <a:gd name="T8" fmla="*/ 5 w 11"/>
                  <a:gd name="T9" fmla="*/ 9 h 9"/>
                  <a:gd name="T10" fmla="*/ 3 w 11"/>
                  <a:gd name="T11" fmla="*/ 9 h 9"/>
                  <a:gd name="T12" fmla="*/ 0 w 11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9"/>
                  <a:gd name="T23" fmla="*/ 11 w 11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9">
                    <a:moveTo>
                      <a:pt x="0" y="9"/>
                    </a:moveTo>
                    <a:lnTo>
                      <a:pt x="5" y="0"/>
                    </a:lnTo>
                    <a:lnTo>
                      <a:pt x="11" y="9"/>
                    </a:lnTo>
                    <a:lnTo>
                      <a:pt x="8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3" name="Freeform 805"/>
              <p:cNvSpPr>
                <a:spLocks/>
              </p:cNvSpPr>
              <p:nvPr/>
            </p:nvSpPr>
            <p:spPr bwMode="auto">
              <a:xfrm>
                <a:off x="2067" y="2325"/>
                <a:ext cx="1827" cy="782"/>
              </a:xfrm>
              <a:custGeom>
                <a:avLst/>
                <a:gdLst>
                  <a:gd name="T0" fmla="*/ 1816 w 1827"/>
                  <a:gd name="T1" fmla="*/ 0 h 782"/>
                  <a:gd name="T2" fmla="*/ 1750 w 1827"/>
                  <a:gd name="T3" fmla="*/ 677 h 782"/>
                  <a:gd name="T4" fmla="*/ 1749 w 1827"/>
                  <a:gd name="T5" fmla="*/ 675 h 782"/>
                  <a:gd name="T6" fmla="*/ 1745 w 1827"/>
                  <a:gd name="T7" fmla="*/ 674 h 782"/>
                  <a:gd name="T8" fmla="*/ 1742 w 1827"/>
                  <a:gd name="T9" fmla="*/ 675 h 782"/>
                  <a:gd name="T10" fmla="*/ 1741 w 1827"/>
                  <a:gd name="T11" fmla="*/ 677 h 782"/>
                  <a:gd name="T12" fmla="*/ 1467 w 1827"/>
                  <a:gd name="T13" fmla="*/ 676 h 782"/>
                  <a:gd name="T14" fmla="*/ 1465 w 1827"/>
                  <a:gd name="T15" fmla="*/ 673 h 782"/>
                  <a:gd name="T16" fmla="*/ 1461 w 1827"/>
                  <a:gd name="T17" fmla="*/ 672 h 782"/>
                  <a:gd name="T18" fmla="*/ 1457 w 1827"/>
                  <a:gd name="T19" fmla="*/ 673 h 782"/>
                  <a:gd name="T20" fmla="*/ 1454 w 1827"/>
                  <a:gd name="T21" fmla="*/ 676 h 782"/>
                  <a:gd name="T22" fmla="*/ 1306 w 1827"/>
                  <a:gd name="T23" fmla="*/ 677 h 782"/>
                  <a:gd name="T24" fmla="*/ 1304 w 1827"/>
                  <a:gd name="T25" fmla="*/ 675 h 782"/>
                  <a:gd name="T26" fmla="*/ 1301 w 1827"/>
                  <a:gd name="T27" fmla="*/ 674 h 782"/>
                  <a:gd name="T28" fmla="*/ 1298 w 1827"/>
                  <a:gd name="T29" fmla="*/ 675 h 782"/>
                  <a:gd name="T30" fmla="*/ 1297 w 1827"/>
                  <a:gd name="T31" fmla="*/ 677 h 782"/>
                  <a:gd name="T32" fmla="*/ 934 w 1827"/>
                  <a:gd name="T33" fmla="*/ 676 h 782"/>
                  <a:gd name="T34" fmla="*/ 931 w 1827"/>
                  <a:gd name="T35" fmla="*/ 674 h 782"/>
                  <a:gd name="T36" fmla="*/ 928 w 1827"/>
                  <a:gd name="T37" fmla="*/ 674 h 782"/>
                  <a:gd name="T38" fmla="*/ 926 w 1827"/>
                  <a:gd name="T39" fmla="*/ 676 h 782"/>
                  <a:gd name="T40" fmla="*/ 682 w 1827"/>
                  <a:gd name="T41" fmla="*/ 677 h 782"/>
                  <a:gd name="T42" fmla="*/ 681 w 1827"/>
                  <a:gd name="T43" fmla="*/ 675 h 782"/>
                  <a:gd name="T44" fmla="*/ 678 w 1827"/>
                  <a:gd name="T45" fmla="*/ 674 h 782"/>
                  <a:gd name="T46" fmla="*/ 674 w 1827"/>
                  <a:gd name="T47" fmla="*/ 675 h 782"/>
                  <a:gd name="T48" fmla="*/ 673 w 1827"/>
                  <a:gd name="T49" fmla="*/ 677 h 782"/>
                  <a:gd name="T50" fmla="*/ 628 w 1827"/>
                  <a:gd name="T51" fmla="*/ 676 h 782"/>
                  <a:gd name="T52" fmla="*/ 625 w 1827"/>
                  <a:gd name="T53" fmla="*/ 674 h 782"/>
                  <a:gd name="T54" fmla="*/ 622 w 1827"/>
                  <a:gd name="T55" fmla="*/ 674 h 782"/>
                  <a:gd name="T56" fmla="*/ 619 w 1827"/>
                  <a:gd name="T57" fmla="*/ 676 h 782"/>
                  <a:gd name="T58" fmla="*/ 576 w 1827"/>
                  <a:gd name="T59" fmla="*/ 677 h 782"/>
                  <a:gd name="T60" fmla="*/ 575 w 1827"/>
                  <a:gd name="T61" fmla="*/ 675 h 782"/>
                  <a:gd name="T62" fmla="*/ 572 w 1827"/>
                  <a:gd name="T63" fmla="*/ 674 h 782"/>
                  <a:gd name="T64" fmla="*/ 569 w 1827"/>
                  <a:gd name="T65" fmla="*/ 675 h 782"/>
                  <a:gd name="T66" fmla="*/ 567 w 1827"/>
                  <a:gd name="T67" fmla="*/ 677 h 782"/>
                  <a:gd name="T68" fmla="*/ 526 w 1827"/>
                  <a:gd name="T69" fmla="*/ 782 h 782"/>
                  <a:gd name="T70" fmla="*/ 483 w 1827"/>
                  <a:gd name="T71" fmla="*/ 780 h 782"/>
                  <a:gd name="T72" fmla="*/ 481 w 1827"/>
                  <a:gd name="T73" fmla="*/ 779 h 782"/>
                  <a:gd name="T74" fmla="*/ 477 w 1827"/>
                  <a:gd name="T75" fmla="*/ 779 h 782"/>
                  <a:gd name="T76" fmla="*/ 475 w 1827"/>
                  <a:gd name="T77" fmla="*/ 780 h 782"/>
                  <a:gd name="T78" fmla="*/ 306 w 1827"/>
                  <a:gd name="T79" fmla="*/ 782 h 782"/>
                  <a:gd name="T80" fmla="*/ 305 w 1827"/>
                  <a:gd name="T81" fmla="*/ 779 h 782"/>
                  <a:gd name="T82" fmla="*/ 301 w 1827"/>
                  <a:gd name="T83" fmla="*/ 778 h 782"/>
                  <a:gd name="T84" fmla="*/ 298 w 1827"/>
                  <a:gd name="T85" fmla="*/ 779 h 782"/>
                  <a:gd name="T86" fmla="*/ 297 w 1827"/>
                  <a:gd name="T87" fmla="*/ 782 h 782"/>
                  <a:gd name="T88" fmla="*/ 154 w 1827"/>
                  <a:gd name="T89" fmla="*/ 780 h 782"/>
                  <a:gd name="T90" fmla="*/ 152 w 1827"/>
                  <a:gd name="T91" fmla="*/ 779 h 782"/>
                  <a:gd name="T92" fmla="*/ 148 w 1827"/>
                  <a:gd name="T93" fmla="*/ 779 h 782"/>
                  <a:gd name="T94" fmla="*/ 146 w 1827"/>
                  <a:gd name="T95" fmla="*/ 780 h 782"/>
                  <a:gd name="T96" fmla="*/ 83 w 1827"/>
                  <a:gd name="T97" fmla="*/ 782 h 782"/>
                  <a:gd name="T98" fmla="*/ 82 w 1827"/>
                  <a:gd name="T99" fmla="*/ 779 h 782"/>
                  <a:gd name="T100" fmla="*/ 79 w 1827"/>
                  <a:gd name="T101" fmla="*/ 778 h 782"/>
                  <a:gd name="T102" fmla="*/ 75 w 1827"/>
                  <a:gd name="T103" fmla="*/ 779 h 782"/>
                  <a:gd name="T104" fmla="*/ 74 w 1827"/>
                  <a:gd name="T105" fmla="*/ 782 h 782"/>
                  <a:gd name="T106" fmla="*/ 0 w 1827"/>
                  <a:gd name="T107" fmla="*/ 772 h 78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827"/>
                  <a:gd name="T163" fmla="*/ 0 h 782"/>
                  <a:gd name="T164" fmla="*/ 1827 w 1827"/>
                  <a:gd name="T165" fmla="*/ 782 h 78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827" h="782">
                    <a:moveTo>
                      <a:pt x="1827" y="0"/>
                    </a:moveTo>
                    <a:lnTo>
                      <a:pt x="1816" y="0"/>
                    </a:lnTo>
                    <a:lnTo>
                      <a:pt x="1816" y="677"/>
                    </a:lnTo>
                    <a:lnTo>
                      <a:pt x="1750" y="677"/>
                    </a:lnTo>
                    <a:lnTo>
                      <a:pt x="1749" y="676"/>
                    </a:lnTo>
                    <a:lnTo>
                      <a:pt x="1749" y="675"/>
                    </a:lnTo>
                    <a:lnTo>
                      <a:pt x="1747" y="674"/>
                    </a:lnTo>
                    <a:lnTo>
                      <a:pt x="1745" y="674"/>
                    </a:lnTo>
                    <a:lnTo>
                      <a:pt x="1744" y="674"/>
                    </a:lnTo>
                    <a:lnTo>
                      <a:pt x="1742" y="675"/>
                    </a:lnTo>
                    <a:lnTo>
                      <a:pt x="1741" y="676"/>
                    </a:lnTo>
                    <a:lnTo>
                      <a:pt x="1741" y="677"/>
                    </a:lnTo>
                    <a:lnTo>
                      <a:pt x="1468" y="677"/>
                    </a:lnTo>
                    <a:lnTo>
                      <a:pt x="1467" y="676"/>
                    </a:lnTo>
                    <a:lnTo>
                      <a:pt x="1466" y="674"/>
                    </a:lnTo>
                    <a:lnTo>
                      <a:pt x="1465" y="673"/>
                    </a:lnTo>
                    <a:lnTo>
                      <a:pt x="1463" y="672"/>
                    </a:lnTo>
                    <a:lnTo>
                      <a:pt x="1461" y="672"/>
                    </a:lnTo>
                    <a:lnTo>
                      <a:pt x="1459" y="672"/>
                    </a:lnTo>
                    <a:lnTo>
                      <a:pt x="1457" y="673"/>
                    </a:lnTo>
                    <a:lnTo>
                      <a:pt x="1455" y="674"/>
                    </a:lnTo>
                    <a:lnTo>
                      <a:pt x="1454" y="676"/>
                    </a:lnTo>
                    <a:lnTo>
                      <a:pt x="1454" y="677"/>
                    </a:lnTo>
                    <a:lnTo>
                      <a:pt x="1306" y="677"/>
                    </a:lnTo>
                    <a:lnTo>
                      <a:pt x="1305" y="676"/>
                    </a:lnTo>
                    <a:lnTo>
                      <a:pt x="1304" y="675"/>
                    </a:lnTo>
                    <a:lnTo>
                      <a:pt x="1303" y="674"/>
                    </a:lnTo>
                    <a:lnTo>
                      <a:pt x="1301" y="674"/>
                    </a:lnTo>
                    <a:lnTo>
                      <a:pt x="1300" y="674"/>
                    </a:lnTo>
                    <a:lnTo>
                      <a:pt x="1298" y="675"/>
                    </a:lnTo>
                    <a:lnTo>
                      <a:pt x="1297" y="676"/>
                    </a:lnTo>
                    <a:lnTo>
                      <a:pt x="1297" y="677"/>
                    </a:lnTo>
                    <a:lnTo>
                      <a:pt x="934" y="677"/>
                    </a:lnTo>
                    <a:lnTo>
                      <a:pt x="934" y="676"/>
                    </a:lnTo>
                    <a:lnTo>
                      <a:pt x="933" y="675"/>
                    </a:lnTo>
                    <a:lnTo>
                      <a:pt x="931" y="674"/>
                    </a:lnTo>
                    <a:lnTo>
                      <a:pt x="930" y="674"/>
                    </a:lnTo>
                    <a:lnTo>
                      <a:pt x="928" y="674"/>
                    </a:lnTo>
                    <a:lnTo>
                      <a:pt x="926" y="675"/>
                    </a:lnTo>
                    <a:lnTo>
                      <a:pt x="926" y="676"/>
                    </a:lnTo>
                    <a:lnTo>
                      <a:pt x="925" y="677"/>
                    </a:lnTo>
                    <a:lnTo>
                      <a:pt x="682" y="677"/>
                    </a:lnTo>
                    <a:lnTo>
                      <a:pt x="682" y="676"/>
                    </a:lnTo>
                    <a:lnTo>
                      <a:pt x="681" y="675"/>
                    </a:lnTo>
                    <a:lnTo>
                      <a:pt x="679" y="674"/>
                    </a:lnTo>
                    <a:lnTo>
                      <a:pt x="678" y="674"/>
                    </a:lnTo>
                    <a:lnTo>
                      <a:pt x="676" y="674"/>
                    </a:lnTo>
                    <a:lnTo>
                      <a:pt x="674" y="675"/>
                    </a:lnTo>
                    <a:lnTo>
                      <a:pt x="673" y="676"/>
                    </a:lnTo>
                    <a:lnTo>
                      <a:pt x="673" y="677"/>
                    </a:lnTo>
                    <a:lnTo>
                      <a:pt x="628" y="677"/>
                    </a:lnTo>
                    <a:lnTo>
                      <a:pt x="628" y="676"/>
                    </a:lnTo>
                    <a:lnTo>
                      <a:pt x="627" y="675"/>
                    </a:lnTo>
                    <a:lnTo>
                      <a:pt x="625" y="674"/>
                    </a:lnTo>
                    <a:lnTo>
                      <a:pt x="624" y="674"/>
                    </a:lnTo>
                    <a:lnTo>
                      <a:pt x="622" y="674"/>
                    </a:lnTo>
                    <a:lnTo>
                      <a:pt x="620" y="675"/>
                    </a:lnTo>
                    <a:lnTo>
                      <a:pt x="619" y="676"/>
                    </a:lnTo>
                    <a:lnTo>
                      <a:pt x="619" y="677"/>
                    </a:lnTo>
                    <a:lnTo>
                      <a:pt x="576" y="677"/>
                    </a:lnTo>
                    <a:lnTo>
                      <a:pt x="576" y="676"/>
                    </a:lnTo>
                    <a:lnTo>
                      <a:pt x="575" y="675"/>
                    </a:lnTo>
                    <a:lnTo>
                      <a:pt x="573" y="674"/>
                    </a:lnTo>
                    <a:lnTo>
                      <a:pt x="572" y="674"/>
                    </a:lnTo>
                    <a:lnTo>
                      <a:pt x="570" y="674"/>
                    </a:lnTo>
                    <a:lnTo>
                      <a:pt x="569" y="675"/>
                    </a:lnTo>
                    <a:lnTo>
                      <a:pt x="568" y="676"/>
                    </a:lnTo>
                    <a:lnTo>
                      <a:pt x="567" y="677"/>
                    </a:lnTo>
                    <a:lnTo>
                      <a:pt x="526" y="677"/>
                    </a:lnTo>
                    <a:lnTo>
                      <a:pt x="526" y="782"/>
                    </a:lnTo>
                    <a:lnTo>
                      <a:pt x="483" y="782"/>
                    </a:lnTo>
                    <a:lnTo>
                      <a:pt x="483" y="780"/>
                    </a:lnTo>
                    <a:lnTo>
                      <a:pt x="482" y="779"/>
                    </a:lnTo>
                    <a:lnTo>
                      <a:pt x="481" y="779"/>
                    </a:lnTo>
                    <a:lnTo>
                      <a:pt x="479" y="778"/>
                    </a:lnTo>
                    <a:lnTo>
                      <a:pt x="477" y="779"/>
                    </a:lnTo>
                    <a:lnTo>
                      <a:pt x="476" y="779"/>
                    </a:lnTo>
                    <a:lnTo>
                      <a:pt x="475" y="780"/>
                    </a:lnTo>
                    <a:lnTo>
                      <a:pt x="474" y="782"/>
                    </a:lnTo>
                    <a:lnTo>
                      <a:pt x="306" y="782"/>
                    </a:lnTo>
                    <a:lnTo>
                      <a:pt x="306" y="780"/>
                    </a:lnTo>
                    <a:lnTo>
                      <a:pt x="305" y="779"/>
                    </a:lnTo>
                    <a:lnTo>
                      <a:pt x="303" y="779"/>
                    </a:lnTo>
                    <a:lnTo>
                      <a:pt x="301" y="778"/>
                    </a:lnTo>
                    <a:lnTo>
                      <a:pt x="300" y="779"/>
                    </a:lnTo>
                    <a:lnTo>
                      <a:pt x="298" y="779"/>
                    </a:lnTo>
                    <a:lnTo>
                      <a:pt x="297" y="780"/>
                    </a:lnTo>
                    <a:lnTo>
                      <a:pt x="297" y="782"/>
                    </a:lnTo>
                    <a:lnTo>
                      <a:pt x="155" y="782"/>
                    </a:lnTo>
                    <a:lnTo>
                      <a:pt x="154" y="780"/>
                    </a:lnTo>
                    <a:lnTo>
                      <a:pt x="153" y="779"/>
                    </a:lnTo>
                    <a:lnTo>
                      <a:pt x="152" y="779"/>
                    </a:lnTo>
                    <a:lnTo>
                      <a:pt x="150" y="778"/>
                    </a:lnTo>
                    <a:lnTo>
                      <a:pt x="148" y="779"/>
                    </a:lnTo>
                    <a:lnTo>
                      <a:pt x="147" y="779"/>
                    </a:lnTo>
                    <a:lnTo>
                      <a:pt x="146" y="780"/>
                    </a:lnTo>
                    <a:lnTo>
                      <a:pt x="146" y="782"/>
                    </a:lnTo>
                    <a:lnTo>
                      <a:pt x="83" y="782"/>
                    </a:lnTo>
                    <a:lnTo>
                      <a:pt x="83" y="780"/>
                    </a:lnTo>
                    <a:lnTo>
                      <a:pt x="82" y="779"/>
                    </a:lnTo>
                    <a:lnTo>
                      <a:pt x="80" y="779"/>
                    </a:lnTo>
                    <a:lnTo>
                      <a:pt x="79" y="778"/>
                    </a:lnTo>
                    <a:lnTo>
                      <a:pt x="77" y="779"/>
                    </a:lnTo>
                    <a:lnTo>
                      <a:pt x="75" y="779"/>
                    </a:lnTo>
                    <a:lnTo>
                      <a:pt x="75" y="780"/>
                    </a:lnTo>
                    <a:lnTo>
                      <a:pt x="74" y="782"/>
                    </a:lnTo>
                    <a:lnTo>
                      <a:pt x="0" y="782"/>
                    </a:lnTo>
                    <a:lnTo>
                      <a:pt x="0" y="772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4" name="Freeform 806"/>
              <p:cNvSpPr>
                <a:spLocks/>
              </p:cNvSpPr>
              <p:nvPr/>
            </p:nvSpPr>
            <p:spPr bwMode="auto">
              <a:xfrm>
                <a:off x="3893" y="2323"/>
                <a:ext cx="9" cy="5"/>
              </a:xfrm>
              <a:custGeom>
                <a:avLst/>
                <a:gdLst>
                  <a:gd name="T0" fmla="*/ 1 w 9"/>
                  <a:gd name="T1" fmla="*/ 0 h 5"/>
                  <a:gd name="T2" fmla="*/ 9 w 9"/>
                  <a:gd name="T3" fmla="*/ 2 h 5"/>
                  <a:gd name="T4" fmla="*/ 1 w 9"/>
                  <a:gd name="T5" fmla="*/ 5 h 5"/>
                  <a:gd name="T6" fmla="*/ 1 w 9"/>
                  <a:gd name="T7" fmla="*/ 4 h 5"/>
                  <a:gd name="T8" fmla="*/ 0 w 9"/>
                  <a:gd name="T9" fmla="*/ 2 h 5"/>
                  <a:gd name="T10" fmla="*/ 1 w 9"/>
                  <a:gd name="T11" fmla="*/ 1 h 5"/>
                  <a:gd name="T12" fmla="*/ 1 w 9"/>
                  <a:gd name="T13" fmla="*/ 0 h 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5"/>
                  <a:gd name="T23" fmla="*/ 9 w 9"/>
                  <a:gd name="T24" fmla="*/ 5 h 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5">
                    <a:moveTo>
                      <a:pt x="1" y="0"/>
                    </a:moveTo>
                    <a:lnTo>
                      <a:pt x="9" y="2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5" name="Freeform 807"/>
              <p:cNvSpPr>
                <a:spLocks/>
              </p:cNvSpPr>
              <p:nvPr/>
            </p:nvSpPr>
            <p:spPr bwMode="auto">
              <a:xfrm>
                <a:off x="2063" y="3091"/>
                <a:ext cx="8" cy="6"/>
              </a:xfrm>
              <a:custGeom>
                <a:avLst/>
                <a:gdLst>
                  <a:gd name="T0" fmla="*/ 0 w 8"/>
                  <a:gd name="T1" fmla="*/ 6 h 6"/>
                  <a:gd name="T2" fmla="*/ 4 w 8"/>
                  <a:gd name="T3" fmla="*/ 0 h 6"/>
                  <a:gd name="T4" fmla="*/ 8 w 8"/>
                  <a:gd name="T5" fmla="*/ 6 h 6"/>
                  <a:gd name="T6" fmla="*/ 6 w 8"/>
                  <a:gd name="T7" fmla="*/ 6 h 6"/>
                  <a:gd name="T8" fmla="*/ 4 w 8"/>
                  <a:gd name="T9" fmla="*/ 6 h 6"/>
                  <a:gd name="T10" fmla="*/ 2 w 8"/>
                  <a:gd name="T11" fmla="*/ 6 h 6"/>
                  <a:gd name="T12" fmla="*/ 0 w 8"/>
                  <a:gd name="T13" fmla="*/ 6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"/>
                  <a:gd name="T22" fmla="*/ 0 h 6"/>
                  <a:gd name="T23" fmla="*/ 8 w 8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" h="6">
                    <a:moveTo>
                      <a:pt x="0" y="6"/>
                    </a:moveTo>
                    <a:lnTo>
                      <a:pt x="4" y="0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6" name="Freeform 808"/>
              <p:cNvSpPr>
                <a:spLocks/>
              </p:cNvSpPr>
              <p:nvPr/>
            </p:nvSpPr>
            <p:spPr bwMode="auto">
              <a:xfrm>
                <a:off x="3754" y="1352"/>
                <a:ext cx="358" cy="907"/>
              </a:xfrm>
              <a:custGeom>
                <a:avLst/>
                <a:gdLst>
                  <a:gd name="T0" fmla="*/ 16 w 358"/>
                  <a:gd name="T1" fmla="*/ 3 h 907"/>
                  <a:gd name="T2" fmla="*/ 17 w 358"/>
                  <a:gd name="T3" fmla="*/ 0 h 907"/>
                  <a:gd name="T4" fmla="*/ 21 w 358"/>
                  <a:gd name="T5" fmla="*/ 0 h 907"/>
                  <a:gd name="T6" fmla="*/ 24 w 358"/>
                  <a:gd name="T7" fmla="*/ 0 h 907"/>
                  <a:gd name="T8" fmla="*/ 25 w 358"/>
                  <a:gd name="T9" fmla="*/ 3 h 907"/>
                  <a:gd name="T10" fmla="*/ 38 w 358"/>
                  <a:gd name="T11" fmla="*/ 507 h 907"/>
                  <a:gd name="T12" fmla="*/ 68 w 358"/>
                  <a:gd name="T13" fmla="*/ 505 h 907"/>
                  <a:gd name="T14" fmla="*/ 71 w 358"/>
                  <a:gd name="T15" fmla="*/ 504 h 907"/>
                  <a:gd name="T16" fmla="*/ 74 w 358"/>
                  <a:gd name="T17" fmla="*/ 504 h 907"/>
                  <a:gd name="T18" fmla="*/ 77 w 358"/>
                  <a:gd name="T19" fmla="*/ 505 h 907"/>
                  <a:gd name="T20" fmla="*/ 86 w 358"/>
                  <a:gd name="T21" fmla="*/ 507 h 907"/>
                  <a:gd name="T22" fmla="*/ 87 w 358"/>
                  <a:gd name="T23" fmla="*/ 503 h 907"/>
                  <a:gd name="T24" fmla="*/ 91 w 358"/>
                  <a:gd name="T25" fmla="*/ 501 h 907"/>
                  <a:gd name="T26" fmla="*/ 96 w 358"/>
                  <a:gd name="T27" fmla="*/ 500 h 907"/>
                  <a:gd name="T28" fmla="*/ 100 w 358"/>
                  <a:gd name="T29" fmla="*/ 502 h 907"/>
                  <a:gd name="T30" fmla="*/ 102 w 358"/>
                  <a:gd name="T31" fmla="*/ 505 h 907"/>
                  <a:gd name="T32" fmla="*/ 106 w 358"/>
                  <a:gd name="T33" fmla="*/ 507 h 907"/>
                  <a:gd name="T34" fmla="*/ 107 w 358"/>
                  <a:gd name="T35" fmla="*/ 504 h 907"/>
                  <a:gd name="T36" fmla="*/ 111 w 358"/>
                  <a:gd name="T37" fmla="*/ 503 h 907"/>
                  <a:gd name="T38" fmla="*/ 114 w 358"/>
                  <a:gd name="T39" fmla="*/ 504 h 907"/>
                  <a:gd name="T40" fmla="*/ 115 w 358"/>
                  <a:gd name="T41" fmla="*/ 507 h 907"/>
                  <a:gd name="T42" fmla="*/ 121 w 358"/>
                  <a:gd name="T43" fmla="*/ 505 h 907"/>
                  <a:gd name="T44" fmla="*/ 123 w 358"/>
                  <a:gd name="T45" fmla="*/ 504 h 907"/>
                  <a:gd name="T46" fmla="*/ 127 w 358"/>
                  <a:gd name="T47" fmla="*/ 504 h 907"/>
                  <a:gd name="T48" fmla="*/ 129 w 358"/>
                  <a:gd name="T49" fmla="*/ 505 h 907"/>
                  <a:gd name="T50" fmla="*/ 136 w 358"/>
                  <a:gd name="T51" fmla="*/ 507 h 907"/>
                  <a:gd name="T52" fmla="*/ 138 w 358"/>
                  <a:gd name="T53" fmla="*/ 504 h 907"/>
                  <a:gd name="T54" fmla="*/ 141 w 358"/>
                  <a:gd name="T55" fmla="*/ 503 h 907"/>
                  <a:gd name="T56" fmla="*/ 144 w 358"/>
                  <a:gd name="T57" fmla="*/ 504 h 907"/>
                  <a:gd name="T58" fmla="*/ 145 w 358"/>
                  <a:gd name="T59" fmla="*/ 507 h 907"/>
                  <a:gd name="T60" fmla="*/ 150 w 358"/>
                  <a:gd name="T61" fmla="*/ 505 h 907"/>
                  <a:gd name="T62" fmla="*/ 153 w 358"/>
                  <a:gd name="T63" fmla="*/ 504 h 907"/>
                  <a:gd name="T64" fmla="*/ 156 w 358"/>
                  <a:gd name="T65" fmla="*/ 504 h 907"/>
                  <a:gd name="T66" fmla="*/ 159 w 358"/>
                  <a:gd name="T67" fmla="*/ 505 h 907"/>
                  <a:gd name="T68" fmla="*/ 163 w 358"/>
                  <a:gd name="T69" fmla="*/ 507 h 907"/>
                  <a:gd name="T70" fmla="*/ 165 w 358"/>
                  <a:gd name="T71" fmla="*/ 504 h 907"/>
                  <a:gd name="T72" fmla="*/ 168 w 358"/>
                  <a:gd name="T73" fmla="*/ 503 h 907"/>
                  <a:gd name="T74" fmla="*/ 171 w 358"/>
                  <a:gd name="T75" fmla="*/ 504 h 907"/>
                  <a:gd name="T76" fmla="*/ 173 w 358"/>
                  <a:gd name="T77" fmla="*/ 507 h 907"/>
                  <a:gd name="T78" fmla="*/ 358 w 358"/>
                  <a:gd name="T79" fmla="*/ 907 h 90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58"/>
                  <a:gd name="T121" fmla="*/ 0 h 907"/>
                  <a:gd name="T122" fmla="*/ 358 w 358"/>
                  <a:gd name="T123" fmla="*/ 907 h 90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58" h="907">
                    <a:moveTo>
                      <a:pt x="0" y="3"/>
                    </a:moveTo>
                    <a:lnTo>
                      <a:pt x="16" y="3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5" y="2"/>
                    </a:lnTo>
                    <a:lnTo>
                      <a:pt x="25" y="3"/>
                    </a:lnTo>
                    <a:lnTo>
                      <a:pt x="38" y="3"/>
                    </a:lnTo>
                    <a:lnTo>
                      <a:pt x="38" y="507"/>
                    </a:lnTo>
                    <a:lnTo>
                      <a:pt x="68" y="507"/>
                    </a:lnTo>
                    <a:lnTo>
                      <a:pt x="68" y="505"/>
                    </a:lnTo>
                    <a:lnTo>
                      <a:pt x="69" y="504"/>
                    </a:lnTo>
                    <a:lnTo>
                      <a:pt x="71" y="504"/>
                    </a:lnTo>
                    <a:lnTo>
                      <a:pt x="73" y="503"/>
                    </a:lnTo>
                    <a:lnTo>
                      <a:pt x="74" y="504"/>
                    </a:lnTo>
                    <a:lnTo>
                      <a:pt x="76" y="504"/>
                    </a:lnTo>
                    <a:lnTo>
                      <a:pt x="77" y="505"/>
                    </a:lnTo>
                    <a:lnTo>
                      <a:pt x="77" y="507"/>
                    </a:lnTo>
                    <a:lnTo>
                      <a:pt x="86" y="507"/>
                    </a:lnTo>
                    <a:lnTo>
                      <a:pt x="86" y="505"/>
                    </a:lnTo>
                    <a:lnTo>
                      <a:pt x="87" y="503"/>
                    </a:lnTo>
                    <a:lnTo>
                      <a:pt x="89" y="502"/>
                    </a:lnTo>
                    <a:lnTo>
                      <a:pt x="91" y="501"/>
                    </a:lnTo>
                    <a:lnTo>
                      <a:pt x="93" y="500"/>
                    </a:lnTo>
                    <a:lnTo>
                      <a:pt x="96" y="500"/>
                    </a:lnTo>
                    <a:lnTo>
                      <a:pt x="98" y="501"/>
                    </a:lnTo>
                    <a:lnTo>
                      <a:pt x="100" y="502"/>
                    </a:lnTo>
                    <a:lnTo>
                      <a:pt x="101" y="503"/>
                    </a:lnTo>
                    <a:lnTo>
                      <a:pt x="102" y="505"/>
                    </a:lnTo>
                    <a:lnTo>
                      <a:pt x="103" y="507"/>
                    </a:lnTo>
                    <a:lnTo>
                      <a:pt x="106" y="507"/>
                    </a:lnTo>
                    <a:lnTo>
                      <a:pt x="107" y="505"/>
                    </a:lnTo>
                    <a:lnTo>
                      <a:pt x="107" y="504"/>
                    </a:lnTo>
                    <a:lnTo>
                      <a:pt x="109" y="504"/>
                    </a:lnTo>
                    <a:lnTo>
                      <a:pt x="111" y="503"/>
                    </a:lnTo>
                    <a:lnTo>
                      <a:pt x="112" y="504"/>
                    </a:lnTo>
                    <a:lnTo>
                      <a:pt x="114" y="504"/>
                    </a:lnTo>
                    <a:lnTo>
                      <a:pt x="115" y="505"/>
                    </a:lnTo>
                    <a:lnTo>
                      <a:pt x="115" y="507"/>
                    </a:lnTo>
                    <a:lnTo>
                      <a:pt x="120" y="507"/>
                    </a:lnTo>
                    <a:lnTo>
                      <a:pt x="121" y="505"/>
                    </a:lnTo>
                    <a:lnTo>
                      <a:pt x="122" y="504"/>
                    </a:lnTo>
                    <a:lnTo>
                      <a:pt x="123" y="504"/>
                    </a:lnTo>
                    <a:lnTo>
                      <a:pt x="125" y="503"/>
                    </a:lnTo>
                    <a:lnTo>
                      <a:pt x="127" y="504"/>
                    </a:lnTo>
                    <a:lnTo>
                      <a:pt x="128" y="504"/>
                    </a:lnTo>
                    <a:lnTo>
                      <a:pt x="129" y="505"/>
                    </a:lnTo>
                    <a:lnTo>
                      <a:pt x="129" y="507"/>
                    </a:lnTo>
                    <a:lnTo>
                      <a:pt x="136" y="507"/>
                    </a:lnTo>
                    <a:lnTo>
                      <a:pt x="137" y="505"/>
                    </a:lnTo>
                    <a:lnTo>
                      <a:pt x="138" y="504"/>
                    </a:lnTo>
                    <a:lnTo>
                      <a:pt x="139" y="504"/>
                    </a:lnTo>
                    <a:lnTo>
                      <a:pt x="141" y="503"/>
                    </a:lnTo>
                    <a:lnTo>
                      <a:pt x="143" y="504"/>
                    </a:lnTo>
                    <a:lnTo>
                      <a:pt x="144" y="504"/>
                    </a:lnTo>
                    <a:lnTo>
                      <a:pt x="145" y="505"/>
                    </a:lnTo>
                    <a:lnTo>
                      <a:pt x="145" y="507"/>
                    </a:lnTo>
                    <a:lnTo>
                      <a:pt x="150" y="507"/>
                    </a:lnTo>
                    <a:lnTo>
                      <a:pt x="150" y="505"/>
                    </a:lnTo>
                    <a:lnTo>
                      <a:pt x="151" y="504"/>
                    </a:lnTo>
                    <a:lnTo>
                      <a:pt x="153" y="504"/>
                    </a:lnTo>
                    <a:lnTo>
                      <a:pt x="154" y="503"/>
                    </a:lnTo>
                    <a:lnTo>
                      <a:pt x="156" y="504"/>
                    </a:lnTo>
                    <a:lnTo>
                      <a:pt x="158" y="504"/>
                    </a:lnTo>
                    <a:lnTo>
                      <a:pt x="159" y="505"/>
                    </a:lnTo>
                    <a:lnTo>
                      <a:pt x="159" y="507"/>
                    </a:lnTo>
                    <a:lnTo>
                      <a:pt x="163" y="507"/>
                    </a:lnTo>
                    <a:lnTo>
                      <a:pt x="164" y="505"/>
                    </a:lnTo>
                    <a:lnTo>
                      <a:pt x="165" y="504"/>
                    </a:lnTo>
                    <a:lnTo>
                      <a:pt x="166" y="504"/>
                    </a:lnTo>
                    <a:lnTo>
                      <a:pt x="168" y="503"/>
                    </a:lnTo>
                    <a:lnTo>
                      <a:pt x="170" y="504"/>
                    </a:lnTo>
                    <a:lnTo>
                      <a:pt x="171" y="504"/>
                    </a:lnTo>
                    <a:lnTo>
                      <a:pt x="172" y="505"/>
                    </a:lnTo>
                    <a:lnTo>
                      <a:pt x="173" y="507"/>
                    </a:lnTo>
                    <a:lnTo>
                      <a:pt x="358" y="507"/>
                    </a:lnTo>
                    <a:lnTo>
                      <a:pt x="358" y="907"/>
                    </a:lnTo>
                    <a:lnTo>
                      <a:pt x="350" y="907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7" name="Freeform 809"/>
              <p:cNvSpPr>
                <a:spLocks/>
              </p:cNvSpPr>
              <p:nvPr/>
            </p:nvSpPr>
            <p:spPr bwMode="auto">
              <a:xfrm>
                <a:off x="4092" y="225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8" name="Freeform 810"/>
              <p:cNvSpPr>
                <a:spLocks/>
              </p:cNvSpPr>
              <p:nvPr/>
            </p:nvSpPr>
            <p:spPr bwMode="auto">
              <a:xfrm>
                <a:off x="4103" y="2243"/>
                <a:ext cx="116" cy="47"/>
              </a:xfrm>
              <a:custGeom>
                <a:avLst/>
                <a:gdLst>
                  <a:gd name="T0" fmla="*/ 0 w 116"/>
                  <a:gd name="T1" fmla="*/ 47 h 47"/>
                  <a:gd name="T2" fmla="*/ 21 w 116"/>
                  <a:gd name="T3" fmla="*/ 47 h 47"/>
                  <a:gd name="T4" fmla="*/ 21 w 116"/>
                  <a:gd name="T5" fmla="*/ 46 h 47"/>
                  <a:gd name="T6" fmla="*/ 22 w 116"/>
                  <a:gd name="T7" fmla="*/ 45 h 47"/>
                  <a:gd name="T8" fmla="*/ 23 w 116"/>
                  <a:gd name="T9" fmla="*/ 44 h 47"/>
                  <a:gd name="T10" fmla="*/ 25 w 116"/>
                  <a:gd name="T11" fmla="*/ 44 h 47"/>
                  <a:gd name="T12" fmla="*/ 27 w 116"/>
                  <a:gd name="T13" fmla="*/ 44 h 47"/>
                  <a:gd name="T14" fmla="*/ 28 w 116"/>
                  <a:gd name="T15" fmla="*/ 45 h 47"/>
                  <a:gd name="T16" fmla="*/ 29 w 116"/>
                  <a:gd name="T17" fmla="*/ 46 h 47"/>
                  <a:gd name="T18" fmla="*/ 30 w 116"/>
                  <a:gd name="T19" fmla="*/ 47 h 47"/>
                  <a:gd name="T20" fmla="*/ 31 w 116"/>
                  <a:gd name="T21" fmla="*/ 47 h 47"/>
                  <a:gd name="T22" fmla="*/ 31 w 116"/>
                  <a:gd name="T23" fmla="*/ 46 h 47"/>
                  <a:gd name="T24" fmla="*/ 32 w 116"/>
                  <a:gd name="T25" fmla="*/ 44 h 47"/>
                  <a:gd name="T26" fmla="*/ 33 w 116"/>
                  <a:gd name="T27" fmla="*/ 43 h 47"/>
                  <a:gd name="T28" fmla="*/ 35 w 116"/>
                  <a:gd name="T29" fmla="*/ 42 h 47"/>
                  <a:gd name="T30" fmla="*/ 37 w 116"/>
                  <a:gd name="T31" fmla="*/ 42 h 47"/>
                  <a:gd name="T32" fmla="*/ 39 w 116"/>
                  <a:gd name="T33" fmla="*/ 42 h 47"/>
                  <a:gd name="T34" fmla="*/ 41 w 116"/>
                  <a:gd name="T35" fmla="*/ 42 h 47"/>
                  <a:gd name="T36" fmla="*/ 43 w 116"/>
                  <a:gd name="T37" fmla="*/ 43 h 47"/>
                  <a:gd name="T38" fmla="*/ 45 w 116"/>
                  <a:gd name="T39" fmla="*/ 44 h 47"/>
                  <a:gd name="T40" fmla="*/ 46 w 116"/>
                  <a:gd name="T41" fmla="*/ 46 h 47"/>
                  <a:gd name="T42" fmla="*/ 46 w 116"/>
                  <a:gd name="T43" fmla="*/ 47 h 47"/>
                  <a:gd name="T44" fmla="*/ 53 w 116"/>
                  <a:gd name="T45" fmla="*/ 47 h 47"/>
                  <a:gd name="T46" fmla="*/ 53 w 116"/>
                  <a:gd name="T47" fmla="*/ 46 h 47"/>
                  <a:gd name="T48" fmla="*/ 54 w 116"/>
                  <a:gd name="T49" fmla="*/ 45 h 47"/>
                  <a:gd name="T50" fmla="*/ 55 w 116"/>
                  <a:gd name="T51" fmla="*/ 44 h 47"/>
                  <a:gd name="T52" fmla="*/ 57 w 116"/>
                  <a:gd name="T53" fmla="*/ 44 h 47"/>
                  <a:gd name="T54" fmla="*/ 59 w 116"/>
                  <a:gd name="T55" fmla="*/ 44 h 47"/>
                  <a:gd name="T56" fmla="*/ 60 w 116"/>
                  <a:gd name="T57" fmla="*/ 45 h 47"/>
                  <a:gd name="T58" fmla="*/ 61 w 116"/>
                  <a:gd name="T59" fmla="*/ 46 h 47"/>
                  <a:gd name="T60" fmla="*/ 62 w 116"/>
                  <a:gd name="T61" fmla="*/ 47 h 47"/>
                  <a:gd name="T62" fmla="*/ 69 w 116"/>
                  <a:gd name="T63" fmla="*/ 47 h 47"/>
                  <a:gd name="T64" fmla="*/ 69 w 116"/>
                  <a:gd name="T65" fmla="*/ 46 h 47"/>
                  <a:gd name="T66" fmla="*/ 70 w 116"/>
                  <a:gd name="T67" fmla="*/ 45 h 47"/>
                  <a:gd name="T68" fmla="*/ 72 w 116"/>
                  <a:gd name="T69" fmla="*/ 44 h 47"/>
                  <a:gd name="T70" fmla="*/ 74 w 116"/>
                  <a:gd name="T71" fmla="*/ 44 h 47"/>
                  <a:gd name="T72" fmla="*/ 75 w 116"/>
                  <a:gd name="T73" fmla="*/ 44 h 47"/>
                  <a:gd name="T74" fmla="*/ 77 w 116"/>
                  <a:gd name="T75" fmla="*/ 45 h 47"/>
                  <a:gd name="T76" fmla="*/ 78 w 116"/>
                  <a:gd name="T77" fmla="*/ 46 h 47"/>
                  <a:gd name="T78" fmla="*/ 78 w 116"/>
                  <a:gd name="T79" fmla="*/ 47 h 47"/>
                  <a:gd name="T80" fmla="*/ 80 w 116"/>
                  <a:gd name="T81" fmla="*/ 47 h 47"/>
                  <a:gd name="T82" fmla="*/ 81 w 116"/>
                  <a:gd name="T83" fmla="*/ 46 h 47"/>
                  <a:gd name="T84" fmla="*/ 82 w 116"/>
                  <a:gd name="T85" fmla="*/ 44 h 47"/>
                  <a:gd name="T86" fmla="*/ 83 w 116"/>
                  <a:gd name="T87" fmla="*/ 43 h 47"/>
                  <a:gd name="T88" fmla="*/ 85 w 116"/>
                  <a:gd name="T89" fmla="*/ 42 h 47"/>
                  <a:gd name="T90" fmla="*/ 87 w 116"/>
                  <a:gd name="T91" fmla="*/ 42 h 47"/>
                  <a:gd name="T92" fmla="*/ 89 w 116"/>
                  <a:gd name="T93" fmla="*/ 42 h 47"/>
                  <a:gd name="T94" fmla="*/ 91 w 116"/>
                  <a:gd name="T95" fmla="*/ 43 h 47"/>
                  <a:gd name="T96" fmla="*/ 93 w 116"/>
                  <a:gd name="T97" fmla="*/ 44 h 47"/>
                  <a:gd name="T98" fmla="*/ 93 w 116"/>
                  <a:gd name="T99" fmla="*/ 46 h 47"/>
                  <a:gd name="T100" fmla="*/ 94 w 116"/>
                  <a:gd name="T101" fmla="*/ 47 h 47"/>
                  <a:gd name="T102" fmla="*/ 116 w 116"/>
                  <a:gd name="T103" fmla="*/ 47 h 47"/>
                  <a:gd name="T104" fmla="*/ 116 w 116"/>
                  <a:gd name="T105" fmla="*/ 0 h 4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16"/>
                  <a:gd name="T160" fmla="*/ 0 h 47"/>
                  <a:gd name="T161" fmla="*/ 116 w 116"/>
                  <a:gd name="T162" fmla="*/ 47 h 4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16" h="47">
                    <a:moveTo>
                      <a:pt x="0" y="47"/>
                    </a:moveTo>
                    <a:lnTo>
                      <a:pt x="21" y="47"/>
                    </a:lnTo>
                    <a:lnTo>
                      <a:pt x="21" y="46"/>
                    </a:lnTo>
                    <a:lnTo>
                      <a:pt x="22" y="45"/>
                    </a:lnTo>
                    <a:lnTo>
                      <a:pt x="23" y="44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8" y="45"/>
                    </a:lnTo>
                    <a:lnTo>
                      <a:pt x="29" y="46"/>
                    </a:lnTo>
                    <a:lnTo>
                      <a:pt x="30" y="47"/>
                    </a:lnTo>
                    <a:lnTo>
                      <a:pt x="31" y="47"/>
                    </a:lnTo>
                    <a:lnTo>
                      <a:pt x="31" y="46"/>
                    </a:lnTo>
                    <a:lnTo>
                      <a:pt x="32" y="44"/>
                    </a:lnTo>
                    <a:lnTo>
                      <a:pt x="33" y="43"/>
                    </a:lnTo>
                    <a:lnTo>
                      <a:pt x="35" y="42"/>
                    </a:lnTo>
                    <a:lnTo>
                      <a:pt x="37" y="42"/>
                    </a:lnTo>
                    <a:lnTo>
                      <a:pt x="39" y="42"/>
                    </a:lnTo>
                    <a:lnTo>
                      <a:pt x="41" y="42"/>
                    </a:lnTo>
                    <a:lnTo>
                      <a:pt x="43" y="43"/>
                    </a:lnTo>
                    <a:lnTo>
                      <a:pt x="45" y="44"/>
                    </a:lnTo>
                    <a:lnTo>
                      <a:pt x="46" y="46"/>
                    </a:lnTo>
                    <a:lnTo>
                      <a:pt x="46" y="47"/>
                    </a:lnTo>
                    <a:lnTo>
                      <a:pt x="53" y="47"/>
                    </a:lnTo>
                    <a:lnTo>
                      <a:pt x="53" y="46"/>
                    </a:lnTo>
                    <a:lnTo>
                      <a:pt x="54" y="45"/>
                    </a:lnTo>
                    <a:lnTo>
                      <a:pt x="55" y="44"/>
                    </a:lnTo>
                    <a:lnTo>
                      <a:pt x="57" y="44"/>
                    </a:lnTo>
                    <a:lnTo>
                      <a:pt x="59" y="44"/>
                    </a:lnTo>
                    <a:lnTo>
                      <a:pt x="60" y="45"/>
                    </a:lnTo>
                    <a:lnTo>
                      <a:pt x="61" y="46"/>
                    </a:lnTo>
                    <a:lnTo>
                      <a:pt x="62" y="47"/>
                    </a:lnTo>
                    <a:lnTo>
                      <a:pt x="69" y="47"/>
                    </a:lnTo>
                    <a:lnTo>
                      <a:pt x="69" y="46"/>
                    </a:lnTo>
                    <a:lnTo>
                      <a:pt x="70" y="45"/>
                    </a:lnTo>
                    <a:lnTo>
                      <a:pt x="72" y="44"/>
                    </a:lnTo>
                    <a:lnTo>
                      <a:pt x="74" y="44"/>
                    </a:lnTo>
                    <a:lnTo>
                      <a:pt x="75" y="44"/>
                    </a:lnTo>
                    <a:lnTo>
                      <a:pt x="77" y="45"/>
                    </a:lnTo>
                    <a:lnTo>
                      <a:pt x="78" y="46"/>
                    </a:lnTo>
                    <a:lnTo>
                      <a:pt x="78" y="47"/>
                    </a:lnTo>
                    <a:lnTo>
                      <a:pt x="80" y="47"/>
                    </a:lnTo>
                    <a:lnTo>
                      <a:pt x="81" y="46"/>
                    </a:lnTo>
                    <a:lnTo>
                      <a:pt x="82" y="44"/>
                    </a:lnTo>
                    <a:lnTo>
                      <a:pt x="83" y="43"/>
                    </a:lnTo>
                    <a:lnTo>
                      <a:pt x="85" y="42"/>
                    </a:lnTo>
                    <a:lnTo>
                      <a:pt x="87" y="42"/>
                    </a:lnTo>
                    <a:lnTo>
                      <a:pt x="89" y="42"/>
                    </a:lnTo>
                    <a:lnTo>
                      <a:pt x="91" y="43"/>
                    </a:lnTo>
                    <a:lnTo>
                      <a:pt x="93" y="44"/>
                    </a:lnTo>
                    <a:lnTo>
                      <a:pt x="93" y="46"/>
                    </a:lnTo>
                    <a:lnTo>
                      <a:pt x="94" y="47"/>
                    </a:lnTo>
                    <a:lnTo>
                      <a:pt x="116" y="47"/>
                    </a:lnTo>
                    <a:lnTo>
                      <a:pt x="11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9" name="Freeform 811"/>
              <p:cNvSpPr>
                <a:spLocks/>
              </p:cNvSpPr>
              <p:nvPr/>
            </p:nvSpPr>
            <p:spPr bwMode="auto">
              <a:xfrm>
                <a:off x="4091" y="2286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0" name="Freeform 812"/>
              <p:cNvSpPr>
                <a:spLocks/>
              </p:cNvSpPr>
              <p:nvPr/>
            </p:nvSpPr>
            <p:spPr bwMode="auto">
              <a:xfrm>
                <a:off x="2657" y="2290"/>
                <a:ext cx="1233" cy="48"/>
              </a:xfrm>
              <a:custGeom>
                <a:avLst/>
                <a:gdLst>
                  <a:gd name="T0" fmla="*/ 1212 w 1233"/>
                  <a:gd name="T1" fmla="*/ 47 h 48"/>
                  <a:gd name="T2" fmla="*/ 1204 w 1233"/>
                  <a:gd name="T3" fmla="*/ 46 h 48"/>
                  <a:gd name="T4" fmla="*/ 1199 w 1233"/>
                  <a:gd name="T5" fmla="*/ 44 h 48"/>
                  <a:gd name="T6" fmla="*/ 1188 w 1233"/>
                  <a:gd name="T7" fmla="*/ 42 h 48"/>
                  <a:gd name="T8" fmla="*/ 1174 w 1233"/>
                  <a:gd name="T9" fmla="*/ 48 h 48"/>
                  <a:gd name="T10" fmla="*/ 1168 w 1233"/>
                  <a:gd name="T11" fmla="*/ 45 h 48"/>
                  <a:gd name="T12" fmla="*/ 1159 w 1233"/>
                  <a:gd name="T13" fmla="*/ 47 h 48"/>
                  <a:gd name="T14" fmla="*/ 1152 w 1233"/>
                  <a:gd name="T15" fmla="*/ 46 h 48"/>
                  <a:gd name="T16" fmla="*/ 1137 w 1233"/>
                  <a:gd name="T17" fmla="*/ 46 h 48"/>
                  <a:gd name="T18" fmla="*/ 1129 w 1233"/>
                  <a:gd name="T19" fmla="*/ 47 h 48"/>
                  <a:gd name="T20" fmla="*/ 1105 w 1233"/>
                  <a:gd name="T21" fmla="*/ 45 h 48"/>
                  <a:gd name="T22" fmla="*/ 1098 w 1233"/>
                  <a:gd name="T23" fmla="*/ 48 h 48"/>
                  <a:gd name="T24" fmla="*/ 1083 w 1233"/>
                  <a:gd name="T25" fmla="*/ 44 h 48"/>
                  <a:gd name="T26" fmla="*/ 1040 w 1233"/>
                  <a:gd name="T27" fmla="*/ 48 h 48"/>
                  <a:gd name="T28" fmla="*/ 1034 w 1233"/>
                  <a:gd name="T29" fmla="*/ 45 h 48"/>
                  <a:gd name="T30" fmla="*/ 1024 w 1233"/>
                  <a:gd name="T31" fmla="*/ 47 h 48"/>
                  <a:gd name="T32" fmla="*/ 1017 w 1233"/>
                  <a:gd name="T33" fmla="*/ 46 h 48"/>
                  <a:gd name="T34" fmla="*/ 1010 w 1233"/>
                  <a:gd name="T35" fmla="*/ 46 h 48"/>
                  <a:gd name="T36" fmla="*/ 1003 w 1233"/>
                  <a:gd name="T37" fmla="*/ 47 h 48"/>
                  <a:gd name="T38" fmla="*/ 971 w 1233"/>
                  <a:gd name="T39" fmla="*/ 43 h 48"/>
                  <a:gd name="T40" fmla="*/ 960 w 1233"/>
                  <a:gd name="T41" fmla="*/ 43 h 48"/>
                  <a:gd name="T42" fmla="*/ 933 w 1233"/>
                  <a:gd name="T43" fmla="*/ 47 h 48"/>
                  <a:gd name="T44" fmla="*/ 926 w 1233"/>
                  <a:gd name="T45" fmla="*/ 46 h 48"/>
                  <a:gd name="T46" fmla="*/ 917 w 1233"/>
                  <a:gd name="T47" fmla="*/ 46 h 48"/>
                  <a:gd name="T48" fmla="*/ 910 w 1233"/>
                  <a:gd name="T49" fmla="*/ 47 h 48"/>
                  <a:gd name="T50" fmla="*/ 887 w 1233"/>
                  <a:gd name="T51" fmla="*/ 45 h 48"/>
                  <a:gd name="T52" fmla="*/ 881 w 1233"/>
                  <a:gd name="T53" fmla="*/ 48 h 48"/>
                  <a:gd name="T54" fmla="*/ 633 w 1233"/>
                  <a:gd name="T55" fmla="*/ 44 h 48"/>
                  <a:gd name="T56" fmla="*/ 617 w 1233"/>
                  <a:gd name="T57" fmla="*/ 48 h 48"/>
                  <a:gd name="T58" fmla="*/ 611 w 1233"/>
                  <a:gd name="T59" fmla="*/ 45 h 48"/>
                  <a:gd name="T60" fmla="*/ 565 w 1233"/>
                  <a:gd name="T61" fmla="*/ 47 h 48"/>
                  <a:gd name="T62" fmla="*/ 558 w 1233"/>
                  <a:gd name="T63" fmla="*/ 46 h 48"/>
                  <a:gd name="T64" fmla="*/ 552 w 1233"/>
                  <a:gd name="T65" fmla="*/ 46 h 48"/>
                  <a:gd name="T66" fmla="*/ 545 w 1233"/>
                  <a:gd name="T67" fmla="*/ 47 h 48"/>
                  <a:gd name="T68" fmla="*/ 490 w 1233"/>
                  <a:gd name="T69" fmla="*/ 45 h 48"/>
                  <a:gd name="T70" fmla="*/ 484 w 1233"/>
                  <a:gd name="T71" fmla="*/ 48 h 48"/>
                  <a:gd name="T72" fmla="*/ 434 w 1233"/>
                  <a:gd name="T73" fmla="*/ 44 h 48"/>
                  <a:gd name="T74" fmla="*/ 423 w 1233"/>
                  <a:gd name="T75" fmla="*/ 48 h 48"/>
                  <a:gd name="T76" fmla="*/ 417 w 1233"/>
                  <a:gd name="T77" fmla="*/ 45 h 48"/>
                  <a:gd name="T78" fmla="*/ 411 w 1233"/>
                  <a:gd name="T79" fmla="*/ 47 h 48"/>
                  <a:gd name="T80" fmla="*/ 404 w 1233"/>
                  <a:gd name="T81" fmla="*/ 46 h 48"/>
                  <a:gd name="T82" fmla="*/ 398 w 1233"/>
                  <a:gd name="T83" fmla="*/ 46 h 48"/>
                  <a:gd name="T84" fmla="*/ 391 w 1233"/>
                  <a:gd name="T85" fmla="*/ 47 h 48"/>
                  <a:gd name="T86" fmla="*/ 349 w 1233"/>
                  <a:gd name="T87" fmla="*/ 45 h 48"/>
                  <a:gd name="T88" fmla="*/ 343 w 1233"/>
                  <a:gd name="T89" fmla="*/ 48 h 48"/>
                  <a:gd name="T90" fmla="*/ 272 w 1233"/>
                  <a:gd name="T91" fmla="*/ 44 h 48"/>
                  <a:gd name="T92" fmla="*/ 124 w 1233"/>
                  <a:gd name="T93" fmla="*/ 48 h 48"/>
                  <a:gd name="T94" fmla="*/ 118 w 1233"/>
                  <a:gd name="T95" fmla="*/ 45 h 48"/>
                  <a:gd name="T96" fmla="*/ 108 w 1233"/>
                  <a:gd name="T97" fmla="*/ 47 h 48"/>
                  <a:gd name="T98" fmla="*/ 101 w 1233"/>
                  <a:gd name="T99" fmla="*/ 46 h 48"/>
                  <a:gd name="T100" fmla="*/ 59 w 1233"/>
                  <a:gd name="T101" fmla="*/ 46 h 48"/>
                  <a:gd name="T102" fmla="*/ 52 w 1233"/>
                  <a:gd name="T103" fmla="*/ 47 h 48"/>
                  <a:gd name="T104" fmla="*/ 35 w 1233"/>
                  <a:gd name="T105" fmla="*/ 45 h 48"/>
                  <a:gd name="T106" fmla="*/ 29 w 1233"/>
                  <a:gd name="T107" fmla="*/ 48 h 48"/>
                  <a:gd name="T108" fmla="*/ 16 w 1233"/>
                  <a:gd name="T109" fmla="*/ 44 h 48"/>
                  <a:gd name="T110" fmla="*/ 0 w 1233"/>
                  <a:gd name="T111" fmla="*/ 48 h 4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233"/>
                  <a:gd name="T169" fmla="*/ 0 h 48"/>
                  <a:gd name="T170" fmla="*/ 1233 w 1233"/>
                  <a:gd name="T171" fmla="*/ 48 h 4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233" h="48">
                    <a:moveTo>
                      <a:pt x="1233" y="0"/>
                    </a:moveTo>
                    <a:lnTo>
                      <a:pt x="1218" y="0"/>
                    </a:lnTo>
                    <a:lnTo>
                      <a:pt x="1218" y="48"/>
                    </a:lnTo>
                    <a:lnTo>
                      <a:pt x="1212" y="48"/>
                    </a:lnTo>
                    <a:lnTo>
                      <a:pt x="1212" y="47"/>
                    </a:lnTo>
                    <a:lnTo>
                      <a:pt x="1211" y="46"/>
                    </a:lnTo>
                    <a:lnTo>
                      <a:pt x="1209" y="45"/>
                    </a:lnTo>
                    <a:lnTo>
                      <a:pt x="1208" y="44"/>
                    </a:lnTo>
                    <a:lnTo>
                      <a:pt x="1206" y="45"/>
                    </a:lnTo>
                    <a:lnTo>
                      <a:pt x="1204" y="46"/>
                    </a:lnTo>
                    <a:lnTo>
                      <a:pt x="1204" y="47"/>
                    </a:lnTo>
                    <a:lnTo>
                      <a:pt x="1203" y="48"/>
                    </a:lnTo>
                    <a:lnTo>
                      <a:pt x="1200" y="48"/>
                    </a:lnTo>
                    <a:lnTo>
                      <a:pt x="1199" y="46"/>
                    </a:lnTo>
                    <a:lnTo>
                      <a:pt x="1199" y="44"/>
                    </a:lnTo>
                    <a:lnTo>
                      <a:pt x="1197" y="43"/>
                    </a:lnTo>
                    <a:lnTo>
                      <a:pt x="1195" y="42"/>
                    </a:lnTo>
                    <a:lnTo>
                      <a:pt x="1193" y="42"/>
                    </a:lnTo>
                    <a:lnTo>
                      <a:pt x="1190" y="42"/>
                    </a:lnTo>
                    <a:lnTo>
                      <a:pt x="1188" y="42"/>
                    </a:lnTo>
                    <a:lnTo>
                      <a:pt x="1186" y="43"/>
                    </a:lnTo>
                    <a:lnTo>
                      <a:pt x="1184" y="44"/>
                    </a:lnTo>
                    <a:lnTo>
                      <a:pt x="1183" y="46"/>
                    </a:lnTo>
                    <a:lnTo>
                      <a:pt x="1183" y="48"/>
                    </a:lnTo>
                    <a:lnTo>
                      <a:pt x="1174" y="48"/>
                    </a:lnTo>
                    <a:lnTo>
                      <a:pt x="1174" y="47"/>
                    </a:lnTo>
                    <a:lnTo>
                      <a:pt x="1173" y="46"/>
                    </a:lnTo>
                    <a:lnTo>
                      <a:pt x="1171" y="45"/>
                    </a:lnTo>
                    <a:lnTo>
                      <a:pt x="1170" y="44"/>
                    </a:lnTo>
                    <a:lnTo>
                      <a:pt x="1168" y="45"/>
                    </a:lnTo>
                    <a:lnTo>
                      <a:pt x="1166" y="46"/>
                    </a:lnTo>
                    <a:lnTo>
                      <a:pt x="1165" y="47"/>
                    </a:lnTo>
                    <a:lnTo>
                      <a:pt x="1165" y="48"/>
                    </a:lnTo>
                    <a:lnTo>
                      <a:pt x="1160" y="48"/>
                    </a:lnTo>
                    <a:lnTo>
                      <a:pt x="1159" y="47"/>
                    </a:lnTo>
                    <a:lnTo>
                      <a:pt x="1159" y="46"/>
                    </a:lnTo>
                    <a:lnTo>
                      <a:pt x="1157" y="45"/>
                    </a:lnTo>
                    <a:lnTo>
                      <a:pt x="1155" y="44"/>
                    </a:lnTo>
                    <a:lnTo>
                      <a:pt x="1154" y="45"/>
                    </a:lnTo>
                    <a:lnTo>
                      <a:pt x="1152" y="46"/>
                    </a:lnTo>
                    <a:lnTo>
                      <a:pt x="1151" y="47"/>
                    </a:lnTo>
                    <a:lnTo>
                      <a:pt x="1151" y="48"/>
                    </a:lnTo>
                    <a:lnTo>
                      <a:pt x="1138" y="48"/>
                    </a:lnTo>
                    <a:lnTo>
                      <a:pt x="1137" y="47"/>
                    </a:lnTo>
                    <a:lnTo>
                      <a:pt x="1137" y="46"/>
                    </a:lnTo>
                    <a:lnTo>
                      <a:pt x="1135" y="45"/>
                    </a:lnTo>
                    <a:lnTo>
                      <a:pt x="1133" y="44"/>
                    </a:lnTo>
                    <a:lnTo>
                      <a:pt x="1132" y="45"/>
                    </a:lnTo>
                    <a:lnTo>
                      <a:pt x="1130" y="46"/>
                    </a:lnTo>
                    <a:lnTo>
                      <a:pt x="1129" y="47"/>
                    </a:lnTo>
                    <a:lnTo>
                      <a:pt x="1129" y="48"/>
                    </a:lnTo>
                    <a:lnTo>
                      <a:pt x="1107" y="48"/>
                    </a:lnTo>
                    <a:lnTo>
                      <a:pt x="1107" y="47"/>
                    </a:lnTo>
                    <a:lnTo>
                      <a:pt x="1106" y="46"/>
                    </a:lnTo>
                    <a:lnTo>
                      <a:pt x="1105" y="45"/>
                    </a:lnTo>
                    <a:lnTo>
                      <a:pt x="1103" y="44"/>
                    </a:lnTo>
                    <a:lnTo>
                      <a:pt x="1101" y="45"/>
                    </a:lnTo>
                    <a:lnTo>
                      <a:pt x="1100" y="46"/>
                    </a:lnTo>
                    <a:lnTo>
                      <a:pt x="1099" y="47"/>
                    </a:lnTo>
                    <a:lnTo>
                      <a:pt x="1098" y="48"/>
                    </a:lnTo>
                    <a:lnTo>
                      <a:pt x="1087" y="48"/>
                    </a:lnTo>
                    <a:lnTo>
                      <a:pt x="1087" y="47"/>
                    </a:lnTo>
                    <a:lnTo>
                      <a:pt x="1086" y="46"/>
                    </a:lnTo>
                    <a:lnTo>
                      <a:pt x="1084" y="45"/>
                    </a:lnTo>
                    <a:lnTo>
                      <a:pt x="1083" y="44"/>
                    </a:lnTo>
                    <a:lnTo>
                      <a:pt x="1081" y="45"/>
                    </a:lnTo>
                    <a:lnTo>
                      <a:pt x="1079" y="46"/>
                    </a:lnTo>
                    <a:lnTo>
                      <a:pt x="1079" y="47"/>
                    </a:lnTo>
                    <a:lnTo>
                      <a:pt x="1078" y="48"/>
                    </a:lnTo>
                    <a:lnTo>
                      <a:pt x="1040" y="48"/>
                    </a:lnTo>
                    <a:lnTo>
                      <a:pt x="1039" y="47"/>
                    </a:lnTo>
                    <a:lnTo>
                      <a:pt x="1039" y="46"/>
                    </a:lnTo>
                    <a:lnTo>
                      <a:pt x="1037" y="45"/>
                    </a:lnTo>
                    <a:lnTo>
                      <a:pt x="1035" y="44"/>
                    </a:lnTo>
                    <a:lnTo>
                      <a:pt x="1034" y="45"/>
                    </a:lnTo>
                    <a:lnTo>
                      <a:pt x="1032" y="46"/>
                    </a:lnTo>
                    <a:lnTo>
                      <a:pt x="1031" y="47"/>
                    </a:lnTo>
                    <a:lnTo>
                      <a:pt x="1031" y="48"/>
                    </a:lnTo>
                    <a:lnTo>
                      <a:pt x="1025" y="48"/>
                    </a:lnTo>
                    <a:lnTo>
                      <a:pt x="1024" y="47"/>
                    </a:lnTo>
                    <a:lnTo>
                      <a:pt x="1023" y="46"/>
                    </a:lnTo>
                    <a:lnTo>
                      <a:pt x="1022" y="45"/>
                    </a:lnTo>
                    <a:lnTo>
                      <a:pt x="1020" y="44"/>
                    </a:lnTo>
                    <a:lnTo>
                      <a:pt x="1018" y="45"/>
                    </a:lnTo>
                    <a:lnTo>
                      <a:pt x="1017" y="46"/>
                    </a:lnTo>
                    <a:lnTo>
                      <a:pt x="1016" y="47"/>
                    </a:lnTo>
                    <a:lnTo>
                      <a:pt x="1016" y="48"/>
                    </a:lnTo>
                    <a:lnTo>
                      <a:pt x="1012" y="48"/>
                    </a:lnTo>
                    <a:lnTo>
                      <a:pt x="1011" y="47"/>
                    </a:lnTo>
                    <a:lnTo>
                      <a:pt x="1010" y="46"/>
                    </a:lnTo>
                    <a:lnTo>
                      <a:pt x="1009" y="45"/>
                    </a:lnTo>
                    <a:lnTo>
                      <a:pt x="1007" y="44"/>
                    </a:lnTo>
                    <a:lnTo>
                      <a:pt x="1005" y="45"/>
                    </a:lnTo>
                    <a:lnTo>
                      <a:pt x="1004" y="46"/>
                    </a:lnTo>
                    <a:lnTo>
                      <a:pt x="1003" y="47"/>
                    </a:lnTo>
                    <a:lnTo>
                      <a:pt x="1003" y="48"/>
                    </a:lnTo>
                    <a:lnTo>
                      <a:pt x="974" y="48"/>
                    </a:lnTo>
                    <a:lnTo>
                      <a:pt x="974" y="46"/>
                    </a:lnTo>
                    <a:lnTo>
                      <a:pt x="973" y="44"/>
                    </a:lnTo>
                    <a:lnTo>
                      <a:pt x="971" y="43"/>
                    </a:lnTo>
                    <a:lnTo>
                      <a:pt x="969" y="42"/>
                    </a:lnTo>
                    <a:lnTo>
                      <a:pt x="967" y="41"/>
                    </a:lnTo>
                    <a:lnTo>
                      <a:pt x="964" y="41"/>
                    </a:lnTo>
                    <a:lnTo>
                      <a:pt x="962" y="42"/>
                    </a:lnTo>
                    <a:lnTo>
                      <a:pt x="960" y="43"/>
                    </a:lnTo>
                    <a:lnTo>
                      <a:pt x="958" y="44"/>
                    </a:lnTo>
                    <a:lnTo>
                      <a:pt x="957" y="46"/>
                    </a:lnTo>
                    <a:lnTo>
                      <a:pt x="957" y="48"/>
                    </a:lnTo>
                    <a:lnTo>
                      <a:pt x="933" y="48"/>
                    </a:lnTo>
                    <a:lnTo>
                      <a:pt x="933" y="47"/>
                    </a:lnTo>
                    <a:lnTo>
                      <a:pt x="932" y="46"/>
                    </a:lnTo>
                    <a:lnTo>
                      <a:pt x="931" y="45"/>
                    </a:lnTo>
                    <a:lnTo>
                      <a:pt x="929" y="44"/>
                    </a:lnTo>
                    <a:lnTo>
                      <a:pt x="927" y="45"/>
                    </a:lnTo>
                    <a:lnTo>
                      <a:pt x="926" y="46"/>
                    </a:lnTo>
                    <a:lnTo>
                      <a:pt x="925" y="47"/>
                    </a:lnTo>
                    <a:lnTo>
                      <a:pt x="925" y="48"/>
                    </a:lnTo>
                    <a:lnTo>
                      <a:pt x="918" y="48"/>
                    </a:lnTo>
                    <a:lnTo>
                      <a:pt x="918" y="47"/>
                    </a:lnTo>
                    <a:lnTo>
                      <a:pt x="917" y="46"/>
                    </a:lnTo>
                    <a:lnTo>
                      <a:pt x="916" y="45"/>
                    </a:lnTo>
                    <a:lnTo>
                      <a:pt x="914" y="44"/>
                    </a:lnTo>
                    <a:lnTo>
                      <a:pt x="912" y="45"/>
                    </a:lnTo>
                    <a:lnTo>
                      <a:pt x="911" y="46"/>
                    </a:lnTo>
                    <a:lnTo>
                      <a:pt x="910" y="47"/>
                    </a:lnTo>
                    <a:lnTo>
                      <a:pt x="909" y="48"/>
                    </a:lnTo>
                    <a:lnTo>
                      <a:pt x="890" y="48"/>
                    </a:lnTo>
                    <a:lnTo>
                      <a:pt x="889" y="47"/>
                    </a:lnTo>
                    <a:lnTo>
                      <a:pt x="888" y="46"/>
                    </a:lnTo>
                    <a:lnTo>
                      <a:pt x="887" y="45"/>
                    </a:lnTo>
                    <a:lnTo>
                      <a:pt x="885" y="44"/>
                    </a:lnTo>
                    <a:lnTo>
                      <a:pt x="883" y="45"/>
                    </a:lnTo>
                    <a:lnTo>
                      <a:pt x="882" y="46"/>
                    </a:lnTo>
                    <a:lnTo>
                      <a:pt x="881" y="47"/>
                    </a:lnTo>
                    <a:lnTo>
                      <a:pt x="881" y="48"/>
                    </a:lnTo>
                    <a:lnTo>
                      <a:pt x="638" y="48"/>
                    </a:lnTo>
                    <a:lnTo>
                      <a:pt x="637" y="47"/>
                    </a:lnTo>
                    <a:lnTo>
                      <a:pt x="637" y="46"/>
                    </a:lnTo>
                    <a:lnTo>
                      <a:pt x="635" y="45"/>
                    </a:lnTo>
                    <a:lnTo>
                      <a:pt x="633" y="44"/>
                    </a:lnTo>
                    <a:lnTo>
                      <a:pt x="632" y="45"/>
                    </a:lnTo>
                    <a:lnTo>
                      <a:pt x="630" y="46"/>
                    </a:lnTo>
                    <a:lnTo>
                      <a:pt x="629" y="47"/>
                    </a:lnTo>
                    <a:lnTo>
                      <a:pt x="629" y="48"/>
                    </a:lnTo>
                    <a:lnTo>
                      <a:pt x="617" y="48"/>
                    </a:lnTo>
                    <a:lnTo>
                      <a:pt x="617" y="47"/>
                    </a:lnTo>
                    <a:lnTo>
                      <a:pt x="616" y="46"/>
                    </a:lnTo>
                    <a:lnTo>
                      <a:pt x="615" y="45"/>
                    </a:lnTo>
                    <a:lnTo>
                      <a:pt x="613" y="44"/>
                    </a:lnTo>
                    <a:lnTo>
                      <a:pt x="611" y="45"/>
                    </a:lnTo>
                    <a:lnTo>
                      <a:pt x="610" y="46"/>
                    </a:lnTo>
                    <a:lnTo>
                      <a:pt x="609" y="47"/>
                    </a:lnTo>
                    <a:lnTo>
                      <a:pt x="608" y="48"/>
                    </a:lnTo>
                    <a:lnTo>
                      <a:pt x="565" y="48"/>
                    </a:lnTo>
                    <a:lnTo>
                      <a:pt x="565" y="47"/>
                    </a:lnTo>
                    <a:lnTo>
                      <a:pt x="564" y="46"/>
                    </a:lnTo>
                    <a:lnTo>
                      <a:pt x="563" y="45"/>
                    </a:lnTo>
                    <a:lnTo>
                      <a:pt x="561" y="44"/>
                    </a:lnTo>
                    <a:lnTo>
                      <a:pt x="559" y="45"/>
                    </a:lnTo>
                    <a:lnTo>
                      <a:pt x="558" y="46"/>
                    </a:lnTo>
                    <a:lnTo>
                      <a:pt x="557" y="47"/>
                    </a:lnTo>
                    <a:lnTo>
                      <a:pt x="556" y="48"/>
                    </a:lnTo>
                    <a:lnTo>
                      <a:pt x="554" y="48"/>
                    </a:lnTo>
                    <a:lnTo>
                      <a:pt x="553" y="47"/>
                    </a:lnTo>
                    <a:lnTo>
                      <a:pt x="552" y="46"/>
                    </a:lnTo>
                    <a:lnTo>
                      <a:pt x="551" y="45"/>
                    </a:lnTo>
                    <a:lnTo>
                      <a:pt x="549" y="44"/>
                    </a:lnTo>
                    <a:lnTo>
                      <a:pt x="547" y="45"/>
                    </a:lnTo>
                    <a:lnTo>
                      <a:pt x="546" y="46"/>
                    </a:lnTo>
                    <a:lnTo>
                      <a:pt x="545" y="47"/>
                    </a:lnTo>
                    <a:lnTo>
                      <a:pt x="545" y="48"/>
                    </a:lnTo>
                    <a:lnTo>
                      <a:pt x="493" y="48"/>
                    </a:lnTo>
                    <a:lnTo>
                      <a:pt x="492" y="47"/>
                    </a:lnTo>
                    <a:lnTo>
                      <a:pt x="491" y="46"/>
                    </a:lnTo>
                    <a:lnTo>
                      <a:pt x="490" y="45"/>
                    </a:lnTo>
                    <a:lnTo>
                      <a:pt x="488" y="44"/>
                    </a:lnTo>
                    <a:lnTo>
                      <a:pt x="487" y="45"/>
                    </a:lnTo>
                    <a:lnTo>
                      <a:pt x="485" y="46"/>
                    </a:lnTo>
                    <a:lnTo>
                      <a:pt x="484" y="47"/>
                    </a:lnTo>
                    <a:lnTo>
                      <a:pt x="484" y="48"/>
                    </a:lnTo>
                    <a:lnTo>
                      <a:pt x="439" y="48"/>
                    </a:lnTo>
                    <a:lnTo>
                      <a:pt x="438" y="47"/>
                    </a:lnTo>
                    <a:lnTo>
                      <a:pt x="437" y="46"/>
                    </a:lnTo>
                    <a:lnTo>
                      <a:pt x="436" y="45"/>
                    </a:lnTo>
                    <a:lnTo>
                      <a:pt x="434" y="44"/>
                    </a:lnTo>
                    <a:lnTo>
                      <a:pt x="432" y="45"/>
                    </a:lnTo>
                    <a:lnTo>
                      <a:pt x="431" y="46"/>
                    </a:lnTo>
                    <a:lnTo>
                      <a:pt x="430" y="47"/>
                    </a:lnTo>
                    <a:lnTo>
                      <a:pt x="430" y="48"/>
                    </a:lnTo>
                    <a:lnTo>
                      <a:pt x="423" y="48"/>
                    </a:lnTo>
                    <a:lnTo>
                      <a:pt x="423" y="47"/>
                    </a:lnTo>
                    <a:lnTo>
                      <a:pt x="422" y="46"/>
                    </a:lnTo>
                    <a:lnTo>
                      <a:pt x="421" y="45"/>
                    </a:lnTo>
                    <a:lnTo>
                      <a:pt x="419" y="44"/>
                    </a:lnTo>
                    <a:lnTo>
                      <a:pt x="417" y="45"/>
                    </a:lnTo>
                    <a:lnTo>
                      <a:pt x="416" y="46"/>
                    </a:lnTo>
                    <a:lnTo>
                      <a:pt x="415" y="47"/>
                    </a:lnTo>
                    <a:lnTo>
                      <a:pt x="415" y="48"/>
                    </a:lnTo>
                    <a:lnTo>
                      <a:pt x="412" y="48"/>
                    </a:lnTo>
                    <a:lnTo>
                      <a:pt x="411" y="47"/>
                    </a:lnTo>
                    <a:lnTo>
                      <a:pt x="410" y="46"/>
                    </a:lnTo>
                    <a:lnTo>
                      <a:pt x="409" y="45"/>
                    </a:lnTo>
                    <a:lnTo>
                      <a:pt x="407" y="44"/>
                    </a:lnTo>
                    <a:lnTo>
                      <a:pt x="405" y="45"/>
                    </a:lnTo>
                    <a:lnTo>
                      <a:pt x="404" y="46"/>
                    </a:lnTo>
                    <a:lnTo>
                      <a:pt x="403" y="47"/>
                    </a:lnTo>
                    <a:lnTo>
                      <a:pt x="403" y="48"/>
                    </a:lnTo>
                    <a:lnTo>
                      <a:pt x="399" y="48"/>
                    </a:lnTo>
                    <a:lnTo>
                      <a:pt x="399" y="47"/>
                    </a:lnTo>
                    <a:lnTo>
                      <a:pt x="398" y="46"/>
                    </a:lnTo>
                    <a:lnTo>
                      <a:pt x="396" y="45"/>
                    </a:lnTo>
                    <a:lnTo>
                      <a:pt x="395" y="44"/>
                    </a:lnTo>
                    <a:lnTo>
                      <a:pt x="393" y="45"/>
                    </a:lnTo>
                    <a:lnTo>
                      <a:pt x="391" y="46"/>
                    </a:lnTo>
                    <a:lnTo>
                      <a:pt x="391" y="47"/>
                    </a:lnTo>
                    <a:lnTo>
                      <a:pt x="390" y="48"/>
                    </a:lnTo>
                    <a:lnTo>
                      <a:pt x="352" y="48"/>
                    </a:lnTo>
                    <a:lnTo>
                      <a:pt x="352" y="47"/>
                    </a:lnTo>
                    <a:lnTo>
                      <a:pt x="351" y="46"/>
                    </a:lnTo>
                    <a:lnTo>
                      <a:pt x="349" y="45"/>
                    </a:lnTo>
                    <a:lnTo>
                      <a:pt x="348" y="44"/>
                    </a:lnTo>
                    <a:lnTo>
                      <a:pt x="346" y="45"/>
                    </a:lnTo>
                    <a:lnTo>
                      <a:pt x="345" y="46"/>
                    </a:lnTo>
                    <a:lnTo>
                      <a:pt x="344" y="47"/>
                    </a:lnTo>
                    <a:lnTo>
                      <a:pt x="343" y="48"/>
                    </a:lnTo>
                    <a:lnTo>
                      <a:pt x="277" y="48"/>
                    </a:lnTo>
                    <a:lnTo>
                      <a:pt x="276" y="47"/>
                    </a:lnTo>
                    <a:lnTo>
                      <a:pt x="275" y="46"/>
                    </a:lnTo>
                    <a:lnTo>
                      <a:pt x="274" y="45"/>
                    </a:lnTo>
                    <a:lnTo>
                      <a:pt x="272" y="44"/>
                    </a:lnTo>
                    <a:lnTo>
                      <a:pt x="270" y="45"/>
                    </a:lnTo>
                    <a:lnTo>
                      <a:pt x="269" y="46"/>
                    </a:lnTo>
                    <a:lnTo>
                      <a:pt x="268" y="47"/>
                    </a:lnTo>
                    <a:lnTo>
                      <a:pt x="268" y="48"/>
                    </a:lnTo>
                    <a:lnTo>
                      <a:pt x="124" y="48"/>
                    </a:lnTo>
                    <a:lnTo>
                      <a:pt x="124" y="47"/>
                    </a:lnTo>
                    <a:lnTo>
                      <a:pt x="123" y="46"/>
                    </a:lnTo>
                    <a:lnTo>
                      <a:pt x="121" y="45"/>
                    </a:lnTo>
                    <a:lnTo>
                      <a:pt x="119" y="44"/>
                    </a:lnTo>
                    <a:lnTo>
                      <a:pt x="118" y="45"/>
                    </a:lnTo>
                    <a:lnTo>
                      <a:pt x="116" y="46"/>
                    </a:lnTo>
                    <a:lnTo>
                      <a:pt x="115" y="47"/>
                    </a:lnTo>
                    <a:lnTo>
                      <a:pt x="115" y="48"/>
                    </a:lnTo>
                    <a:lnTo>
                      <a:pt x="108" y="48"/>
                    </a:lnTo>
                    <a:lnTo>
                      <a:pt x="108" y="47"/>
                    </a:lnTo>
                    <a:lnTo>
                      <a:pt x="107" y="46"/>
                    </a:lnTo>
                    <a:lnTo>
                      <a:pt x="106" y="45"/>
                    </a:lnTo>
                    <a:lnTo>
                      <a:pt x="104" y="44"/>
                    </a:lnTo>
                    <a:lnTo>
                      <a:pt x="102" y="45"/>
                    </a:lnTo>
                    <a:lnTo>
                      <a:pt x="101" y="46"/>
                    </a:lnTo>
                    <a:lnTo>
                      <a:pt x="100" y="47"/>
                    </a:lnTo>
                    <a:lnTo>
                      <a:pt x="99" y="48"/>
                    </a:lnTo>
                    <a:lnTo>
                      <a:pt x="61" y="48"/>
                    </a:lnTo>
                    <a:lnTo>
                      <a:pt x="60" y="47"/>
                    </a:lnTo>
                    <a:lnTo>
                      <a:pt x="59" y="46"/>
                    </a:lnTo>
                    <a:lnTo>
                      <a:pt x="58" y="45"/>
                    </a:lnTo>
                    <a:lnTo>
                      <a:pt x="56" y="44"/>
                    </a:lnTo>
                    <a:lnTo>
                      <a:pt x="54" y="45"/>
                    </a:lnTo>
                    <a:lnTo>
                      <a:pt x="53" y="46"/>
                    </a:lnTo>
                    <a:lnTo>
                      <a:pt x="52" y="47"/>
                    </a:lnTo>
                    <a:lnTo>
                      <a:pt x="52" y="48"/>
                    </a:lnTo>
                    <a:lnTo>
                      <a:pt x="38" y="48"/>
                    </a:lnTo>
                    <a:lnTo>
                      <a:pt x="38" y="47"/>
                    </a:lnTo>
                    <a:lnTo>
                      <a:pt x="37" y="46"/>
                    </a:lnTo>
                    <a:lnTo>
                      <a:pt x="35" y="45"/>
                    </a:lnTo>
                    <a:lnTo>
                      <a:pt x="34" y="44"/>
                    </a:lnTo>
                    <a:lnTo>
                      <a:pt x="32" y="45"/>
                    </a:lnTo>
                    <a:lnTo>
                      <a:pt x="30" y="46"/>
                    </a:lnTo>
                    <a:lnTo>
                      <a:pt x="29" y="47"/>
                    </a:lnTo>
                    <a:lnTo>
                      <a:pt x="29" y="48"/>
                    </a:lnTo>
                    <a:lnTo>
                      <a:pt x="20" y="48"/>
                    </a:lnTo>
                    <a:lnTo>
                      <a:pt x="20" y="47"/>
                    </a:lnTo>
                    <a:lnTo>
                      <a:pt x="19" y="46"/>
                    </a:lnTo>
                    <a:lnTo>
                      <a:pt x="17" y="45"/>
                    </a:lnTo>
                    <a:lnTo>
                      <a:pt x="16" y="44"/>
                    </a:lnTo>
                    <a:lnTo>
                      <a:pt x="14" y="45"/>
                    </a:lnTo>
                    <a:lnTo>
                      <a:pt x="12" y="46"/>
                    </a:lnTo>
                    <a:lnTo>
                      <a:pt x="11" y="47"/>
                    </a:lnTo>
                    <a:lnTo>
                      <a:pt x="11" y="48"/>
                    </a:lnTo>
                    <a:lnTo>
                      <a:pt x="0" y="48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1" name="Freeform 813"/>
              <p:cNvSpPr>
                <a:spLocks/>
              </p:cNvSpPr>
              <p:nvPr/>
            </p:nvSpPr>
            <p:spPr bwMode="auto">
              <a:xfrm>
                <a:off x="3888" y="2286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2" name="Freeform 814"/>
              <p:cNvSpPr>
                <a:spLocks/>
              </p:cNvSpPr>
              <p:nvPr/>
            </p:nvSpPr>
            <p:spPr bwMode="auto">
              <a:xfrm>
                <a:off x="3310" y="1360"/>
                <a:ext cx="580" cy="911"/>
              </a:xfrm>
              <a:custGeom>
                <a:avLst/>
                <a:gdLst>
                  <a:gd name="T0" fmla="*/ 5 w 580"/>
                  <a:gd name="T1" fmla="*/ 148 h 911"/>
                  <a:gd name="T2" fmla="*/ 8 w 580"/>
                  <a:gd name="T3" fmla="*/ 145 h 911"/>
                  <a:gd name="T4" fmla="*/ 12 w 580"/>
                  <a:gd name="T5" fmla="*/ 145 h 911"/>
                  <a:gd name="T6" fmla="*/ 29 w 580"/>
                  <a:gd name="T7" fmla="*/ 148 h 911"/>
                  <a:gd name="T8" fmla="*/ 32 w 580"/>
                  <a:gd name="T9" fmla="*/ 145 h 911"/>
                  <a:gd name="T10" fmla="*/ 37 w 580"/>
                  <a:gd name="T11" fmla="*/ 145 h 911"/>
                  <a:gd name="T12" fmla="*/ 96 w 580"/>
                  <a:gd name="T13" fmla="*/ 148 h 911"/>
                  <a:gd name="T14" fmla="*/ 99 w 580"/>
                  <a:gd name="T15" fmla="*/ 145 h 911"/>
                  <a:gd name="T16" fmla="*/ 104 w 580"/>
                  <a:gd name="T17" fmla="*/ 145 h 911"/>
                  <a:gd name="T18" fmla="*/ 171 w 580"/>
                  <a:gd name="T19" fmla="*/ 148 h 911"/>
                  <a:gd name="T20" fmla="*/ 174 w 580"/>
                  <a:gd name="T21" fmla="*/ 145 h 911"/>
                  <a:gd name="T22" fmla="*/ 178 w 580"/>
                  <a:gd name="T23" fmla="*/ 145 h 911"/>
                  <a:gd name="T24" fmla="*/ 198 w 580"/>
                  <a:gd name="T25" fmla="*/ 148 h 911"/>
                  <a:gd name="T26" fmla="*/ 200 w 580"/>
                  <a:gd name="T27" fmla="*/ 145 h 911"/>
                  <a:gd name="T28" fmla="*/ 205 w 580"/>
                  <a:gd name="T29" fmla="*/ 145 h 911"/>
                  <a:gd name="T30" fmla="*/ 270 w 580"/>
                  <a:gd name="T31" fmla="*/ 148 h 911"/>
                  <a:gd name="T32" fmla="*/ 273 w 580"/>
                  <a:gd name="T33" fmla="*/ 145 h 911"/>
                  <a:gd name="T34" fmla="*/ 278 w 580"/>
                  <a:gd name="T35" fmla="*/ 145 h 911"/>
                  <a:gd name="T36" fmla="*/ 310 w 580"/>
                  <a:gd name="T37" fmla="*/ 148 h 911"/>
                  <a:gd name="T38" fmla="*/ 313 w 580"/>
                  <a:gd name="T39" fmla="*/ 145 h 911"/>
                  <a:gd name="T40" fmla="*/ 318 w 580"/>
                  <a:gd name="T41" fmla="*/ 145 h 911"/>
                  <a:gd name="T42" fmla="*/ 331 w 580"/>
                  <a:gd name="T43" fmla="*/ 148 h 911"/>
                  <a:gd name="T44" fmla="*/ 334 w 580"/>
                  <a:gd name="T45" fmla="*/ 145 h 911"/>
                  <a:gd name="T46" fmla="*/ 339 w 580"/>
                  <a:gd name="T47" fmla="*/ 145 h 911"/>
                  <a:gd name="T48" fmla="*/ 359 w 580"/>
                  <a:gd name="T49" fmla="*/ 148 h 911"/>
                  <a:gd name="T50" fmla="*/ 362 w 580"/>
                  <a:gd name="T51" fmla="*/ 145 h 911"/>
                  <a:gd name="T52" fmla="*/ 367 w 580"/>
                  <a:gd name="T53" fmla="*/ 145 h 911"/>
                  <a:gd name="T54" fmla="*/ 394 w 580"/>
                  <a:gd name="T55" fmla="*/ 148 h 911"/>
                  <a:gd name="T56" fmla="*/ 396 w 580"/>
                  <a:gd name="T57" fmla="*/ 145 h 911"/>
                  <a:gd name="T58" fmla="*/ 401 w 580"/>
                  <a:gd name="T59" fmla="*/ 145 h 911"/>
                  <a:gd name="T60" fmla="*/ 416 w 580"/>
                  <a:gd name="T61" fmla="*/ 148 h 911"/>
                  <a:gd name="T62" fmla="*/ 426 w 580"/>
                  <a:gd name="T63" fmla="*/ 909 h 911"/>
                  <a:gd name="T64" fmla="*/ 430 w 580"/>
                  <a:gd name="T65" fmla="*/ 907 h 911"/>
                  <a:gd name="T66" fmla="*/ 434 w 580"/>
                  <a:gd name="T67" fmla="*/ 909 h 911"/>
                  <a:gd name="T68" fmla="*/ 446 w 580"/>
                  <a:gd name="T69" fmla="*/ 909 h 911"/>
                  <a:gd name="T70" fmla="*/ 450 w 580"/>
                  <a:gd name="T71" fmla="*/ 907 h 911"/>
                  <a:gd name="T72" fmla="*/ 454 w 580"/>
                  <a:gd name="T73" fmla="*/ 909 h 911"/>
                  <a:gd name="T74" fmla="*/ 498 w 580"/>
                  <a:gd name="T75" fmla="*/ 909 h 911"/>
                  <a:gd name="T76" fmla="*/ 502 w 580"/>
                  <a:gd name="T77" fmla="*/ 907 h 911"/>
                  <a:gd name="T78" fmla="*/ 506 w 580"/>
                  <a:gd name="T79" fmla="*/ 909 h 911"/>
                  <a:gd name="T80" fmla="*/ 512 w 580"/>
                  <a:gd name="T81" fmla="*/ 909 h 911"/>
                  <a:gd name="T82" fmla="*/ 517 w 580"/>
                  <a:gd name="T83" fmla="*/ 907 h 911"/>
                  <a:gd name="T84" fmla="*/ 521 w 580"/>
                  <a:gd name="T85" fmla="*/ 909 h 911"/>
                  <a:gd name="T86" fmla="*/ 530 w 580"/>
                  <a:gd name="T87" fmla="*/ 909 h 911"/>
                  <a:gd name="T88" fmla="*/ 535 w 580"/>
                  <a:gd name="T89" fmla="*/ 905 h 911"/>
                  <a:gd name="T90" fmla="*/ 542 w 580"/>
                  <a:gd name="T91" fmla="*/ 905 h 911"/>
                  <a:gd name="T92" fmla="*/ 546 w 580"/>
                  <a:gd name="T93" fmla="*/ 909 h 911"/>
                  <a:gd name="T94" fmla="*/ 551 w 580"/>
                  <a:gd name="T95" fmla="*/ 909 h 911"/>
                  <a:gd name="T96" fmla="*/ 555 w 580"/>
                  <a:gd name="T97" fmla="*/ 907 h 911"/>
                  <a:gd name="T98" fmla="*/ 559 w 580"/>
                  <a:gd name="T99" fmla="*/ 909 h 91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80"/>
                  <a:gd name="T151" fmla="*/ 0 h 911"/>
                  <a:gd name="T152" fmla="*/ 580 w 580"/>
                  <a:gd name="T153" fmla="*/ 911 h 91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80" h="911">
                    <a:moveTo>
                      <a:pt x="0" y="0"/>
                    </a:moveTo>
                    <a:lnTo>
                      <a:pt x="0" y="148"/>
                    </a:lnTo>
                    <a:lnTo>
                      <a:pt x="5" y="148"/>
                    </a:lnTo>
                    <a:lnTo>
                      <a:pt x="5" y="147"/>
                    </a:lnTo>
                    <a:lnTo>
                      <a:pt x="6" y="145"/>
                    </a:lnTo>
                    <a:lnTo>
                      <a:pt x="8" y="145"/>
                    </a:lnTo>
                    <a:lnTo>
                      <a:pt x="9" y="145"/>
                    </a:lnTo>
                    <a:lnTo>
                      <a:pt x="11" y="145"/>
                    </a:lnTo>
                    <a:lnTo>
                      <a:pt x="12" y="145"/>
                    </a:lnTo>
                    <a:lnTo>
                      <a:pt x="13" y="147"/>
                    </a:lnTo>
                    <a:lnTo>
                      <a:pt x="14" y="148"/>
                    </a:lnTo>
                    <a:lnTo>
                      <a:pt x="29" y="148"/>
                    </a:lnTo>
                    <a:lnTo>
                      <a:pt x="29" y="147"/>
                    </a:lnTo>
                    <a:lnTo>
                      <a:pt x="31" y="145"/>
                    </a:lnTo>
                    <a:lnTo>
                      <a:pt x="32" y="145"/>
                    </a:lnTo>
                    <a:lnTo>
                      <a:pt x="34" y="145"/>
                    </a:lnTo>
                    <a:lnTo>
                      <a:pt x="35" y="145"/>
                    </a:lnTo>
                    <a:lnTo>
                      <a:pt x="37" y="145"/>
                    </a:lnTo>
                    <a:lnTo>
                      <a:pt x="38" y="147"/>
                    </a:lnTo>
                    <a:lnTo>
                      <a:pt x="38" y="148"/>
                    </a:lnTo>
                    <a:lnTo>
                      <a:pt x="96" y="148"/>
                    </a:lnTo>
                    <a:lnTo>
                      <a:pt x="97" y="147"/>
                    </a:lnTo>
                    <a:lnTo>
                      <a:pt x="98" y="145"/>
                    </a:lnTo>
                    <a:lnTo>
                      <a:pt x="99" y="145"/>
                    </a:lnTo>
                    <a:lnTo>
                      <a:pt x="101" y="145"/>
                    </a:lnTo>
                    <a:lnTo>
                      <a:pt x="103" y="145"/>
                    </a:lnTo>
                    <a:lnTo>
                      <a:pt x="104" y="145"/>
                    </a:lnTo>
                    <a:lnTo>
                      <a:pt x="105" y="147"/>
                    </a:lnTo>
                    <a:lnTo>
                      <a:pt x="106" y="148"/>
                    </a:lnTo>
                    <a:lnTo>
                      <a:pt x="171" y="148"/>
                    </a:lnTo>
                    <a:lnTo>
                      <a:pt x="171" y="147"/>
                    </a:lnTo>
                    <a:lnTo>
                      <a:pt x="172" y="145"/>
                    </a:lnTo>
                    <a:lnTo>
                      <a:pt x="174" y="145"/>
                    </a:lnTo>
                    <a:lnTo>
                      <a:pt x="175" y="145"/>
                    </a:lnTo>
                    <a:lnTo>
                      <a:pt x="177" y="145"/>
                    </a:lnTo>
                    <a:lnTo>
                      <a:pt x="178" y="145"/>
                    </a:lnTo>
                    <a:lnTo>
                      <a:pt x="179" y="147"/>
                    </a:lnTo>
                    <a:lnTo>
                      <a:pt x="180" y="148"/>
                    </a:lnTo>
                    <a:lnTo>
                      <a:pt x="198" y="148"/>
                    </a:lnTo>
                    <a:lnTo>
                      <a:pt x="198" y="147"/>
                    </a:lnTo>
                    <a:lnTo>
                      <a:pt x="199" y="145"/>
                    </a:lnTo>
                    <a:lnTo>
                      <a:pt x="200" y="145"/>
                    </a:lnTo>
                    <a:lnTo>
                      <a:pt x="202" y="145"/>
                    </a:lnTo>
                    <a:lnTo>
                      <a:pt x="204" y="145"/>
                    </a:lnTo>
                    <a:lnTo>
                      <a:pt x="205" y="145"/>
                    </a:lnTo>
                    <a:lnTo>
                      <a:pt x="206" y="147"/>
                    </a:lnTo>
                    <a:lnTo>
                      <a:pt x="207" y="148"/>
                    </a:lnTo>
                    <a:lnTo>
                      <a:pt x="270" y="148"/>
                    </a:lnTo>
                    <a:lnTo>
                      <a:pt x="270" y="147"/>
                    </a:lnTo>
                    <a:lnTo>
                      <a:pt x="271" y="145"/>
                    </a:lnTo>
                    <a:lnTo>
                      <a:pt x="273" y="145"/>
                    </a:lnTo>
                    <a:lnTo>
                      <a:pt x="274" y="145"/>
                    </a:lnTo>
                    <a:lnTo>
                      <a:pt x="276" y="145"/>
                    </a:lnTo>
                    <a:lnTo>
                      <a:pt x="278" y="145"/>
                    </a:lnTo>
                    <a:lnTo>
                      <a:pt x="278" y="147"/>
                    </a:lnTo>
                    <a:lnTo>
                      <a:pt x="279" y="148"/>
                    </a:lnTo>
                    <a:lnTo>
                      <a:pt x="310" y="148"/>
                    </a:lnTo>
                    <a:lnTo>
                      <a:pt x="311" y="147"/>
                    </a:lnTo>
                    <a:lnTo>
                      <a:pt x="312" y="145"/>
                    </a:lnTo>
                    <a:lnTo>
                      <a:pt x="313" y="145"/>
                    </a:lnTo>
                    <a:lnTo>
                      <a:pt x="315" y="145"/>
                    </a:lnTo>
                    <a:lnTo>
                      <a:pt x="317" y="145"/>
                    </a:lnTo>
                    <a:lnTo>
                      <a:pt x="318" y="145"/>
                    </a:lnTo>
                    <a:lnTo>
                      <a:pt x="319" y="147"/>
                    </a:lnTo>
                    <a:lnTo>
                      <a:pt x="319" y="148"/>
                    </a:lnTo>
                    <a:lnTo>
                      <a:pt x="331" y="148"/>
                    </a:lnTo>
                    <a:lnTo>
                      <a:pt x="331" y="147"/>
                    </a:lnTo>
                    <a:lnTo>
                      <a:pt x="332" y="145"/>
                    </a:lnTo>
                    <a:lnTo>
                      <a:pt x="334" y="145"/>
                    </a:lnTo>
                    <a:lnTo>
                      <a:pt x="335" y="145"/>
                    </a:lnTo>
                    <a:lnTo>
                      <a:pt x="337" y="145"/>
                    </a:lnTo>
                    <a:lnTo>
                      <a:pt x="339" y="145"/>
                    </a:lnTo>
                    <a:lnTo>
                      <a:pt x="339" y="147"/>
                    </a:lnTo>
                    <a:lnTo>
                      <a:pt x="340" y="148"/>
                    </a:lnTo>
                    <a:lnTo>
                      <a:pt x="359" y="148"/>
                    </a:lnTo>
                    <a:lnTo>
                      <a:pt x="359" y="147"/>
                    </a:lnTo>
                    <a:lnTo>
                      <a:pt x="360" y="145"/>
                    </a:lnTo>
                    <a:lnTo>
                      <a:pt x="362" y="145"/>
                    </a:lnTo>
                    <a:lnTo>
                      <a:pt x="364" y="145"/>
                    </a:lnTo>
                    <a:lnTo>
                      <a:pt x="365" y="145"/>
                    </a:lnTo>
                    <a:lnTo>
                      <a:pt x="367" y="145"/>
                    </a:lnTo>
                    <a:lnTo>
                      <a:pt x="368" y="147"/>
                    </a:lnTo>
                    <a:lnTo>
                      <a:pt x="368" y="148"/>
                    </a:lnTo>
                    <a:lnTo>
                      <a:pt x="394" y="148"/>
                    </a:lnTo>
                    <a:lnTo>
                      <a:pt x="394" y="147"/>
                    </a:lnTo>
                    <a:lnTo>
                      <a:pt x="395" y="145"/>
                    </a:lnTo>
                    <a:lnTo>
                      <a:pt x="396" y="145"/>
                    </a:lnTo>
                    <a:lnTo>
                      <a:pt x="398" y="145"/>
                    </a:lnTo>
                    <a:lnTo>
                      <a:pt x="400" y="145"/>
                    </a:lnTo>
                    <a:lnTo>
                      <a:pt x="401" y="145"/>
                    </a:lnTo>
                    <a:lnTo>
                      <a:pt x="402" y="147"/>
                    </a:lnTo>
                    <a:lnTo>
                      <a:pt x="403" y="148"/>
                    </a:lnTo>
                    <a:lnTo>
                      <a:pt x="416" y="148"/>
                    </a:lnTo>
                    <a:lnTo>
                      <a:pt x="416" y="911"/>
                    </a:lnTo>
                    <a:lnTo>
                      <a:pt x="425" y="911"/>
                    </a:lnTo>
                    <a:lnTo>
                      <a:pt x="426" y="909"/>
                    </a:lnTo>
                    <a:lnTo>
                      <a:pt x="426" y="908"/>
                    </a:lnTo>
                    <a:lnTo>
                      <a:pt x="428" y="907"/>
                    </a:lnTo>
                    <a:lnTo>
                      <a:pt x="430" y="907"/>
                    </a:lnTo>
                    <a:lnTo>
                      <a:pt x="431" y="907"/>
                    </a:lnTo>
                    <a:lnTo>
                      <a:pt x="433" y="908"/>
                    </a:lnTo>
                    <a:lnTo>
                      <a:pt x="434" y="909"/>
                    </a:lnTo>
                    <a:lnTo>
                      <a:pt x="434" y="911"/>
                    </a:lnTo>
                    <a:lnTo>
                      <a:pt x="445" y="911"/>
                    </a:lnTo>
                    <a:lnTo>
                      <a:pt x="446" y="909"/>
                    </a:lnTo>
                    <a:lnTo>
                      <a:pt x="447" y="908"/>
                    </a:lnTo>
                    <a:lnTo>
                      <a:pt x="448" y="907"/>
                    </a:lnTo>
                    <a:lnTo>
                      <a:pt x="450" y="907"/>
                    </a:lnTo>
                    <a:lnTo>
                      <a:pt x="452" y="907"/>
                    </a:lnTo>
                    <a:lnTo>
                      <a:pt x="453" y="908"/>
                    </a:lnTo>
                    <a:lnTo>
                      <a:pt x="454" y="909"/>
                    </a:lnTo>
                    <a:lnTo>
                      <a:pt x="454" y="911"/>
                    </a:lnTo>
                    <a:lnTo>
                      <a:pt x="498" y="911"/>
                    </a:lnTo>
                    <a:lnTo>
                      <a:pt x="498" y="909"/>
                    </a:lnTo>
                    <a:lnTo>
                      <a:pt x="499" y="908"/>
                    </a:lnTo>
                    <a:lnTo>
                      <a:pt x="501" y="907"/>
                    </a:lnTo>
                    <a:lnTo>
                      <a:pt x="502" y="907"/>
                    </a:lnTo>
                    <a:lnTo>
                      <a:pt x="504" y="907"/>
                    </a:lnTo>
                    <a:lnTo>
                      <a:pt x="506" y="908"/>
                    </a:lnTo>
                    <a:lnTo>
                      <a:pt x="506" y="909"/>
                    </a:lnTo>
                    <a:lnTo>
                      <a:pt x="507" y="911"/>
                    </a:lnTo>
                    <a:lnTo>
                      <a:pt x="512" y="911"/>
                    </a:lnTo>
                    <a:lnTo>
                      <a:pt x="512" y="909"/>
                    </a:lnTo>
                    <a:lnTo>
                      <a:pt x="513" y="908"/>
                    </a:lnTo>
                    <a:lnTo>
                      <a:pt x="515" y="907"/>
                    </a:lnTo>
                    <a:lnTo>
                      <a:pt x="517" y="907"/>
                    </a:lnTo>
                    <a:lnTo>
                      <a:pt x="518" y="907"/>
                    </a:lnTo>
                    <a:lnTo>
                      <a:pt x="520" y="908"/>
                    </a:lnTo>
                    <a:lnTo>
                      <a:pt x="521" y="909"/>
                    </a:lnTo>
                    <a:lnTo>
                      <a:pt x="521" y="911"/>
                    </a:lnTo>
                    <a:lnTo>
                      <a:pt x="530" y="911"/>
                    </a:lnTo>
                    <a:lnTo>
                      <a:pt x="530" y="909"/>
                    </a:lnTo>
                    <a:lnTo>
                      <a:pt x="531" y="907"/>
                    </a:lnTo>
                    <a:lnTo>
                      <a:pt x="533" y="906"/>
                    </a:lnTo>
                    <a:lnTo>
                      <a:pt x="535" y="905"/>
                    </a:lnTo>
                    <a:lnTo>
                      <a:pt x="537" y="904"/>
                    </a:lnTo>
                    <a:lnTo>
                      <a:pt x="540" y="904"/>
                    </a:lnTo>
                    <a:lnTo>
                      <a:pt x="542" y="905"/>
                    </a:lnTo>
                    <a:lnTo>
                      <a:pt x="544" y="906"/>
                    </a:lnTo>
                    <a:lnTo>
                      <a:pt x="545" y="907"/>
                    </a:lnTo>
                    <a:lnTo>
                      <a:pt x="546" y="909"/>
                    </a:lnTo>
                    <a:lnTo>
                      <a:pt x="547" y="911"/>
                    </a:lnTo>
                    <a:lnTo>
                      <a:pt x="550" y="911"/>
                    </a:lnTo>
                    <a:lnTo>
                      <a:pt x="551" y="909"/>
                    </a:lnTo>
                    <a:lnTo>
                      <a:pt x="551" y="908"/>
                    </a:lnTo>
                    <a:lnTo>
                      <a:pt x="553" y="907"/>
                    </a:lnTo>
                    <a:lnTo>
                      <a:pt x="555" y="907"/>
                    </a:lnTo>
                    <a:lnTo>
                      <a:pt x="556" y="907"/>
                    </a:lnTo>
                    <a:lnTo>
                      <a:pt x="558" y="908"/>
                    </a:lnTo>
                    <a:lnTo>
                      <a:pt x="559" y="909"/>
                    </a:lnTo>
                    <a:lnTo>
                      <a:pt x="559" y="911"/>
                    </a:lnTo>
                    <a:lnTo>
                      <a:pt x="580" y="91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3" name="Freeform 815"/>
              <p:cNvSpPr>
                <a:spLocks/>
              </p:cNvSpPr>
              <p:nvPr/>
            </p:nvSpPr>
            <p:spPr bwMode="auto">
              <a:xfrm>
                <a:off x="3888" y="2266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4" name="Freeform 816"/>
              <p:cNvSpPr>
                <a:spLocks/>
              </p:cNvSpPr>
              <p:nvPr/>
            </p:nvSpPr>
            <p:spPr bwMode="auto">
              <a:xfrm>
                <a:off x="2615" y="1176"/>
                <a:ext cx="1485" cy="1043"/>
              </a:xfrm>
              <a:custGeom>
                <a:avLst/>
                <a:gdLst>
                  <a:gd name="T0" fmla="*/ 49 w 1485"/>
                  <a:gd name="T1" fmla="*/ 440 h 1043"/>
                  <a:gd name="T2" fmla="*/ 56 w 1485"/>
                  <a:gd name="T3" fmla="*/ 441 h 1043"/>
                  <a:gd name="T4" fmla="*/ 90 w 1485"/>
                  <a:gd name="T5" fmla="*/ 440 h 1043"/>
                  <a:gd name="T6" fmla="*/ 96 w 1485"/>
                  <a:gd name="T7" fmla="*/ 443 h 1043"/>
                  <a:gd name="T8" fmla="*/ 109 w 1485"/>
                  <a:gd name="T9" fmla="*/ 438 h 1043"/>
                  <a:gd name="T10" fmla="*/ 117 w 1485"/>
                  <a:gd name="T11" fmla="*/ 441 h 1043"/>
                  <a:gd name="T12" fmla="*/ 144 w 1485"/>
                  <a:gd name="T13" fmla="*/ 440 h 1043"/>
                  <a:gd name="T14" fmla="*/ 150 w 1485"/>
                  <a:gd name="T15" fmla="*/ 443 h 1043"/>
                  <a:gd name="T16" fmla="*/ 170 w 1485"/>
                  <a:gd name="T17" fmla="*/ 439 h 1043"/>
                  <a:gd name="T18" fmla="*/ 199 w 1485"/>
                  <a:gd name="T19" fmla="*/ 443 h 1043"/>
                  <a:gd name="T20" fmla="*/ 206 w 1485"/>
                  <a:gd name="T21" fmla="*/ 440 h 1043"/>
                  <a:gd name="T22" fmla="*/ 213 w 1485"/>
                  <a:gd name="T23" fmla="*/ 441 h 1043"/>
                  <a:gd name="T24" fmla="*/ 221 w 1485"/>
                  <a:gd name="T25" fmla="*/ 440 h 1043"/>
                  <a:gd name="T26" fmla="*/ 228 w 1485"/>
                  <a:gd name="T27" fmla="*/ 440 h 1043"/>
                  <a:gd name="T28" fmla="*/ 235 w 1485"/>
                  <a:gd name="T29" fmla="*/ 441 h 1043"/>
                  <a:gd name="T30" fmla="*/ 283 w 1485"/>
                  <a:gd name="T31" fmla="*/ 4 h 1043"/>
                  <a:gd name="T32" fmla="*/ 292 w 1485"/>
                  <a:gd name="T33" fmla="*/ 0 h 1043"/>
                  <a:gd name="T34" fmla="*/ 298 w 1485"/>
                  <a:gd name="T35" fmla="*/ 6 h 1043"/>
                  <a:gd name="T36" fmla="*/ 308 w 1485"/>
                  <a:gd name="T37" fmla="*/ 1 h 1043"/>
                  <a:gd name="T38" fmla="*/ 317 w 1485"/>
                  <a:gd name="T39" fmla="*/ 3 h 1043"/>
                  <a:gd name="T40" fmla="*/ 328 w 1485"/>
                  <a:gd name="T41" fmla="*/ 4 h 1043"/>
                  <a:gd name="T42" fmla="*/ 335 w 1485"/>
                  <a:gd name="T43" fmla="*/ 5 h 1043"/>
                  <a:gd name="T44" fmla="*/ 363 w 1485"/>
                  <a:gd name="T45" fmla="*/ 3 h 1043"/>
                  <a:gd name="T46" fmla="*/ 369 w 1485"/>
                  <a:gd name="T47" fmla="*/ 6 h 1043"/>
                  <a:gd name="T48" fmla="*/ 402 w 1485"/>
                  <a:gd name="T49" fmla="*/ 3 h 1043"/>
                  <a:gd name="T50" fmla="*/ 440 w 1485"/>
                  <a:gd name="T51" fmla="*/ 6 h 1043"/>
                  <a:gd name="T52" fmla="*/ 446 w 1485"/>
                  <a:gd name="T53" fmla="*/ 3 h 1043"/>
                  <a:gd name="T54" fmla="*/ 583 w 1485"/>
                  <a:gd name="T55" fmla="*/ 5 h 1043"/>
                  <a:gd name="T56" fmla="*/ 590 w 1485"/>
                  <a:gd name="T57" fmla="*/ 4 h 1043"/>
                  <a:gd name="T58" fmla="*/ 683 w 1485"/>
                  <a:gd name="T59" fmla="*/ 4 h 1043"/>
                  <a:gd name="T60" fmla="*/ 691 w 1485"/>
                  <a:gd name="T61" fmla="*/ 5 h 1043"/>
                  <a:gd name="T62" fmla="*/ 730 w 1485"/>
                  <a:gd name="T63" fmla="*/ 3 h 1043"/>
                  <a:gd name="T64" fmla="*/ 736 w 1485"/>
                  <a:gd name="T65" fmla="*/ 6 h 1043"/>
                  <a:gd name="T66" fmla="*/ 753 w 1485"/>
                  <a:gd name="T67" fmla="*/ 3 h 1043"/>
                  <a:gd name="T68" fmla="*/ 791 w 1485"/>
                  <a:gd name="T69" fmla="*/ 6 h 1043"/>
                  <a:gd name="T70" fmla="*/ 798 w 1485"/>
                  <a:gd name="T71" fmla="*/ 3 h 1043"/>
                  <a:gd name="T72" fmla="*/ 813 w 1485"/>
                  <a:gd name="T73" fmla="*/ 5 h 1043"/>
                  <a:gd name="T74" fmla="*/ 820 w 1485"/>
                  <a:gd name="T75" fmla="*/ 4 h 1043"/>
                  <a:gd name="T76" fmla="*/ 845 w 1485"/>
                  <a:gd name="T77" fmla="*/ 4 h 1043"/>
                  <a:gd name="T78" fmla="*/ 852 w 1485"/>
                  <a:gd name="T79" fmla="*/ 5 h 1043"/>
                  <a:gd name="T80" fmla="*/ 869 w 1485"/>
                  <a:gd name="T81" fmla="*/ 3 h 1043"/>
                  <a:gd name="T82" fmla="*/ 875 w 1485"/>
                  <a:gd name="T83" fmla="*/ 6 h 1043"/>
                  <a:gd name="T84" fmla="*/ 1160 w 1485"/>
                  <a:gd name="T85" fmla="*/ 3 h 1043"/>
                  <a:gd name="T86" fmla="*/ 1179 w 1485"/>
                  <a:gd name="T87" fmla="*/ 6 h 1043"/>
                  <a:gd name="T88" fmla="*/ 1186 w 1485"/>
                  <a:gd name="T89" fmla="*/ 3 h 1043"/>
                  <a:gd name="T90" fmla="*/ 1207 w 1485"/>
                  <a:gd name="T91" fmla="*/ 5 h 1043"/>
                  <a:gd name="T92" fmla="*/ 1215 w 1485"/>
                  <a:gd name="T93" fmla="*/ 4 h 1043"/>
                  <a:gd name="T94" fmla="*/ 1234 w 1485"/>
                  <a:gd name="T95" fmla="*/ 4 h 1043"/>
                  <a:gd name="T96" fmla="*/ 1241 w 1485"/>
                  <a:gd name="T97" fmla="*/ 5 h 1043"/>
                  <a:gd name="T98" fmla="*/ 1258 w 1485"/>
                  <a:gd name="T99" fmla="*/ 3 h 1043"/>
                  <a:gd name="T100" fmla="*/ 1264 w 1485"/>
                  <a:gd name="T101" fmla="*/ 6 h 1043"/>
                  <a:gd name="T102" fmla="*/ 1280 w 1485"/>
                  <a:gd name="T103" fmla="*/ 3 h 1043"/>
                  <a:gd name="T104" fmla="*/ 1302 w 1485"/>
                  <a:gd name="T105" fmla="*/ 6 h 1043"/>
                  <a:gd name="T106" fmla="*/ 1309 w 1485"/>
                  <a:gd name="T107" fmla="*/ 3 h 1043"/>
                  <a:gd name="T108" fmla="*/ 1344 w 1485"/>
                  <a:gd name="T109" fmla="*/ 5 h 1043"/>
                  <a:gd name="T110" fmla="*/ 1351 w 1485"/>
                  <a:gd name="T111" fmla="*/ 4 h 1043"/>
                  <a:gd name="T112" fmla="*/ 1378 w 1485"/>
                  <a:gd name="T113" fmla="*/ 4 h 1043"/>
                  <a:gd name="T114" fmla="*/ 1386 w 1485"/>
                  <a:gd name="T115" fmla="*/ 5 h 1043"/>
                  <a:gd name="T116" fmla="*/ 1407 w 1485"/>
                  <a:gd name="T117" fmla="*/ 3 h 1043"/>
                  <a:gd name="T118" fmla="*/ 1413 w 1485"/>
                  <a:gd name="T119" fmla="*/ 6 h 1043"/>
                  <a:gd name="T120" fmla="*/ 1442 w 1485"/>
                  <a:gd name="T121" fmla="*/ 3 h 1043"/>
                  <a:gd name="T122" fmla="*/ 1485 w 1485"/>
                  <a:gd name="T123" fmla="*/ 6 h 104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85"/>
                  <a:gd name="T187" fmla="*/ 0 h 1043"/>
                  <a:gd name="T188" fmla="*/ 1485 w 1485"/>
                  <a:gd name="T189" fmla="*/ 1043 h 104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85" h="1043">
                    <a:moveTo>
                      <a:pt x="0" y="1043"/>
                    </a:moveTo>
                    <a:lnTo>
                      <a:pt x="0" y="443"/>
                    </a:lnTo>
                    <a:lnTo>
                      <a:pt x="48" y="443"/>
                    </a:lnTo>
                    <a:lnTo>
                      <a:pt x="48" y="441"/>
                    </a:lnTo>
                    <a:lnTo>
                      <a:pt x="49" y="440"/>
                    </a:lnTo>
                    <a:lnTo>
                      <a:pt x="50" y="440"/>
                    </a:lnTo>
                    <a:lnTo>
                      <a:pt x="52" y="439"/>
                    </a:lnTo>
                    <a:lnTo>
                      <a:pt x="54" y="440"/>
                    </a:lnTo>
                    <a:lnTo>
                      <a:pt x="55" y="440"/>
                    </a:lnTo>
                    <a:lnTo>
                      <a:pt x="56" y="441"/>
                    </a:lnTo>
                    <a:lnTo>
                      <a:pt x="57" y="443"/>
                    </a:lnTo>
                    <a:lnTo>
                      <a:pt x="87" y="443"/>
                    </a:lnTo>
                    <a:lnTo>
                      <a:pt x="87" y="441"/>
                    </a:lnTo>
                    <a:lnTo>
                      <a:pt x="88" y="440"/>
                    </a:lnTo>
                    <a:lnTo>
                      <a:pt x="90" y="440"/>
                    </a:lnTo>
                    <a:lnTo>
                      <a:pt x="91" y="439"/>
                    </a:lnTo>
                    <a:lnTo>
                      <a:pt x="93" y="440"/>
                    </a:lnTo>
                    <a:lnTo>
                      <a:pt x="95" y="440"/>
                    </a:lnTo>
                    <a:lnTo>
                      <a:pt x="96" y="441"/>
                    </a:lnTo>
                    <a:lnTo>
                      <a:pt x="96" y="443"/>
                    </a:lnTo>
                    <a:lnTo>
                      <a:pt x="104" y="443"/>
                    </a:lnTo>
                    <a:lnTo>
                      <a:pt x="105" y="441"/>
                    </a:lnTo>
                    <a:lnTo>
                      <a:pt x="106" y="440"/>
                    </a:lnTo>
                    <a:lnTo>
                      <a:pt x="107" y="439"/>
                    </a:lnTo>
                    <a:lnTo>
                      <a:pt x="109" y="438"/>
                    </a:lnTo>
                    <a:lnTo>
                      <a:pt x="111" y="438"/>
                    </a:lnTo>
                    <a:lnTo>
                      <a:pt x="113" y="438"/>
                    </a:lnTo>
                    <a:lnTo>
                      <a:pt x="115" y="439"/>
                    </a:lnTo>
                    <a:lnTo>
                      <a:pt x="117" y="440"/>
                    </a:lnTo>
                    <a:lnTo>
                      <a:pt x="117" y="441"/>
                    </a:lnTo>
                    <a:lnTo>
                      <a:pt x="118" y="443"/>
                    </a:lnTo>
                    <a:lnTo>
                      <a:pt x="141" y="443"/>
                    </a:lnTo>
                    <a:lnTo>
                      <a:pt x="142" y="441"/>
                    </a:lnTo>
                    <a:lnTo>
                      <a:pt x="143" y="440"/>
                    </a:lnTo>
                    <a:lnTo>
                      <a:pt x="144" y="440"/>
                    </a:lnTo>
                    <a:lnTo>
                      <a:pt x="146" y="439"/>
                    </a:lnTo>
                    <a:lnTo>
                      <a:pt x="148" y="440"/>
                    </a:lnTo>
                    <a:lnTo>
                      <a:pt x="149" y="440"/>
                    </a:lnTo>
                    <a:lnTo>
                      <a:pt x="150" y="441"/>
                    </a:lnTo>
                    <a:lnTo>
                      <a:pt x="150" y="443"/>
                    </a:lnTo>
                    <a:lnTo>
                      <a:pt x="166" y="443"/>
                    </a:lnTo>
                    <a:lnTo>
                      <a:pt x="166" y="441"/>
                    </a:lnTo>
                    <a:lnTo>
                      <a:pt x="167" y="440"/>
                    </a:lnTo>
                    <a:lnTo>
                      <a:pt x="168" y="440"/>
                    </a:lnTo>
                    <a:lnTo>
                      <a:pt x="170" y="439"/>
                    </a:lnTo>
                    <a:lnTo>
                      <a:pt x="172" y="440"/>
                    </a:lnTo>
                    <a:lnTo>
                      <a:pt x="173" y="440"/>
                    </a:lnTo>
                    <a:lnTo>
                      <a:pt x="174" y="441"/>
                    </a:lnTo>
                    <a:lnTo>
                      <a:pt x="175" y="443"/>
                    </a:lnTo>
                    <a:lnTo>
                      <a:pt x="199" y="443"/>
                    </a:lnTo>
                    <a:lnTo>
                      <a:pt x="200" y="441"/>
                    </a:lnTo>
                    <a:lnTo>
                      <a:pt x="201" y="440"/>
                    </a:lnTo>
                    <a:lnTo>
                      <a:pt x="202" y="440"/>
                    </a:lnTo>
                    <a:lnTo>
                      <a:pt x="204" y="439"/>
                    </a:lnTo>
                    <a:lnTo>
                      <a:pt x="206" y="440"/>
                    </a:lnTo>
                    <a:lnTo>
                      <a:pt x="207" y="440"/>
                    </a:lnTo>
                    <a:lnTo>
                      <a:pt x="208" y="441"/>
                    </a:lnTo>
                    <a:lnTo>
                      <a:pt x="208" y="443"/>
                    </a:lnTo>
                    <a:lnTo>
                      <a:pt x="213" y="443"/>
                    </a:lnTo>
                    <a:lnTo>
                      <a:pt x="213" y="441"/>
                    </a:lnTo>
                    <a:lnTo>
                      <a:pt x="214" y="440"/>
                    </a:lnTo>
                    <a:lnTo>
                      <a:pt x="216" y="440"/>
                    </a:lnTo>
                    <a:lnTo>
                      <a:pt x="217" y="439"/>
                    </a:lnTo>
                    <a:lnTo>
                      <a:pt x="219" y="440"/>
                    </a:lnTo>
                    <a:lnTo>
                      <a:pt x="221" y="440"/>
                    </a:lnTo>
                    <a:lnTo>
                      <a:pt x="222" y="441"/>
                    </a:lnTo>
                    <a:lnTo>
                      <a:pt x="222" y="443"/>
                    </a:lnTo>
                    <a:lnTo>
                      <a:pt x="227" y="443"/>
                    </a:lnTo>
                    <a:lnTo>
                      <a:pt x="227" y="441"/>
                    </a:lnTo>
                    <a:lnTo>
                      <a:pt x="228" y="440"/>
                    </a:lnTo>
                    <a:lnTo>
                      <a:pt x="230" y="440"/>
                    </a:lnTo>
                    <a:lnTo>
                      <a:pt x="231" y="439"/>
                    </a:lnTo>
                    <a:lnTo>
                      <a:pt x="233" y="440"/>
                    </a:lnTo>
                    <a:lnTo>
                      <a:pt x="234" y="440"/>
                    </a:lnTo>
                    <a:lnTo>
                      <a:pt x="235" y="441"/>
                    </a:lnTo>
                    <a:lnTo>
                      <a:pt x="236" y="443"/>
                    </a:lnTo>
                    <a:lnTo>
                      <a:pt x="250" y="443"/>
                    </a:lnTo>
                    <a:lnTo>
                      <a:pt x="250" y="6"/>
                    </a:lnTo>
                    <a:lnTo>
                      <a:pt x="283" y="6"/>
                    </a:lnTo>
                    <a:lnTo>
                      <a:pt x="283" y="4"/>
                    </a:lnTo>
                    <a:lnTo>
                      <a:pt x="284" y="3"/>
                    </a:lnTo>
                    <a:lnTo>
                      <a:pt x="285" y="1"/>
                    </a:lnTo>
                    <a:lnTo>
                      <a:pt x="287" y="1"/>
                    </a:lnTo>
                    <a:lnTo>
                      <a:pt x="289" y="0"/>
                    </a:lnTo>
                    <a:lnTo>
                      <a:pt x="292" y="0"/>
                    </a:lnTo>
                    <a:lnTo>
                      <a:pt x="294" y="1"/>
                    </a:lnTo>
                    <a:lnTo>
                      <a:pt x="296" y="1"/>
                    </a:lnTo>
                    <a:lnTo>
                      <a:pt x="297" y="3"/>
                    </a:lnTo>
                    <a:lnTo>
                      <a:pt x="298" y="4"/>
                    </a:lnTo>
                    <a:lnTo>
                      <a:pt x="298" y="6"/>
                    </a:lnTo>
                    <a:lnTo>
                      <a:pt x="303" y="6"/>
                    </a:lnTo>
                    <a:lnTo>
                      <a:pt x="303" y="4"/>
                    </a:lnTo>
                    <a:lnTo>
                      <a:pt x="304" y="3"/>
                    </a:lnTo>
                    <a:lnTo>
                      <a:pt x="306" y="1"/>
                    </a:lnTo>
                    <a:lnTo>
                      <a:pt x="308" y="1"/>
                    </a:lnTo>
                    <a:lnTo>
                      <a:pt x="310" y="0"/>
                    </a:lnTo>
                    <a:lnTo>
                      <a:pt x="312" y="0"/>
                    </a:lnTo>
                    <a:lnTo>
                      <a:pt x="314" y="1"/>
                    </a:lnTo>
                    <a:lnTo>
                      <a:pt x="316" y="1"/>
                    </a:lnTo>
                    <a:lnTo>
                      <a:pt x="317" y="3"/>
                    </a:lnTo>
                    <a:lnTo>
                      <a:pt x="318" y="4"/>
                    </a:lnTo>
                    <a:lnTo>
                      <a:pt x="319" y="6"/>
                    </a:lnTo>
                    <a:lnTo>
                      <a:pt x="326" y="6"/>
                    </a:lnTo>
                    <a:lnTo>
                      <a:pt x="327" y="5"/>
                    </a:lnTo>
                    <a:lnTo>
                      <a:pt x="328" y="4"/>
                    </a:lnTo>
                    <a:lnTo>
                      <a:pt x="329" y="3"/>
                    </a:lnTo>
                    <a:lnTo>
                      <a:pt x="331" y="3"/>
                    </a:lnTo>
                    <a:lnTo>
                      <a:pt x="333" y="3"/>
                    </a:lnTo>
                    <a:lnTo>
                      <a:pt x="334" y="4"/>
                    </a:lnTo>
                    <a:lnTo>
                      <a:pt x="335" y="5"/>
                    </a:lnTo>
                    <a:lnTo>
                      <a:pt x="335" y="6"/>
                    </a:lnTo>
                    <a:lnTo>
                      <a:pt x="360" y="6"/>
                    </a:lnTo>
                    <a:lnTo>
                      <a:pt x="360" y="5"/>
                    </a:lnTo>
                    <a:lnTo>
                      <a:pt x="361" y="4"/>
                    </a:lnTo>
                    <a:lnTo>
                      <a:pt x="363" y="3"/>
                    </a:lnTo>
                    <a:lnTo>
                      <a:pt x="364" y="3"/>
                    </a:lnTo>
                    <a:lnTo>
                      <a:pt x="366" y="3"/>
                    </a:lnTo>
                    <a:lnTo>
                      <a:pt x="368" y="4"/>
                    </a:lnTo>
                    <a:lnTo>
                      <a:pt x="368" y="5"/>
                    </a:lnTo>
                    <a:lnTo>
                      <a:pt x="369" y="6"/>
                    </a:lnTo>
                    <a:lnTo>
                      <a:pt x="397" y="6"/>
                    </a:lnTo>
                    <a:lnTo>
                      <a:pt x="398" y="5"/>
                    </a:lnTo>
                    <a:lnTo>
                      <a:pt x="399" y="4"/>
                    </a:lnTo>
                    <a:lnTo>
                      <a:pt x="400" y="3"/>
                    </a:lnTo>
                    <a:lnTo>
                      <a:pt x="402" y="3"/>
                    </a:lnTo>
                    <a:lnTo>
                      <a:pt x="404" y="3"/>
                    </a:lnTo>
                    <a:lnTo>
                      <a:pt x="405" y="4"/>
                    </a:lnTo>
                    <a:lnTo>
                      <a:pt x="406" y="5"/>
                    </a:lnTo>
                    <a:lnTo>
                      <a:pt x="406" y="6"/>
                    </a:lnTo>
                    <a:lnTo>
                      <a:pt x="440" y="6"/>
                    </a:lnTo>
                    <a:lnTo>
                      <a:pt x="440" y="5"/>
                    </a:lnTo>
                    <a:lnTo>
                      <a:pt x="441" y="4"/>
                    </a:lnTo>
                    <a:lnTo>
                      <a:pt x="442" y="3"/>
                    </a:lnTo>
                    <a:lnTo>
                      <a:pt x="444" y="3"/>
                    </a:lnTo>
                    <a:lnTo>
                      <a:pt x="446" y="3"/>
                    </a:lnTo>
                    <a:lnTo>
                      <a:pt x="447" y="4"/>
                    </a:lnTo>
                    <a:lnTo>
                      <a:pt x="448" y="5"/>
                    </a:lnTo>
                    <a:lnTo>
                      <a:pt x="449" y="6"/>
                    </a:lnTo>
                    <a:lnTo>
                      <a:pt x="582" y="6"/>
                    </a:lnTo>
                    <a:lnTo>
                      <a:pt x="583" y="5"/>
                    </a:lnTo>
                    <a:lnTo>
                      <a:pt x="584" y="4"/>
                    </a:lnTo>
                    <a:lnTo>
                      <a:pt x="585" y="3"/>
                    </a:lnTo>
                    <a:lnTo>
                      <a:pt x="587" y="3"/>
                    </a:lnTo>
                    <a:lnTo>
                      <a:pt x="589" y="3"/>
                    </a:lnTo>
                    <a:lnTo>
                      <a:pt x="590" y="4"/>
                    </a:lnTo>
                    <a:lnTo>
                      <a:pt x="591" y="5"/>
                    </a:lnTo>
                    <a:lnTo>
                      <a:pt x="591" y="6"/>
                    </a:lnTo>
                    <a:lnTo>
                      <a:pt x="682" y="6"/>
                    </a:lnTo>
                    <a:lnTo>
                      <a:pt x="683" y="5"/>
                    </a:lnTo>
                    <a:lnTo>
                      <a:pt x="683" y="4"/>
                    </a:lnTo>
                    <a:lnTo>
                      <a:pt x="685" y="3"/>
                    </a:lnTo>
                    <a:lnTo>
                      <a:pt x="687" y="3"/>
                    </a:lnTo>
                    <a:lnTo>
                      <a:pt x="688" y="3"/>
                    </a:lnTo>
                    <a:lnTo>
                      <a:pt x="690" y="4"/>
                    </a:lnTo>
                    <a:lnTo>
                      <a:pt x="691" y="5"/>
                    </a:lnTo>
                    <a:lnTo>
                      <a:pt x="691" y="6"/>
                    </a:lnTo>
                    <a:lnTo>
                      <a:pt x="727" y="6"/>
                    </a:lnTo>
                    <a:lnTo>
                      <a:pt x="727" y="5"/>
                    </a:lnTo>
                    <a:lnTo>
                      <a:pt x="728" y="4"/>
                    </a:lnTo>
                    <a:lnTo>
                      <a:pt x="730" y="3"/>
                    </a:lnTo>
                    <a:lnTo>
                      <a:pt x="731" y="3"/>
                    </a:lnTo>
                    <a:lnTo>
                      <a:pt x="733" y="3"/>
                    </a:lnTo>
                    <a:lnTo>
                      <a:pt x="734" y="4"/>
                    </a:lnTo>
                    <a:lnTo>
                      <a:pt x="735" y="5"/>
                    </a:lnTo>
                    <a:lnTo>
                      <a:pt x="736" y="6"/>
                    </a:lnTo>
                    <a:lnTo>
                      <a:pt x="748" y="6"/>
                    </a:lnTo>
                    <a:lnTo>
                      <a:pt x="749" y="5"/>
                    </a:lnTo>
                    <a:lnTo>
                      <a:pt x="750" y="4"/>
                    </a:lnTo>
                    <a:lnTo>
                      <a:pt x="751" y="3"/>
                    </a:lnTo>
                    <a:lnTo>
                      <a:pt x="753" y="3"/>
                    </a:lnTo>
                    <a:lnTo>
                      <a:pt x="755" y="3"/>
                    </a:lnTo>
                    <a:lnTo>
                      <a:pt x="756" y="4"/>
                    </a:lnTo>
                    <a:lnTo>
                      <a:pt x="757" y="5"/>
                    </a:lnTo>
                    <a:lnTo>
                      <a:pt x="757" y="6"/>
                    </a:lnTo>
                    <a:lnTo>
                      <a:pt x="791" y="6"/>
                    </a:lnTo>
                    <a:lnTo>
                      <a:pt x="792" y="5"/>
                    </a:lnTo>
                    <a:lnTo>
                      <a:pt x="793" y="4"/>
                    </a:lnTo>
                    <a:lnTo>
                      <a:pt x="794" y="3"/>
                    </a:lnTo>
                    <a:lnTo>
                      <a:pt x="796" y="3"/>
                    </a:lnTo>
                    <a:lnTo>
                      <a:pt x="798" y="3"/>
                    </a:lnTo>
                    <a:lnTo>
                      <a:pt x="799" y="4"/>
                    </a:lnTo>
                    <a:lnTo>
                      <a:pt x="800" y="5"/>
                    </a:lnTo>
                    <a:lnTo>
                      <a:pt x="801" y="6"/>
                    </a:lnTo>
                    <a:lnTo>
                      <a:pt x="813" y="6"/>
                    </a:lnTo>
                    <a:lnTo>
                      <a:pt x="813" y="5"/>
                    </a:lnTo>
                    <a:lnTo>
                      <a:pt x="814" y="4"/>
                    </a:lnTo>
                    <a:lnTo>
                      <a:pt x="816" y="3"/>
                    </a:lnTo>
                    <a:lnTo>
                      <a:pt x="817" y="3"/>
                    </a:lnTo>
                    <a:lnTo>
                      <a:pt x="819" y="3"/>
                    </a:lnTo>
                    <a:lnTo>
                      <a:pt x="820" y="4"/>
                    </a:lnTo>
                    <a:lnTo>
                      <a:pt x="822" y="5"/>
                    </a:lnTo>
                    <a:lnTo>
                      <a:pt x="822" y="6"/>
                    </a:lnTo>
                    <a:lnTo>
                      <a:pt x="843" y="6"/>
                    </a:lnTo>
                    <a:lnTo>
                      <a:pt x="844" y="5"/>
                    </a:lnTo>
                    <a:lnTo>
                      <a:pt x="845" y="4"/>
                    </a:lnTo>
                    <a:lnTo>
                      <a:pt x="846" y="3"/>
                    </a:lnTo>
                    <a:lnTo>
                      <a:pt x="848" y="3"/>
                    </a:lnTo>
                    <a:lnTo>
                      <a:pt x="849" y="3"/>
                    </a:lnTo>
                    <a:lnTo>
                      <a:pt x="851" y="4"/>
                    </a:lnTo>
                    <a:lnTo>
                      <a:pt x="852" y="5"/>
                    </a:lnTo>
                    <a:lnTo>
                      <a:pt x="852" y="6"/>
                    </a:lnTo>
                    <a:lnTo>
                      <a:pt x="866" y="6"/>
                    </a:lnTo>
                    <a:lnTo>
                      <a:pt x="866" y="5"/>
                    </a:lnTo>
                    <a:lnTo>
                      <a:pt x="867" y="4"/>
                    </a:lnTo>
                    <a:lnTo>
                      <a:pt x="869" y="3"/>
                    </a:lnTo>
                    <a:lnTo>
                      <a:pt x="870" y="3"/>
                    </a:lnTo>
                    <a:lnTo>
                      <a:pt x="872" y="3"/>
                    </a:lnTo>
                    <a:lnTo>
                      <a:pt x="873" y="4"/>
                    </a:lnTo>
                    <a:lnTo>
                      <a:pt x="874" y="5"/>
                    </a:lnTo>
                    <a:lnTo>
                      <a:pt x="875" y="6"/>
                    </a:lnTo>
                    <a:lnTo>
                      <a:pt x="1155" y="6"/>
                    </a:lnTo>
                    <a:lnTo>
                      <a:pt x="1156" y="5"/>
                    </a:lnTo>
                    <a:lnTo>
                      <a:pt x="1156" y="4"/>
                    </a:lnTo>
                    <a:lnTo>
                      <a:pt x="1158" y="3"/>
                    </a:lnTo>
                    <a:lnTo>
                      <a:pt x="1160" y="3"/>
                    </a:lnTo>
                    <a:lnTo>
                      <a:pt x="1161" y="3"/>
                    </a:lnTo>
                    <a:lnTo>
                      <a:pt x="1163" y="4"/>
                    </a:lnTo>
                    <a:lnTo>
                      <a:pt x="1164" y="5"/>
                    </a:lnTo>
                    <a:lnTo>
                      <a:pt x="1164" y="6"/>
                    </a:lnTo>
                    <a:lnTo>
                      <a:pt x="1179" y="6"/>
                    </a:lnTo>
                    <a:lnTo>
                      <a:pt x="1180" y="5"/>
                    </a:lnTo>
                    <a:lnTo>
                      <a:pt x="1181" y="4"/>
                    </a:lnTo>
                    <a:lnTo>
                      <a:pt x="1182" y="3"/>
                    </a:lnTo>
                    <a:lnTo>
                      <a:pt x="1184" y="3"/>
                    </a:lnTo>
                    <a:lnTo>
                      <a:pt x="1186" y="3"/>
                    </a:lnTo>
                    <a:lnTo>
                      <a:pt x="1187" y="4"/>
                    </a:lnTo>
                    <a:lnTo>
                      <a:pt x="1188" y="5"/>
                    </a:lnTo>
                    <a:lnTo>
                      <a:pt x="1188" y="6"/>
                    </a:lnTo>
                    <a:lnTo>
                      <a:pt x="1207" y="6"/>
                    </a:lnTo>
                    <a:lnTo>
                      <a:pt x="1207" y="5"/>
                    </a:lnTo>
                    <a:lnTo>
                      <a:pt x="1208" y="4"/>
                    </a:lnTo>
                    <a:lnTo>
                      <a:pt x="1210" y="3"/>
                    </a:lnTo>
                    <a:lnTo>
                      <a:pt x="1212" y="3"/>
                    </a:lnTo>
                    <a:lnTo>
                      <a:pt x="1213" y="3"/>
                    </a:lnTo>
                    <a:lnTo>
                      <a:pt x="1215" y="4"/>
                    </a:lnTo>
                    <a:lnTo>
                      <a:pt x="1216" y="5"/>
                    </a:lnTo>
                    <a:lnTo>
                      <a:pt x="1216" y="6"/>
                    </a:lnTo>
                    <a:lnTo>
                      <a:pt x="1233" y="6"/>
                    </a:lnTo>
                    <a:lnTo>
                      <a:pt x="1233" y="5"/>
                    </a:lnTo>
                    <a:lnTo>
                      <a:pt x="1234" y="4"/>
                    </a:lnTo>
                    <a:lnTo>
                      <a:pt x="1236" y="3"/>
                    </a:lnTo>
                    <a:lnTo>
                      <a:pt x="1237" y="3"/>
                    </a:lnTo>
                    <a:lnTo>
                      <a:pt x="1239" y="3"/>
                    </a:lnTo>
                    <a:lnTo>
                      <a:pt x="1241" y="4"/>
                    </a:lnTo>
                    <a:lnTo>
                      <a:pt x="1241" y="5"/>
                    </a:lnTo>
                    <a:lnTo>
                      <a:pt x="1242" y="6"/>
                    </a:lnTo>
                    <a:lnTo>
                      <a:pt x="1255" y="6"/>
                    </a:lnTo>
                    <a:lnTo>
                      <a:pt x="1255" y="5"/>
                    </a:lnTo>
                    <a:lnTo>
                      <a:pt x="1256" y="4"/>
                    </a:lnTo>
                    <a:lnTo>
                      <a:pt x="1258" y="3"/>
                    </a:lnTo>
                    <a:lnTo>
                      <a:pt x="1259" y="3"/>
                    </a:lnTo>
                    <a:lnTo>
                      <a:pt x="1261" y="3"/>
                    </a:lnTo>
                    <a:lnTo>
                      <a:pt x="1263" y="4"/>
                    </a:lnTo>
                    <a:lnTo>
                      <a:pt x="1263" y="5"/>
                    </a:lnTo>
                    <a:lnTo>
                      <a:pt x="1264" y="6"/>
                    </a:lnTo>
                    <a:lnTo>
                      <a:pt x="1275" y="6"/>
                    </a:lnTo>
                    <a:lnTo>
                      <a:pt x="1276" y="5"/>
                    </a:lnTo>
                    <a:lnTo>
                      <a:pt x="1277" y="4"/>
                    </a:lnTo>
                    <a:lnTo>
                      <a:pt x="1278" y="3"/>
                    </a:lnTo>
                    <a:lnTo>
                      <a:pt x="1280" y="3"/>
                    </a:lnTo>
                    <a:lnTo>
                      <a:pt x="1282" y="3"/>
                    </a:lnTo>
                    <a:lnTo>
                      <a:pt x="1283" y="4"/>
                    </a:lnTo>
                    <a:lnTo>
                      <a:pt x="1284" y="5"/>
                    </a:lnTo>
                    <a:lnTo>
                      <a:pt x="1284" y="6"/>
                    </a:lnTo>
                    <a:lnTo>
                      <a:pt x="1302" y="6"/>
                    </a:lnTo>
                    <a:lnTo>
                      <a:pt x="1303" y="5"/>
                    </a:lnTo>
                    <a:lnTo>
                      <a:pt x="1304" y="4"/>
                    </a:lnTo>
                    <a:lnTo>
                      <a:pt x="1305" y="3"/>
                    </a:lnTo>
                    <a:lnTo>
                      <a:pt x="1307" y="3"/>
                    </a:lnTo>
                    <a:lnTo>
                      <a:pt x="1309" y="3"/>
                    </a:lnTo>
                    <a:lnTo>
                      <a:pt x="1310" y="4"/>
                    </a:lnTo>
                    <a:lnTo>
                      <a:pt x="1311" y="5"/>
                    </a:lnTo>
                    <a:lnTo>
                      <a:pt x="1312" y="6"/>
                    </a:lnTo>
                    <a:lnTo>
                      <a:pt x="1343" y="6"/>
                    </a:lnTo>
                    <a:lnTo>
                      <a:pt x="1344" y="5"/>
                    </a:lnTo>
                    <a:lnTo>
                      <a:pt x="1344" y="4"/>
                    </a:lnTo>
                    <a:lnTo>
                      <a:pt x="1346" y="3"/>
                    </a:lnTo>
                    <a:lnTo>
                      <a:pt x="1348" y="3"/>
                    </a:lnTo>
                    <a:lnTo>
                      <a:pt x="1349" y="3"/>
                    </a:lnTo>
                    <a:lnTo>
                      <a:pt x="1351" y="4"/>
                    </a:lnTo>
                    <a:lnTo>
                      <a:pt x="1352" y="5"/>
                    </a:lnTo>
                    <a:lnTo>
                      <a:pt x="1352" y="6"/>
                    </a:lnTo>
                    <a:lnTo>
                      <a:pt x="1377" y="6"/>
                    </a:lnTo>
                    <a:lnTo>
                      <a:pt x="1377" y="5"/>
                    </a:lnTo>
                    <a:lnTo>
                      <a:pt x="1378" y="4"/>
                    </a:lnTo>
                    <a:lnTo>
                      <a:pt x="1380" y="3"/>
                    </a:lnTo>
                    <a:lnTo>
                      <a:pt x="1381" y="3"/>
                    </a:lnTo>
                    <a:lnTo>
                      <a:pt x="1383" y="3"/>
                    </a:lnTo>
                    <a:lnTo>
                      <a:pt x="1384" y="4"/>
                    </a:lnTo>
                    <a:lnTo>
                      <a:pt x="1386" y="5"/>
                    </a:lnTo>
                    <a:lnTo>
                      <a:pt x="1386" y="6"/>
                    </a:lnTo>
                    <a:lnTo>
                      <a:pt x="1404" y="6"/>
                    </a:lnTo>
                    <a:lnTo>
                      <a:pt x="1404" y="5"/>
                    </a:lnTo>
                    <a:lnTo>
                      <a:pt x="1405" y="4"/>
                    </a:lnTo>
                    <a:lnTo>
                      <a:pt x="1407" y="3"/>
                    </a:lnTo>
                    <a:lnTo>
                      <a:pt x="1408" y="3"/>
                    </a:lnTo>
                    <a:lnTo>
                      <a:pt x="1410" y="3"/>
                    </a:lnTo>
                    <a:lnTo>
                      <a:pt x="1411" y="4"/>
                    </a:lnTo>
                    <a:lnTo>
                      <a:pt x="1413" y="5"/>
                    </a:lnTo>
                    <a:lnTo>
                      <a:pt x="1413" y="6"/>
                    </a:lnTo>
                    <a:lnTo>
                      <a:pt x="1438" y="6"/>
                    </a:lnTo>
                    <a:lnTo>
                      <a:pt x="1438" y="5"/>
                    </a:lnTo>
                    <a:lnTo>
                      <a:pt x="1439" y="4"/>
                    </a:lnTo>
                    <a:lnTo>
                      <a:pt x="1440" y="3"/>
                    </a:lnTo>
                    <a:lnTo>
                      <a:pt x="1442" y="3"/>
                    </a:lnTo>
                    <a:lnTo>
                      <a:pt x="1444" y="3"/>
                    </a:lnTo>
                    <a:lnTo>
                      <a:pt x="1445" y="4"/>
                    </a:lnTo>
                    <a:lnTo>
                      <a:pt x="1446" y="5"/>
                    </a:lnTo>
                    <a:lnTo>
                      <a:pt x="1447" y="6"/>
                    </a:lnTo>
                    <a:lnTo>
                      <a:pt x="1485" y="6"/>
                    </a:lnTo>
                    <a:lnTo>
                      <a:pt x="1485" y="13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5" name="Freeform 817"/>
              <p:cNvSpPr>
                <a:spLocks/>
              </p:cNvSpPr>
              <p:nvPr/>
            </p:nvSpPr>
            <p:spPr bwMode="auto">
              <a:xfrm>
                <a:off x="2609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6" name="Freeform 818"/>
              <p:cNvSpPr>
                <a:spLocks/>
              </p:cNvSpPr>
              <p:nvPr/>
            </p:nvSpPr>
            <p:spPr bwMode="auto">
              <a:xfrm>
                <a:off x="4094" y="117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7" name="Freeform 819"/>
              <p:cNvSpPr>
                <a:spLocks/>
              </p:cNvSpPr>
              <p:nvPr/>
            </p:nvSpPr>
            <p:spPr bwMode="auto">
              <a:xfrm>
                <a:off x="2773" y="1236"/>
                <a:ext cx="1293" cy="211"/>
              </a:xfrm>
              <a:custGeom>
                <a:avLst/>
                <a:gdLst>
                  <a:gd name="T0" fmla="*/ 25 w 1293"/>
                  <a:gd name="T1" fmla="*/ 4 h 211"/>
                  <a:gd name="T2" fmla="*/ 32 w 1293"/>
                  <a:gd name="T3" fmla="*/ 5 h 211"/>
                  <a:gd name="T4" fmla="*/ 54 w 1293"/>
                  <a:gd name="T5" fmla="*/ 3 h 211"/>
                  <a:gd name="T6" fmla="*/ 60 w 1293"/>
                  <a:gd name="T7" fmla="*/ 6 h 211"/>
                  <a:gd name="T8" fmla="*/ 74 w 1293"/>
                  <a:gd name="T9" fmla="*/ 0 h 211"/>
                  <a:gd name="T10" fmla="*/ 84 w 1293"/>
                  <a:gd name="T11" fmla="*/ 2 h 211"/>
                  <a:gd name="T12" fmla="*/ 89 w 1293"/>
                  <a:gd name="T13" fmla="*/ 4 h 211"/>
                  <a:gd name="T14" fmla="*/ 96 w 1293"/>
                  <a:gd name="T15" fmla="*/ 5 h 211"/>
                  <a:gd name="T16" fmla="*/ 104 w 1293"/>
                  <a:gd name="T17" fmla="*/ 3 h 211"/>
                  <a:gd name="T18" fmla="*/ 110 w 1293"/>
                  <a:gd name="T19" fmla="*/ 6 h 211"/>
                  <a:gd name="T20" fmla="*/ 129 w 1293"/>
                  <a:gd name="T21" fmla="*/ 1 h 211"/>
                  <a:gd name="T22" fmla="*/ 139 w 1293"/>
                  <a:gd name="T23" fmla="*/ 3 h 211"/>
                  <a:gd name="T24" fmla="*/ 146 w 1293"/>
                  <a:gd name="T25" fmla="*/ 3 h 211"/>
                  <a:gd name="T26" fmla="*/ 156 w 1293"/>
                  <a:gd name="T27" fmla="*/ 1 h 211"/>
                  <a:gd name="T28" fmla="*/ 202 w 1293"/>
                  <a:gd name="T29" fmla="*/ 6 h 211"/>
                  <a:gd name="T30" fmla="*/ 208 w 1293"/>
                  <a:gd name="T31" fmla="*/ 3 h 211"/>
                  <a:gd name="T32" fmla="*/ 286 w 1293"/>
                  <a:gd name="T33" fmla="*/ 5 h 211"/>
                  <a:gd name="T34" fmla="*/ 293 w 1293"/>
                  <a:gd name="T35" fmla="*/ 4 h 211"/>
                  <a:gd name="T36" fmla="*/ 356 w 1293"/>
                  <a:gd name="T37" fmla="*/ 4 h 211"/>
                  <a:gd name="T38" fmla="*/ 363 w 1293"/>
                  <a:gd name="T39" fmla="*/ 5 h 211"/>
                  <a:gd name="T40" fmla="*/ 427 w 1293"/>
                  <a:gd name="T41" fmla="*/ 3 h 211"/>
                  <a:gd name="T42" fmla="*/ 433 w 1293"/>
                  <a:gd name="T43" fmla="*/ 6 h 211"/>
                  <a:gd name="T44" fmla="*/ 507 w 1293"/>
                  <a:gd name="T45" fmla="*/ 3 h 211"/>
                  <a:gd name="T46" fmla="*/ 524 w 1293"/>
                  <a:gd name="T47" fmla="*/ 6 h 211"/>
                  <a:gd name="T48" fmla="*/ 530 w 1293"/>
                  <a:gd name="T49" fmla="*/ 3 h 211"/>
                  <a:gd name="T50" fmla="*/ 569 w 1293"/>
                  <a:gd name="T51" fmla="*/ 5 h 211"/>
                  <a:gd name="T52" fmla="*/ 576 w 1293"/>
                  <a:gd name="T53" fmla="*/ 4 h 211"/>
                  <a:gd name="T54" fmla="*/ 592 w 1293"/>
                  <a:gd name="T55" fmla="*/ 4 h 211"/>
                  <a:gd name="T56" fmla="*/ 599 w 1293"/>
                  <a:gd name="T57" fmla="*/ 5 h 211"/>
                  <a:gd name="T58" fmla="*/ 636 w 1293"/>
                  <a:gd name="T59" fmla="*/ 3 h 211"/>
                  <a:gd name="T60" fmla="*/ 643 w 1293"/>
                  <a:gd name="T61" fmla="*/ 6 h 211"/>
                  <a:gd name="T62" fmla="*/ 659 w 1293"/>
                  <a:gd name="T63" fmla="*/ 3 h 211"/>
                  <a:gd name="T64" fmla="*/ 685 w 1293"/>
                  <a:gd name="T65" fmla="*/ 6 h 211"/>
                  <a:gd name="T66" fmla="*/ 691 w 1293"/>
                  <a:gd name="T67" fmla="*/ 3 h 211"/>
                  <a:gd name="T68" fmla="*/ 708 w 1293"/>
                  <a:gd name="T69" fmla="*/ 5 h 211"/>
                  <a:gd name="T70" fmla="*/ 715 w 1293"/>
                  <a:gd name="T71" fmla="*/ 4 h 211"/>
                  <a:gd name="T72" fmla="*/ 956 w 1293"/>
                  <a:gd name="T73" fmla="*/ 4 h 211"/>
                  <a:gd name="T74" fmla="*/ 964 w 1293"/>
                  <a:gd name="T75" fmla="*/ 5 h 211"/>
                  <a:gd name="T76" fmla="*/ 1000 w 1293"/>
                  <a:gd name="T77" fmla="*/ 3 h 211"/>
                  <a:gd name="T78" fmla="*/ 1006 w 1293"/>
                  <a:gd name="T79" fmla="*/ 6 h 211"/>
                  <a:gd name="T80" fmla="*/ 1034 w 1293"/>
                  <a:gd name="T81" fmla="*/ 3 h 211"/>
                  <a:gd name="T82" fmla="*/ 1049 w 1293"/>
                  <a:gd name="T83" fmla="*/ 6 h 211"/>
                  <a:gd name="T84" fmla="*/ 1055 w 1293"/>
                  <a:gd name="T85" fmla="*/ 3 h 211"/>
                  <a:gd name="T86" fmla="*/ 1075 w 1293"/>
                  <a:gd name="T87" fmla="*/ 5 h 211"/>
                  <a:gd name="T88" fmla="*/ 1083 w 1293"/>
                  <a:gd name="T89" fmla="*/ 4 h 211"/>
                  <a:gd name="T90" fmla="*/ 1098 w 1293"/>
                  <a:gd name="T91" fmla="*/ 4 h 211"/>
                  <a:gd name="T92" fmla="*/ 1105 w 1293"/>
                  <a:gd name="T93" fmla="*/ 5 h 211"/>
                  <a:gd name="T94" fmla="*/ 1120 w 1293"/>
                  <a:gd name="T95" fmla="*/ 3 h 211"/>
                  <a:gd name="T96" fmla="*/ 1126 w 1293"/>
                  <a:gd name="T97" fmla="*/ 6 h 211"/>
                  <a:gd name="T98" fmla="*/ 1149 w 1293"/>
                  <a:gd name="T99" fmla="*/ 3 h 211"/>
                  <a:gd name="T100" fmla="*/ 1185 w 1293"/>
                  <a:gd name="T101" fmla="*/ 6 h 211"/>
                  <a:gd name="T102" fmla="*/ 1191 w 1293"/>
                  <a:gd name="T103" fmla="*/ 3 h 211"/>
                  <a:gd name="T104" fmla="*/ 1219 w 1293"/>
                  <a:gd name="T105" fmla="*/ 5 h 211"/>
                  <a:gd name="T106" fmla="*/ 1226 w 1293"/>
                  <a:gd name="T107" fmla="*/ 4 h 211"/>
                  <a:gd name="T108" fmla="*/ 1247 w 1293"/>
                  <a:gd name="T109" fmla="*/ 4 h 211"/>
                  <a:gd name="T110" fmla="*/ 1255 w 1293"/>
                  <a:gd name="T111" fmla="*/ 5 h 211"/>
                  <a:gd name="T112" fmla="*/ 1282 w 1293"/>
                  <a:gd name="T113" fmla="*/ 3 h 211"/>
                  <a:gd name="T114" fmla="*/ 1289 w 1293"/>
                  <a:gd name="T115" fmla="*/ 6 h 21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293"/>
                  <a:gd name="T175" fmla="*/ 0 h 211"/>
                  <a:gd name="T176" fmla="*/ 1293 w 1293"/>
                  <a:gd name="T177" fmla="*/ 211 h 211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293" h="211">
                    <a:moveTo>
                      <a:pt x="0" y="211"/>
                    </a:moveTo>
                    <a:lnTo>
                      <a:pt x="0" y="6"/>
                    </a:lnTo>
                    <a:lnTo>
                      <a:pt x="23" y="6"/>
                    </a:lnTo>
                    <a:lnTo>
                      <a:pt x="24" y="5"/>
                    </a:lnTo>
                    <a:lnTo>
                      <a:pt x="25" y="4"/>
                    </a:lnTo>
                    <a:lnTo>
                      <a:pt x="26" y="3"/>
                    </a:lnTo>
                    <a:lnTo>
                      <a:pt x="28" y="3"/>
                    </a:lnTo>
                    <a:lnTo>
                      <a:pt x="30" y="3"/>
                    </a:lnTo>
                    <a:lnTo>
                      <a:pt x="31" y="4"/>
                    </a:lnTo>
                    <a:lnTo>
                      <a:pt x="32" y="5"/>
                    </a:lnTo>
                    <a:lnTo>
                      <a:pt x="32" y="6"/>
                    </a:lnTo>
                    <a:lnTo>
                      <a:pt x="51" y="6"/>
                    </a:lnTo>
                    <a:lnTo>
                      <a:pt x="51" y="5"/>
                    </a:lnTo>
                    <a:lnTo>
                      <a:pt x="52" y="4"/>
                    </a:lnTo>
                    <a:lnTo>
                      <a:pt x="54" y="3"/>
                    </a:lnTo>
                    <a:lnTo>
                      <a:pt x="55" y="3"/>
                    </a:lnTo>
                    <a:lnTo>
                      <a:pt x="57" y="3"/>
                    </a:lnTo>
                    <a:lnTo>
                      <a:pt x="58" y="4"/>
                    </a:lnTo>
                    <a:lnTo>
                      <a:pt x="59" y="5"/>
                    </a:lnTo>
                    <a:lnTo>
                      <a:pt x="60" y="6"/>
                    </a:lnTo>
                    <a:lnTo>
                      <a:pt x="69" y="6"/>
                    </a:lnTo>
                    <a:lnTo>
                      <a:pt x="69" y="4"/>
                    </a:lnTo>
                    <a:lnTo>
                      <a:pt x="70" y="2"/>
                    </a:lnTo>
                    <a:lnTo>
                      <a:pt x="72" y="1"/>
                    </a:lnTo>
                    <a:lnTo>
                      <a:pt x="74" y="0"/>
                    </a:lnTo>
                    <a:lnTo>
                      <a:pt x="76" y="0"/>
                    </a:lnTo>
                    <a:lnTo>
                      <a:pt x="78" y="0"/>
                    </a:lnTo>
                    <a:lnTo>
                      <a:pt x="81" y="0"/>
                    </a:lnTo>
                    <a:lnTo>
                      <a:pt x="83" y="1"/>
                    </a:lnTo>
                    <a:lnTo>
                      <a:pt x="84" y="2"/>
                    </a:lnTo>
                    <a:lnTo>
                      <a:pt x="85" y="4"/>
                    </a:lnTo>
                    <a:lnTo>
                      <a:pt x="85" y="6"/>
                    </a:lnTo>
                    <a:lnTo>
                      <a:pt x="88" y="6"/>
                    </a:lnTo>
                    <a:lnTo>
                      <a:pt x="88" y="5"/>
                    </a:lnTo>
                    <a:lnTo>
                      <a:pt x="89" y="4"/>
                    </a:lnTo>
                    <a:lnTo>
                      <a:pt x="90" y="3"/>
                    </a:lnTo>
                    <a:lnTo>
                      <a:pt x="92" y="3"/>
                    </a:lnTo>
                    <a:lnTo>
                      <a:pt x="94" y="3"/>
                    </a:lnTo>
                    <a:lnTo>
                      <a:pt x="95" y="4"/>
                    </a:lnTo>
                    <a:lnTo>
                      <a:pt x="96" y="5"/>
                    </a:lnTo>
                    <a:lnTo>
                      <a:pt x="96" y="6"/>
                    </a:lnTo>
                    <a:lnTo>
                      <a:pt x="101" y="6"/>
                    </a:lnTo>
                    <a:lnTo>
                      <a:pt x="101" y="5"/>
                    </a:lnTo>
                    <a:lnTo>
                      <a:pt x="102" y="4"/>
                    </a:lnTo>
                    <a:lnTo>
                      <a:pt x="104" y="3"/>
                    </a:lnTo>
                    <a:lnTo>
                      <a:pt x="106" y="3"/>
                    </a:lnTo>
                    <a:lnTo>
                      <a:pt x="107" y="3"/>
                    </a:lnTo>
                    <a:lnTo>
                      <a:pt x="109" y="4"/>
                    </a:lnTo>
                    <a:lnTo>
                      <a:pt x="110" y="5"/>
                    </a:lnTo>
                    <a:lnTo>
                      <a:pt x="110" y="6"/>
                    </a:lnTo>
                    <a:lnTo>
                      <a:pt x="125" y="6"/>
                    </a:lnTo>
                    <a:lnTo>
                      <a:pt x="125" y="4"/>
                    </a:lnTo>
                    <a:lnTo>
                      <a:pt x="126" y="3"/>
                    </a:lnTo>
                    <a:lnTo>
                      <a:pt x="127" y="1"/>
                    </a:lnTo>
                    <a:lnTo>
                      <a:pt x="129" y="1"/>
                    </a:lnTo>
                    <a:lnTo>
                      <a:pt x="131" y="0"/>
                    </a:lnTo>
                    <a:lnTo>
                      <a:pt x="133" y="0"/>
                    </a:lnTo>
                    <a:lnTo>
                      <a:pt x="136" y="1"/>
                    </a:lnTo>
                    <a:lnTo>
                      <a:pt x="138" y="1"/>
                    </a:lnTo>
                    <a:lnTo>
                      <a:pt x="139" y="3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5" y="6"/>
                    </a:lnTo>
                    <a:lnTo>
                      <a:pt x="145" y="4"/>
                    </a:lnTo>
                    <a:lnTo>
                      <a:pt x="146" y="3"/>
                    </a:lnTo>
                    <a:lnTo>
                      <a:pt x="148" y="1"/>
                    </a:lnTo>
                    <a:lnTo>
                      <a:pt x="150" y="1"/>
                    </a:lnTo>
                    <a:lnTo>
                      <a:pt x="152" y="0"/>
                    </a:lnTo>
                    <a:lnTo>
                      <a:pt x="154" y="0"/>
                    </a:lnTo>
                    <a:lnTo>
                      <a:pt x="156" y="1"/>
                    </a:lnTo>
                    <a:lnTo>
                      <a:pt x="158" y="1"/>
                    </a:lnTo>
                    <a:lnTo>
                      <a:pt x="159" y="3"/>
                    </a:lnTo>
                    <a:lnTo>
                      <a:pt x="160" y="4"/>
                    </a:lnTo>
                    <a:lnTo>
                      <a:pt x="161" y="6"/>
                    </a:lnTo>
                    <a:lnTo>
                      <a:pt x="202" y="6"/>
                    </a:lnTo>
                    <a:lnTo>
                      <a:pt x="202" y="5"/>
                    </a:lnTo>
                    <a:lnTo>
                      <a:pt x="203" y="4"/>
                    </a:lnTo>
                    <a:lnTo>
                      <a:pt x="205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10" y="4"/>
                    </a:lnTo>
                    <a:lnTo>
                      <a:pt x="210" y="5"/>
                    </a:lnTo>
                    <a:lnTo>
                      <a:pt x="211" y="6"/>
                    </a:lnTo>
                    <a:lnTo>
                      <a:pt x="285" y="6"/>
                    </a:lnTo>
                    <a:lnTo>
                      <a:pt x="286" y="5"/>
                    </a:lnTo>
                    <a:lnTo>
                      <a:pt x="287" y="4"/>
                    </a:lnTo>
                    <a:lnTo>
                      <a:pt x="288" y="3"/>
                    </a:lnTo>
                    <a:lnTo>
                      <a:pt x="290" y="3"/>
                    </a:lnTo>
                    <a:lnTo>
                      <a:pt x="291" y="3"/>
                    </a:lnTo>
                    <a:lnTo>
                      <a:pt x="293" y="4"/>
                    </a:lnTo>
                    <a:lnTo>
                      <a:pt x="294" y="5"/>
                    </a:lnTo>
                    <a:lnTo>
                      <a:pt x="294" y="6"/>
                    </a:lnTo>
                    <a:lnTo>
                      <a:pt x="355" y="6"/>
                    </a:lnTo>
                    <a:lnTo>
                      <a:pt x="355" y="5"/>
                    </a:lnTo>
                    <a:lnTo>
                      <a:pt x="356" y="4"/>
                    </a:lnTo>
                    <a:lnTo>
                      <a:pt x="358" y="3"/>
                    </a:lnTo>
                    <a:lnTo>
                      <a:pt x="359" y="3"/>
                    </a:lnTo>
                    <a:lnTo>
                      <a:pt x="361" y="3"/>
                    </a:lnTo>
                    <a:lnTo>
                      <a:pt x="362" y="4"/>
                    </a:lnTo>
                    <a:lnTo>
                      <a:pt x="363" y="5"/>
                    </a:lnTo>
                    <a:lnTo>
                      <a:pt x="364" y="6"/>
                    </a:lnTo>
                    <a:lnTo>
                      <a:pt x="424" y="6"/>
                    </a:lnTo>
                    <a:lnTo>
                      <a:pt x="425" y="5"/>
                    </a:lnTo>
                    <a:lnTo>
                      <a:pt x="426" y="4"/>
                    </a:lnTo>
                    <a:lnTo>
                      <a:pt x="427" y="3"/>
                    </a:lnTo>
                    <a:lnTo>
                      <a:pt x="429" y="3"/>
                    </a:lnTo>
                    <a:lnTo>
                      <a:pt x="431" y="3"/>
                    </a:lnTo>
                    <a:lnTo>
                      <a:pt x="432" y="4"/>
                    </a:lnTo>
                    <a:lnTo>
                      <a:pt x="433" y="5"/>
                    </a:lnTo>
                    <a:lnTo>
                      <a:pt x="433" y="6"/>
                    </a:lnTo>
                    <a:lnTo>
                      <a:pt x="502" y="6"/>
                    </a:lnTo>
                    <a:lnTo>
                      <a:pt x="503" y="5"/>
                    </a:lnTo>
                    <a:lnTo>
                      <a:pt x="504" y="4"/>
                    </a:lnTo>
                    <a:lnTo>
                      <a:pt x="505" y="3"/>
                    </a:lnTo>
                    <a:lnTo>
                      <a:pt x="507" y="3"/>
                    </a:lnTo>
                    <a:lnTo>
                      <a:pt x="509" y="3"/>
                    </a:lnTo>
                    <a:lnTo>
                      <a:pt x="510" y="4"/>
                    </a:lnTo>
                    <a:lnTo>
                      <a:pt x="511" y="5"/>
                    </a:lnTo>
                    <a:lnTo>
                      <a:pt x="511" y="6"/>
                    </a:lnTo>
                    <a:lnTo>
                      <a:pt x="524" y="6"/>
                    </a:lnTo>
                    <a:lnTo>
                      <a:pt x="525" y="5"/>
                    </a:lnTo>
                    <a:lnTo>
                      <a:pt x="525" y="4"/>
                    </a:lnTo>
                    <a:lnTo>
                      <a:pt x="527" y="3"/>
                    </a:lnTo>
                    <a:lnTo>
                      <a:pt x="529" y="3"/>
                    </a:lnTo>
                    <a:lnTo>
                      <a:pt x="530" y="3"/>
                    </a:lnTo>
                    <a:lnTo>
                      <a:pt x="532" y="4"/>
                    </a:lnTo>
                    <a:lnTo>
                      <a:pt x="533" y="5"/>
                    </a:lnTo>
                    <a:lnTo>
                      <a:pt x="533" y="6"/>
                    </a:lnTo>
                    <a:lnTo>
                      <a:pt x="569" y="6"/>
                    </a:lnTo>
                    <a:lnTo>
                      <a:pt x="569" y="5"/>
                    </a:lnTo>
                    <a:lnTo>
                      <a:pt x="570" y="4"/>
                    </a:lnTo>
                    <a:lnTo>
                      <a:pt x="572" y="3"/>
                    </a:lnTo>
                    <a:lnTo>
                      <a:pt x="573" y="3"/>
                    </a:lnTo>
                    <a:lnTo>
                      <a:pt x="575" y="3"/>
                    </a:lnTo>
                    <a:lnTo>
                      <a:pt x="576" y="4"/>
                    </a:lnTo>
                    <a:lnTo>
                      <a:pt x="577" y="5"/>
                    </a:lnTo>
                    <a:lnTo>
                      <a:pt x="578" y="6"/>
                    </a:lnTo>
                    <a:lnTo>
                      <a:pt x="590" y="6"/>
                    </a:lnTo>
                    <a:lnTo>
                      <a:pt x="591" y="5"/>
                    </a:lnTo>
                    <a:lnTo>
                      <a:pt x="592" y="4"/>
                    </a:lnTo>
                    <a:lnTo>
                      <a:pt x="593" y="3"/>
                    </a:lnTo>
                    <a:lnTo>
                      <a:pt x="595" y="3"/>
                    </a:lnTo>
                    <a:lnTo>
                      <a:pt x="597" y="3"/>
                    </a:lnTo>
                    <a:lnTo>
                      <a:pt x="598" y="4"/>
                    </a:lnTo>
                    <a:lnTo>
                      <a:pt x="599" y="5"/>
                    </a:lnTo>
                    <a:lnTo>
                      <a:pt x="599" y="6"/>
                    </a:lnTo>
                    <a:lnTo>
                      <a:pt x="633" y="6"/>
                    </a:lnTo>
                    <a:lnTo>
                      <a:pt x="634" y="5"/>
                    </a:lnTo>
                    <a:lnTo>
                      <a:pt x="635" y="4"/>
                    </a:lnTo>
                    <a:lnTo>
                      <a:pt x="636" y="3"/>
                    </a:lnTo>
                    <a:lnTo>
                      <a:pt x="638" y="3"/>
                    </a:lnTo>
                    <a:lnTo>
                      <a:pt x="640" y="3"/>
                    </a:lnTo>
                    <a:lnTo>
                      <a:pt x="641" y="4"/>
                    </a:lnTo>
                    <a:lnTo>
                      <a:pt x="642" y="5"/>
                    </a:lnTo>
                    <a:lnTo>
                      <a:pt x="643" y="6"/>
                    </a:lnTo>
                    <a:lnTo>
                      <a:pt x="655" y="6"/>
                    </a:lnTo>
                    <a:lnTo>
                      <a:pt x="655" y="5"/>
                    </a:lnTo>
                    <a:lnTo>
                      <a:pt x="656" y="4"/>
                    </a:lnTo>
                    <a:lnTo>
                      <a:pt x="658" y="3"/>
                    </a:lnTo>
                    <a:lnTo>
                      <a:pt x="659" y="3"/>
                    </a:lnTo>
                    <a:lnTo>
                      <a:pt x="661" y="3"/>
                    </a:lnTo>
                    <a:lnTo>
                      <a:pt x="662" y="4"/>
                    </a:lnTo>
                    <a:lnTo>
                      <a:pt x="664" y="5"/>
                    </a:lnTo>
                    <a:lnTo>
                      <a:pt x="664" y="6"/>
                    </a:lnTo>
                    <a:lnTo>
                      <a:pt x="685" y="6"/>
                    </a:lnTo>
                    <a:lnTo>
                      <a:pt x="686" y="5"/>
                    </a:lnTo>
                    <a:lnTo>
                      <a:pt x="687" y="4"/>
                    </a:lnTo>
                    <a:lnTo>
                      <a:pt x="688" y="3"/>
                    </a:lnTo>
                    <a:lnTo>
                      <a:pt x="690" y="3"/>
                    </a:lnTo>
                    <a:lnTo>
                      <a:pt x="691" y="3"/>
                    </a:lnTo>
                    <a:lnTo>
                      <a:pt x="693" y="4"/>
                    </a:lnTo>
                    <a:lnTo>
                      <a:pt x="694" y="5"/>
                    </a:lnTo>
                    <a:lnTo>
                      <a:pt x="694" y="6"/>
                    </a:lnTo>
                    <a:lnTo>
                      <a:pt x="708" y="6"/>
                    </a:lnTo>
                    <a:lnTo>
                      <a:pt x="708" y="5"/>
                    </a:lnTo>
                    <a:lnTo>
                      <a:pt x="709" y="4"/>
                    </a:lnTo>
                    <a:lnTo>
                      <a:pt x="711" y="3"/>
                    </a:lnTo>
                    <a:lnTo>
                      <a:pt x="712" y="3"/>
                    </a:lnTo>
                    <a:lnTo>
                      <a:pt x="714" y="3"/>
                    </a:lnTo>
                    <a:lnTo>
                      <a:pt x="715" y="4"/>
                    </a:lnTo>
                    <a:lnTo>
                      <a:pt x="716" y="5"/>
                    </a:lnTo>
                    <a:lnTo>
                      <a:pt x="717" y="6"/>
                    </a:lnTo>
                    <a:lnTo>
                      <a:pt x="955" y="6"/>
                    </a:lnTo>
                    <a:lnTo>
                      <a:pt x="955" y="5"/>
                    </a:lnTo>
                    <a:lnTo>
                      <a:pt x="956" y="4"/>
                    </a:lnTo>
                    <a:lnTo>
                      <a:pt x="958" y="3"/>
                    </a:lnTo>
                    <a:lnTo>
                      <a:pt x="960" y="3"/>
                    </a:lnTo>
                    <a:lnTo>
                      <a:pt x="961" y="3"/>
                    </a:lnTo>
                    <a:lnTo>
                      <a:pt x="963" y="4"/>
                    </a:lnTo>
                    <a:lnTo>
                      <a:pt x="964" y="5"/>
                    </a:lnTo>
                    <a:lnTo>
                      <a:pt x="964" y="6"/>
                    </a:lnTo>
                    <a:lnTo>
                      <a:pt x="997" y="6"/>
                    </a:lnTo>
                    <a:lnTo>
                      <a:pt x="998" y="5"/>
                    </a:lnTo>
                    <a:lnTo>
                      <a:pt x="998" y="4"/>
                    </a:lnTo>
                    <a:lnTo>
                      <a:pt x="1000" y="3"/>
                    </a:lnTo>
                    <a:lnTo>
                      <a:pt x="1002" y="3"/>
                    </a:lnTo>
                    <a:lnTo>
                      <a:pt x="1003" y="3"/>
                    </a:lnTo>
                    <a:lnTo>
                      <a:pt x="1005" y="4"/>
                    </a:lnTo>
                    <a:lnTo>
                      <a:pt x="1006" y="5"/>
                    </a:lnTo>
                    <a:lnTo>
                      <a:pt x="1006" y="6"/>
                    </a:lnTo>
                    <a:lnTo>
                      <a:pt x="1030" y="6"/>
                    </a:lnTo>
                    <a:lnTo>
                      <a:pt x="1030" y="5"/>
                    </a:lnTo>
                    <a:lnTo>
                      <a:pt x="1031" y="4"/>
                    </a:lnTo>
                    <a:lnTo>
                      <a:pt x="1032" y="3"/>
                    </a:lnTo>
                    <a:lnTo>
                      <a:pt x="1034" y="3"/>
                    </a:lnTo>
                    <a:lnTo>
                      <a:pt x="1036" y="3"/>
                    </a:lnTo>
                    <a:lnTo>
                      <a:pt x="1037" y="4"/>
                    </a:lnTo>
                    <a:lnTo>
                      <a:pt x="1038" y="5"/>
                    </a:lnTo>
                    <a:lnTo>
                      <a:pt x="1039" y="6"/>
                    </a:lnTo>
                    <a:lnTo>
                      <a:pt x="1049" y="6"/>
                    </a:lnTo>
                    <a:lnTo>
                      <a:pt x="1049" y="5"/>
                    </a:lnTo>
                    <a:lnTo>
                      <a:pt x="1050" y="4"/>
                    </a:lnTo>
                    <a:lnTo>
                      <a:pt x="1052" y="3"/>
                    </a:lnTo>
                    <a:lnTo>
                      <a:pt x="1054" y="3"/>
                    </a:lnTo>
                    <a:lnTo>
                      <a:pt x="1055" y="3"/>
                    </a:lnTo>
                    <a:lnTo>
                      <a:pt x="1057" y="4"/>
                    </a:lnTo>
                    <a:lnTo>
                      <a:pt x="1058" y="5"/>
                    </a:lnTo>
                    <a:lnTo>
                      <a:pt x="1058" y="6"/>
                    </a:lnTo>
                    <a:lnTo>
                      <a:pt x="1075" y="6"/>
                    </a:lnTo>
                    <a:lnTo>
                      <a:pt x="1075" y="5"/>
                    </a:lnTo>
                    <a:lnTo>
                      <a:pt x="1076" y="4"/>
                    </a:lnTo>
                    <a:lnTo>
                      <a:pt x="1078" y="3"/>
                    </a:lnTo>
                    <a:lnTo>
                      <a:pt x="1079" y="3"/>
                    </a:lnTo>
                    <a:lnTo>
                      <a:pt x="1081" y="3"/>
                    </a:lnTo>
                    <a:lnTo>
                      <a:pt x="1083" y="4"/>
                    </a:lnTo>
                    <a:lnTo>
                      <a:pt x="1083" y="5"/>
                    </a:lnTo>
                    <a:lnTo>
                      <a:pt x="1084" y="6"/>
                    </a:lnTo>
                    <a:lnTo>
                      <a:pt x="1097" y="6"/>
                    </a:lnTo>
                    <a:lnTo>
                      <a:pt x="1097" y="5"/>
                    </a:lnTo>
                    <a:lnTo>
                      <a:pt x="1098" y="4"/>
                    </a:lnTo>
                    <a:lnTo>
                      <a:pt x="1100" y="3"/>
                    </a:lnTo>
                    <a:lnTo>
                      <a:pt x="1101" y="3"/>
                    </a:lnTo>
                    <a:lnTo>
                      <a:pt x="1103" y="3"/>
                    </a:lnTo>
                    <a:lnTo>
                      <a:pt x="1105" y="4"/>
                    </a:lnTo>
                    <a:lnTo>
                      <a:pt x="1105" y="5"/>
                    </a:lnTo>
                    <a:lnTo>
                      <a:pt x="1106" y="6"/>
                    </a:lnTo>
                    <a:lnTo>
                      <a:pt x="1117" y="6"/>
                    </a:lnTo>
                    <a:lnTo>
                      <a:pt x="1118" y="5"/>
                    </a:lnTo>
                    <a:lnTo>
                      <a:pt x="1119" y="4"/>
                    </a:lnTo>
                    <a:lnTo>
                      <a:pt x="1120" y="3"/>
                    </a:lnTo>
                    <a:lnTo>
                      <a:pt x="1122" y="3"/>
                    </a:lnTo>
                    <a:lnTo>
                      <a:pt x="1124" y="3"/>
                    </a:lnTo>
                    <a:lnTo>
                      <a:pt x="1125" y="4"/>
                    </a:lnTo>
                    <a:lnTo>
                      <a:pt x="1126" y="5"/>
                    </a:lnTo>
                    <a:lnTo>
                      <a:pt x="1126" y="6"/>
                    </a:lnTo>
                    <a:lnTo>
                      <a:pt x="1144" y="6"/>
                    </a:lnTo>
                    <a:lnTo>
                      <a:pt x="1145" y="5"/>
                    </a:lnTo>
                    <a:lnTo>
                      <a:pt x="1146" y="4"/>
                    </a:lnTo>
                    <a:lnTo>
                      <a:pt x="1147" y="3"/>
                    </a:lnTo>
                    <a:lnTo>
                      <a:pt x="1149" y="3"/>
                    </a:lnTo>
                    <a:lnTo>
                      <a:pt x="1151" y="3"/>
                    </a:lnTo>
                    <a:lnTo>
                      <a:pt x="1152" y="4"/>
                    </a:lnTo>
                    <a:lnTo>
                      <a:pt x="1153" y="5"/>
                    </a:lnTo>
                    <a:lnTo>
                      <a:pt x="1154" y="6"/>
                    </a:lnTo>
                    <a:lnTo>
                      <a:pt x="1185" y="6"/>
                    </a:lnTo>
                    <a:lnTo>
                      <a:pt x="1186" y="5"/>
                    </a:lnTo>
                    <a:lnTo>
                      <a:pt x="1186" y="4"/>
                    </a:lnTo>
                    <a:lnTo>
                      <a:pt x="1188" y="3"/>
                    </a:lnTo>
                    <a:lnTo>
                      <a:pt x="1190" y="3"/>
                    </a:lnTo>
                    <a:lnTo>
                      <a:pt x="1191" y="3"/>
                    </a:lnTo>
                    <a:lnTo>
                      <a:pt x="1193" y="4"/>
                    </a:lnTo>
                    <a:lnTo>
                      <a:pt x="1194" y="5"/>
                    </a:lnTo>
                    <a:lnTo>
                      <a:pt x="1194" y="6"/>
                    </a:lnTo>
                    <a:lnTo>
                      <a:pt x="1219" y="6"/>
                    </a:lnTo>
                    <a:lnTo>
                      <a:pt x="1219" y="5"/>
                    </a:lnTo>
                    <a:lnTo>
                      <a:pt x="1220" y="4"/>
                    </a:lnTo>
                    <a:lnTo>
                      <a:pt x="1222" y="3"/>
                    </a:lnTo>
                    <a:lnTo>
                      <a:pt x="1223" y="3"/>
                    </a:lnTo>
                    <a:lnTo>
                      <a:pt x="1225" y="3"/>
                    </a:lnTo>
                    <a:lnTo>
                      <a:pt x="1226" y="4"/>
                    </a:lnTo>
                    <a:lnTo>
                      <a:pt x="1228" y="5"/>
                    </a:lnTo>
                    <a:lnTo>
                      <a:pt x="1228" y="6"/>
                    </a:lnTo>
                    <a:lnTo>
                      <a:pt x="1246" y="6"/>
                    </a:lnTo>
                    <a:lnTo>
                      <a:pt x="1246" y="5"/>
                    </a:lnTo>
                    <a:lnTo>
                      <a:pt x="1247" y="4"/>
                    </a:lnTo>
                    <a:lnTo>
                      <a:pt x="1249" y="3"/>
                    </a:lnTo>
                    <a:lnTo>
                      <a:pt x="1250" y="3"/>
                    </a:lnTo>
                    <a:lnTo>
                      <a:pt x="1252" y="3"/>
                    </a:lnTo>
                    <a:lnTo>
                      <a:pt x="1253" y="4"/>
                    </a:lnTo>
                    <a:lnTo>
                      <a:pt x="1255" y="5"/>
                    </a:lnTo>
                    <a:lnTo>
                      <a:pt x="1255" y="6"/>
                    </a:lnTo>
                    <a:lnTo>
                      <a:pt x="1280" y="6"/>
                    </a:lnTo>
                    <a:lnTo>
                      <a:pt x="1280" y="5"/>
                    </a:lnTo>
                    <a:lnTo>
                      <a:pt x="1281" y="4"/>
                    </a:lnTo>
                    <a:lnTo>
                      <a:pt x="1282" y="3"/>
                    </a:lnTo>
                    <a:lnTo>
                      <a:pt x="1284" y="3"/>
                    </a:lnTo>
                    <a:lnTo>
                      <a:pt x="1286" y="3"/>
                    </a:lnTo>
                    <a:lnTo>
                      <a:pt x="1287" y="4"/>
                    </a:lnTo>
                    <a:lnTo>
                      <a:pt x="1288" y="5"/>
                    </a:lnTo>
                    <a:lnTo>
                      <a:pt x="1289" y="6"/>
                    </a:lnTo>
                    <a:lnTo>
                      <a:pt x="1293" y="6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8" name="Freeform 820"/>
              <p:cNvSpPr>
                <a:spLocks/>
              </p:cNvSpPr>
              <p:nvPr/>
            </p:nvSpPr>
            <p:spPr bwMode="auto">
              <a:xfrm>
                <a:off x="4064" y="1237"/>
                <a:ext cx="13" cy="10"/>
              </a:xfrm>
              <a:custGeom>
                <a:avLst/>
                <a:gdLst>
                  <a:gd name="T0" fmla="*/ 2 w 13"/>
                  <a:gd name="T1" fmla="*/ 0 h 10"/>
                  <a:gd name="T2" fmla="*/ 13 w 13"/>
                  <a:gd name="T3" fmla="*/ 5 h 10"/>
                  <a:gd name="T4" fmla="*/ 2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2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2" y="0"/>
                    </a:moveTo>
                    <a:lnTo>
                      <a:pt x="13" y="5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9" name="Freeform 821"/>
              <p:cNvSpPr>
                <a:spLocks/>
              </p:cNvSpPr>
              <p:nvPr/>
            </p:nvSpPr>
            <p:spPr bwMode="auto">
              <a:xfrm>
                <a:off x="4034" y="1001"/>
                <a:ext cx="146" cy="184"/>
              </a:xfrm>
              <a:custGeom>
                <a:avLst/>
                <a:gdLst>
                  <a:gd name="T0" fmla="*/ 0 w 146"/>
                  <a:gd name="T1" fmla="*/ 3 h 184"/>
                  <a:gd name="T2" fmla="*/ 16 w 146"/>
                  <a:gd name="T3" fmla="*/ 3 h 184"/>
                  <a:gd name="T4" fmla="*/ 16 w 146"/>
                  <a:gd name="T5" fmla="*/ 2 h 184"/>
                  <a:gd name="T6" fmla="*/ 17 w 146"/>
                  <a:gd name="T7" fmla="*/ 1 h 184"/>
                  <a:gd name="T8" fmla="*/ 18 w 146"/>
                  <a:gd name="T9" fmla="*/ 0 h 184"/>
                  <a:gd name="T10" fmla="*/ 20 w 146"/>
                  <a:gd name="T11" fmla="*/ 0 h 184"/>
                  <a:gd name="T12" fmla="*/ 22 w 146"/>
                  <a:gd name="T13" fmla="*/ 0 h 184"/>
                  <a:gd name="T14" fmla="*/ 23 w 146"/>
                  <a:gd name="T15" fmla="*/ 1 h 184"/>
                  <a:gd name="T16" fmla="*/ 24 w 146"/>
                  <a:gd name="T17" fmla="*/ 2 h 184"/>
                  <a:gd name="T18" fmla="*/ 25 w 146"/>
                  <a:gd name="T19" fmla="*/ 3 h 184"/>
                  <a:gd name="T20" fmla="*/ 146 w 146"/>
                  <a:gd name="T21" fmla="*/ 3 h 184"/>
                  <a:gd name="T22" fmla="*/ 146 w 146"/>
                  <a:gd name="T23" fmla="*/ 184 h 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46"/>
                  <a:gd name="T37" fmla="*/ 0 h 184"/>
                  <a:gd name="T38" fmla="*/ 146 w 146"/>
                  <a:gd name="T39" fmla="*/ 184 h 18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46" h="184">
                    <a:moveTo>
                      <a:pt x="0" y="3"/>
                    </a:moveTo>
                    <a:lnTo>
                      <a:pt x="16" y="3"/>
                    </a:lnTo>
                    <a:lnTo>
                      <a:pt x="16" y="2"/>
                    </a:lnTo>
                    <a:lnTo>
                      <a:pt x="17" y="1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3" y="1"/>
                    </a:lnTo>
                    <a:lnTo>
                      <a:pt x="24" y="2"/>
                    </a:lnTo>
                    <a:lnTo>
                      <a:pt x="25" y="3"/>
                    </a:lnTo>
                    <a:lnTo>
                      <a:pt x="146" y="3"/>
                    </a:lnTo>
                    <a:lnTo>
                      <a:pt x="146" y="18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0" name="Freeform 822"/>
              <p:cNvSpPr>
                <a:spLocks/>
              </p:cNvSpPr>
              <p:nvPr/>
            </p:nvSpPr>
            <p:spPr bwMode="auto">
              <a:xfrm>
                <a:off x="4175" y="1184"/>
                <a:ext cx="11" cy="10"/>
              </a:xfrm>
              <a:custGeom>
                <a:avLst/>
                <a:gdLst>
                  <a:gd name="T0" fmla="*/ 11 w 11"/>
                  <a:gd name="T1" fmla="*/ 1 h 10"/>
                  <a:gd name="T2" fmla="*/ 5 w 11"/>
                  <a:gd name="T3" fmla="*/ 10 h 10"/>
                  <a:gd name="T4" fmla="*/ 0 w 11"/>
                  <a:gd name="T5" fmla="*/ 1 h 10"/>
                  <a:gd name="T6" fmla="*/ 2 w 11"/>
                  <a:gd name="T7" fmla="*/ 0 h 10"/>
                  <a:gd name="T8" fmla="*/ 5 w 11"/>
                  <a:gd name="T9" fmla="*/ 0 h 10"/>
                  <a:gd name="T10" fmla="*/ 9 w 11"/>
                  <a:gd name="T11" fmla="*/ 0 h 10"/>
                  <a:gd name="T12" fmla="*/ 11 w 11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11" y="1"/>
                    </a:moveTo>
                    <a:lnTo>
                      <a:pt x="5" y="10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1" name="Freeform 823"/>
              <p:cNvSpPr>
                <a:spLocks/>
              </p:cNvSpPr>
              <p:nvPr/>
            </p:nvSpPr>
            <p:spPr bwMode="auto">
              <a:xfrm>
                <a:off x="4144" y="1250"/>
                <a:ext cx="75" cy="1236"/>
              </a:xfrm>
              <a:custGeom>
                <a:avLst/>
                <a:gdLst>
                  <a:gd name="T0" fmla="*/ 36 w 75"/>
                  <a:gd name="T1" fmla="*/ 0 h 1236"/>
                  <a:gd name="T2" fmla="*/ 36 w 75"/>
                  <a:gd name="T3" fmla="*/ 186 h 1236"/>
                  <a:gd name="T4" fmla="*/ 44 w 75"/>
                  <a:gd name="T5" fmla="*/ 186 h 1236"/>
                  <a:gd name="T6" fmla="*/ 44 w 75"/>
                  <a:gd name="T7" fmla="*/ 184 h 1236"/>
                  <a:gd name="T8" fmla="*/ 45 w 75"/>
                  <a:gd name="T9" fmla="*/ 183 h 1236"/>
                  <a:gd name="T10" fmla="*/ 47 w 75"/>
                  <a:gd name="T11" fmla="*/ 182 h 1236"/>
                  <a:gd name="T12" fmla="*/ 48 w 75"/>
                  <a:gd name="T13" fmla="*/ 182 h 1236"/>
                  <a:gd name="T14" fmla="*/ 50 w 75"/>
                  <a:gd name="T15" fmla="*/ 182 h 1236"/>
                  <a:gd name="T16" fmla="*/ 52 w 75"/>
                  <a:gd name="T17" fmla="*/ 183 h 1236"/>
                  <a:gd name="T18" fmla="*/ 52 w 75"/>
                  <a:gd name="T19" fmla="*/ 184 h 1236"/>
                  <a:gd name="T20" fmla="*/ 53 w 75"/>
                  <a:gd name="T21" fmla="*/ 186 h 1236"/>
                  <a:gd name="T22" fmla="*/ 75 w 75"/>
                  <a:gd name="T23" fmla="*/ 186 h 1236"/>
                  <a:gd name="T24" fmla="*/ 75 w 75"/>
                  <a:gd name="T25" fmla="*/ 696 h 1236"/>
                  <a:gd name="T26" fmla="*/ 66 w 75"/>
                  <a:gd name="T27" fmla="*/ 696 h 1236"/>
                  <a:gd name="T28" fmla="*/ 66 w 75"/>
                  <a:gd name="T29" fmla="*/ 695 h 1236"/>
                  <a:gd name="T30" fmla="*/ 65 w 75"/>
                  <a:gd name="T31" fmla="*/ 694 h 1236"/>
                  <a:gd name="T32" fmla="*/ 63 w 75"/>
                  <a:gd name="T33" fmla="*/ 693 h 1236"/>
                  <a:gd name="T34" fmla="*/ 62 w 75"/>
                  <a:gd name="T35" fmla="*/ 693 h 1236"/>
                  <a:gd name="T36" fmla="*/ 60 w 75"/>
                  <a:gd name="T37" fmla="*/ 693 h 1236"/>
                  <a:gd name="T38" fmla="*/ 59 w 75"/>
                  <a:gd name="T39" fmla="*/ 694 h 1236"/>
                  <a:gd name="T40" fmla="*/ 58 w 75"/>
                  <a:gd name="T41" fmla="*/ 695 h 1236"/>
                  <a:gd name="T42" fmla="*/ 57 w 75"/>
                  <a:gd name="T43" fmla="*/ 696 h 1236"/>
                  <a:gd name="T44" fmla="*/ 53 w 75"/>
                  <a:gd name="T45" fmla="*/ 696 h 1236"/>
                  <a:gd name="T46" fmla="*/ 52 w 75"/>
                  <a:gd name="T47" fmla="*/ 695 h 1236"/>
                  <a:gd name="T48" fmla="*/ 52 w 75"/>
                  <a:gd name="T49" fmla="*/ 694 h 1236"/>
                  <a:gd name="T50" fmla="*/ 50 w 75"/>
                  <a:gd name="T51" fmla="*/ 693 h 1236"/>
                  <a:gd name="T52" fmla="*/ 48 w 75"/>
                  <a:gd name="T53" fmla="*/ 693 h 1236"/>
                  <a:gd name="T54" fmla="*/ 47 w 75"/>
                  <a:gd name="T55" fmla="*/ 693 h 1236"/>
                  <a:gd name="T56" fmla="*/ 45 w 75"/>
                  <a:gd name="T57" fmla="*/ 694 h 1236"/>
                  <a:gd name="T58" fmla="*/ 44 w 75"/>
                  <a:gd name="T59" fmla="*/ 695 h 1236"/>
                  <a:gd name="T60" fmla="*/ 44 w 75"/>
                  <a:gd name="T61" fmla="*/ 696 h 1236"/>
                  <a:gd name="T62" fmla="*/ 0 w 75"/>
                  <a:gd name="T63" fmla="*/ 696 h 1236"/>
                  <a:gd name="T64" fmla="*/ 0 w 75"/>
                  <a:gd name="T65" fmla="*/ 1236 h 12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5"/>
                  <a:gd name="T100" fmla="*/ 0 h 1236"/>
                  <a:gd name="T101" fmla="*/ 75 w 75"/>
                  <a:gd name="T102" fmla="*/ 1236 h 12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5" h="1236">
                    <a:moveTo>
                      <a:pt x="36" y="0"/>
                    </a:moveTo>
                    <a:lnTo>
                      <a:pt x="36" y="186"/>
                    </a:lnTo>
                    <a:lnTo>
                      <a:pt x="44" y="186"/>
                    </a:lnTo>
                    <a:lnTo>
                      <a:pt x="44" y="184"/>
                    </a:lnTo>
                    <a:lnTo>
                      <a:pt x="45" y="183"/>
                    </a:lnTo>
                    <a:lnTo>
                      <a:pt x="47" y="182"/>
                    </a:lnTo>
                    <a:lnTo>
                      <a:pt x="48" y="182"/>
                    </a:lnTo>
                    <a:lnTo>
                      <a:pt x="50" y="182"/>
                    </a:lnTo>
                    <a:lnTo>
                      <a:pt x="52" y="183"/>
                    </a:lnTo>
                    <a:lnTo>
                      <a:pt x="52" y="184"/>
                    </a:lnTo>
                    <a:lnTo>
                      <a:pt x="53" y="186"/>
                    </a:lnTo>
                    <a:lnTo>
                      <a:pt x="75" y="186"/>
                    </a:lnTo>
                    <a:lnTo>
                      <a:pt x="75" y="696"/>
                    </a:lnTo>
                    <a:lnTo>
                      <a:pt x="66" y="696"/>
                    </a:lnTo>
                    <a:lnTo>
                      <a:pt x="66" y="695"/>
                    </a:lnTo>
                    <a:lnTo>
                      <a:pt x="65" y="694"/>
                    </a:lnTo>
                    <a:lnTo>
                      <a:pt x="63" y="693"/>
                    </a:lnTo>
                    <a:lnTo>
                      <a:pt x="62" y="693"/>
                    </a:lnTo>
                    <a:lnTo>
                      <a:pt x="60" y="693"/>
                    </a:lnTo>
                    <a:lnTo>
                      <a:pt x="59" y="694"/>
                    </a:lnTo>
                    <a:lnTo>
                      <a:pt x="58" y="695"/>
                    </a:lnTo>
                    <a:lnTo>
                      <a:pt x="57" y="696"/>
                    </a:lnTo>
                    <a:lnTo>
                      <a:pt x="53" y="696"/>
                    </a:lnTo>
                    <a:lnTo>
                      <a:pt x="52" y="695"/>
                    </a:lnTo>
                    <a:lnTo>
                      <a:pt x="52" y="694"/>
                    </a:lnTo>
                    <a:lnTo>
                      <a:pt x="50" y="693"/>
                    </a:lnTo>
                    <a:lnTo>
                      <a:pt x="48" y="693"/>
                    </a:lnTo>
                    <a:lnTo>
                      <a:pt x="47" y="693"/>
                    </a:lnTo>
                    <a:lnTo>
                      <a:pt x="45" y="694"/>
                    </a:lnTo>
                    <a:lnTo>
                      <a:pt x="44" y="695"/>
                    </a:lnTo>
                    <a:lnTo>
                      <a:pt x="44" y="696"/>
                    </a:lnTo>
                    <a:lnTo>
                      <a:pt x="0" y="696"/>
                    </a:lnTo>
                    <a:lnTo>
                      <a:pt x="0" y="1236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2" name="Freeform 824"/>
              <p:cNvSpPr>
                <a:spLocks/>
              </p:cNvSpPr>
              <p:nvPr/>
            </p:nvSpPr>
            <p:spPr bwMode="auto">
              <a:xfrm>
                <a:off x="4138" y="248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10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3" name="Freeform 825"/>
              <p:cNvSpPr>
                <a:spLocks/>
              </p:cNvSpPr>
              <p:nvPr/>
            </p:nvSpPr>
            <p:spPr bwMode="auto">
              <a:xfrm>
                <a:off x="1137" y="2110"/>
                <a:ext cx="488" cy="389"/>
              </a:xfrm>
              <a:custGeom>
                <a:avLst/>
                <a:gdLst>
                  <a:gd name="T0" fmla="*/ 434 w 488"/>
                  <a:gd name="T1" fmla="*/ 389 h 389"/>
                  <a:gd name="T2" fmla="*/ 433 w 488"/>
                  <a:gd name="T3" fmla="*/ 387 h 389"/>
                  <a:gd name="T4" fmla="*/ 430 w 488"/>
                  <a:gd name="T5" fmla="*/ 385 h 389"/>
                  <a:gd name="T6" fmla="*/ 427 w 488"/>
                  <a:gd name="T7" fmla="*/ 387 h 389"/>
                  <a:gd name="T8" fmla="*/ 425 w 488"/>
                  <a:gd name="T9" fmla="*/ 389 h 389"/>
                  <a:gd name="T10" fmla="*/ 413 w 488"/>
                  <a:gd name="T11" fmla="*/ 388 h 389"/>
                  <a:gd name="T12" fmla="*/ 411 w 488"/>
                  <a:gd name="T13" fmla="*/ 386 h 389"/>
                  <a:gd name="T14" fmla="*/ 407 w 488"/>
                  <a:gd name="T15" fmla="*/ 386 h 389"/>
                  <a:gd name="T16" fmla="*/ 405 w 488"/>
                  <a:gd name="T17" fmla="*/ 388 h 389"/>
                  <a:gd name="T18" fmla="*/ 399 w 488"/>
                  <a:gd name="T19" fmla="*/ 389 h 389"/>
                  <a:gd name="T20" fmla="*/ 398 w 488"/>
                  <a:gd name="T21" fmla="*/ 387 h 389"/>
                  <a:gd name="T22" fmla="*/ 395 w 488"/>
                  <a:gd name="T23" fmla="*/ 385 h 389"/>
                  <a:gd name="T24" fmla="*/ 392 w 488"/>
                  <a:gd name="T25" fmla="*/ 387 h 389"/>
                  <a:gd name="T26" fmla="*/ 390 w 488"/>
                  <a:gd name="T27" fmla="*/ 389 h 389"/>
                  <a:gd name="T28" fmla="*/ 378 w 488"/>
                  <a:gd name="T29" fmla="*/ 388 h 389"/>
                  <a:gd name="T30" fmla="*/ 375 w 488"/>
                  <a:gd name="T31" fmla="*/ 386 h 389"/>
                  <a:gd name="T32" fmla="*/ 372 w 488"/>
                  <a:gd name="T33" fmla="*/ 386 h 389"/>
                  <a:gd name="T34" fmla="*/ 370 w 488"/>
                  <a:gd name="T35" fmla="*/ 388 h 389"/>
                  <a:gd name="T36" fmla="*/ 338 w 488"/>
                  <a:gd name="T37" fmla="*/ 389 h 389"/>
                  <a:gd name="T38" fmla="*/ 336 w 488"/>
                  <a:gd name="T39" fmla="*/ 387 h 389"/>
                  <a:gd name="T40" fmla="*/ 333 w 488"/>
                  <a:gd name="T41" fmla="*/ 385 h 389"/>
                  <a:gd name="T42" fmla="*/ 330 w 488"/>
                  <a:gd name="T43" fmla="*/ 387 h 389"/>
                  <a:gd name="T44" fmla="*/ 329 w 488"/>
                  <a:gd name="T45" fmla="*/ 389 h 389"/>
                  <a:gd name="T46" fmla="*/ 310 w 488"/>
                  <a:gd name="T47" fmla="*/ 388 h 389"/>
                  <a:gd name="T48" fmla="*/ 308 w 488"/>
                  <a:gd name="T49" fmla="*/ 386 h 389"/>
                  <a:gd name="T50" fmla="*/ 304 w 488"/>
                  <a:gd name="T51" fmla="*/ 386 h 389"/>
                  <a:gd name="T52" fmla="*/ 302 w 488"/>
                  <a:gd name="T53" fmla="*/ 388 h 389"/>
                  <a:gd name="T54" fmla="*/ 206 w 488"/>
                  <a:gd name="T55" fmla="*/ 389 h 389"/>
                  <a:gd name="T56" fmla="*/ 205 w 488"/>
                  <a:gd name="T57" fmla="*/ 387 h 389"/>
                  <a:gd name="T58" fmla="*/ 202 w 488"/>
                  <a:gd name="T59" fmla="*/ 385 h 389"/>
                  <a:gd name="T60" fmla="*/ 198 w 488"/>
                  <a:gd name="T61" fmla="*/ 387 h 389"/>
                  <a:gd name="T62" fmla="*/ 197 w 488"/>
                  <a:gd name="T63" fmla="*/ 389 h 389"/>
                  <a:gd name="T64" fmla="*/ 145 w 488"/>
                  <a:gd name="T65" fmla="*/ 388 h 389"/>
                  <a:gd name="T66" fmla="*/ 142 w 488"/>
                  <a:gd name="T67" fmla="*/ 386 h 389"/>
                  <a:gd name="T68" fmla="*/ 139 w 488"/>
                  <a:gd name="T69" fmla="*/ 386 h 389"/>
                  <a:gd name="T70" fmla="*/ 137 w 488"/>
                  <a:gd name="T71" fmla="*/ 388 h 389"/>
                  <a:gd name="T72" fmla="*/ 74 w 488"/>
                  <a:gd name="T73" fmla="*/ 389 h 389"/>
                  <a:gd name="T74" fmla="*/ 73 w 488"/>
                  <a:gd name="T75" fmla="*/ 385 h 389"/>
                  <a:gd name="T76" fmla="*/ 69 w 488"/>
                  <a:gd name="T77" fmla="*/ 382 h 389"/>
                  <a:gd name="T78" fmla="*/ 64 w 488"/>
                  <a:gd name="T79" fmla="*/ 380 h 389"/>
                  <a:gd name="T80" fmla="*/ 59 w 488"/>
                  <a:gd name="T81" fmla="*/ 381 h 389"/>
                  <a:gd name="T82" fmla="*/ 54 w 488"/>
                  <a:gd name="T83" fmla="*/ 383 h 389"/>
                  <a:gd name="T84" fmla="*/ 52 w 488"/>
                  <a:gd name="T85" fmla="*/ 387 h 389"/>
                  <a:gd name="T86" fmla="*/ 47 w 488"/>
                  <a:gd name="T87" fmla="*/ 389 h 389"/>
                  <a:gd name="T88" fmla="*/ 46 w 488"/>
                  <a:gd name="T89" fmla="*/ 387 h 389"/>
                  <a:gd name="T90" fmla="*/ 43 w 488"/>
                  <a:gd name="T91" fmla="*/ 385 h 389"/>
                  <a:gd name="T92" fmla="*/ 40 w 488"/>
                  <a:gd name="T93" fmla="*/ 387 h 389"/>
                  <a:gd name="T94" fmla="*/ 38 w 488"/>
                  <a:gd name="T95" fmla="*/ 389 h 389"/>
                  <a:gd name="T96" fmla="*/ 36 w 488"/>
                  <a:gd name="T97" fmla="*/ 8 h 389"/>
                  <a:gd name="T98" fmla="*/ 33 w 488"/>
                  <a:gd name="T99" fmla="*/ 6 h 389"/>
                  <a:gd name="T100" fmla="*/ 31 w 488"/>
                  <a:gd name="T101" fmla="*/ 2 h 389"/>
                  <a:gd name="T102" fmla="*/ 26 w 488"/>
                  <a:gd name="T103" fmla="*/ 0 h 389"/>
                  <a:gd name="T104" fmla="*/ 21 w 488"/>
                  <a:gd name="T105" fmla="*/ 0 h 389"/>
                  <a:gd name="T106" fmla="*/ 16 w 488"/>
                  <a:gd name="T107" fmla="*/ 1 h 389"/>
                  <a:gd name="T108" fmla="*/ 12 w 488"/>
                  <a:gd name="T109" fmla="*/ 4 h 389"/>
                  <a:gd name="T110" fmla="*/ 11 w 488"/>
                  <a:gd name="T111" fmla="*/ 8 h 3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88"/>
                  <a:gd name="T169" fmla="*/ 0 h 389"/>
                  <a:gd name="T170" fmla="*/ 488 w 488"/>
                  <a:gd name="T171" fmla="*/ 389 h 3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88" h="389">
                    <a:moveTo>
                      <a:pt x="488" y="389"/>
                    </a:moveTo>
                    <a:lnTo>
                      <a:pt x="434" y="389"/>
                    </a:lnTo>
                    <a:lnTo>
                      <a:pt x="434" y="388"/>
                    </a:lnTo>
                    <a:lnTo>
                      <a:pt x="433" y="387"/>
                    </a:lnTo>
                    <a:lnTo>
                      <a:pt x="431" y="386"/>
                    </a:lnTo>
                    <a:lnTo>
                      <a:pt x="430" y="385"/>
                    </a:lnTo>
                    <a:lnTo>
                      <a:pt x="428" y="386"/>
                    </a:lnTo>
                    <a:lnTo>
                      <a:pt x="427" y="387"/>
                    </a:lnTo>
                    <a:lnTo>
                      <a:pt x="425" y="388"/>
                    </a:lnTo>
                    <a:lnTo>
                      <a:pt x="425" y="389"/>
                    </a:lnTo>
                    <a:lnTo>
                      <a:pt x="414" y="389"/>
                    </a:lnTo>
                    <a:lnTo>
                      <a:pt x="413" y="388"/>
                    </a:lnTo>
                    <a:lnTo>
                      <a:pt x="412" y="387"/>
                    </a:lnTo>
                    <a:lnTo>
                      <a:pt x="411" y="386"/>
                    </a:lnTo>
                    <a:lnTo>
                      <a:pt x="409" y="385"/>
                    </a:lnTo>
                    <a:lnTo>
                      <a:pt x="407" y="386"/>
                    </a:lnTo>
                    <a:lnTo>
                      <a:pt x="406" y="387"/>
                    </a:lnTo>
                    <a:lnTo>
                      <a:pt x="405" y="388"/>
                    </a:lnTo>
                    <a:lnTo>
                      <a:pt x="405" y="389"/>
                    </a:lnTo>
                    <a:lnTo>
                      <a:pt x="399" y="389"/>
                    </a:lnTo>
                    <a:lnTo>
                      <a:pt x="399" y="388"/>
                    </a:lnTo>
                    <a:lnTo>
                      <a:pt x="398" y="387"/>
                    </a:lnTo>
                    <a:lnTo>
                      <a:pt x="397" y="386"/>
                    </a:lnTo>
                    <a:lnTo>
                      <a:pt x="395" y="385"/>
                    </a:lnTo>
                    <a:lnTo>
                      <a:pt x="393" y="386"/>
                    </a:lnTo>
                    <a:lnTo>
                      <a:pt x="392" y="387"/>
                    </a:lnTo>
                    <a:lnTo>
                      <a:pt x="391" y="388"/>
                    </a:lnTo>
                    <a:lnTo>
                      <a:pt x="390" y="389"/>
                    </a:lnTo>
                    <a:lnTo>
                      <a:pt x="378" y="389"/>
                    </a:lnTo>
                    <a:lnTo>
                      <a:pt x="378" y="388"/>
                    </a:lnTo>
                    <a:lnTo>
                      <a:pt x="377" y="387"/>
                    </a:lnTo>
                    <a:lnTo>
                      <a:pt x="375" y="386"/>
                    </a:lnTo>
                    <a:lnTo>
                      <a:pt x="374" y="385"/>
                    </a:lnTo>
                    <a:lnTo>
                      <a:pt x="372" y="386"/>
                    </a:lnTo>
                    <a:lnTo>
                      <a:pt x="371" y="387"/>
                    </a:lnTo>
                    <a:lnTo>
                      <a:pt x="370" y="388"/>
                    </a:lnTo>
                    <a:lnTo>
                      <a:pt x="369" y="389"/>
                    </a:lnTo>
                    <a:lnTo>
                      <a:pt x="338" y="389"/>
                    </a:lnTo>
                    <a:lnTo>
                      <a:pt x="337" y="388"/>
                    </a:lnTo>
                    <a:lnTo>
                      <a:pt x="336" y="387"/>
                    </a:lnTo>
                    <a:lnTo>
                      <a:pt x="335" y="386"/>
                    </a:lnTo>
                    <a:lnTo>
                      <a:pt x="333" y="385"/>
                    </a:lnTo>
                    <a:lnTo>
                      <a:pt x="332" y="386"/>
                    </a:lnTo>
                    <a:lnTo>
                      <a:pt x="330" y="387"/>
                    </a:lnTo>
                    <a:lnTo>
                      <a:pt x="329" y="388"/>
                    </a:lnTo>
                    <a:lnTo>
                      <a:pt x="329" y="389"/>
                    </a:lnTo>
                    <a:lnTo>
                      <a:pt x="311" y="389"/>
                    </a:lnTo>
                    <a:lnTo>
                      <a:pt x="310" y="388"/>
                    </a:lnTo>
                    <a:lnTo>
                      <a:pt x="309" y="387"/>
                    </a:lnTo>
                    <a:lnTo>
                      <a:pt x="308" y="386"/>
                    </a:lnTo>
                    <a:lnTo>
                      <a:pt x="306" y="385"/>
                    </a:lnTo>
                    <a:lnTo>
                      <a:pt x="304" y="386"/>
                    </a:lnTo>
                    <a:lnTo>
                      <a:pt x="303" y="387"/>
                    </a:lnTo>
                    <a:lnTo>
                      <a:pt x="302" y="388"/>
                    </a:lnTo>
                    <a:lnTo>
                      <a:pt x="302" y="389"/>
                    </a:lnTo>
                    <a:lnTo>
                      <a:pt x="206" y="389"/>
                    </a:lnTo>
                    <a:lnTo>
                      <a:pt x="206" y="388"/>
                    </a:lnTo>
                    <a:lnTo>
                      <a:pt x="205" y="387"/>
                    </a:lnTo>
                    <a:lnTo>
                      <a:pt x="203" y="386"/>
                    </a:lnTo>
                    <a:lnTo>
                      <a:pt x="202" y="385"/>
                    </a:lnTo>
                    <a:lnTo>
                      <a:pt x="200" y="386"/>
                    </a:lnTo>
                    <a:lnTo>
                      <a:pt x="198" y="387"/>
                    </a:lnTo>
                    <a:lnTo>
                      <a:pt x="197" y="388"/>
                    </a:lnTo>
                    <a:lnTo>
                      <a:pt x="197" y="389"/>
                    </a:lnTo>
                    <a:lnTo>
                      <a:pt x="145" y="389"/>
                    </a:lnTo>
                    <a:lnTo>
                      <a:pt x="145" y="388"/>
                    </a:lnTo>
                    <a:lnTo>
                      <a:pt x="144" y="387"/>
                    </a:lnTo>
                    <a:lnTo>
                      <a:pt x="142" y="386"/>
                    </a:lnTo>
                    <a:lnTo>
                      <a:pt x="141" y="385"/>
                    </a:lnTo>
                    <a:lnTo>
                      <a:pt x="139" y="386"/>
                    </a:lnTo>
                    <a:lnTo>
                      <a:pt x="138" y="387"/>
                    </a:lnTo>
                    <a:lnTo>
                      <a:pt x="137" y="388"/>
                    </a:lnTo>
                    <a:lnTo>
                      <a:pt x="136" y="389"/>
                    </a:lnTo>
                    <a:lnTo>
                      <a:pt x="74" y="389"/>
                    </a:lnTo>
                    <a:lnTo>
                      <a:pt x="74" y="387"/>
                    </a:lnTo>
                    <a:lnTo>
                      <a:pt x="73" y="385"/>
                    </a:lnTo>
                    <a:lnTo>
                      <a:pt x="71" y="383"/>
                    </a:lnTo>
                    <a:lnTo>
                      <a:pt x="69" y="382"/>
                    </a:lnTo>
                    <a:lnTo>
                      <a:pt x="67" y="381"/>
                    </a:lnTo>
                    <a:lnTo>
                      <a:pt x="64" y="380"/>
                    </a:lnTo>
                    <a:lnTo>
                      <a:pt x="61" y="380"/>
                    </a:lnTo>
                    <a:lnTo>
                      <a:pt x="59" y="381"/>
                    </a:lnTo>
                    <a:lnTo>
                      <a:pt x="56" y="382"/>
                    </a:lnTo>
                    <a:lnTo>
                      <a:pt x="54" y="383"/>
                    </a:lnTo>
                    <a:lnTo>
                      <a:pt x="53" y="385"/>
                    </a:lnTo>
                    <a:lnTo>
                      <a:pt x="52" y="387"/>
                    </a:lnTo>
                    <a:lnTo>
                      <a:pt x="52" y="389"/>
                    </a:lnTo>
                    <a:lnTo>
                      <a:pt x="47" y="389"/>
                    </a:lnTo>
                    <a:lnTo>
                      <a:pt x="47" y="388"/>
                    </a:lnTo>
                    <a:lnTo>
                      <a:pt x="46" y="387"/>
                    </a:lnTo>
                    <a:lnTo>
                      <a:pt x="45" y="386"/>
                    </a:lnTo>
                    <a:lnTo>
                      <a:pt x="43" y="385"/>
                    </a:lnTo>
                    <a:lnTo>
                      <a:pt x="41" y="386"/>
                    </a:lnTo>
                    <a:lnTo>
                      <a:pt x="40" y="387"/>
                    </a:lnTo>
                    <a:lnTo>
                      <a:pt x="39" y="388"/>
                    </a:lnTo>
                    <a:lnTo>
                      <a:pt x="38" y="389"/>
                    </a:lnTo>
                    <a:lnTo>
                      <a:pt x="36" y="389"/>
                    </a:lnTo>
                    <a:lnTo>
                      <a:pt x="36" y="8"/>
                    </a:lnTo>
                    <a:lnTo>
                      <a:pt x="34" y="8"/>
                    </a:lnTo>
                    <a:lnTo>
                      <a:pt x="33" y="6"/>
                    </a:lnTo>
                    <a:lnTo>
                      <a:pt x="32" y="4"/>
                    </a:lnTo>
                    <a:lnTo>
                      <a:pt x="31" y="2"/>
                    </a:lnTo>
                    <a:lnTo>
                      <a:pt x="29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1"/>
                    </a:lnTo>
                    <a:lnTo>
                      <a:pt x="14" y="2"/>
                    </a:lnTo>
                    <a:lnTo>
                      <a:pt x="12" y="4"/>
                    </a:lnTo>
                    <a:lnTo>
                      <a:pt x="12" y="6"/>
                    </a:lnTo>
                    <a:lnTo>
                      <a:pt x="11" y="8"/>
                    </a:lnTo>
                    <a:lnTo>
                      <a:pt x="0" y="8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4" name="Freeform 826"/>
              <p:cNvSpPr>
                <a:spLocks/>
              </p:cNvSpPr>
              <p:nvPr/>
            </p:nvSpPr>
            <p:spPr bwMode="auto">
              <a:xfrm>
                <a:off x="1137" y="211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5" name="Freeform 827"/>
              <p:cNvSpPr>
                <a:spLocks/>
              </p:cNvSpPr>
              <p:nvPr/>
            </p:nvSpPr>
            <p:spPr bwMode="auto">
              <a:xfrm>
                <a:off x="1895" y="1495"/>
                <a:ext cx="583" cy="1442"/>
              </a:xfrm>
              <a:custGeom>
                <a:avLst/>
                <a:gdLst>
                  <a:gd name="T0" fmla="*/ 21 w 583"/>
                  <a:gd name="T1" fmla="*/ 894 h 1442"/>
                  <a:gd name="T2" fmla="*/ 24 w 583"/>
                  <a:gd name="T3" fmla="*/ 5 h 1442"/>
                  <a:gd name="T4" fmla="*/ 28 w 583"/>
                  <a:gd name="T5" fmla="*/ 3 h 1442"/>
                  <a:gd name="T6" fmla="*/ 32 w 583"/>
                  <a:gd name="T7" fmla="*/ 5 h 1442"/>
                  <a:gd name="T8" fmla="*/ 75 w 583"/>
                  <a:gd name="T9" fmla="*/ 5 h 1442"/>
                  <a:gd name="T10" fmla="*/ 79 w 583"/>
                  <a:gd name="T11" fmla="*/ 3 h 1442"/>
                  <a:gd name="T12" fmla="*/ 83 w 583"/>
                  <a:gd name="T13" fmla="*/ 5 h 1442"/>
                  <a:gd name="T14" fmla="*/ 189 w 583"/>
                  <a:gd name="T15" fmla="*/ 5 h 1442"/>
                  <a:gd name="T16" fmla="*/ 193 w 583"/>
                  <a:gd name="T17" fmla="*/ 3 h 1442"/>
                  <a:gd name="T18" fmla="*/ 197 w 583"/>
                  <a:gd name="T19" fmla="*/ 5 h 1442"/>
                  <a:gd name="T20" fmla="*/ 205 w 583"/>
                  <a:gd name="T21" fmla="*/ 5 h 1442"/>
                  <a:gd name="T22" fmla="*/ 209 w 583"/>
                  <a:gd name="T23" fmla="*/ 3 h 1442"/>
                  <a:gd name="T24" fmla="*/ 213 w 583"/>
                  <a:gd name="T25" fmla="*/ 5 h 1442"/>
                  <a:gd name="T26" fmla="*/ 258 w 583"/>
                  <a:gd name="T27" fmla="*/ 5 h 1442"/>
                  <a:gd name="T28" fmla="*/ 263 w 583"/>
                  <a:gd name="T29" fmla="*/ 3 h 1442"/>
                  <a:gd name="T30" fmla="*/ 267 w 583"/>
                  <a:gd name="T31" fmla="*/ 5 h 1442"/>
                  <a:gd name="T32" fmla="*/ 278 w 583"/>
                  <a:gd name="T33" fmla="*/ 5 h 1442"/>
                  <a:gd name="T34" fmla="*/ 282 w 583"/>
                  <a:gd name="T35" fmla="*/ 3 h 1442"/>
                  <a:gd name="T36" fmla="*/ 287 w 583"/>
                  <a:gd name="T37" fmla="*/ 5 h 1442"/>
                  <a:gd name="T38" fmla="*/ 289 w 583"/>
                  <a:gd name="T39" fmla="*/ 5 h 1442"/>
                  <a:gd name="T40" fmla="*/ 293 w 583"/>
                  <a:gd name="T41" fmla="*/ 3 h 1442"/>
                  <a:gd name="T42" fmla="*/ 298 w 583"/>
                  <a:gd name="T43" fmla="*/ 5 h 1442"/>
                  <a:gd name="T44" fmla="*/ 310 w 583"/>
                  <a:gd name="T45" fmla="*/ 5 h 1442"/>
                  <a:gd name="T46" fmla="*/ 314 w 583"/>
                  <a:gd name="T47" fmla="*/ 3 h 1442"/>
                  <a:gd name="T48" fmla="*/ 318 w 583"/>
                  <a:gd name="T49" fmla="*/ 5 h 1442"/>
                  <a:gd name="T50" fmla="*/ 331 w 583"/>
                  <a:gd name="T51" fmla="*/ 5 h 1442"/>
                  <a:gd name="T52" fmla="*/ 336 w 583"/>
                  <a:gd name="T53" fmla="*/ 1 h 1442"/>
                  <a:gd name="T54" fmla="*/ 343 w 583"/>
                  <a:gd name="T55" fmla="*/ 1 h 1442"/>
                  <a:gd name="T56" fmla="*/ 347 w 583"/>
                  <a:gd name="T57" fmla="*/ 5 h 1442"/>
                  <a:gd name="T58" fmla="*/ 362 w 583"/>
                  <a:gd name="T59" fmla="*/ 5 h 1442"/>
                  <a:gd name="T60" fmla="*/ 366 w 583"/>
                  <a:gd name="T61" fmla="*/ 3 h 1442"/>
                  <a:gd name="T62" fmla="*/ 370 w 583"/>
                  <a:gd name="T63" fmla="*/ 5 h 1442"/>
                  <a:gd name="T64" fmla="*/ 390 w 583"/>
                  <a:gd name="T65" fmla="*/ 5 h 1442"/>
                  <a:gd name="T66" fmla="*/ 394 w 583"/>
                  <a:gd name="T67" fmla="*/ 3 h 1442"/>
                  <a:gd name="T68" fmla="*/ 398 w 583"/>
                  <a:gd name="T69" fmla="*/ 5 h 1442"/>
                  <a:gd name="T70" fmla="*/ 409 w 583"/>
                  <a:gd name="T71" fmla="*/ 5 h 1442"/>
                  <a:gd name="T72" fmla="*/ 413 w 583"/>
                  <a:gd name="T73" fmla="*/ 3 h 1442"/>
                  <a:gd name="T74" fmla="*/ 417 w 583"/>
                  <a:gd name="T75" fmla="*/ 5 h 1442"/>
                  <a:gd name="T76" fmla="*/ 456 w 583"/>
                  <a:gd name="T77" fmla="*/ 5 h 1442"/>
                  <a:gd name="T78" fmla="*/ 460 w 583"/>
                  <a:gd name="T79" fmla="*/ 3 h 1442"/>
                  <a:gd name="T80" fmla="*/ 464 w 583"/>
                  <a:gd name="T81" fmla="*/ 5 h 1442"/>
                  <a:gd name="T82" fmla="*/ 501 w 583"/>
                  <a:gd name="T83" fmla="*/ 5 h 1442"/>
                  <a:gd name="T84" fmla="*/ 506 w 583"/>
                  <a:gd name="T85" fmla="*/ 3 h 1442"/>
                  <a:gd name="T86" fmla="*/ 510 w 583"/>
                  <a:gd name="T87" fmla="*/ 5 h 1442"/>
                  <a:gd name="T88" fmla="*/ 571 w 583"/>
                  <a:gd name="T89" fmla="*/ 5 h 1442"/>
                  <a:gd name="T90" fmla="*/ 575 w 583"/>
                  <a:gd name="T91" fmla="*/ 3 h 1442"/>
                  <a:gd name="T92" fmla="*/ 579 w 583"/>
                  <a:gd name="T93" fmla="*/ 5 h 144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83"/>
                  <a:gd name="T142" fmla="*/ 0 h 1442"/>
                  <a:gd name="T143" fmla="*/ 583 w 583"/>
                  <a:gd name="T144" fmla="*/ 1442 h 1442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83" h="1442">
                    <a:moveTo>
                      <a:pt x="0" y="1442"/>
                    </a:moveTo>
                    <a:lnTo>
                      <a:pt x="0" y="894"/>
                    </a:lnTo>
                    <a:lnTo>
                      <a:pt x="21" y="894"/>
                    </a:lnTo>
                    <a:lnTo>
                      <a:pt x="21" y="7"/>
                    </a:lnTo>
                    <a:lnTo>
                      <a:pt x="23" y="7"/>
                    </a:lnTo>
                    <a:lnTo>
                      <a:pt x="24" y="5"/>
                    </a:lnTo>
                    <a:lnTo>
                      <a:pt x="25" y="4"/>
                    </a:lnTo>
                    <a:lnTo>
                      <a:pt x="26" y="4"/>
                    </a:lnTo>
                    <a:lnTo>
                      <a:pt x="28" y="3"/>
                    </a:lnTo>
                    <a:lnTo>
                      <a:pt x="29" y="4"/>
                    </a:lnTo>
                    <a:lnTo>
                      <a:pt x="31" y="4"/>
                    </a:lnTo>
                    <a:lnTo>
                      <a:pt x="32" y="5"/>
                    </a:lnTo>
                    <a:lnTo>
                      <a:pt x="32" y="7"/>
                    </a:lnTo>
                    <a:lnTo>
                      <a:pt x="75" y="7"/>
                    </a:lnTo>
                    <a:lnTo>
                      <a:pt x="75" y="5"/>
                    </a:lnTo>
                    <a:lnTo>
                      <a:pt x="76" y="4"/>
                    </a:lnTo>
                    <a:lnTo>
                      <a:pt x="77" y="4"/>
                    </a:lnTo>
                    <a:lnTo>
                      <a:pt x="79" y="3"/>
                    </a:lnTo>
                    <a:lnTo>
                      <a:pt x="81" y="4"/>
                    </a:lnTo>
                    <a:lnTo>
                      <a:pt x="82" y="4"/>
                    </a:lnTo>
                    <a:lnTo>
                      <a:pt x="83" y="5"/>
                    </a:lnTo>
                    <a:lnTo>
                      <a:pt x="84" y="7"/>
                    </a:lnTo>
                    <a:lnTo>
                      <a:pt x="189" y="7"/>
                    </a:lnTo>
                    <a:lnTo>
                      <a:pt x="189" y="5"/>
                    </a:lnTo>
                    <a:lnTo>
                      <a:pt x="190" y="4"/>
                    </a:lnTo>
                    <a:lnTo>
                      <a:pt x="191" y="4"/>
                    </a:lnTo>
                    <a:lnTo>
                      <a:pt x="193" y="3"/>
                    </a:lnTo>
                    <a:lnTo>
                      <a:pt x="195" y="4"/>
                    </a:lnTo>
                    <a:lnTo>
                      <a:pt x="196" y="4"/>
                    </a:lnTo>
                    <a:lnTo>
                      <a:pt x="197" y="5"/>
                    </a:lnTo>
                    <a:lnTo>
                      <a:pt x="198" y="7"/>
                    </a:lnTo>
                    <a:lnTo>
                      <a:pt x="205" y="7"/>
                    </a:lnTo>
                    <a:lnTo>
                      <a:pt x="205" y="5"/>
                    </a:lnTo>
                    <a:lnTo>
                      <a:pt x="206" y="4"/>
                    </a:lnTo>
                    <a:lnTo>
                      <a:pt x="207" y="4"/>
                    </a:lnTo>
                    <a:lnTo>
                      <a:pt x="209" y="3"/>
                    </a:lnTo>
                    <a:lnTo>
                      <a:pt x="211" y="4"/>
                    </a:lnTo>
                    <a:lnTo>
                      <a:pt x="212" y="4"/>
                    </a:lnTo>
                    <a:lnTo>
                      <a:pt x="213" y="5"/>
                    </a:lnTo>
                    <a:lnTo>
                      <a:pt x="214" y="7"/>
                    </a:lnTo>
                    <a:lnTo>
                      <a:pt x="258" y="7"/>
                    </a:lnTo>
                    <a:lnTo>
                      <a:pt x="258" y="5"/>
                    </a:lnTo>
                    <a:lnTo>
                      <a:pt x="259" y="4"/>
                    </a:lnTo>
                    <a:lnTo>
                      <a:pt x="261" y="4"/>
                    </a:lnTo>
                    <a:lnTo>
                      <a:pt x="263" y="3"/>
                    </a:lnTo>
                    <a:lnTo>
                      <a:pt x="264" y="4"/>
                    </a:lnTo>
                    <a:lnTo>
                      <a:pt x="266" y="4"/>
                    </a:lnTo>
                    <a:lnTo>
                      <a:pt x="267" y="5"/>
                    </a:lnTo>
                    <a:lnTo>
                      <a:pt x="267" y="7"/>
                    </a:lnTo>
                    <a:lnTo>
                      <a:pt x="278" y="7"/>
                    </a:lnTo>
                    <a:lnTo>
                      <a:pt x="278" y="5"/>
                    </a:lnTo>
                    <a:lnTo>
                      <a:pt x="279" y="4"/>
                    </a:lnTo>
                    <a:lnTo>
                      <a:pt x="281" y="4"/>
                    </a:lnTo>
                    <a:lnTo>
                      <a:pt x="282" y="3"/>
                    </a:lnTo>
                    <a:lnTo>
                      <a:pt x="284" y="4"/>
                    </a:lnTo>
                    <a:lnTo>
                      <a:pt x="286" y="4"/>
                    </a:lnTo>
                    <a:lnTo>
                      <a:pt x="287" y="5"/>
                    </a:lnTo>
                    <a:lnTo>
                      <a:pt x="287" y="7"/>
                    </a:lnTo>
                    <a:lnTo>
                      <a:pt x="289" y="7"/>
                    </a:lnTo>
                    <a:lnTo>
                      <a:pt x="289" y="5"/>
                    </a:lnTo>
                    <a:lnTo>
                      <a:pt x="290" y="4"/>
                    </a:lnTo>
                    <a:lnTo>
                      <a:pt x="292" y="4"/>
                    </a:lnTo>
                    <a:lnTo>
                      <a:pt x="293" y="3"/>
                    </a:lnTo>
                    <a:lnTo>
                      <a:pt x="295" y="4"/>
                    </a:lnTo>
                    <a:lnTo>
                      <a:pt x="297" y="4"/>
                    </a:lnTo>
                    <a:lnTo>
                      <a:pt x="298" y="5"/>
                    </a:lnTo>
                    <a:lnTo>
                      <a:pt x="298" y="7"/>
                    </a:lnTo>
                    <a:lnTo>
                      <a:pt x="309" y="7"/>
                    </a:lnTo>
                    <a:lnTo>
                      <a:pt x="310" y="5"/>
                    </a:lnTo>
                    <a:lnTo>
                      <a:pt x="310" y="4"/>
                    </a:lnTo>
                    <a:lnTo>
                      <a:pt x="312" y="4"/>
                    </a:lnTo>
                    <a:lnTo>
                      <a:pt x="314" y="3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8" y="5"/>
                    </a:lnTo>
                    <a:lnTo>
                      <a:pt x="318" y="7"/>
                    </a:lnTo>
                    <a:lnTo>
                      <a:pt x="331" y="7"/>
                    </a:lnTo>
                    <a:lnTo>
                      <a:pt x="331" y="5"/>
                    </a:lnTo>
                    <a:lnTo>
                      <a:pt x="332" y="3"/>
                    </a:lnTo>
                    <a:lnTo>
                      <a:pt x="334" y="2"/>
                    </a:lnTo>
                    <a:lnTo>
                      <a:pt x="336" y="1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3" y="1"/>
                    </a:lnTo>
                    <a:lnTo>
                      <a:pt x="345" y="2"/>
                    </a:lnTo>
                    <a:lnTo>
                      <a:pt x="346" y="3"/>
                    </a:lnTo>
                    <a:lnTo>
                      <a:pt x="347" y="5"/>
                    </a:lnTo>
                    <a:lnTo>
                      <a:pt x="347" y="7"/>
                    </a:lnTo>
                    <a:lnTo>
                      <a:pt x="362" y="7"/>
                    </a:lnTo>
                    <a:lnTo>
                      <a:pt x="362" y="5"/>
                    </a:lnTo>
                    <a:lnTo>
                      <a:pt x="363" y="4"/>
                    </a:lnTo>
                    <a:lnTo>
                      <a:pt x="365" y="4"/>
                    </a:lnTo>
                    <a:lnTo>
                      <a:pt x="366" y="3"/>
                    </a:lnTo>
                    <a:lnTo>
                      <a:pt x="368" y="4"/>
                    </a:lnTo>
                    <a:lnTo>
                      <a:pt x="370" y="4"/>
                    </a:lnTo>
                    <a:lnTo>
                      <a:pt x="370" y="5"/>
                    </a:lnTo>
                    <a:lnTo>
                      <a:pt x="371" y="7"/>
                    </a:lnTo>
                    <a:lnTo>
                      <a:pt x="390" y="7"/>
                    </a:lnTo>
                    <a:lnTo>
                      <a:pt x="390" y="5"/>
                    </a:lnTo>
                    <a:lnTo>
                      <a:pt x="391" y="4"/>
                    </a:lnTo>
                    <a:lnTo>
                      <a:pt x="392" y="4"/>
                    </a:lnTo>
                    <a:lnTo>
                      <a:pt x="394" y="3"/>
                    </a:lnTo>
                    <a:lnTo>
                      <a:pt x="396" y="4"/>
                    </a:lnTo>
                    <a:lnTo>
                      <a:pt x="397" y="4"/>
                    </a:lnTo>
                    <a:lnTo>
                      <a:pt x="398" y="5"/>
                    </a:lnTo>
                    <a:lnTo>
                      <a:pt x="399" y="7"/>
                    </a:lnTo>
                    <a:lnTo>
                      <a:pt x="408" y="7"/>
                    </a:lnTo>
                    <a:lnTo>
                      <a:pt x="409" y="5"/>
                    </a:lnTo>
                    <a:lnTo>
                      <a:pt x="410" y="4"/>
                    </a:lnTo>
                    <a:lnTo>
                      <a:pt x="411" y="4"/>
                    </a:lnTo>
                    <a:lnTo>
                      <a:pt x="413" y="3"/>
                    </a:lnTo>
                    <a:lnTo>
                      <a:pt x="414" y="4"/>
                    </a:lnTo>
                    <a:lnTo>
                      <a:pt x="416" y="4"/>
                    </a:lnTo>
                    <a:lnTo>
                      <a:pt x="417" y="5"/>
                    </a:lnTo>
                    <a:lnTo>
                      <a:pt x="417" y="7"/>
                    </a:lnTo>
                    <a:lnTo>
                      <a:pt x="455" y="7"/>
                    </a:lnTo>
                    <a:lnTo>
                      <a:pt x="456" y="5"/>
                    </a:lnTo>
                    <a:lnTo>
                      <a:pt x="457" y="4"/>
                    </a:lnTo>
                    <a:lnTo>
                      <a:pt x="458" y="4"/>
                    </a:lnTo>
                    <a:lnTo>
                      <a:pt x="460" y="3"/>
                    </a:lnTo>
                    <a:lnTo>
                      <a:pt x="462" y="4"/>
                    </a:lnTo>
                    <a:lnTo>
                      <a:pt x="463" y="4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501" y="7"/>
                    </a:lnTo>
                    <a:lnTo>
                      <a:pt x="501" y="5"/>
                    </a:lnTo>
                    <a:lnTo>
                      <a:pt x="502" y="4"/>
                    </a:lnTo>
                    <a:lnTo>
                      <a:pt x="504" y="4"/>
                    </a:lnTo>
                    <a:lnTo>
                      <a:pt x="506" y="3"/>
                    </a:lnTo>
                    <a:lnTo>
                      <a:pt x="507" y="4"/>
                    </a:lnTo>
                    <a:lnTo>
                      <a:pt x="509" y="4"/>
                    </a:lnTo>
                    <a:lnTo>
                      <a:pt x="510" y="5"/>
                    </a:lnTo>
                    <a:lnTo>
                      <a:pt x="510" y="7"/>
                    </a:lnTo>
                    <a:lnTo>
                      <a:pt x="570" y="7"/>
                    </a:lnTo>
                    <a:lnTo>
                      <a:pt x="571" y="5"/>
                    </a:lnTo>
                    <a:lnTo>
                      <a:pt x="572" y="4"/>
                    </a:lnTo>
                    <a:lnTo>
                      <a:pt x="573" y="4"/>
                    </a:lnTo>
                    <a:lnTo>
                      <a:pt x="575" y="3"/>
                    </a:lnTo>
                    <a:lnTo>
                      <a:pt x="577" y="4"/>
                    </a:lnTo>
                    <a:lnTo>
                      <a:pt x="578" y="4"/>
                    </a:lnTo>
                    <a:lnTo>
                      <a:pt x="579" y="5"/>
                    </a:lnTo>
                    <a:lnTo>
                      <a:pt x="579" y="7"/>
                    </a:lnTo>
                    <a:lnTo>
                      <a:pt x="583" y="7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6" name="Freeform 828"/>
              <p:cNvSpPr>
                <a:spLocks/>
              </p:cNvSpPr>
              <p:nvPr/>
            </p:nvSpPr>
            <p:spPr bwMode="auto">
              <a:xfrm>
                <a:off x="2477" y="1497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7" name="Freeform 829"/>
              <p:cNvSpPr>
                <a:spLocks/>
              </p:cNvSpPr>
              <p:nvPr/>
            </p:nvSpPr>
            <p:spPr bwMode="auto">
              <a:xfrm>
                <a:off x="2302" y="1601"/>
                <a:ext cx="250" cy="618"/>
              </a:xfrm>
              <a:custGeom>
                <a:avLst/>
                <a:gdLst>
                  <a:gd name="T0" fmla="*/ 0 w 250"/>
                  <a:gd name="T1" fmla="*/ 618 h 618"/>
                  <a:gd name="T2" fmla="*/ 0 w 250"/>
                  <a:gd name="T3" fmla="*/ 513 h 618"/>
                  <a:gd name="T4" fmla="*/ 128 w 250"/>
                  <a:gd name="T5" fmla="*/ 513 h 618"/>
                  <a:gd name="T6" fmla="*/ 128 w 250"/>
                  <a:gd name="T7" fmla="*/ 512 h 618"/>
                  <a:gd name="T8" fmla="*/ 129 w 250"/>
                  <a:gd name="T9" fmla="*/ 511 h 618"/>
                  <a:gd name="T10" fmla="*/ 131 w 250"/>
                  <a:gd name="T11" fmla="*/ 510 h 618"/>
                  <a:gd name="T12" fmla="*/ 132 w 250"/>
                  <a:gd name="T13" fmla="*/ 510 h 618"/>
                  <a:gd name="T14" fmla="*/ 134 w 250"/>
                  <a:gd name="T15" fmla="*/ 510 h 618"/>
                  <a:gd name="T16" fmla="*/ 136 w 250"/>
                  <a:gd name="T17" fmla="*/ 511 h 618"/>
                  <a:gd name="T18" fmla="*/ 137 w 250"/>
                  <a:gd name="T19" fmla="*/ 512 h 618"/>
                  <a:gd name="T20" fmla="*/ 137 w 250"/>
                  <a:gd name="T21" fmla="*/ 513 h 618"/>
                  <a:gd name="T22" fmla="*/ 163 w 250"/>
                  <a:gd name="T23" fmla="*/ 513 h 618"/>
                  <a:gd name="T24" fmla="*/ 163 w 250"/>
                  <a:gd name="T25" fmla="*/ 512 h 618"/>
                  <a:gd name="T26" fmla="*/ 164 w 250"/>
                  <a:gd name="T27" fmla="*/ 511 h 618"/>
                  <a:gd name="T28" fmla="*/ 165 w 250"/>
                  <a:gd name="T29" fmla="*/ 510 h 618"/>
                  <a:gd name="T30" fmla="*/ 167 w 250"/>
                  <a:gd name="T31" fmla="*/ 510 h 618"/>
                  <a:gd name="T32" fmla="*/ 169 w 250"/>
                  <a:gd name="T33" fmla="*/ 510 h 618"/>
                  <a:gd name="T34" fmla="*/ 170 w 250"/>
                  <a:gd name="T35" fmla="*/ 511 h 618"/>
                  <a:gd name="T36" fmla="*/ 171 w 250"/>
                  <a:gd name="T37" fmla="*/ 512 h 618"/>
                  <a:gd name="T38" fmla="*/ 172 w 250"/>
                  <a:gd name="T39" fmla="*/ 513 h 618"/>
                  <a:gd name="T40" fmla="*/ 250 w 250"/>
                  <a:gd name="T41" fmla="*/ 513 h 618"/>
                  <a:gd name="T42" fmla="*/ 250 w 250"/>
                  <a:gd name="T43" fmla="*/ 0 h 61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0"/>
                  <a:gd name="T67" fmla="*/ 0 h 618"/>
                  <a:gd name="T68" fmla="*/ 250 w 250"/>
                  <a:gd name="T69" fmla="*/ 618 h 61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0" h="618">
                    <a:moveTo>
                      <a:pt x="0" y="618"/>
                    </a:moveTo>
                    <a:lnTo>
                      <a:pt x="0" y="513"/>
                    </a:lnTo>
                    <a:lnTo>
                      <a:pt x="128" y="513"/>
                    </a:lnTo>
                    <a:lnTo>
                      <a:pt x="128" y="512"/>
                    </a:lnTo>
                    <a:lnTo>
                      <a:pt x="129" y="511"/>
                    </a:lnTo>
                    <a:lnTo>
                      <a:pt x="131" y="510"/>
                    </a:lnTo>
                    <a:lnTo>
                      <a:pt x="132" y="510"/>
                    </a:lnTo>
                    <a:lnTo>
                      <a:pt x="134" y="510"/>
                    </a:lnTo>
                    <a:lnTo>
                      <a:pt x="136" y="511"/>
                    </a:lnTo>
                    <a:lnTo>
                      <a:pt x="137" y="512"/>
                    </a:lnTo>
                    <a:lnTo>
                      <a:pt x="137" y="513"/>
                    </a:lnTo>
                    <a:lnTo>
                      <a:pt x="163" y="513"/>
                    </a:lnTo>
                    <a:lnTo>
                      <a:pt x="163" y="512"/>
                    </a:lnTo>
                    <a:lnTo>
                      <a:pt x="164" y="511"/>
                    </a:lnTo>
                    <a:lnTo>
                      <a:pt x="165" y="510"/>
                    </a:lnTo>
                    <a:lnTo>
                      <a:pt x="167" y="510"/>
                    </a:lnTo>
                    <a:lnTo>
                      <a:pt x="169" y="510"/>
                    </a:lnTo>
                    <a:lnTo>
                      <a:pt x="170" y="511"/>
                    </a:lnTo>
                    <a:lnTo>
                      <a:pt x="171" y="512"/>
                    </a:lnTo>
                    <a:lnTo>
                      <a:pt x="172" y="513"/>
                    </a:lnTo>
                    <a:lnTo>
                      <a:pt x="250" y="513"/>
                    </a:lnTo>
                    <a:lnTo>
                      <a:pt x="25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8" name="Freeform 830"/>
              <p:cNvSpPr>
                <a:spLocks/>
              </p:cNvSpPr>
              <p:nvPr/>
            </p:nvSpPr>
            <p:spPr bwMode="auto">
              <a:xfrm>
                <a:off x="2296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9" name="Freeform 831"/>
              <p:cNvSpPr>
                <a:spLocks/>
              </p:cNvSpPr>
              <p:nvPr/>
            </p:nvSpPr>
            <p:spPr bwMode="auto">
              <a:xfrm>
                <a:off x="2546" y="1592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0" name="Freeform 832"/>
              <p:cNvSpPr>
                <a:spLocks/>
              </p:cNvSpPr>
              <p:nvPr/>
            </p:nvSpPr>
            <p:spPr bwMode="auto">
              <a:xfrm>
                <a:off x="2532" y="2428"/>
                <a:ext cx="272" cy="139"/>
              </a:xfrm>
              <a:custGeom>
                <a:avLst/>
                <a:gdLst>
                  <a:gd name="T0" fmla="*/ 0 w 272"/>
                  <a:gd name="T1" fmla="*/ 0 h 139"/>
                  <a:gd name="T2" fmla="*/ 0 w 272"/>
                  <a:gd name="T3" fmla="*/ 139 h 139"/>
                  <a:gd name="T4" fmla="*/ 30 w 272"/>
                  <a:gd name="T5" fmla="*/ 139 h 139"/>
                  <a:gd name="T6" fmla="*/ 30 w 272"/>
                  <a:gd name="T7" fmla="*/ 137 h 139"/>
                  <a:gd name="T8" fmla="*/ 31 w 272"/>
                  <a:gd name="T9" fmla="*/ 136 h 139"/>
                  <a:gd name="T10" fmla="*/ 33 w 272"/>
                  <a:gd name="T11" fmla="*/ 136 h 139"/>
                  <a:gd name="T12" fmla="*/ 34 w 272"/>
                  <a:gd name="T13" fmla="*/ 135 h 139"/>
                  <a:gd name="T14" fmla="*/ 36 w 272"/>
                  <a:gd name="T15" fmla="*/ 136 h 139"/>
                  <a:gd name="T16" fmla="*/ 38 w 272"/>
                  <a:gd name="T17" fmla="*/ 136 h 139"/>
                  <a:gd name="T18" fmla="*/ 39 w 272"/>
                  <a:gd name="T19" fmla="*/ 137 h 139"/>
                  <a:gd name="T20" fmla="*/ 39 w 272"/>
                  <a:gd name="T21" fmla="*/ 139 h 139"/>
                  <a:gd name="T22" fmla="*/ 136 w 272"/>
                  <a:gd name="T23" fmla="*/ 139 h 139"/>
                  <a:gd name="T24" fmla="*/ 136 w 272"/>
                  <a:gd name="T25" fmla="*/ 137 h 139"/>
                  <a:gd name="T26" fmla="*/ 137 w 272"/>
                  <a:gd name="T27" fmla="*/ 136 h 139"/>
                  <a:gd name="T28" fmla="*/ 139 w 272"/>
                  <a:gd name="T29" fmla="*/ 136 h 139"/>
                  <a:gd name="T30" fmla="*/ 141 w 272"/>
                  <a:gd name="T31" fmla="*/ 135 h 139"/>
                  <a:gd name="T32" fmla="*/ 142 w 272"/>
                  <a:gd name="T33" fmla="*/ 136 h 139"/>
                  <a:gd name="T34" fmla="*/ 144 w 272"/>
                  <a:gd name="T35" fmla="*/ 136 h 139"/>
                  <a:gd name="T36" fmla="*/ 145 w 272"/>
                  <a:gd name="T37" fmla="*/ 137 h 139"/>
                  <a:gd name="T38" fmla="*/ 145 w 272"/>
                  <a:gd name="T39" fmla="*/ 139 h 139"/>
                  <a:gd name="T40" fmla="*/ 154 w 272"/>
                  <a:gd name="T41" fmla="*/ 139 h 139"/>
                  <a:gd name="T42" fmla="*/ 154 w 272"/>
                  <a:gd name="T43" fmla="*/ 137 h 139"/>
                  <a:gd name="T44" fmla="*/ 155 w 272"/>
                  <a:gd name="T45" fmla="*/ 136 h 139"/>
                  <a:gd name="T46" fmla="*/ 157 w 272"/>
                  <a:gd name="T47" fmla="*/ 136 h 139"/>
                  <a:gd name="T48" fmla="*/ 159 w 272"/>
                  <a:gd name="T49" fmla="*/ 135 h 139"/>
                  <a:gd name="T50" fmla="*/ 160 w 272"/>
                  <a:gd name="T51" fmla="*/ 136 h 139"/>
                  <a:gd name="T52" fmla="*/ 162 w 272"/>
                  <a:gd name="T53" fmla="*/ 136 h 139"/>
                  <a:gd name="T54" fmla="*/ 163 w 272"/>
                  <a:gd name="T55" fmla="*/ 137 h 139"/>
                  <a:gd name="T56" fmla="*/ 163 w 272"/>
                  <a:gd name="T57" fmla="*/ 139 h 139"/>
                  <a:gd name="T58" fmla="*/ 177 w 272"/>
                  <a:gd name="T59" fmla="*/ 139 h 139"/>
                  <a:gd name="T60" fmla="*/ 177 w 272"/>
                  <a:gd name="T61" fmla="*/ 137 h 139"/>
                  <a:gd name="T62" fmla="*/ 178 w 272"/>
                  <a:gd name="T63" fmla="*/ 136 h 139"/>
                  <a:gd name="T64" fmla="*/ 179 w 272"/>
                  <a:gd name="T65" fmla="*/ 136 h 139"/>
                  <a:gd name="T66" fmla="*/ 181 w 272"/>
                  <a:gd name="T67" fmla="*/ 135 h 139"/>
                  <a:gd name="T68" fmla="*/ 183 w 272"/>
                  <a:gd name="T69" fmla="*/ 136 h 139"/>
                  <a:gd name="T70" fmla="*/ 184 w 272"/>
                  <a:gd name="T71" fmla="*/ 136 h 139"/>
                  <a:gd name="T72" fmla="*/ 185 w 272"/>
                  <a:gd name="T73" fmla="*/ 137 h 139"/>
                  <a:gd name="T74" fmla="*/ 186 w 272"/>
                  <a:gd name="T75" fmla="*/ 139 h 139"/>
                  <a:gd name="T76" fmla="*/ 240 w 272"/>
                  <a:gd name="T77" fmla="*/ 139 h 139"/>
                  <a:gd name="T78" fmla="*/ 240 w 272"/>
                  <a:gd name="T79" fmla="*/ 137 h 139"/>
                  <a:gd name="T80" fmla="*/ 241 w 272"/>
                  <a:gd name="T81" fmla="*/ 136 h 139"/>
                  <a:gd name="T82" fmla="*/ 243 w 272"/>
                  <a:gd name="T83" fmla="*/ 136 h 139"/>
                  <a:gd name="T84" fmla="*/ 244 w 272"/>
                  <a:gd name="T85" fmla="*/ 135 h 139"/>
                  <a:gd name="T86" fmla="*/ 246 w 272"/>
                  <a:gd name="T87" fmla="*/ 136 h 139"/>
                  <a:gd name="T88" fmla="*/ 248 w 272"/>
                  <a:gd name="T89" fmla="*/ 136 h 139"/>
                  <a:gd name="T90" fmla="*/ 249 w 272"/>
                  <a:gd name="T91" fmla="*/ 137 h 139"/>
                  <a:gd name="T92" fmla="*/ 249 w 272"/>
                  <a:gd name="T93" fmla="*/ 139 h 139"/>
                  <a:gd name="T94" fmla="*/ 272 w 272"/>
                  <a:gd name="T95" fmla="*/ 139 h 13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72"/>
                  <a:gd name="T145" fmla="*/ 0 h 139"/>
                  <a:gd name="T146" fmla="*/ 272 w 272"/>
                  <a:gd name="T147" fmla="*/ 139 h 13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72" h="139">
                    <a:moveTo>
                      <a:pt x="0" y="0"/>
                    </a:moveTo>
                    <a:lnTo>
                      <a:pt x="0" y="139"/>
                    </a:lnTo>
                    <a:lnTo>
                      <a:pt x="30" y="139"/>
                    </a:lnTo>
                    <a:lnTo>
                      <a:pt x="30" y="137"/>
                    </a:lnTo>
                    <a:lnTo>
                      <a:pt x="31" y="136"/>
                    </a:lnTo>
                    <a:lnTo>
                      <a:pt x="33" y="136"/>
                    </a:lnTo>
                    <a:lnTo>
                      <a:pt x="34" y="135"/>
                    </a:lnTo>
                    <a:lnTo>
                      <a:pt x="36" y="136"/>
                    </a:lnTo>
                    <a:lnTo>
                      <a:pt x="38" y="136"/>
                    </a:lnTo>
                    <a:lnTo>
                      <a:pt x="39" y="137"/>
                    </a:lnTo>
                    <a:lnTo>
                      <a:pt x="39" y="139"/>
                    </a:lnTo>
                    <a:lnTo>
                      <a:pt x="136" y="139"/>
                    </a:lnTo>
                    <a:lnTo>
                      <a:pt x="136" y="137"/>
                    </a:lnTo>
                    <a:lnTo>
                      <a:pt x="137" y="136"/>
                    </a:lnTo>
                    <a:lnTo>
                      <a:pt x="139" y="136"/>
                    </a:lnTo>
                    <a:lnTo>
                      <a:pt x="141" y="135"/>
                    </a:lnTo>
                    <a:lnTo>
                      <a:pt x="142" y="136"/>
                    </a:lnTo>
                    <a:lnTo>
                      <a:pt x="144" y="136"/>
                    </a:lnTo>
                    <a:lnTo>
                      <a:pt x="145" y="137"/>
                    </a:lnTo>
                    <a:lnTo>
                      <a:pt x="145" y="139"/>
                    </a:lnTo>
                    <a:lnTo>
                      <a:pt x="154" y="139"/>
                    </a:lnTo>
                    <a:lnTo>
                      <a:pt x="154" y="137"/>
                    </a:lnTo>
                    <a:lnTo>
                      <a:pt x="155" y="136"/>
                    </a:lnTo>
                    <a:lnTo>
                      <a:pt x="157" y="136"/>
                    </a:lnTo>
                    <a:lnTo>
                      <a:pt x="159" y="135"/>
                    </a:lnTo>
                    <a:lnTo>
                      <a:pt x="160" y="136"/>
                    </a:lnTo>
                    <a:lnTo>
                      <a:pt x="162" y="136"/>
                    </a:lnTo>
                    <a:lnTo>
                      <a:pt x="163" y="137"/>
                    </a:lnTo>
                    <a:lnTo>
                      <a:pt x="163" y="139"/>
                    </a:lnTo>
                    <a:lnTo>
                      <a:pt x="177" y="139"/>
                    </a:lnTo>
                    <a:lnTo>
                      <a:pt x="177" y="137"/>
                    </a:lnTo>
                    <a:lnTo>
                      <a:pt x="178" y="136"/>
                    </a:lnTo>
                    <a:lnTo>
                      <a:pt x="179" y="136"/>
                    </a:lnTo>
                    <a:lnTo>
                      <a:pt x="181" y="135"/>
                    </a:lnTo>
                    <a:lnTo>
                      <a:pt x="183" y="136"/>
                    </a:lnTo>
                    <a:lnTo>
                      <a:pt x="184" y="136"/>
                    </a:lnTo>
                    <a:lnTo>
                      <a:pt x="185" y="137"/>
                    </a:lnTo>
                    <a:lnTo>
                      <a:pt x="186" y="139"/>
                    </a:lnTo>
                    <a:lnTo>
                      <a:pt x="240" y="139"/>
                    </a:lnTo>
                    <a:lnTo>
                      <a:pt x="240" y="137"/>
                    </a:lnTo>
                    <a:lnTo>
                      <a:pt x="241" y="136"/>
                    </a:lnTo>
                    <a:lnTo>
                      <a:pt x="243" y="136"/>
                    </a:lnTo>
                    <a:lnTo>
                      <a:pt x="244" y="135"/>
                    </a:lnTo>
                    <a:lnTo>
                      <a:pt x="246" y="136"/>
                    </a:lnTo>
                    <a:lnTo>
                      <a:pt x="248" y="136"/>
                    </a:lnTo>
                    <a:lnTo>
                      <a:pt x="249" y="137"/>
                    </a:lnTo>
                    <a:lnTo>
                      <a:pt x="249" y="139"/>
                    </a:lnTo>
                    <a:lnTo>
                      <a:pt x="272" y="139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1" name="Freeform 833"/>
              <p:cNvSpPr>
                <a:spLocks/>
              </p:cNvSpPr>
              <p:nvPr/>
            </p:nvSpPr>
            <p:spPr bwMode="auto">
              <a:xfrm>
                <a:off x="2526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2" name="Freeform 834"/>
              <p:cNvSpPr>
                <a:spLocks/>
              </p:cNvSpPr>
              <p:nvPr/>
            </p:nvSpPr>
            <p:spPr bwMode="auto">
              <a:xfrm>
                <a:off x="2803" y="2562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3" name="Freeform 835"/>
              <p:cNvSpPr>
                <a:spLocks/>
              </p:cNvSpPr>
              <p:nvPr/>
            </p:nvSpPr>
            <p:spPr bwMode="auto">
              <a:xfrm>
                <a:off x="2425" y="2428"/>
                <a:ext cx="16" cy="348"/>
              </a:xfrm>
              <a:custGeom>
                <a:avLst/>
                <a:gdLst>
                  <a:gd name="T0" fmla="*/ 16 w 16"/>
                  <a:gd name="T1" fmla="*/ 0 h 348"/>
                  <a:gd name="T2" fmla="*/ 16 w 16"/>
                  <a:gd name="T3" fmla="*/ 7 h 348"/>
                  <a:gd name="T4" fmla="*/ 0 w 16"/>
                  <a:gd name="T5" fmla="*/ 7 h 348"/>
                  <a:gd name="T6" fmla="*/ 0 w 16"/>
                  <a:gd name="T7" fmla="*/ 348 h 3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348"/>
                  <a:gd name="T14" fmla="*/ 16 w 16"/>
                  <a:gd name="T15" fmla="*/ 348 h 3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348">
                    <a:moveTo>
                      <a:pt x="16" y="0"/>
                    </a:moveTo>
                    <a:lnTo>
                      <a:pt x="16" y="7"/>
                    </a:lnTo>
                    <a:lnTo>
                      <a:pt x="0" y="7"/>
                    </a:lnTo>
                    <a:lnTo>
                      <a:pt x="0" y="348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4" name="Freeform 836"/>
              <p:cNvSpPr>
                <a:spLocks/>
              </p:cNvSpPr>
              <p:nvPr/>
            </p:nvSpPr>
            <p:spPr bwMode="auto">
              <a:xfrm>
                <a:off x="2435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5" name="Freeform 837"/>
              <p:cNvSpPr>
                <a:spLocks/>
              </p:cNvSpPr>
              <p:nvPr/>
            </p:nvSpPr>
            <p:spPr bwMode="auto">
              <a:xfrm>
                <a:off x="2419" y="277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6" name="Freeform 838"/>
              <p:cNvSpPr>
                <a:spLocks/>
              </p:cNvSpPr>
              <p:nvPr/>
            </p:nvSpPr>
            <p:spPr bwMode="auto">
              <a:xfrm>
                <a:off x="2657" y="2349"/>
                <a:ext cx="585" cy="95"/>
              </a:xfrm>
              <a:custGeom>
                <a:avLst/>
                <a:gdLst>
                  <a:gd name="T0" fmla="*/ 11 w 585"/>
                  <a:gd name="T1" fmla="*/ 3 h 95"/>
                  <a:gd name="T2" fmla="*/ 12 w 585"/>
                  <a:gd name="T3" fmla="*/ 1 h 95"/>
                  <a:gd name="T4" fmla="*/ 16 w 585"/>
                  <a:gd name="T5" fmla="*/ 0 h 95"/>
                  <a:gd name="T6" fmla="*/ 19 w 585"/>
                  <a:gd name="T7" fmla="*/ 1 h 95"/>
                  <a:gd name="T8" fmla="*/ 20 w 585"/>
                  <a:gd name="T9" fmla="*/ 3 h 95"/>
                  <a:gd name="T10" fmla="*/ 29 w 585"/>
                  <a:gd name="T11" fmla="*/ 2 h 95"/>
                  <a:gd name="T12" fmla="*/ 32 w 585"/>
                  <a:gd name="T13" fmla="*/ 0 h 95"/>
                  <a:gd name="T14" fmla="*/ 35 w 585"/>
                  <a:gd name="T15" fmla="*/ 0 h 95"/>
                  <a:gd name="T16" fmla="*/ 38 w 585"/>
                  <a:gd name="T17" fmla="*/ 2 h 95"/>
                  <a:gd name="T18" fmla="*/ 52 w 585"/>
                  <a:gd name="T19" fmla="*/ 3 h 95"/>
                  <a:gd name="T20" fmla="*/ 53 w 585"/>
                  <a:gd name="T21" fmla="*/ 1 h 95"/>
                  <a:gd name="T22" fmla="*/ 56 w 585"/>
                  <a:gd name="T23" fmla="*/ 0 h 95"/>
                  <a:gd name="T24" fmla="*/ 59 w 585"/>
                  <a:gd name="T25" fmla="*/ 1 h 95"/>
                  <a:gd name="T26" fmla="*/ 61 w 585"/>
                  <a:gd name="T27" fmla="*/ 3 h 95"/>
                  <a:gd name="T28" fmla="*/ 100 w 585"/>
                  <a:gd name="T29" fmla="*/ 2 h 95"/>
                  <a:gd name="T30" fmla="*/ 102 w 585"/>
                  <a:gd name="T31" fmla="*/ 0 h 95"/>
                  <a:gd name="T32" fmla="*/ 106 w 585"/>
                  <a:gd name="T33" fmla="*/ 0 h 95"/>
                  <a:gd name="T34" fmla="*/ 108 w 585"/>
                  <a:gd name="T35" fmla="*/ 2 h 95"/>
                  <a:gd name="T36" fmla="*/ 115 w 585"/>
                  <a:gd name="T37" fmla="*/ 3 h 95"/>
                  <a:gd name="T38" fmla="*/ 116 w 585"/>
                  <a:gd name="T39" fmla="*/ 1 h 95"/>
                  <a:gd name="T40" fmla="*/ 119 w 585"/>
                  <a:gd name="T41" fmla="*/ 0 h 95"/>
                  <a:gd name="T42" fmla="*/ 123 w 585"/>
                  <a:gd name="T43" fmla="*/ 1 h 95"/>
                  <a:gd name="T44" fmla="*/ 124 w 585"/>
                  <a:gd name="T45" fmla="*/ 3 h 95"/>
                  <a:gd name="T46" fmla="*/ 268 w 585"/>
                  <a:gd name="T47" fmla="*/ 2 h 95"/>
                  <a:gd name="T48" fmla="*/ 270 w 585"/>
                  <a:gd name="T49" fmla="*/ 0 h 95"/>
                  <a:gd name="T50" fmla="*/ 274 w 585"/>
                  <a:gd name="T51" fmla="*/ 0 h 95"/>
                  <a:gd name="T52" fmla="*/ 276 w 585"/>
                  <a:gd name="T53" fmla="*/ 2 h 95"/>
                  <a:gd name="T54" fmla="*/ 343 w 585"/>
                  <a:gd name="T55" fmla="*/ 3 h 95"/>
                  <a:gd name="T56" fmla="*/ 345 w 585"/>
                  <a:gd name="T57" fmla="*/ 1 h 95"/>
                  <a:gd name="T58" fmla="*/ 348 w 585"/>
                  <a:gd name="T59" fmla="*/ 0 h 95"/>
                  <a:gd name="T60" fmla="*/ 351 w 585"/>
                  <a:gd name="T61" fmla="*/ 1 h 95"/>
                  <a:gd name="T62" fmla="*/ 352 w 585"/>
                  <a:gd name="T63" fmla="*/ 3 h 95"/>
                  <a:gd name="T64" fmla="*/ 391 w 585"/>
                  <a:gd name="T65" fmla="*/ 2 h 95"/>
                  <a:gd name="T66" fmla="*/ 393 w 585"/>
                  <a:gd name="T67" fmla="*/ 0 h 95"/>
                  <a:gd name="T68" fmla="*/ 396 w 585"/>
                  <a:gd name="T69" fmla="*/ 0 h 95"/>
                  <a:gd name="T70" fmla="*/ 399 w 585"/>
                  <a:gd name="T71" fmla="*/ 2 h 95"/>
                  <a:gd name="T72" fmla="*/ 403 w 585"/>
                  <a:gd name="T73" fmla="*/ 3 h 95"/>
                  <a:gd name="T74" fmla="*/ 404 w 585"/>
                  <a:gd name="T75" fmla="*/ 1 h 95"/>
                  <a:gd name="T76" fmla="*/ 407 w 585"/>
                  <a:gd name="T77" fmla="*/ 0 h 95"/>
                  <a:gd name="T78" fmla="*/ 410 w 585"/>
                  <a:gd name="T79" fmla="*/ 1 h 95"/>
                  <a:gd name="T80" fmla="*/ 412 w 585"/>
                  <a:gd name="T81" fmla="*/ 3 h 95"/>
                  <a:gd name="T82" fmla="*/ 415 w 585"/>
                  <a:gd name="T83" fmla="*/ 2 h 95"/>
                  <a:gd name="T84" fmla="*/ 417 w 585"/>
                  <a:gd name="T85" fmla="*/ 0 h 95"/>
                  <a:gd name="T86" fmla="*/ 421 w 585"/>
                  <a:gd name="T87" fmla="*/ 0 h 95"/>
                  <a:gd name="T88" fmla="*/ 423 w 585"/>
                  <a:gd name="T89" fmla="*/ 2 h 95"/>
                  <a:gd name="T90" fmla="*/ 430 w 585"/>
                  <a:gd name="T91" fmla="*/ 3 h 95"/>
                  <a:gd name="T92" fmla="*/ 431 w 585"/>
                  <a:gd name="T93" fmla="*/ 1 h 95"/>
                  <a:gd name="T94" fmla="*/ 434 w 585"/>
                  <a:gd name="T95" fmla="*/ 0 h 95"/>
                  <a:gd name="T96" fmla="*/ 437 w 585"/>
                  <a:gd name="T97" fmla="*/ 1 h 95"/>
                  <a:gd name="T98" fmla="*/ 439 w 585"/>
                  <a:gd name="T99" fmla="*/ 3 h 95"/>
                  <a:gd name="T100" fmla="*/ 460 w 585"/>
                  <a:gd name="T101" fmla="*/ 95 h 95"/>
                  <a:gd name="T102" fmla="*/ 545 w 585"/>
                  <a:gd name="T103" fmla="*/ 93 h 95"/>
                  <a:gd name="T104" fmla="*/ 547 w 585"/>
                  <a:gd name="T105" fmla="*/ 91 h 95"/>
                  <a:gd name="T106" fmla="*/ 551 w 585"/>
                  <a:gd name="T107" fmla="*/ 91 h 95"/>
                  <a:gd name="T108" fmla="*/ 553 w 585"/>
                  <a:gd name="T109" fmla="*/ 93 h 95"/>
                  <a:gd name="T110" fmla="*/ 556 w 585"/>
                  <a:gd name="T111" fmla="*/ 95 h 95"/>
                  <a:gd name="T112" fmla="*/ 558 w 585"/>
                  <a:gd name="T113" fmla="*/ 92 h 95"/>
                  <a:gd name="T114" fmla="*/ 561 w 585"/>
                  <a:gd name="T115" fmla="*/ 91 h 95"/>
                  <a:gd name="T116" fmla="*/ 564 w 585"/>
                  <a:gd name="T117" fmla="*/ 92 h 95"/>
                  <a:gd name="T118" fmla="*/ 565 w 585"/>
                  <a:gd name="T119" fmla="*/ 95 h 9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85"/>
                  <a:gd name="T181" fmla="*/ 0 h 95"/>
                  <a:gd name="T182" fmla="*/ 585 w 585"/>
                  <a:gd name="T183" fmla="*/ 95 h 95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85" h="95">
                    <a:moveTo>
                      <a:pt x="0" y="3"/>
                    </a:moveTo>
                    <a:lnTo>
                      <a:pt x="11" y="3"/>
                    </a:lnTo>
                    <a:lnTo>
                      <a:pt x="11" y="2"/>
                    </a:lnTo>
                    <a:lnTo>
                      <a:pt x="12" y="1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7" y="0"/>
                    </a:lnTo>
                    <a:lnTo>
                      <a:pt x="19" y="1"/>
                    </a:lnTo>
                    <a:lnTo>
                      <a:pt x="20" y="2"/>
                    </a:lnTo>
                    <a:lnTo>
                      <a:pt x="20" y="3"/>
                    </a:lnTo>
                    <a:lnTo>
                      <a:pt x="29" y="3"/>
                    </a:lnTo>
                    <a:lnTo>
                      <a:pt x="29" y="2"/>
                    </a:lnTo>
                    <a:lnTo>
                      <a:pt x="30" y="1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5" y="0"/>
                    </a:lnTo>
                    <a:lnTo>
                      <a:pt x="37" y="1"/>
                    </a:lnTo>
                    <a:lnTo>
                      <a:pt x="38" y="2"/>
                    </a:lnTo>
                    <a:lnTo>
                      <a:pt x="38" y="3"/>
                    </a:lnTo>
                    <a:lnTo>
                      <a:pt x="52" y="3"/>
                    </a:lnTo>
                    <a:lnTo>
                      <a:pt x="52" y="2"/>
                    </a:lnTo>
                    <a:lnTo>
                      <a:pt x="53" y="1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59" y="1"/>
                    </a:lnTo>
                    <a:lnTo>
                      <a:pt x="60" y="2"/>
                    </a:lnTo>
                    <a:lnTo>
                      <a:pt x="61" y="3"/>
                    </a:lnTo>
                    <a:lnTo>
                      <a:pt x="99" y="3"/>
                    </a:lnTo>
                    <a:lnTo>
                      <a:pt x="100" y="2"/>
                    </a:lnTo>
                    <a:lnTo>
                      <a:pt x="101" y="1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6" y="0"/>
                    </a:lnTo>
                    <a:lnTo>
                      <a:pt x="107" y="1"/>
                    </a:lnTo>
                    <a:lnTo>
                      <a:pt x="108" y="2"/>
                    </a:lnTo>
                    <a:lnTo>
                      <a:pt x="108" y="3"/>
                    </a:lnTo>
                    <a:lnTo>
                      <a:pt x="115" y="3"/>
                    </a:lnTo>
                    <a:lnTo>
                      <a:pt x="115" y="2"/>
                    </a:lnTo>
                    <a:lnTo>
                      <a:pt x="116" y="1"/>
                    </a:lnTo>
                    <a:lnTo>
                      <a:pt x="118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1"/>
                    </a:lnTo>
                    <a:lnTo>
                      <a:pt x="124" y="2"/>
                    </a:lnTo>
                    <a:lnTo>
                      <a:pt x="124" y="3"/>
                    </a:lnTo>
                    <a:lnTo>
                      <a:pt x="268" y="3"/>
                    </a:lnTo>
                    <a:lnTo>
                      <a:pt x="268" y="2"/>
                    </a:lnTo>
                    <a:lnTo>
                      <a:pt x="269" y="1"/>
                    </a:lnTo>
                    <a:lnTo>
                      <a:pt x="270" y="0"/>
                    </a:lnTo>
                    <a:lnTo>
                      <a:pt x="272" y="0"/>
                    </a:lnTo>
                    <a:lnTo>
                      <a:pt x="274" y="0"/>
                    </a:lnTo>
                    <a:lnTo>
                      <a:pt x="275" y="1"/>
                    </a:lnTo>
                    <a:lnTo>
                      <a:pt x="276" y="2"/>
                    </a:lnTo>
                    <a:lnTo>
                      <a:pt x="277" y="3"/>
                    </a:lnTo>
                    <a:lnTo>
                      <a:pt x="343" y="3"/>
                    </a:lnTo>
                    <a:lnTo>
                      <a:pt x="344" y="2"/>
                    </a:lnTo>
                    <a:lnTo>
                      <a:pt x="345" y="1"/>
                    </a:lnTo>
                    <a:lnTo>
                      <a:pt x="346" y="0"/>
                    </a:lnTo>
                    <a:lnTo>
                      <a:pt x="348" y="0"/>
                    </a:lnTo>
                    <a:lnTo>
                      <a:pt x="349" y="0"/>
                    </a:lnTo>
                    <a:lnTo>
                      <a:pt x="351" y="1"/>
                    </a:lnTo>
                    <a:lnTo>
                      <a:pt x="352" y="2"/>
                    </a:lnTo>
                    <a:lnTo>
                      <a:pt x="352" y="3"/>
                    </a:lnTo>
                    <a:lnTo>
                      <a:pt x="390" y="3"/>
                    </a:lnTo>
                    <a:lnTo>
                      <a:pt x="391" y="2"/>
                    </a:lnTo>
                    <a:lnTo>
                      <a:pt x="391" y="1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6" y="0"/>
                    </a:lnTo>
                    <a:lnTo>
                      <a:pt x="398" y="1"/>
                    </a:lnTo>
                    <a:lnTo>
                      <a:pt x="399" y="2"/>
                    </a:lnTo>
                    <a:lnTo>
                      <a:pt x="399" y="3"/>
                    </a:lnTo>
                    <a:lnTo>
                      <a:pt x="403" y="3"/>
                    </a:lnTo>
                    <a:lnTo>
                      <a:pt x="403" y="2"/>
                    </a:lnTo>
                    <a:lnTo>
                      <a:pt x="404" y="1"/>
                    </a:lnTo>
                    <a:lnTo>
                      <a:pt x="405" y="0"/>
                    </a:lnTo>
                    <a:lnTo>
                      <a:pt x="407" y="0"/>
                    </a:lnTo>
                    <a:lnTo>
                      <a:pt x="409" y="0"/>
                    </a:lnTo>
                    <a:lnTo>
                      <a:pt x="410" y="1"/>
                    </a:lnTo>
                    <a:lnTo>
                      <a:pt x="411" y="2"/>
                    </a:lnTo>
                    <a:lnTo>
                      <a:pt x="412" y="3"/>
                    </a:lnTo>
                    <a:lnTo>
                      <a:pt x="415" y="3"/>
                    </a:lnTo>
                    <a:lnTo>
                      <a:pt x="415" y="2"/>
                    </a:lnTo>
                    <a:lnTo>
                      <a:pt x="416" y="1"/>
                    </a:lnTo>
                    <a:lnTo>
                      <a:pt x="417" y="0"/>
                    </a:lnTo>
                    <a:lnTo>
                      <a:pt x="419" y="0"/>
                    </a:lnTo>
                    <a:lnTo>
                      <a:pt x="421" y="0"/>
                    </a:lnTo>
                    <a:lnTo>
                      <a:pt x="422" y="1"/>
                    </a:lnTo>
                    <a:lnTo>
                      <a:pt x="423" y="2"/>
                    </a:lnTo>
                    <a:lnTo>
                      <a:pt x="423" y="3"/>
                    </a:lnTo>
                    <a:lnTo>
                      <a:pt x="430" y="3"/>
                    </a:lnTo>
                    <a:lnTo>
                      <a:pt x="430" y="2"/>
                    </a:lnTo>
                    <a:lnTo>
                      <a:pt x="431" y="1"/>
                    </a:lnTo>
                    <a:lnTo>
                      <a:pt x="432" y="0"/>
                    </a:lnTo>
                    <a:lnTo>
                      <a:pt x="434" y="0"/>
                    </a:lnTo>
                    <a:lnTo>
                      <a:pt x="436" y="0"/>
                    </a:lnTo>
                    <a:lnTo>
                      <a:pt x="437" y="1"/>
                    </a:lnTo>
                    <a:lnTo>
                      <a:pt x="438" y="2"/>
                    </a:lnTo>
                    <a:lnTo>
                      <a:pt x="439" y="3"/>
                    </a:lnTo>
                    <a:lnTo>
                      <a:pt x="460" y="3"/>
                    </a:lnTo>
                    <a:lnTo>
                      <a:pt x="460" y="95"/>
                    </a:lnTo>
                    <a:lnTo>
                      <a:pt x="545" y="95"/>
                    </a:lnTo>
                    <a:lnTo>
                      <a:pt x="545" y="93"/>
                    </a:lnTo>
                    <a:lnTo>
                      <a:pt x="546" y="92"/>
                    </a:lnTo>
                    <a:lnTo>
                      <a:pt x="547" y="91"/>
                    </a:lnTo>
                    <a:lnTo>
                      <a:pt x="549" y="91"/>
                    </a:lnTo>
                    <a:lnTo>
                      <a:pt x="551" y="91"/>
                    </a:lnTo>
                    <a:lnTo>
                      <a:pt x="552" y="92"/>
                    </a:lnTo>
                    <a:lnTo>
                      <a:pt x="553" y="93"/>
                    </a:lnTo>
                    <a:lnTo>
                      <a:pt x="554" y="95"/>
                    </a:lnTo>
                    <a:lnTo>
                      <a:pt x="556" y="95"/>
                    </a:lnTo>
                    <a:lnTo>
                      <a:pt x="557" y="93"/>
                    </a:lnTo>
                    <a:lnTo>
                      <a:pt x="558" y="92"/>
                    </a:lnTo>
                    <a:lnTo>
                      <a:pt x="559" y="91"/>
                    </a:lnTo>
                    <a:lnTo>
                      <a:pt x="561" y="91"/>
                    </a:lnTo>
                    <a:lnTo>
                      <a:pt x="563" y="91"/>
                    </a:lnTo>
                    <a:lnTo>
                      <a:pt x="564" y="92"/>
                    </a:lnTo>
                    <a:lnTo>
                      <a:pt x="565" y="93"/>
                    </a:lnTo>
                    <a:lnTo>
                      <a:pt x="565" y="95"/>
                    </a:lnTo>
                    <a:lnTo>
                      <a:pt x="585" y="95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7" name="Freeform 839"/>
              <p:cNvSpPr>
                <a:spLocks/>
              </p:cNvSpPr>
              <p:nvPr/>
            </p:nvSpPr>
            <p:spPr bwMode="auto">
              <a:xfrm>
                <a:off x="2657" y="2348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8" name="Freeform 840"/>
              <p:cNvSpPr>
                <a:spLocks/>
              </p:cNvSpPr>
              <p:nvPr/>
            </p:nvSpPr>
            <p:spPr bwMode="auto">
              <a:xfrm>
                <a:off x="3240" y="2439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9" name="Freeform 841"/>
              <p:cNvSpPr>
                <a:spLocks/>
              </p:cNvSpPr>
              <p:nvPr/>
            </p:nvSpPr>
            <p:spPr bwMode="auto">
              <a:xfrm>
                <a:off x="2566" y="2428"/>
                <a:ext cx="809" cy="285"/>
              </a:xfrm>
              <a:custGeom>
                <a:avLst/>
                <a:gdLst>
                  <a:gd name="T0" fmla="*/ 809 w 809"/>
                  <a:gd name="T1" fmla="*/ 269 h 285"/>
                  <a:gd name="T2" fmla="*/ 702 w 809"/>
                  <a:gd name="T3" fmla="*/ 267 h 285"/>
                  <a:gd name="T4" fmla="*/ 699 w 809"/>
                  <a:gd name="T5" fmla="*/ 265 h 285"/>
                  <a:gd name="T6" fmla="*/ 696 w 809"/>
                  <a:gd name="T7" fmla="*/ 265 h 285"/>
                  <a:gd name="T8" fmla="*/ 693 w 809"/>
                  <a:gd name="T9" fmla="*/ 267 h 285"/>
                  <a:gd name="T10" fmla="*/ 607 w 809"/>
                  <a:gd name="T11" fmla="*/ 269 h 285"/>
                  <a:gd name="T12" fmla="*/ 606 w 809"/>
                  <a:gd name="T13" fmla="*/ 266 h 285"/>
                  <a:gd name="T14" fmla="*/ 603 w 809"/>
                  <a:gd name="T15" fmla="*/ 265 h 285"/>
                  <a:gd name="T16" fmla="*/ 600 w 809"/>
                  <a:gd name="T17" fmla="*/ 266 h 285"/>
                  <a:gd name="T18" fmla="*/ 598 w 809"/>
                  <a:gd name="T19" fmla="*/ 269 h 285"/>
                  <a:gd name="T20" fmla="*/ 490 w 809"/>
                  <a:gd name="T21" fmla="*/ 267 h 285"/>
                  <a:gd name="T22" fmla="*/ 487 w 809"/>
                  <a:gd name="T23" fmla="*/ 265 h 285"/>
                  <a:gd name="T24" fmla="*/ 484 w 809"/>
                  <a:gd name="T25" fmla="*/ 265 h 285"/>
                  <a:gd name="T26" fmla="*/ 482 w 809"/>
                  <a:gd name="T27" fmla="*/ 267 h 285"/>
                  <a:gd name="T28" fmla="*/ 316 w 809"/>
                  <a:gd name="T29" fmla="*/ 269 h 285"/>
                  <a:gd name="T30" fmla="*/ 314 w 809"/>
                  <a:gd name="T31" fmla="*/ 266 h 285"/>
                  <a:gd name="T32" fmla="*/ 311 w 809"/>
                  <a:gd name="T33" fmla="*/ 265 h 285"/>
                  <a:gd name="T34" fmla="*/ 308 w 809"/>
                  <a:gd name="T35" fmla="*/ 266 h 285"/>
                  <a:gd name="T36" fmla="*/ 307 w 809"/>
                  <a:gd name="T37" fmla="*/ 269 h 285"/>
                  <a:gd name="T38" fmla="*/ 215 w 809"/>
                  <a:gd name="T39" fmla="*/ 267 h 285"/>
                  <a:gd name="T40" fmla="*/ 212 w 809"/>
                  <a:gd name="T41" fmla="*/ 265 h 285"/>
                  <a:gd name="T42" fmla="*/ 209 w 809"/>
                  <a:gd name="T43" fmla="*/ 265 h 285"/>
                  <a:gd name="T44" fmla="*/ 206 w 809"/>
                  <a:gd name="T45" fmla="*/ 267 h 285"/>
                  <a:gd name="T46" fmla="*/ 152 w 809"/>
                  <a:gd name="T47" fmla="*/ 269 h 285"/>
                  <a:gd name="T48" fmla="*/ 150 w 809"/>
                  <a:gd name="T49" fmla="*/ 266 h 285"/>
                  <a:gd name="T50" fmla="*/ 147 w 809"/>
                  <a:gd name="T51" fmla="*/ 265 h 285"/>
                  <a:gd name="T52" fmla="*/ 144 w 809"/>
                  <a:gd name="T53" fmla="*/ 266 h 285"/>
                  <a:gd name="T54" fmla="*/ 143 w 809"/>
                  <a:gd name="T55" fmla="*/ 269 h 285"/>
                  <a:gd name="T56" fmla="*/ 129 w 809"/>
                  <a:gd name="T57" fmla="*/ 267 h 285"/>
                  <a:gd name="T58" fmla="*/ 126 w 809"/>
                  <a:gd name="T59" fmla="*/ 265 h 285"/>
                  <a:gd name="T60" fmla="*/ 123 w 809"/>
                  <a:gd name="T61" fmla="*/ 265 h 285"/>
                  <a:gd name="T62" fmla="*/ 120 w 809"/>
                  <a:gd name="T63" fmla="*/ 267 h 285"/>
                  <a:gd name="T64" fmla="*/ 77 w 809"/>
                  <a:gd name="T65" fmla="*/ 269 h 285"/>
                  <a:gd name="T66" fmla="*/ 76 w 809"/>
                  <a:gd name="T67" fmla="*/ 266 h 285"/>
                  <a:gd name="T68" fmla="*/ 73 w 809"/>
                  <a:gd name="T69" fmla="*/ 265 h 285"/>
                  <a:gd name="T70" fmla="*/ 70 w 809"/>
                  <a:gd name="T71" fmla="*/ 266 h 285"/>
                  <a:gd name="T72" fmla="*/ 68 w 809"/>
                  <a:gd name="T73" fmla="*/ 269 h 285"/>
                  <a:gd name="T74" fmla="*/ 0 w 809"/>
                  <a:gd name="T75" fmla="*/ 0 h 28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09"/>
                  <a:gd name="T115" fmla="*/ 0 h 285"/>
                  <a:gd name="T116" fmla="*/ 809 w 809"/>
                  <a:gd name="T117" fmla="*/ 285 h 28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09" h="285">
                    <a:moveTo>
                      <a:pt x="809" y="285"/>
                    </a:moveTo>
                    <a:lnTo>
                      <a:pt x="809" y="269"/>
                    </a:lnTo>
                    <a:lnTo>
                      <a:pt x="702" y="269"/>
                    </a:lnTo>
                    <a:lnTo>
                      <a:pt x="702" y="267"/>
                    </a:lnTo>
                    <a:lnTo>
                      <a:pt x="701" y="266"/>
                    </a:lnTo>
                    <a:lnTo>
                      <a:pt x="699" y="265"/>
                    </a:lnTo>
                    <a:lnTo>
                      <a:pt x="697" y="265"/>
                    </a:lnTo>
                    <a:lnTo>
                      <a:pt x="696" y="265"/>
                    </a:lnTo>
                    <a:lnTo>
                      <a:pt x="694" y="266"/>
                    </a:lnTo>
                    <a:lnTo>
                      <a:pt x="693" y="267"/>
                    </a:lnTo>
                    <a:lnTo>
                      <a:pt x="693" y="269"/>
                    </a:lnTo>
                    <a:lnTo>
                      <a:pt x="607" y="269"/>
                    </a:lnTo>
                    <a:lnTo>
                      <a:pt x="607" y="267"/>
                    </a:lnTo>
                    <a:lnTo>
                      <a:pt x="606" y="266"/>
                    </a:lnTo>
                    <a:lnTo>
                      <a:pt x="605" y="265"/>
                    </a:lnTo>
                    <a:lnTo>
                      <a:pt x="603" y="265"/>
                    </a:lnTo>
                    <a:lnTo>
                      <a:pt x="601" y="265"/>
                    </a:lnTo>
                    <a:lnTo>
                      <a:pt x="600" y="266"/>
                    </a:lnTo>
                    <a:lnTo>
                      <a:pt x="599" y="267"/>
                    </a:lnTo>
                    <a:lnTo>
                      <a:pt x="598" y="269"/>
                    </a:lnTo>
                    <a:lnTo>
                      <a:pt x="490" y="269"/>
                    </a:lnTo>
                    <a:lnTo>
                      <a:pt x="490" y="267"/>
                    </a:lnTo>
                    <a:lnTo>
                      <a:pt x="489" y="266"/>
                    </a:lnTo>
                    <a:lnTo>
                      <a:pt x="487" y="265"/>
                    </a:lnTo>
                    <a:lnTo>
                      <a:pt x="486" y="265"/>
                    </a:lnTo>
                    <a:lnTo>
                      <a:pt x="484" y="265"/>
                    </a:lnTo>
                    <a:lnTo>
                      <a:pt x="482" y="266"/>
                    </a:lnTo>
                    <a:lnTo>
                      <a:pt x="482" y="267"/>
                    </a:lnTo>
                    <a:lnTo>
                      <a:pt x="481" y="269"/>
                    </a:lnTo>
                    <a:lnTo>
                      <a:pt x="316" y="269"/>
                    </a:lnTo>
                    <a:lnTo>
                      <a:pt x="315" y="267"/>
                    </a:lnTo>
                    <a:lnTo>
                      <a:pt x="314" y="266"/>
                    </a:lnTo>
                    <a:lnTo>
                      <a:pt x="313" y="265"/>
                    </a:lnTo>
                    <a:lnTo>
                      <a:pt x="311" y="265"/>
                    </a:lnTo>
                    <a:lnTo>
                      <a:pt x="310" y="265"/>
                    </a:lnTo>
                    <a:lnTo>
                      <a:pt x="308" y="266"/>
                    </a:lnTo>
                    <a:lnTo>
                      <a:pt x="307" y="267"/>
                    </a:lnTo>
                    <a:lnTo>
                      <a:pt x="307" y="269"/>
                    </a:lnTo>
                    <a:lnTo>
                      <a:pt x="215" y="269"/>
                    </a:lnTo>
                    <a:lnTo>
                      <a:pt x="215" y="267"/>
                    </a:lnTo>
                    <a:lnTo>
                      <a:pt x="214" y="266"/>
                    </a:lnTo>
                    <a:lnTo>
                      <a:pt x="212" y="265"/>
                    </a:lnTo>
                    <a:lnTo>
                      <a:pt x="210" y="265"/>
                    </a:lnTo>
                    <a:lnTo>
                      <a:pt x="209" y="265"/>
                    </a:lnTo>
                    <a:lnTo>
                      <a:pt x="207" y="266"/>
                    </a:lnTo>
                    <a:lnTo>
                      <a:pt x="206" y="267"/>
                    </a:lnTo>
                    <a:lnTo>
                      <a:pt x="206" y="269"/>
                    </a:lnTo>
                    <a:lnTo>
                      <a:pt x="152" y="269"/>
                    </a:lnTo>
                    <a:lnTo>
                      <a:pt x="151" y="267"/>
                    </a:lnTo>
                    <a:lnTo>
                      <a:pt x="150" y="266"/>
                    </a:lnTo>
                    <a:lnTo>
                      <a:pt x="149" y="265"/>
                    </a:lnTo>
                    <a:lnTo>
                      <a:pt x="147" y="265"/>
                    </a:lnTo>
                    <a:lnTo>
                      <a:pt x="145" y="265"/>
                    </a:lnTo>
                    <a:lnTo>
                      <a:pt x="144" y="266"/>
                    </a:lnTo>
                    <a:lnTo>
                      <a:pt x="143" y="267"/>
                    </a:lnTo>
                    <a:lnTo>
                      <a:pt x="143" y="269"/>
                    </a:lnTo>
                    <a:lnTo>
                      <a:pt x="129" y="269"/>
                    </a:lnTo>
                    <a:lnTo>
                      <a:pt x="129" y="267"/>
                    </a:lnTo>
                    <a:lnTo>
                      <a:pt x="128" y="266"/>
                    </a:lnTo>
                    <a:lnTo>
                      <a:pt x="126" y="265"/>
                    </a:lnTo>
                    <a:lnTo>
                      <a:pt x="125" y="265"/>
                    </a:lnTo>
                    <a:lnTo>
                      <a:pt x="123" y="265"/>
                    </a:lnTo>
                    <a:lnTo>
                      <a:pt x="121" y="266"/>
                    </a:lnTo>
                    <a:lnTo>
                      <a:pt x="120" y="267"/>
                    </a:lnTo>
                    <a:lnTo>
                      <a:pt x="120" y="269"/>
                    </a:lnTo>
                    <a:lnTo>
                      <a:pt x="77" y="269"/>
                    </a:lnTo>
                    <a:lnTo>
                      <a:pt x="77" y="267"/>
                    </a:lnTo>
                    <a:lnTo>
                      <a:pt x="76" y="266"/>
                    </a:lnTo>
                    <a:lnTo>
                      <a:pt x="74" y="265"/>
                    </a:lnTo>
                    <a:lnTo>
                      <a:pt x="73" y="265"/>
                    </a:lnTo>
                    <a:lnTo>
                      <a:pt x="71" y="265"/>
                    </a:lnTo>
                    <a:lnTo>
                      <a:pt x="70" y="266"/>
                    </a:lnTo>
                    <a:lnTo>
                      <a:pt x="69" y="267"/>
                    </a:lnTo>
                    <a:lnTo>
                      <a:pt x="68" y="269"/>
                    </a:lnTo>
                    <a:lnTo>
                      <a:pt x="0" y="269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0" name="Freeform 842"/>
              <p:cNvSpPr>
                <a:spLocks/>
              </p:cNvSpPr>
              <p:nvPr/>
            </p:nvSpPr>
            <p:spPr bwMode="auto">
              <a:xfrm>
                <a:off x="3369" y="2712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1" name="Freeform 843"/>
              <p:cNvSpPr>
                <a:spLocks/>
              </p:cNvSpPr>
              <p:nvPr/>
            </p:nvSpPr>
            <p:spPr bwMode="auto">
              <a:xfrm>
                <a:off x="2560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2" name="Freeform 844"/>
              <p:cNvSpPr>
                <a:spLocks/>
              </p:cNvSpPr>
              <p:nvPr/>
            </p:nvSpPr>
            <p:spPr bwMode="auto">
              <a:xfrm>
                <a:off x="2601" y="2428"/>
                <a:ext cx="1296" cy="102"/>
              </a:xfrm>
              <a:custGeom>
                <a:avLst/>
                <a:gdLst>
                  <a:gd name="T0" fmla="*/ 1286 w 1296"/>
                  <a:gd name="T1" fmla="*/ 101 h 102"/>
                  <a:gd name="T2" fmla="*/ 1282 w 1296"/>
                  <a:gd name="T3" fmla="*/ 99 h 102"/>
                  <a:gd name="T4" fmla="*/ 1278 w 1296"/>
                  <a:gd name="T5" fmla="*/ 101 h 102"/>
                  <a:gd name="T6" fmla="*/ 1268 w 1296"/>
                  <a:gd name="T7" fmla="*/ 101 h 102"/>
                  <a:gd name="T8" fmla="*/ 1264 w 1296"/>
                  <a:gd name="T9" fmla="*/ 99 h 102"/>
                  <a:gd name="T10" fmla="*/ 1260 w 1296"/>
                  <a:gd name="T11" fmla="*/ 101 h 102"/>
                  <a:gd name="T12" fmla="*/ 1255 w 1296"/>
                  <a:gd name="T13" fmla="*/ 101 h 102"/>
                  <a:gd name="T14" fmla="*/ 1251 w 1296"/>
                  <a:gd name="T15" fmla="*/ 99 h 102"/>
                  <a:gd name="T16" fmla="*/ 1247 w 1296"/>
                  <a:gd name="T17" fmla="*/ 101 h 102"/>
                  <a:gd name="T18" fmla="*/ 1215 w 1296"/>
                  <a:gd name="T19" fmla="*/ 101 h 102"/>
                  <a:gd name="T20" fmla="*/ 1211 w 1296"/>
                  <a:gd name="T21" fmla="*/ 99 h 102"/>
                  <a:gd name="T22" fmla="*/ 1207 w 1296"/>
                  <a:gd name="T23" fmla="*/ 101 h 102"/>
                  <a:gd name="T24" fmla="*/ 1163 w 1296"/>
                  <a:gd name="T25" fmla="*/ 101 h 102"/>
                  <a:gd name="T26" fmla="*/ 1159 w 1296"/>
                  <a:gd name="T27" fmla="*/ 99 h 102"/>
                  <a:gd name="T28" fmla="*/ 1155 w 1296"/>
                  <a:gd name="T29" fmla="*/ 101 h 102"/>
                  <a:gd name="T30" fmla="*/ 1143 w 1296"/>
                  <a:gd name="T31" fmla="*/ 101 h 102"/>
                  <a:gd name="T32" fmla="*/ 1139 w 1296"/>
                  <a:gd name="T33" fmla="*/ 99 h 102"/>
                  <a:gd name="T34" fmla="*/ 1135 w 1296"/>
                  <a:gd name="T35" fmla="*/ 101 h 102"/>
                  <a:gd name="T36" fmla="*/ 1095 w 1296"/>
                  <a:gd name="T37" fmla="*/ 101 h 102"/>
                  <a:gd name="T38" fmla="*/ 1091 w 1296"/>
                  <a:gd name="T39" fmla="*/ 99 h 102"/>
                  <a:gd name="T40" fmla="*/ 1087 w 1296"/>
                  <a:gd name="T41" fmla="*/ 101 h 102"/>
                  <a:gd name="T42" fmla="*/ 1080 w 1296"/>
                  <a:gd name="T43" fmla="*/ 101 h 102"/>
                  <a:gd name="T44" fmla="*/ 1076 w 1296"/>
                  <a:gd name="T45" fmla="*/ 99 h 102"/>
                  <a:gd name="T46" fmla="*/ 1072 w 1296"/>
                  <a:gd name="T47" fmla="*/ 101 h 102"/>
                  <a:gd name="T48" fmla="*/ 945 w 1296"/>
                  <a:gd name="T49" fmla="*/ 101 h 102"/>
                  <a:gd name="T50" fmla="*/ 941 w 1296"/>
                  <a:gd name="T51" fmla="*/ 99 h 102"/>
                  <a:gd name="T52" fmla="*/ 937 w 1296"/>
                  <a:gd name="T53" fmla="*/ 101 h 102"/>
                  <a:gd name="T54" fmla="*/ 621 w 1296"/>
                  <a:gd name="T55" fmla="*/ 101 h 102"/>
                  <a:gd name="T56" fmla="*/ 617 w 1296"/>
                  <a:gd name="T57" fmla="*/ 99 h 102"/>
                  <a:gd name="T58" fmla="*/ 613 w 1296"/>
                  <a:gd name="T59" fmla="*/ 101 h 102"/>
                  <a:gd name="T60" fmla="*/ 609 w 1296"/>
                  <a:gd name="T61" fmla="*/ 101 h 102"/>
                  <a:gd name="T62" fmla="*/ 605 w 1296"/>
                  <a:gd name="T63" fmla="*/ 99 h 102"/>
                  <a:gd name="T64" fmla="*/ 601 w 1296"/>
                  <a:gd name="T65" fmla="*/ 101 h 102"/>
                  <a:gd name="T66" fmla="*/ 479 w 1296"/>
                  <a:gd name="T67" fmla="*/ 101 h 102"/>
                  <a:gd name="T68" fmla="*/ 475 w 1296"/>
                  <a:gd name="T69" fmla="*/ 99 h 102"/>
                  <a:gd name="T70" fmla="*/ 471 w 1296"/>
                  <a:gd name="T71" fmla="*/ 101 h 102"/>
                  <a:gd name="T72" fmla="*/ 455 w 1296"/>
                  <a:gd name="T73" fmla="*/ 101 h 102"/>
                  <a:gd name="T74" fmla="*/ 451 w 1296"/>
                  <a:gd name="T75" fmla="*/ 99 h 102"/>
                  <a:gd name="T76" fmla="*/ 447 w 1296"/>
                  <a:gd name="T77" fmla="*/ 101 h 102"/>
                  <a:gd name="T78" fmla="*/ 440 w 1296"/>
                  <a:gd name="T79" fmla="*/ 101 h 102"/>
                  <a:gd name="T80" fmla="*/ 436 w 1296"/>
                  <a:gd name="T81" fmla="*/ 99 h 102"/>
                  <a:gd name="T82" fmla="*/ 432 w 1296"/>
                  <a:gd name="T83" fmla="*/ 101 h 102"/>
                  <a:gd name="T84" fmla="*/ 416 w 1296"/>
                  <a:gd name="T85" fmla="*/ 71 h 102"/>
                  <a:gd name="T86" fmla="*/ 348 w 1296"/>
                  <a:gd name="T87" fmla="*/ 69 h 102"/>
                  <a:gd name="T88" fmla="*/ 343 w 1296"/>
                  <a:gd name="T89" fmla="*/ 68 h 102"/>
                  <a:gd name="T90" fmla="*/ 340 w 1296"/>
                  <a:gd name="T91" fmla="*/ 71 h 102"/>
                  <a:gd name="T92" fmla="*/ 283 w 1296"/>
                  <a:gd name="T93" fmla="*/ 69 h 102"/>
                  <a:gd name="T94" fmla="*/ 278 w 1296"/>
                  <a:gd name="T95" fmla="*/ 68 h 102"/>
                  <a:gd name="T96" fmla="*/ 275 w 1296"/>
                  <a:gd name="T97" fmla="*/ 71 h 102"/>
                  <a:gd name="T98" fmla="*/ 179 w 1296"/>
                  <a:gd name="T99" fmla="*/ 69 h 102"/>
                  <a:gd name="T100" fmla="*/ 174 w 1296"/>
                  <a:gd name="T101" fmla="*/ 68 h 102"/>
                  <a:gd name="T102" fmla="*/ 171 w 1296"/>
                  <a:gd name="T103" fmla="*/ 71 h 102"/>
                  <a:gd name="T104" fmla="*/ 115 w 1296"/>
                  <a:gd name="T105" fmla="*/ 69 h 102"/>
                  <a:gd name="T106" fmla="*/ 110 w 1296"/>
                  <a:gd name="T107" fmla="*/ 68 h 102"/>
                  <a:gd name="T108" fmla="*/ 108 w 1296"/>
                  <a:gd name="T109" fmla="*/ 71 h 102"/>
                  <a:gd name="T110" fmla="*/ 93 w 1296"/>
                  <a:gd name="T111" fmla="*/ 69 h 102"/>
                  <a:gd name="T112" fmla="*/ 88 w 1296"/>
                  <a:gd name="T113" fmla="*/ 68 h 102"/>
                  <a:gd name="T114" fmla="*/ 85 w 1296"/>
                  <a:gd name="T115" fmla="*/ 71 h 102"/>
                  <a:gd name="T116" fmla="*/ 75 w 1296"/>
                  <a:gd name="T117" fmla="*/ 69 h 102"/>
                  <a:gd name="T118" fmla="*/ 70 w 1296"/>
                  <a:gd name="T119" fmla="*/ 68 h 102"/>
                  <a:gd name="T120" fmla="*/ 67 w 1296"/>
                  <a:gd name="T121" fmla="*/ 71 h 10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296"/>
                  <a:gd name="T184" fmla="*/ 0 h 102"/>
                  <a:gd name="T185" fmla="*/ 1296 w 1296"/>
                  <a:gd name="T186" fmla="*/ 102 h 10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296" h="102">
                    <a:moveTo>
                      <a:pt x="1296" y="102"/>
                    </a:moveTo>
                    <a:lnTo>
                      <a:pt x="1287" y="102"/>
                    </a:lnTo>
                    <a:lnTo>
                      <a:pt x="1286" y="101"/>
                    </a:lnTo>
                    <a:lnTo>
                      <a:pt x="1285" y="100"/>
                    </a:lnTo>
                    <a:lnTo>
                      <a:pt x="1284" y="99"/>
                    </a:lnTo>
                    <a:lnTo>
                      <a:pt x="1282" y="99"/>
                    </a:lnTo>
                    <a:lnTo>
                      <a:pt x="1280" y="99"/>
                    </a:lnTo>
                    <a:lnTo>
                      <a:pt x="1279" y="100"/>
                    </a:lnTo>
                    <a:lnTo>
                      <a:pt x="1278" y="101"/>
                    </a:lnTo>
                    <a:lnTo>
                      <a:pt x="1278" y="102"/>
                    </a:lnTo>
                    <a:lnTo>
                      <a:pt x="1268" y="102"/>
                    </a:lnTo>
                    <a:lnTo>
                      <a:pt x="1268" y="101"/>
                    </a:lnTo>
                    <a:lnTo>
                      <a:pt x="1267" y="100"/>
                    </a:lnTo>
                    <a:lnTo>
                      <a:pt x="1265" y="99"/>
                    </a:lnTo>
                    <a:lnTo>
                      <a:pt x="1264" y="99"/>
                    </a:lnTo>
                    <a:lnTo>
                      <a:pt x="1262" y="99"/>
                    </a:lnTo>
                    <a:lnTo>
                      <a:pt x="1260" y="100"/>
                    </a:lnTo>
                    <a:lnTo>
                      <a:pt x="1260" y="101"/>
                    </a:lnTo>
                    <a:lnTo>
                      <a:pt x="1259" y="102"/>
                    </a:lnTo>
                    <a:lnTo>
                      <a:pt x="1256" y="102"/>
                    </a:lnTo>
                    <a:lnTo>
                      <a:pt x="1255" y="101"/>
                    </a:lnTo>
                    <a:lnTo>
                      <a:pt x="1255" y="100"/>
                    </a:lnTo>
                    <a:lnTo>
                      <a:pt x="1253" y="99"/>
                    </a:lnTo>
                    <a:lnTo>
                      <a:pt x="1251" y="99"/>
                    </a:lnTo>
                    <a:lnTo>
                      <a:pt x="1250" y="99"/>
                    </a:lnTo>
                    <a:lnTo>
                      <a:pt x="1248" y="100"/>
                    </a:lnTo>
                    <a:lnTo>
                      <a:pt x="1247" y="101"/>
                    </a:lnTo>
                    <a:lnTo>
                      <a:pt x="1247" y="102"/>
                    </a:lnTo>
                    <a:lnTo>
                      <a:pt x="1216" y="102"/>
                    </a:lnTo>
                    <a:lnTo>
                      <a:pt x="1215" y="101"/>
                    </a:lnTo>
                    <a:lnTo>
                      <a:pt x="1215" y="100"/>
                    </a:lnTo>
                    <a:lnTo>
                      <a:pt x="1213" y="99"/>
                    </a:lnTo>
                    <a:lnTo>
                      <a:pt x="1211" y="99"/>
                    </a:lnTo>
                    <a:lnTo>
                      <a:pt x="1210" y="99"/>
                    </a:lnTo>
                    <a:lnTo>
                      <a:pt x="1208" y="100"/>
                    </a:lnTo>
                    <a:lnTo>
                      <a:pt x="1207" y="101"/>
                    </a:lnTo>
                    <a:lnTo>
                      <a:pt x="1207" y="102"/>
                    </a:lnTo>
                    <a:lnTo>
                      <a:pt x="1163" y="102"/>
                    </a:lnTo>
                    <a:lnTo>
                      <a:pt x="1163" y="101"/>
                    </a:lnTo>
                    <a:lnTo>
                      <a:pt x="1162" y="100"/>
                    </a:lnTo>
                    <a:lnTo>
                      <a:pt x="1161" y="99"/>
                    </a:lnTo>
                    <a:lnTo>
                      <a:pt x="1159" y="99"/>
                    </a:lnTo>
                    <a:lnTo>
                      <a:pt x="1157" y="99"/>
                    </a:lnTo>
                    <a:lnTo>
                      <a:pt x="1156" y="100"/>
                    </a:lnTo>
                    <a:lnTo>
                      <a:pt x="1155" y="101"/>
                    </a:lnTo>
                    <a:lnTo>
                      <a:pt x="1154" y="102"/>
                    </a:lnTo>
                    <a:lnTo>
                      <a:pt x="1143" y="102"/>
                    </a:lnTo>
                    <a:lnTo>
                      <a:pt x="1143" y="101"/>
                    </a:lnTo>
                    <a:lnTo>
                      <a:pt x="1142" y="100"/>
                    </a:lnTo>
                    <a:lnTo>
                      <a:pt x="1140" y="99"/>
                    </a:lnTo>
                    <a:lnTo>
                      <a:pt x="1139" y="99"/>
                    </a:lnTo>
                    <a:lnTo>
                      <a:pt x="1137" y="99"/>
                    </a:lnTo>
                    <a:lnTo>
                      <a:pt x="1135" y="100"/>
                    </a:lnTo>
                    <a:lnTo>
                      <a:pt x="1135" y="101"/>
                    </a:lnTo>
                    <a:lnTo>
                      <a:pt x="1134" y="102"/>
                    </a:lnTo>
                    <a:lnTo>
                      <a:pt x="1096" y="102"/>
                    </a:lnTo>
                    <a:lnTo>
                      <a:pt x="1095" y="101"/>
                    </a:lnTo>
                    <a:lnTo>
                      <a:pt x="1095" y="100"/>
                    </a:lnTo>
                    <a:lnTo>
                      <a:pt x="1093" y="99"/>
                    </a:lnTo>
                    <a:lnTo>
                      <a:pt x="1091" y="99"/>
                    </a:lnTo>
                    <a:lnTo>
                      <a:pt x="1090" y="99"/>
                    </a:lnTo>
                    <a:lnTo>
                      <a:pt x="1088" y="100"/>
                    </a:lnTo>
                    <a:lnTo>
                      <a:pt x="1087" y="101"/>
                    </a:lnTo>
                    <a:lnTo>
                      <a:pt x="1087" y="102"/>
                    </a:lnTo>
                    <a:lnTo>
                      <a:pt x="1081" y="102"/>
                    </a:lnTo>
                    <a:lnTo>
                      <a:pt x="1080" y="101"/>
                    </a:lnTo>
                    <a:lnTo>
                      <a:pt x="1079" y="100"/>
                    </a:lnTo>
                    <a:lnTo>
                      <a:pt x="1078" y="99"/>
                    </a:lnTo>
                    <a:lnTo>
                      <a:pt x="1076" y="99"/>
                    </a:lnTo>
                    <a:lnTo>
                      <a:pt x="1074" y="99"/>
                    </a:lnTo>
                    <a:lnTo>
                      <a:pt x="1073" y="100"/>
                    </a:lnTo>
                    <a:lnTo>
                      <a:pt x="1072" y="101"/>
                    </a:lnTo>
                    <a:lnTo>
                      <a:pt x="1072" y="102"/>
                    </a:lnTo>
                    <a:lnTo>
                      <a:pt x="946" y="102"/>
                    </a:lnTo>
                    <a:lnTo>
                      <a:pt x="945" y="101"/>
                    </a:lnTo>
                    <a:lnTo>
                      <a:pt x="944" y="100"/>
                    </a:lnTo>
                    <a:lnTo>
                      <a:pt x="943" y="99"/>
                    </a:lnTo>
                    <a:lnTo>
                      <a:pt x="941" y="99"/>
                    </a:lnTo>
                    <a:lnTo>
                      <a:pt x="939" y="99"/>
                    </a:lnTo>
                    <a:lnTo>
                      <a:pt x="938" y="100"/>
                    </a:lnTo>
                    <a:lnTo>
                      <a:pt x="937" y="101"/>
                    </a:lnTo>
                    <a:lnTo>
                      <a:pt x="937" y="102"/>
                    </a:lnTo>
                    <a:lnTo>
                      <a:pt x="621" y="102"/>
                    </a:lnTo>
                    <a:lnTo>
                      <a:pt x="621" y="101"/>
                    </a:lnTo>
                    <a:lnTo>
                      <a:pt x="620" y="100"/>
                    </a:lnTo>
                    <a:lnTo>
                      <a:pt x="619" y="99"/>
                    </a:lnTo>
                    <a:lnTo>
                      <a:pt x="617" y="99"/>
                    </a:lnTo>
                    <a:lnTo>
                      <a:pt x="615" y="99"/>
                    </a:lnTo>
                    <a:lnTo>
                      <a:pt x="614" y="100"/>
                    </a:lnTo>
                    <a:lnTo>
                      <a:pt x="613" y="101"/>
                    </a:lnTo>
                    <a:lnTo>
                      <a:pt x="612" y="102"/>
                    </a:lnTo>
                    <a:lnTo>
                      <a:pt x="610" y="102"/>
                    </a:lnTo>
                    <a:lnTo>
                      <a:pt x="609" y="101"/>
                    </a:lnTo>
                    <a:lnTo>
                      <a:pt x="608" y="100"/>
                    </a:lnTo>
                    <a:lnTo>
                      <a:pt x="607" y="99"/>
                    </a:lnTo>
                    <a:lnTo>
                      <a:pt x="605" y="99"/>
                    </a:lnTo>
                    <a:lnTo>
                      <a:pt x="603" y="99"/>
                    </a:lnTo>
                    <a:lnTo>
                      <a:pt x="602" y="100"/>
                    </a:lnTo>
                    <a:lnTo>
                      <a:pt x="601" y="101"/>
                    </a:lnTo>
                    <a:lnTo>
                      <a:pt x="601" y="102"/>
                    </a:lnTo>
                    <a:lnTo>
                      <a:pt x="479" y="102"/>
                    </a:lnTo>
                    <a:lnTo>
                      <a:pt x="479" y="101"/>
                    </a:lnTo>
                    <a:lnTo>
                      <a:pt x="478" y="100"/>
                    </a:lnTo>
                    <a:lnTo>
                      <a:pt x="477" y="99"/>
                    </a:lnTo>
                    <a:lnTo>
                      <a:pt x="475" y="99"/>
                    </a:lnTo>
                    <a:lnTo>
                      <a:pt x="473" y="99"/>
                    </a:lnTo>
                    <a:lnTo>
                      <a:pt x="472" y="100"/>
                    </a:lnTo>
                    <a:lnTo>
                      <a:pt x="471" y="101"/>
                    </a:lnTo>
                    <a:lnTo>
                      <a:pt x="471" y="102"/>
                    </a:lnTo>
                    <a:lnTo>
                      <a:pt x="455" y="102"/>
                    </a:lnTo>
                    <a:lnTo>
                      <a:pt x="455" y="101"/>
                    </a:lnTo>
                    <a:lnTo>
                      <a:pt x="454" y="100"/>
                    </a:lnTo>
                    <a:lnTo>
                      <a:pt x="452" y="99"/>
                    </a:lnTo>
                    <a:lnTo>
                      <a:pt x="451" y="99"/>
                    </a:lnTo>
                    <a:lnTo>
                      <a:pt x="449" y="99"/>
                    </a:lnTo>
                    <a:lnTo>
                      <a:pt x="447" y="100"/>
                    </a:lnTo>
                    <a:lnTo>
                      <a:pt x="447" y="101"/>
                    </a:lnTo>
                    <a:lnTo>
                      <a:pt x="446" y="102"/>
                    </a:lnTo>
                    <a:lnTo>
                      <a:pt x="441" y="102"/>
                    </a:lnTo>
                    <a:lnTo>
                      <a:pt x="440" y="101"/>
                    </a:lnTo>
                    <a:lnTo>
                      <a:pt x="439" y="100"/>
                    </a:lnTo>
                    <a:lnTo>
                      <a:pt x="438" y="99"/>
                    </a:lnTo>
                    <a:lnTo>
                      <a:pt x="436" y="99"/>
                    </a:lnTo>
                    <a:lnTo>
                      <a:pt x="434" y="99"/>
                    </a:lnTo>
                    <a:lnTo>
                      <a:pt x="433" y="100"/>
                    </a:lnTo>
                    <a:lnTo>
                      <a:pt x="432" y="101"/>
                    </a:lnTo>
                    <a:lnTo>
                      <a:pt x="432" y="102"/>
                    </a:lnTo>
                    <a:lnTo>
                      <a:pt x="416" y="102"/>
                    </a:lnTo>
                    <a:lnTo>
                      <a:pt x="416" y="71"/>
                    </a:lnTo>
                    <a:lnTo>
                      <a:pt x="349" y="71"/>
                    </a:lnTo>
                    <a:lnTo>
                      <a:pt x="349" y="70"/>
                    </a:lnTo>
                    <a:lnTo>
                      <a:pt x="348" y="69"/>
                    </a:lnTo>
                    <a:lnTo>
                      <a:pt x="347" y="68"/>
                    </a:lnTo>
                    <a:lnTo>
                      <a:pt x="345" y="67"/>
                    </a:lnTo>
                    <a:lnTo>
                      <a:pt x="343" y="68"/>
                    </a:lnTo>
                    <a:lnTo>
                      <a:pt x="342" y="69"/>
                    </a:lnTo>
                    <a:lnTo>
                      <a:pt x="341" y="70"/>
                    </a:lnTo>
                    <a:lnTo>
                      <a:pt x="340" y="71"/>
                    </a:lnTo>
                    <a:lnTo>
                      <a:pt x="284" y="71"/>
                    </a:lnTo>
                    <a:lnTo>
                      <a:pt x="284" y="70"/>
                    </a:lnTo>
                    <a:lnTo>
                      <a:pt x="283" y="69"/>
                    </a:lnTo>
                    <a:lnTo>
                      <a:pt x="282" y="68"/>
                    </a:lnTo>
                    <a:lnTo>
                      <a:pt x="280" y="67"/>
                    </a:lnTo>
                    <a:lnTo>
                      <a:pt x="278" y="68"/>
                    </a:lnTo>
                    <a:lnTo>
                      <a:pt x="277" y="69"/>
                    </a:lnTo>
                    <a:lnTo>
                      <a:pt x="276" y="70"/>
                    </a:lnTo>
                    <a:lnTo>
                      <a:pt x="275" y="71"/>
                    </a:lnTo>
                    <a:lnTo>
                      <a:pt x="180" y="71"/>
                    </a:lnTo>
                    <a:lnTo>
                      <a:pt x="180" y="70"/>
                    </a:lnTo>
                    <a:lnTo>
                      <a:pt x="179" y="69"/>
                    </a:lnTo>
                    <a:lnTo>
                      <a:pt x="177" y="68"/>
                    </a:lnTo>
                    <a:lnTo>
                      <a:pt x="175" y="67"/>
                    </a:lnTo>
                    <a:lnTo>
                      <a:pt x="174" y="68"/>
                    </a:lnTo>
                    <a:lnTo>
                      <a:pt x="172" y="69"/>
                    </a:lnTo>
                    <a:lnTo>
                      <a:pt x="171" y="70"/>
                    </a:lnTo>
                    <a:lnTo>
                      <a:pt x="171" y="71"/>
                    </a:lnTo>
                    <a:lnTo>
                      <a:pt x="117" y="71"/>
                    </a:lnTo>
                    <a:lnTo>
                      <a:pt x="116" y="70"/>
                    </a:lnTo>
                    <a:lnTo>
                      <a:pt x="115" y="69"/>
                    </a:lnTo>
                    <a:lnTo>
                      <a:pt x="114" y="68"/>
                    </a:lnTo>
                    <a:lnTo>
                      <a:pt x="112" y="67"/>
                    </a:lnTo>
                    <a:lnTo>
                      <a:pt x="110" y="68"/>
                    </a:lnTo>
                    <a:lnTo>
                      <a:pt x="109" y="69"/>
                    </a:lnTo>
                    <a:lnTo>
                      <a:pt x="108" y="70"/>
                    </a:lnTo>
                    <a:lnTo>
                      <a:pt x="108" y="71"/>
                    </a:lnTo>
                    <a:lnTo>
                      <a:pt x="94" y="71"/>
                    </a:lnTo>
                    <a:lnTo>
                      <a:pt x="94" y="70"/>
                    </a:lnTo>
                    <a:lnTo>
                      <a:pt x="93" y="69"/>
                    </a:lnTo>
                    <a:lnTo>
                      <a:pt x="91" y="68"/>
                    </a:lnTo>
                    <a:lnTo>
                      <a:pt x="90" y="67"/>
                    </a:lnTo>
                    <a:lnTo>
                      <a:pt x="88" y="68"/>
                    </a:lnTo>
                    <a:lnTo>
                      <a:pt x="86" y="69"/>
                    </a:lnTo>
                    <a:lnTo>
                      <a:pt x="85" y="70"/>
                    </a:lnTo>
                    <a:lnTo>
                      <a:pt x="85" y="71"/>
                    </a:lnTo>
                    <a:lnTo>
                      <a:pt x="76" y="71"/>
                    </a:lnTo>
                    <a:lnTo>
                      <a:pt x="76" y="70"/>
                    </a:lnTo>
                    <a:lnTo>
                      <a:pt x="75" y="69"/>
                    </a:lnTo>
                    <a:lnTo>
                      <a:pt x="73" y="68"/>
                    </a:lnTo>
                    <a:lnTo>
                      <a:pt x="72" y="67"/>
                    </a:lnTo>
                    <a:lnTo>
                      <a:pt x="70" y="68"/>
                    </a:lnTo>
                    <a:lnTo>
                      <a:pt x="68" y="69"/>
                    </a:lnTo>
                    <a:lnTo>
                      <a:pt x="67" y="70"/>
                    </a:lnTo>
                    <a:lnTo>
                      <a:pt x="67" y="71"/>
                    </a:lnTo>
                    <a:lnTo>
                      <a:pt x="0" y="71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3" name="Freeform 845"/>
              <p:cNvSpPr>
                <a:spLocks/>
              </p:cNvSpPr>
              <p:nvPr/>
            </p:nvSpPr>
            <p:spPr bwMode="auto">
              <a:xfrm>
                <a:off x="3895" y="2526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4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4" name="Freeform 846"/>
              <p:cNvSpPr>
                <a:spLocks/>
              </p:cNvSpPr>
              <p:nvPr/>
            </p:nvSpPr>
            <p:spPr bwMode="auto">
              <a:xfrm>
                <a:off x="2595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5" name="Freeform 847"/>
              <p:cNvSpPr>
                <a:spLocks/>
              </p:cNvSpPr>
              <p:nvPr/>
            </p:nvSpPr>
            <p:spPr bwMode="auto">
              <a:xfrm>
                <a:off x="2469" y="1900"/>
                <a:ext cx="383" cy="319"/>
              </a:xfrm>
              <a:custGeom>
                <a:avLst/>
                <a:gdLst>
                  <a:gd name="T0" fmla="*/ 345 w 383"/>
                  <a:gd name="T1" fmla="*/ 97 h 319"/>
                  <a:gd name="T2" fmla="*/ 342 w 383"/>
                  <a:gd name="T3" fmla="*/ 94 h 319"/>
                  <a:gd name="T4" fmla="*/ 337 w 383"/>
                  <a:gd name="T5" fmla="*/ 94 h 319"/>
                  <a:gd name="T6" fmla="*/ 321 w 383"/>
                  <a:gd name="T7" fmla="*/ 97 h 319"/>
                  <a:gd name="T8" fmla="*/ 318 w 383"/>
                  <a:gd name="T9" fmla="*/ 92 h 319"/>
                  <a:gd name="T10" fmla="*/ 311 w 383"/>
                  <a:gd name="T11" fmla="*/ 90 h 319"/>
                  <a:gd name="T12" fmla="*/ 304 w 383"/>
                  <a:gd name="T13" fmla="*/ 93 h 319"/>
                  <a:gd name="T14" fmla="*/ 300 w 383"/>
                  <a:gd name="T15" fmla="*/ 97 h 319"/>
                  <a:gd name="T16" fmla="*/ 296 w 383"/>
                  <a:gd name="T17" fmla="*/ 191 h 319"/>
                  <a:gd name="T18" fmla="*/ 292 w 383"/>
                  <a:gd name="T19" fmla="*/ 189 h 319"/>
                  <a:gd name="T20" fmla="*/ 288 w 383"/>
                  <a:gd name="T21" fmla="*/ 191 h 319"/>
                  <a:gd name="T22" fmla="*/ 280 w 383"/>
                  <a:gd name="T23" fmla="*/ 191 h 319"/>
                  <a:gd name="T24" fmla="*/ 276 w 383"/>
                  <a:gd name="T25" fmla="*/ 189 h 319"/>
                  <a:gd name="T26" fmla="*/ 271 w 383"/>
                  <a:gd name="T27" fmla="*/ 191 h 319"/>
                  <a:gd name="T28" fmla="*/ 259 w 383"/>
                  <a:gd name="T29" fmla="*/ 191 h 319"/>
                  <a:gd name="T30" fmla="*/ 255 w 383"/>
                  <a:gd name="T31" fmla="*/ 189 h 319"/>
                  <a:gd name="T32" fmla="*/ 251 w 383"/>
                  <a:gd name="T33" fmla="*/ 191 h 319"/>
                  <a:gd name="T34" fmla="*/ 248 w 383"/>
                  <a:gd name="T35" fmla="*/ 191 h 319"/>
                  <a:gd name="T36" fmla="*/ 244 w 383"/>
                  <a:gd name="T37" fmla="*/ 189 h 319"/>
                  <a:gd name="T38" fmla="*/ 240 w 383"/>
                  <a:gd name="T39" fmla="*/ 191 h 319"/>
                  <a:gd name="T40" fmla="*/ 235 w 383"/>
                  <a:gd name="T41" fmla="*/ 191 h 319"/>
                  <a:gd name="T42" fmla="*/ 231 w 383"/>
                  <a:gd name="T43" fmla="*/ 189 h 319"/>
                  <a:gd name="T44" fmla="*/ 226 w 383"/>
                  <a:gd name="T45" fmla="*/ 191 h 319"/>
                  <a:gd name="T46" fmla="*/ 226 w 383"/>
                  <a:gd name="T47" fmla="*/ 191 h 319"/>
                  <a:gd name="T48" fmla="*/ 222 w 383"/>
                  <a:gd name="T49" fmla="*/ 189 h 319"/>
                  <a:gd name="T50" fmla="*/ 217 w 383"/>
                  <a:gd name="T51" fmla="*/ 191 h 319"/>
                  <a:gd name="T52" fmla="*/ 208 w 383"/>
                  <a:gd name="T53" fmla="*/ 191 h 319"/>
                  <a:gd name="T54" fmla="*/ 204 w 383"/>
                  <a:gd name="T55" fmla="*/ 189 h 319"/>
                  <a:gd name="T56" fmla="*/ 199 w 383"/>
                  <a:gd name="T57" fmla="*/ 191 h 319"/>
                  <a:gd name="T58" fmla="*/ 175 w 383"/>
                  <a:gd name="T59" fmla="*/ 191 h 319"/>
                  <a:gd name="T60" fmla="*/ 171 w 383"/>
                  <a:gd name="T61" fmla="*/ 189 h 319"/>
                  <a:gd name="T62" fmla="*/ 166 w 383"/>
                  <a:gd name="T63" fmla="*/ 191 h 319"/>
                  <a:gd name="T64" fmla="*/ 150 w 383"/>
                  <a:gd name="T65" fmla="*/ 191 h 319"/>
                  <a:gd name="T66" fmla="*/ 146 w 383"/>
                  <a:gd name="T67" fmla="*/ 189 h 319"/>
                  <a:gd name="T68" fmla="*/ 142 w 383"/>
                  <a:gd name="T69" fmla="*/ 191 h 319"/>
                  <a:gd name="T70" fmla="*/ 130 w 383"/>
                  <a:gd name="T71" fmla="*/ 191 h 319"/>
                  <a:gd name="T72" fmla="*/ 126 w 383"/>
                  <a:gd name="T73" fmla="*/ 189 h 319"/>
                  <a:gd name="T74" fmla="*/ 122 w 383"/>
                  <a:gd name="T75" fmla="*/ 191 h 319"/>
                  <a:gd name="T76" fmla="*/ 109 w 383"/>
                  <a:gd name="T77" fmla="*/ 191 h 319"/>
                  <a:gd name="T78" fmla="*/ 104 w 383"/>
                  <a:gd name="T79" fmla="*/ 189 h 319"/>
                  <a:gd name="T80" fmla="*/ 100 w 383"/>
                  <a:gd name="T81" fmla="*/ 191 h 319"/>
                  <a:gd name="T82" fmla="*/ 98 w 383"/>
                  <a:gd name="T83" fmla="*/ 191 h 319"/>
                  <a:gd name="T84" fmla="*/ 94 w 383"/>
                  <a:gd name="T85" fmla="*/ 189 h 319"/>
                  <a:gd name="T86" fmla="*/ 90 w 383"/>
                  <a:gd name="T87" fmla="*/ 191 h 319"/>
                  <a:gd name="T88" fmla="*/ 87 w 383"/>
                  <a:gd name="T89" fmla="*/ 191 h 319"/>
                  <a:gd name="T90" fmla="*/ 83 w 383"/>
                  <a:gd name="T91" fmla="*/ 189 h 319"/>
                  <a:gd name="T92" fmla="*/ 79 w 383"/>
                  <a:gd name="T93" fmla="*/ 191 h 319"/>
                  <a:gd name="T94" fmla="*/ 0 w 383"/>
                  <a:gd name="T95" fmla="*/ 319 h 31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83"/>
                  <a:gd name="T145" fmla="*/ 0 h 319"/>
                  <a:gd name="T146" fmla="*/ 383 w 383"/>
                  <a:gd name="T147" fmla="*/ 319 h 31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83" h="319">
                    <a:moveTo>
                      <a:pt x="383" y="0"/>
                    </a:moveTo>
                    <a:lnTo>
                      <a:pt x="383" y="97"/>
                    </a:lnTo>
                    <a:lnTo>
                      <a:pt x="345" y="97"/>
                    </a:lnTo>
                    <a:lnTo>
                      <a:pt x="344" y="96"/>
                    </a:lnTo>
                    <a:lnTo>
                      <a:pt x="343" y="94"/>
                    </a:lnTo>
                    <a:lnTo>
                      <a:pt x="342" y="94"/>
                    </a:lnTo>
                    <a:lnTo>
                      <a:pt x="340" y="93"/>
                    </a:lnTo>
                    <a:lnTo>
                      <a:pt x="338" y="94"/>
                    </a:lnTo>
                    <a:lnTo>
                      <a:pt x="337" y="94"/>
                    </a:lnTo>
                    <a:lnTo>
                      <a:pt x="336" y="96"/>
                    </a:lnTo>
                    <a:lnTo>
                      <a:pt x="336" y="97"/>
                    </a:lnTo>
                    <a:lnTo>
                      <a:pt x="321" y="97"/>
                    </a:lnTo>
                    <a:lnTo>
                      <a:pt x="320" y="95"/>
                    </a:lnTo>
                    <a:lnTo>
                      <a:pt x="319" y="93"/>
                    </a:lnTo>
                    <a:lnTo>
                      <a:pt x="318" y="92"/>
                    </a:lnTo>
                    <a:lnTo>
                      <a:pt x="315" y="91"/>
                    </a:lnTo>
                    <a:lnTo>
                      <a:pt x="313" y="90"/>
                    </a:lnTo>
                    <a:lnTo>
                      <a:pt x="311" y="90"/>
                    </a:lnTo>
                    <a:lnTo>
                      <a:pt x="308" y="91"/>
                    </a:lnTo>
                    <a:lnTo>
                      <a:pt x="306" y="92"/>
                    </a:lnTo>
                    <a:lnTo>
                      <a:pt x="304" y="93"/>
                    </a:lnTo>
                    <a:lnTo>
                      <a:pt x="303" y="95"/>
                    </a:lnTo>
                    <a:lnTo>
                      <a:pt x="303" y="97"/>
                    </a:lnTo>
                    <a:lnTo>
                      <a:pt x="300" y="97"/>
                    </a:lnTo>
                    <a:lnTo>
                      <a:pt x="300" y="192"/>
                    </a:lnTo>
                    <a:lnTo>
                      <a:pt x="296" y="192"/>
                    </a:lnTo>
                    <a:lnTo>
                      <a:pt x="296" y="191"/>
                    </a:lnTo>
                    <a:lnTo>
                      <a:pt x="295" y="190"/>
                    </a:lnTo>
                    <a:lnTo>
                      <a:pt x="294" y="189"/>
                    </a:lnTo>
                    <a:lnTo>
                      <a:pt x="292" y="189"/>
                    </a:lnTo>
                    <a:lnTo>
                      <a:pt x="290" y="189"/>
                    </a:lnTo>
                    <a:lnTo>
                      <a:pt x="289" y="190"/>
                    </a:lnTo>
                    <a:lnTo>
                      <a:pt x="288" y="191"/>
                    </a:lnTo>
                    <a:lnTo>
                      <a:pt x="287" y="192"/>
                    </a:lnTo>
                    <a:lnTo>
                      <a:pt x="280" y="192"/>
                    </a:lnTo>
                    <a:lnTo>
                      <a:pt x="280" y="191"/>
                    </a:lnTo>
                    <a:lnTo>
                      <a:pt x="279" y="190"/>
                    </a:lnTo>
                    <a:lnTo>
                      <a:pt x="277" y="189"/>
                    </a:lnTo>
                    <a:lnTo>
                      <a:pt x="276" y="189"/>
                    </a:lnTo>
                    <a:lnTo>
                      <a:pt x="274" y="189"/>
                    </a:lnTo>
                    <a:lnTo>
                      <a:pt x="272" y="190"/>
                    </a:lnTo>
                    <a:lnTo>
                      <a:pt x="271" y="191"/>
                    </a:lnTo>
                    <a:lnTo>
                      <a:pt x="271" y="192"/>
                    </a:lnTo>
                    <a:lnTo>
                      <a:pt x="259" y="192"/>
                    </a:lnTo>
                    <a:lnTo>
                      <a:pt x="259" y="191"/>
                    </a:lnTo>
                    <a:lnTo>
                      <a:pt x="258" y="190"/>
                    </a:lnTo>
                    <a:lnTo>
                      <a:pt x="257" y="189"/>
                    </a:lnTo>
                    <a:lnTo>
                      <a:pt x="255" y="189"/>
                    </a:lnTo>
                    <a:lnTo>
                      <a:pt x="253" y="189"/>
                    </a:lnTo>
                    <a:lnTo>
                      <a:pt x="252" y="190"/>
                    </a:lnTo>
                    <a:lnTo>
                      <a:pt x="251" y="191"/>
                    </a:lnTo>
                    <a:lnTo>
                      <a:pt x="250" y="192"/>
                    </a:lnTo>
                    <a:lnTo>
                      <a:pt x="249" y="192"/>
                    </a:lnTo>
                    <a:lnTo>
                      <a:pt x="248" y="191"/>
                    </a:lnTo>
                    <a:lnTo>
                      <a:pt x="247" y="190"/>
                    </a:lnTo>
                    <a:lnTo>
                      <a:pt x="246" y="189"/>
                    </a:lnTo>
                    <a:lnTo>
                      <a:pt x="244" y="189"/>
                    </a:lnTo>
                    <a:lnTo>
                      <a:pt x="242" y="189"/>
                    </a:lnTo>
                    <a:lnTo>
                      <a:pt x="241" y="190"/>
                    </a:lnTo>
                    <a:lnTo>
                      <a:pt x="240" y="191"/>
                    </a:lnTo>
                    <a:lnTo>
                      <a:pt x="240" y="192"/>
                    </a:lnTo>
                    <a:lnTo>
                      <a:pt x="235" y="192"/>
                    </a:lnTo>
                    <a:lnTo>
                      <a:pt x="235" y="191"/>
                    </a:lnTo>
                    <a:lnTo>
                      <a:pt x="234" y="190"/>
                    </a:lnTo>
                    <a:lnTo>
                      <a:pt x="232" y="189"/>
                    </a:lnTo>
                    <a:lnTo>
                      <a:pt x="231" y="189"/>
                    </a:lnTo>
                    <a:lnTo>
                      <a:pt x="229" y="189"/>
                    </a:lnTo>
                    <a:lnTo>
                      <a:pt x="227" y="190"/>
                    </a:lnTo>
                    <a:lnTo>
                      <a:pt x="226" y="191"/>
                    </a:lnTo>
                    <a:lnTo>
                      <a:pt x="226" y="192"/>
                    </a:lnTo>
                    <a:lnTo>
                      <a:pt x="226" y="191"/>
                    </a:lnTo>
                    <a:lnTo>
                      <a:pt x="225" y="190"/>
                    </a:lnTo>
                    <a:lnTo>
                      <a:pt x="223" y="189"/>
                    </a:lnTo>
                    <a:lnTo>
                      <a:pt x="222" y="189"/>
                    </a:lnTo>
                    <a:lnTo>
                      <a:pt x="220" y="189"/>
                    </a:lnTo>
                    <a:lnTo>
                      <a:pt x="218" y="190"/>
                    </a:lnTo>
                    <a:lnTo>
                      <a:pt x="217" y="191"/>
                    </a:lnTo>
                    <a:lnTo>
                      <a:pt x="217" y="192"/>
                    </a:lnTo>
                    <a:lnTo>
                      <a:pt x="208" y="192"/>
                    </a:lnTo>
                    <a:lnTo>
                      <a:pt x="208" y="191"/>
                    </a:lnTo>
                    <a:lnTo>
                      <a:pt x="207" y="190"/>
                    </a:lnTo>
                    <a:lnTo>
                      <a:pt x="205" y="189"/>
                    </a:lnTo>
                    <a:lnTo>
                      <a:pt x="204" y="189"/>
                    </a:lnTo>
                    <a:lnTo>
                      <a:pt x="202" y="189"/>
                    </a:lnTo>
                    <a:lnTo>
                      <a:pt x="200" y="190"/>
                    </a:lnTo>
                    <a:lnTo>
                      <a:pt x="199" y="191"/>
                    </a:lnTo>
                    <a:lnTo>
                      <a:pt x="199" y="192"/>
                    </a:lnTo>
                    <a:lnTo>
                      <a:pt x="175" y="192"/>
                    </a:lnTo>
                    <a:lnTo>
                      <a:pt x="175" y="191"/>
                    </a:lnTo>
                    <a:lnTo>
                      <a:pt x="174" y="190"/>
                    </a:lnTo>
                    <a:lnTo>
                      <a:pt x="172" y="189"/>
                    </a:lnTo>
                    <a:lnTo>
                      <a:pt x="171" y="189"/>
                    </a:lnTo>
                    <a:lnTo>
                      <a:pt x="169" y="189"/>
                    </a:lnTo>
                    <a:lnTo>
                      <a:pt x="167" y="190"/>
                    </a:lnTo>
                    <a:lnTo>
                      <a:pt x="166" y="191"/>
                    </a:lnTo>
                    <a:lnTo>
                      <a:pt x="166" y="192"/>
                    </a:lnTo>
                    <a:lnTo>
                      <a:pt x="151" y="192"/>
                    </a:lnTo>
                    <a:lnTo>
                      <a:pt x="150" y="191"/>
                    </a:lnTo>
                    <a:lnTo>
                      <a:pt x="149" y="190"/>
                    </a:lnTo>
                    <a:lnTo>
                      <a:pt x="148" y="189"/>
                    </a:lnTo>
                    <a:lnTo>
                      <a:pt x="146" y="189"/>
                    </a:lnTo>
                    <a:lnTo>
                      <a:pt x="144" y="189"/>
                    </a:lnTo>
                    <a:lnTo>
                      <a:pt x="143" y="190"/>
                    </a:lnTo>
                    <a:lnTo>
                      <a:pt x="142" y="191"/>
                    </a:lnTo>
                    <a:lnTo>
                      <a:pt x="142" y="192"/>
                    </a:lnTo>
                    <a:lnTo>
                      <a:pt x="131" y="192"/>
                    </a:lnTo>
                    <a:lnTo>
                      <a:pt x="130" y="191"/>
                    </a:lnTo>
                    <a:lnTo>
                      <a:pt x="129" y="190"/>
                    </a:lnTo>
                    <a:lnTo>
                      <a:pt x="128" y="189"/>
                    </a:lnTo>
                    <a:lnTo>
                      <a:pt x="126" y="189"/>
                    </a:lnTo>
                    <a:lnTo>
                      <a:pt x="124" y="189"/>
                    </a:lnTo>
                    <a:lnTo>
                      <a:pt x="123" y="190"/>
                    </a:lnTo>
                    <a:lnTo>
                      <a:pt x="122" y="191"/>
                    </a:lnTo>
                    <a:lnTo>
                      <a:pt x="122" y="192"/>
                    </a:lnTo>
                    <a:lnTo>
                      <a:pt x="109" y="192"/>
                    </a:lnTo>
                    <a:lnTo>
                      <a:pt x="109" y="191"/>
                    </a:lnTo>
                    <a:lnTo>
                      <a:pt x="108" y="190"/>
                    </a:lnTo>
                    <a:lnTo>
                      <a:pt x="106" y="189"/>
                    </a:lnTo>
                    <a:lnTo>
                      <a:pt x="104" y="189"/>
                    </a:lnTo>
                    <a:lnTo>
                      <a:pt x="103" y="189"/>
                    </a:lnTo>
                    <a:lnTo>
                      <a:pt x="101" y="190"/>
                    </a:lnTo>
                    <a:lnTo>
                      <a:pt x="100" y="191"/>
                    </a:lnTo>
                    <a:lnTo>
                      <a:pt x="100" y="192"/>
                    </a:lnTo>
                    <a:lnTo>
                      <a:pt x="98" y="192"/>
                    </a:lnTo>
                    <a:lnTo>
                      <a:pt x="98" y="191"/>
                    </a:lnTo>
                    <a:lnTo>
                      <a:pt x="97" y="190"/>
                    </a:lnTo>
                    <a:lnTo>
                      <a:pt x="95" y="189"/>
                    </a:lnTo>
                    <a:lnTo>
                      <a:pt x="94" y="189"/>
                    </a:lnTo>
                    <a:lnTo>
                      <a:pt x="92" y="189"/>
                    </a:lnTo>
                    <a:lnTo>
                      <a:pt x="91" y="190"/>
                    </a:lnTo>
                    <a:lnTo>
                      <a:pt x="90" y="191"/>
                    </a:lnTo>
                    <a:lnTo>
                      <a:pt x="89" y="192"/>
                    </a:lnTo>
                    <a:lnTo>
                      <a:pt x="87" y="192"/>
                    </a:lnTo>
                    <a:lnTo>
                      <a:pt x="87" y="191"/>
                    </a:lnTo>
                    <a:lnTo>
                      <a:pt x="86" y="190"/>
                    </a:lnTo>
                    <a:lnTo>
                      <a:pt x="84" y="189"/>
                    </a:lnTo>
                    <a:lnTo>
                      <a:pt x="83" y="189"/>
                    </a:lnTo>
                    <a:lnTo>
                      <a:pt x="81" y="189"/>
                    </a:lnTo>
                    <a:lnTo>
                      <a:pt x="79" y="190"/>
                    </a:lnTo>
                    <a:lnTo>
                      <a:pt x="79" y="191"/>
                    </a:lnTo>
                    <a:lnTo>
                      <a:pt x="78" y="192"/>
                    </a:lnTo>
                    <a:lnTo>
                      <a:pt x="0" y="192"/>
                    </a:lnTo>
                    <a:lnTo>
                      <a:pt x="0" y="319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6" name="Freeform 848"/>
              <p:cNvSpPr>
                <a:spLocks/>
              </p:cNvSpPr>
              <p:nvPr/>
            </p:nvSpPr>
            <p:spPr bwMode="auto">
              <a:xfrm>
                <a:off x="2846" y="18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8 w 12"/>
                  <a:gd name="T7" fmla="*/ 10 h 10"/>
                  <a:gd name="T8" fmla="*/ 6 w 12"/>
                  <a:gd name="T9" fmla="*/ 10 h 10"/>
                  <a:gd name="T10" fmla="*/ 2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7" name="Freeform 849"/>
              <p:cNvSpPr>
                <a:spLocks/>
              </p:cNvSpPr>
              <p:nvPr/>
            </p:nvSpPr>
            <p:spPr bwMode="auto">
              <a:xfrm>
                <a:off x="2463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8" name="Freeform 850"/>
              <p:cNvSpPr>
                <a:spLocks/>
              </p:cNvSpPr>
              <p:nvPr/>
            </p:nvSpPr>
            <p:spPr bwMode="auto">
              <a:xfrm>
                <a:off x="2504" y="1925"/>
                <a:ext cx="913" cy="294"/>
              </a:xfrm>
              <a:custGeom>
                <a:avLst/>
                <a:gdLst>
                  <a:gd name="T0" fmla="*/ 810 w 913"/>
                  <a:gd name="T1" fmla="*/ 283 h 294"/>
                  <a:gd name="T2" fmla="*/ 788 w 913"/>
                  <a:gd name="T3" fmla="*/ 279 h 294"/>
                  <a:gd name="T4" fmla="*/ 782 w 913"/>
                  <a:gd name="T5" fmla="*/ 281 h 294"/>
                  <a:gd name="T6" fmla="*/ 717 w 913"/>
                  <a:gd name="T7" fmla="*/ 280 h 294"/>
                  <a:gd name="T8" fmla="*/ 711 w 913"/>
                  <a:gd name="T9" fmla="*/ 280 h 294"/>
                  <a:gd name="T10" fmla="*/ 706 w 913"/>
                  <a:gd name="T11" fmla="*/ 281 h 294"/>
                  <a:gd name="T12" fmla="*/ 700 w 913"/>
                  <a:gd name="T13" fmla="*/ 279 h 294"/>
                  <a:gd name="T14" fmla="*/ 646 w 913"/>
                  <a:gd name="T15" fmla="*/ 283 h 294"/>
                  <a:gd name="T16" fmla="*/ 641 w 913"/>
                  <a:gd name="T17" fmla="*/ 279 h 294"/>
                  <a:gd name="T18" fmla="*/ 637 w 913"/>
                  <a:gd name="T19" fmla="*/ 283 h 294"/>
                  <a:gd name="T20" fmla="*/ 589 w 913"/>
                  <a:gd name="T21" fmla="*/ 279 h 294"/>
                  <a:gd name="T22" fmla="*/ 583 w 913"/>
                  <a:gd name="T23" fmla="*/ 281 h 294"/>
                  <a:gd name="T24" fmla="*/ 580 w 913"/>
                  <a:gd name="T25" fmla="*/ 279 h 294"/>
                  <a:gd name="T26" fmla="*/ 572 w 913"/>
                  <a:gd name="T27" fmla="*/ 278 h 294"/>
                  <a:gd name="T28" fmla="*/ 568 w 913"/>
                  <a:gd name="T29" fmla="*/ 283 h 294"/>
                  <a:gd name="T30" fmla="*/ 562 w 913"/>
                  <a:gd name="T31" fmla="*/ 279 h 294"/>
                  <a:gd name="T32" fmla="*/ 556 w 913"/>
                  <a:gd name="T33" fmla="*/ 281 h 294"/>
                  <a:gd name="T34" fmla="*/ 504 w 913"/>
                  <a:gd name="T35" fmla="*/ 280 h 294"/>
                  <a:gd name="T36" fmla="*/ 498 w 913"/>
                  <a:gd name="T37" fmla="*/ 280 h 294"/>
                  <a:gd name="T38" fmla="*/ 429 w 913"/>
                  <a:gd name="T39" fmla="*/ 281 h 294"/>
                  <a:gd name="T40" fmla="*/ 423 w 913"/>
                  <a:gd name="T41" fmla="*/ 279 h 294"/>
                  <a:gd name="T42" fmla="*/ 341 w 913"/>
                  <a:gd name="T43" fmla="*/ 283 h 294"/>
                  <a:gd name="T44" fmla="*/ 336 w 913"/>
                  <a:gd name="T45" fmla="*/ 279 h 294"/>
                  <a:gd name="T46" fmla="*/ 332 w 913"/>
                  <a:gd name="T47" fmla="*/ 283 h 294"/>
                  <a:gd name="T48" fmla="*/ 283 w 913"/>
                  <a:gd name="T49" fmla="*/ 278 h 294"/>
                  <a:gd name="T50" fmla="*/ 273 w 913"/>
                  <a:gd name="T51" fmla="*/ 276 h 294"/>
                  <a:gd name="T52" fmla="*/ 268 w 913"/>
                  <a:gd name="T53" fmla="*/ 283 h 294"/>
                  <a:gd name="T54" fmla="*/ 259 w 913"/>
                  <a:gd name="T55" fmla="*/ 279 h 294"/>
                  <a:gd name="T56" fmla="*/ 253 w 913"/>
                  <a:gd name="T57" fmla="*/ 281 h 294"/>
                  <a:gd name="T58" fmla="*/ 244 w 913"/>
                  <a:gd name="T59" fmla="*/ 280 h 294"/>
                  <a:gd name="T60" fmla="*/ 237 w 913"/>
                  <a:gd name="T61" fmla="*/ 280 h 294"/>
                  <a:gd name="T62" fmla="*/ 224 w 913"/>
                  <a:gd name="T63" fmla="*/ 281 h 294"/>
                  <a:gd name="T64" fmla="*/ 218 w 913"/>
                  <a:gd name="T65" fmla="*/ 279 h 294"/>
                  <a:gd name="T66" fmla="*/ 214 w 913"/>
                  <a:gd name="T67" fmla="*/ 283 h 294"/>
                  <a:gd name="T68" fmla="*/ 209 w 913"/>
                  <a:gd name="T69" fmla="*/ 279 h 294"/>
                  <a:gd name="T70" fmla="*/ 205 w 913"/>
                  <a:gd name="T71" fmla="*/ 283 h 294"/>
                  <a:gd name="T72" fmla="*/ 188 w 913"/>
                  <a:gd name="T73" fmla="*/ 279 h 294"/>
                  <a:gd name="T74" fmla="*/ 182 w 913"/>
                  <a:gd name="T75" fmla="*/ 281 h 294"/>
                  <a:gd name="T76" fmla="*/ 172 w 913"/>
                  <a:gd name="T77" fmla="*/ 280 h 294"/>
                  <a:gd name="T78" fmla="*/ 165 w 913"/>
                  <a:gd name="T79" fmla="*/ 280 h 294"/>
                  <a:gd name="T80" fmla="*/ 143 w 913"/>
                  <a:gd name="T81" fmla="*/ 281 h 294"/>
                  <a:gd name="T82" fmla="*/ 137 w 913"/>
                  <a:gd name="T83" fmla="*/ 279 h 294"/>
                  <a:gd name="T84" fmla="*/ 116 w 913"/>
                  <a:gd name="T85" fmla="*/ 283 h 294"/>
                  <a:gd name="T86" fmla="*/ 111 w 913"/>
                  <a:gd name="T87" fmla="*/ 279 h 294"/>
                  <a:gd name="T88" fmla="*/ 107 w 913"/>
                  <a:gd name="T89" fmla="*/ 283 h 294"/>
                  <a:gd name="T90" fmla="*/ 93 w 913"/>
                  <a:gd name="T91" fmla="*/ 279 h 294"/>
                  <a:gd name="T92" fmla="*/ 87 w 913"/>
                  <a:gd name="T93" fmla="*/ 281 h 294"/>
                  <a:gd name="T94" fmla="*/ 73 w 913"/>
                  <a:gd name="T95" fmla="*/ 280 h 294"/>
                  <a:gd name="T96" fmla="*/ 66 w 913"/>
                  <a:gd name="T97" fmla="*/ 280 h 294"/>
                  <a:gd name="T98" fmla="*/ 50 w 913"/>
                  <a:gd name="T99" fmla="*/ 281 h 294"/>
                  <a:gd name="T100" fmla="*/ 44 w 913"/>
                  <a:gd name="T101" fmla="*/ 279 h 294"/>
                  <a:gd name="T102" fmla="*/ 32 w 913"/>
                  <a:gd name="T103" fmla="*/ 283 h 294"/>
                  <a:gd name="T104" fmla="*/ 28 w 913"/>
                  <a:gd name="T105" fmla="*/ 279 h 294"/>
                  <a:gd name="T106" fmla="*/ 23 w 913"/>
                  <a:gd name="T107" fmla="*/ 283 h 29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913"/>
                  <a:gd name="T163" fmla="*/ 0 h 294"/>
                  <a:gd name="T164" fmla="*/ 913 w 913"/>
                  <a:gd name="T165" fmla="*/ 294 h 294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913" h="294">
                    <a:moveTo>
                      <a:pt x="913" y="0"/>
                    </a:moveTo>
                    <a:lnTo>
                      <a:pt x="913" y="159"/>
                    </a:lnTo>
                    <a:lnTo>
                      <a:pt x="810" y="159"/>
                    </a:lnTo>
                    <a:lnTo>
                      <a:pt x="810" y="283"/>
                    </a:lnTo>
                    <a:lnTo>
                      <a:pt x="791" y="283"/>
                    </a:lnTo>
                    <a:lnTo>
                      <a:pt x="790" y="281"/>
                    </a:lnTo>
                    <a:lnTo>
                      <a:pt x="790" y="280"/>
                    </a:lnTo>
                    <a:lnTo>
                      <a:pt x="788" y="279"/>
                    </a:lnTo>
                    <a:lnTo>
                      <a:pt x="786" y="279"/>
                    </a:lnTo>
                    <a:lnTo>
                      <a:pt x="785" y="279"/>
                    </a:lnTo>
                    <a:lnTo>
                      <a:pt x="783" y="280"/>
                    </a:lnTo>
                    <a:lnTo>
                      <a:pt x="782" y="281"/>
                    </a:lnTo>
                    <a:lnTo>
                      <a:pt x="782" y="283"/>
                    </a:lnTo>
                    <a:lnTo>
                      <a:pt x="718" y="283"/>
                    </a:lnTo>
                    <a:lnTo>
                      <a:pt x="718" y="281"/>
                    </a:lnTo>
                    <a:lnTo>
                      <a:pt x="717" y="280"/>
                    </a:lnTo>
                    <a:lnTo>
                      <a:pt x="716" y="279"/>
                    </a:lnTo>
                    <a:lnTo>
                      <a:pt x="714" y="279"/>
                    </a:lnTo>
                    <a:lnTo>
                      <a:pt x="712" y="279"/>
                    </a:lnTo>
                    <a:lnTo>
                      <a:pt x="711" y="280"/>
                    </a:lnTo>
                    <a:lnTo>
                      <a:pt x="710" y="281"/>
                    </a:lnTo>
                    <a:lnTo>
                      <a:pt x="709" y="283"/>
                    </a:lnTo>
                    <a:lnTo>
                      <a:pt x="707" y="283"/>
                    </a:lnTo>
                    <a:lnTo>
                      <a:pt x="706" y="281"/>
                    </a:lnTo>
                    <a:lnTo>
                      <a:pt x="705" y="280"/>
                    </a:lnTo>
                    <a:lnTo>
                      <a:pt x="704" y="279"/>
                    </a:lnTo>
                    <a:lnTo>
                      <a:pt x="702" y="279"/>
                    </a:lnTo>
                    <a:lnTo>
                      <a:pt x="700" y="279"/>
                    </a:lnTo>
                    <a:lnTo>
                      <a:pt x="699" y="280"/>
                    </a:lnTo>
                    <a:lnTo>
                      <a:pt x="698" y="281"/>
                    </a:lnTo>
                    <a:lnTo>
                      <a:pt x="698" y="283"/>
                    </a:lnTo>
                    <a:lnTo>
                      <a:pt x="646" y="283"/>
                    </a:lnTo>
                    <a:lnTo>
                      <a:pt x="645" y="281"/>
                    </a:lnTo>
                    <a:lnTo>
                      <a:pt x="644" y="280"/>
                    </a:lnTo>
                    <a:lnTo>
                      <a:pt x="643" y="279"/>
                    </a:lnTo>
                    <a:lnTo>
                      <a:pt x="641" y="279"/>
                    </a:lnTo>
                    <a:lnTo>
                      <a:pt x="640" y="279"/>
                    </a:lnTo>
                    <a:lnTo>
                      <a:pt x="638" y="280"/>
                    </a:lnTo>
                    <a:lnTo>
                      <a:pt x="637" y="281"/>
                    </a:lnTo>
                    <a:lnTo>
                      <a:pt x="637" y="283"/>
                    </a:lnTo>
                    <a:lnTo>
                      <a:pt x="592" y="283"/>
                    </a:lnTo>
                    <a:lnTo>
                      <a:pt x="591" y="281"/>
                    </a:lnTo>
                    <a:lnTo>
                      <a:pt x="590" y="280"/>
                    </a:lnTo>
                    <a:lnTo>
                      <a:pt x="589" y="279"/>
                    </a:lnTo>
                    <a:lnTo>
                      <a:pt x="587" y="279"/>
                    </a:lnTo>
                    <a:lnTo>
                      <a:pt x="585" y="279"/>
                    </a:lnTo>
                    <a:lnTo>
                      <a:pt x="584" y="280"/>
                    </a:lnTo>
                    <a:lnTo>
                      <a:pt x="583" y="281"/>
                    </a:lnTo>
                    <a:lnTo>
                      <a:pt x="583" y="283"/>
                    </a:lnTo>
                    <a:lnTo>
                      <a:pt x="582" y="283"/>
                    </a:lnTo>
                    <a:lnTo>
                      <a:pt x="581" y="281"/>
                    </a:lnTo>
                    <a:lnTo>
                      <a:pt x="580" y="279"/>
                    </a:lnTo>
                    <a:lnTo>
                      <a:pt x="579" y="278"/>
                    </a:lnTo>
                    <a:lnTo>
                      <a:pt x="577" y="278"/>
                    </a:lnTo>
                    <a:lnTo>
                      <a:pt x="575" y="277"/>
                    </a:lnTo>
                    <a:lnTo>
                      <a:pt x="572" y="278"/>
                    </a:lnTo>
                    <a:lnTo>
                      <a:pt x="571" y="278"/>
                    </a:lnTo>
                    <a:lnTo>
                      <a:pt x="569" y="279"/>
                    </a:lnTo>
                    <a:lnTo>
                      <a:pt x="568" y="281"/>
                    </a:lnTo>
                    <a:lnTo>
                      <a:pt x="568" y="283"/>
                    </a:lnTo>
                    <a:lnTo>
                      <a:pt x="565" y="283"/>
                    </a:lnTo>
                    <a:lnTo>
                      <a:pt x="564" y="281"/>
                    </a:lnTo>
                    <a:lnTo>
                      <a:pt x="563" y="280"/>
                    </a:lnTo>
                    <a:lnTo>
                      <a:pt x="562" y="279"/>
                    </a:lnTo>
                    <a:lnTo>
                      <a:pt x="560" y="279"/>
                    </a:lnTo>
                    <a:lnTo>
                      <a:pt x="558" y="279"/>
                    </a:lnTo>
                    <a:lnTo>
                      <a:pt x="557" y="280"/>
                    </a:lnTo>
                    <a:lnTo>
                      <a:pt x="556" y="281"/>
                    </a:lnTo>
                    <a:lnTo>
                      <a:pt x="556" y="283"/>
                    </a:lnTo>
                    <a:lnTo>
                      <a:pt x="505" y="283"/>
                    </a:lnTo>
                    <a:lnTo>
                      <a:pt x="505" y="281"/>
                    </a:lnTo>
                    <a:lnTo>
                      <a:pt x="504" y="280"/>
                    </a:lnTo>
                    <a:lnTo>
                      <a:pt x="502" y="279"/>
                    </a:lnTo>
                    <a:lnTo>
                      <a:pt x="501" y="279"/>
                    </a:lnTo>
                    <a:lnTo>
                      <a:pt x="499" y="279"/>
                    </a:lnTo>
                    <a:lnTo>
                      <a:pt x="498" y="280"/>
                    </a:lnTo>
                    <a:lnTo>
                      <a:pt x="497" y="281"/>
                    </a:lnTo>
                    <a:lnTo>
                      <a:pt x="496" y="283"/>
                    </a:lnTo>
                    <a:lnTo>
                      <a:pt x="430" y="283"/>
                    </a:lnTo>
                    <a:lnTo>
                      <a:pt x="429" y="281"/>
                    </a:lnTo>
                    <a:lnTo>
                      <a:pt x="428" y="280"/>
                    </a:lnTo>
                    <a:lnTo>
                      <a:pt x="427" y="279"/>
                    </a:lnTo>
                    <a:lnTo>
                      <a:pt x="425" y="279"/>
                    </a:lnTo>
                    <a:lnTo>
                      <a:pt x="423" y="279"/>
                    </a:lnTo>
                    <a:lnTo>
                      <a:pt x="422" y="280"/>
                    </a:lnTo>
                    <a:lnTo>
                      <a:pt x="421" y="281"/>
                    </a:lnTo>
                    <a:lnTo>
                      <a:pt x="421" y="283"/>
                    </a:lnTo>
                    <a:lnTo>
                      <a:pt x="341" y="283"/>
                    </a:lnTo>
                    <a:lnTo>
                      <a:pt x="341" y="281"/>
                    </a:lnTo>
                    <a:lnTo>
                      <a:pt x="340" y="280"/>
                    </a:lnTo>
                    <a:lnTo>
                      <a:pt x="338" y="279"/>
                    </a:lnTo>
                    <a:lnTo>
                      <a:pt x="336" y="279"/>
                    </a:lnTo>
                    <a:lnTo>
                      <a:pt x="335" y="279"/>
                    </a:lnTo>
                    <a:lnTo>
                      <a:pt x="333" y="280"/>
                    </a:lnTo>
                    <a:lnTo>
                      <a:pt x="332" y="281"/>
                    </a:lnTo>
                    <a:lnTo>
                      <a:pt x="332" y="283"/>
                    </a:lnTo>
                    <a:lnTo>
                      <a:pt x="286" y="283"/>
                    </a:lnTo>
                    <a:lnTo>
                      <a:pt x="285" y="281"/>
                    </a:lnTo>
                    <a:lnTo>
                      <a:pt x="284" y="279"/>
                    </a:lnTo>
                    <a:lnTo>
                      <a:pt x="283" y="278"/>
                    </a:lnTo>
                    <a:lnTo>
                      <a:pt x="280" y="276"/>
                    </a:lnTo>
                    <a:lnTo>
                      <a:pt x="278" y="276"/>
                    </a:lnTo>
                    <a:lnTo>
                      <a:pt x="276" y="276"/>
                    </a:lnTo>
                    <a:lnTo>
                      <a:pt x="273" y="276"/>
                    </a:lnTo>
                    <a:lnTo>
                      <a:pt x="271" y="278"/>
                    </a:lnTo>
                    <a:lnTo>
                      <a:pt x="269" y="279"/>
                    </a:lnTo>
                    <a:lnTo>
                      <a:pt x="268" y="281"/>
                    </a:lnTo>
                    <a:lnTo>
                      <a:pt x="268" y="283"/>
                    </a:lnTo>
                    <a:lnTo>
                      <a:pt x="261" y="283"/>
                    </a:lnTo>
                    <a:lnTo>
                      <a:pt x="261" y="281"/>
                    </a:lnTo>
                    <a:lnTo>
                      <a:pt x="260" y="280"/>
                    </a:lnTo>
                    <a:lnTo>
                      <a:pt x="259" y="279"/>
                    </a:lnTo>
                    <a:lnTo>
                      <a:pt x="257" y="279"/>
                    </a:lnTo>
                    <a:lnTo>
                      <a:pt x="255" y="279"/>
                    </a:lnTo>
                    <a:lnTo>
                      <a:pt x="254" y="280"/>
                    </a:lnTo>
                    <a:lnTo>
                      <a:pt x="253" y="281"/>
                    </a:lnTo>
                    <a:lnTo>
                      <a:pt x="252" y="283"/>
                    </a:lnTo>
                    <a:lnTo>
                      <a:pt x="245" y="283"/>
                    </a:lnTo>
                    <a:lnTo>
                      <a:pt x="245" y="281"/>
                    </a:lnTo>
                    <a:lnTo>
                      <a:pt x="244" y="280"/>
                    </a:lnTo>
                    <a:lnTo>
                      <a:pt x="242" y="279"/>
                    </a:lnTo>
                    <a:lnTo>
                      <a:pt x="241" y="279"/>
                    </a:lnTo>
                    <a:lnTo>
                      <a:pt x="239" y="279"/>
                    </a:lnTo>
                    <a:lnTo>
                      <a:pt x="237" y="280"/>
                    </a:lnTo>
                    <a:lnTo>
                      <a:pt x="236" y="281"/>
                    </a:lnTo>
                    <a:lnTo>
                      <a:pt x="236" y="283"/>
                    </a:lnTo>
                    <a:lnTo>
                      <a:pt x="224" y="283"/>
                    </a:lnTo>
                    <a:lnTo>
                      <a:pt x="224" y="281"/>
                    </a:lnTo>
                    <a:lnTo>
                      <a:pt x="223" y="280"/>
                    </a:lnTo>
                    <a:lnTo>
                      <a:pt x="222" y="279"/>
                    </a:lnTo>
                    <a:lnTo>
                      <a:pt x="220" y="279"/>
                    </a:lnTo>
                    <a:lnTo>
                      <a:pt x="218" y="279"/>
                    </a:lnTo>
                    <a:lnTo>
                      <a:pt x="217" y="280"/>
                    </a:lnTo>
                    <a:lnTo>
                      <a:pt x="216" y="281"/>
                    </a:lnTo>
                    <a:lnTo>
                      <a:pt x="215" y="283"/>
                    </a:lnTo>
                    <a:lnTo>
                      <a:pt x="214" y="283"/>
                    </a:lnTo>
                    <a:lnTo>
                      <a:pt x="213" y="281"/>
                    </a:lnTo>
                    <a:lnTo>
                      <a:pt x="212" y="280"/>
                    </a:lnTo>
                    <a:lnTo>
                      <a:pt x="211" y="279"/>
                    </a:lnTo>
                    <a:lnTo>
                      <a:pt x="209" y="279"/>
                    </a:lnTo>
                    <a:lnTo>
                      <a:pt x="207" y="279"/>
                    </a:lnTo>
                    <a:lnTo>
                      <a:pt x="206" y="280"/>
                    </a:lnTo>
                    <a:lnTo>
                      <a:pt x="205" y="281"/>
                    </a:lnTo>
                    <a:lnTo>
                      <a:pt x="205" y="283"/>
                    </a:lnTo>
                    <a:lnTo>
                      <a:pt x="191" y="283"/>
                    </a:lnTo>
                    <a:lnTo>
                      <a:pt x="191" y="281"/>
                    </a:lnTo>
                    <a:lnTo>
                      <a:pt x="190" y="280"/>
                    </a:lnTo>
                    <a:lnTo>
                      <a:pt x="188" y="279"/>
                    </a:lnTo>
                    <a:lnTo>
                      <a:pt x="187" y="279"/>
                    </a:lnTo>
                    <a:lnTo>
                      <a:pt x="185" y="279"/>
                    </a:lnTo>
                    <a:lnTo>
                      <a:pt x="183" y="280"/>
                    </a:lnTo>
                    <a:lnTo>
                      <a:pt x="182" y="281"/>
                    </a:lnTo>
                    <a:lnTo>
                      <a:pt x="182" y="283"/>
                    </a:lnTo>
                    <a:lnTo>
                      <a:pt x="173" y="283"/>
                    </a:lnTo>
                    <a:lnTo>
                      <a:pt x="173" y="281"/>
                    </a:lnTo>
                    <a:lnTo>
                      <a:pt x="172" y="280"/>
                    </a:lnTo>
                    <a:lnTo>
                      <a:pt x="170" y="279"/>
                    </a:lnTo>
                    <a:lnTo>
                      <a:pt x="169" y="279"/>
                    </a:lnTo>
                    <a:lnTo>
                      <a:pt x="167" y="279"/>
                    </a:lnTo>
                    <a:lnTo>
                      <a:pt x="165" y="280"/>
                    </a:lnTo>
                    <a:lnTo>
                      <a:pt x="164" y="281"/>
                    </a:lnTo>
                    <a:lnTo>
                      <a:pt x="164" y="283"/>
                    </a:lnTo>
                    <a:lnTo>
                      <a:pt x="143" y="283"/>
                    </a:lnTo>
                    <a:lnTo>
                      <a:pt x="143" y="281"/>
                    </a:lnTo>
                    <a:lnTo>
                      <a:pt x="142" y="280"/>
                    </a:lnTo>
                    <a:lnTo>
                      <a:pt x="141" y="279"/>
                    </a:lnTo>
                    <a:lnTo>
                      <a:pt x="139" y="279"/>
                    </a:lnTo>
                    <a:lnTo>
                      <a:pt x="137" y="279"/>
                    </a:lnTo>
                    <a:lnTo>
                      <a:pt x="136" y="280"/>
                    </a:lnTo>
                    <a:lnTo>
                      <a:pt x="135" y="281"/>
                    </a:lnTo>
                    <a:lnTo>
                      <a:pt x="134" y="283"/>
                    </a:lnTo>
                    <a:lnTo>
                      <a:pt x="116" y="283"/>
                    </a:lnTo>
                    <a:lnTo>
                      <a:pt x="115" y="281"/>
                    </a:lnTo>
                    <a:lnTo>
                      <a:pt x="114" y="280"/>
                    </a:lnTo>
                    <a:lnTo>
                      <a:pt x="113" y="279"/>
                    </a:lnTo>
                    <a:lnTo>
                      <a:pt x="111" y="279"/>
                    </a:lnTo>
                    <a:lnTo>
                      <a:pt x="109" y="279"/>
                    </a:lnTo>
                    <a:lnTo>
                      <a:pt x="108" y="280"/>
                    </a:lnTo>
                    <a:lnTo>
                      <a:pt x="107" y="281"/>
                    </a:lnTo>
                    <a:lnTo>
                      <a:pt x="107" y="283"/>
                    </a:lnTo>
                    <a:lnTo>
                      <a:pt x="96" y="283"/>
                    </a:lnTo>
                    <a:lnTo>
                      <a:pt x="95" y="281"/>
                    </a:lnTo>
                    <a:lnTo>
                      <a:pt x="94" y="280"/>
                    </a:lnTo>
                    <a:lnTo>
                      <a:pt x="93" y="279"/>
                    </a:lnTo>
                    <a:lnTo>
                      <a:pt x="91" y="279"/>
                    </a:lnTo>
                    <a:lnTo>
                      <a:pt x="89" y="279"/>
                    </a:lnTo>
                    <a:lnTo>
                      <a:pt x="88" y="280"/>
                    </a:lnTo>
                    <a:lnTo>
                      <a:pt x="87" y="281"/>
                    </a:lnTo>
                    <a:lnTo>
                      <a:pt x="87" y="283"/>
                    </a:lnTo>
                    <a:lnTo>
                      <a:pt x="74" y="283"/>
                    </a:lnTo>
                    <a:lnTo>
                      <a:pt x="74" y="281"/>
                    </a:lnTo>
                    <a:lnTo>
                      <a:pt x="73" y="280"/>
                    </a:lnTo>
                    <a:lnTo>
                      <a:pt x="71" y="279"/>
                    </a:lnTo>
                    <a:lnTo>
                      <a:pt x="69" y="279"/>
                    </a:lnTo>
                    <a:lnTo>
                      <a:pt x="68" y="279"/>
                    </a:lnTo>
                    <a:lnTo>
                      <a:pt x="66" y="280"/>
                    </a:lnTo>
                    <a:lnTo>
                      <a:pt x="65" y="281"/>
                    </a:lnTo>
                    <a:lnTo>
                      <a:pt x="65" y="283"/>
                    </a:lnTo>
                    <a:lnTo>
                      <a:pt x="51" y="283"/>
                    </a:lnTo>
                    <a:lnTo>
                      <a:pt x="50" y="281"/>
                    </a:lnTo>
                    <a:lnTo>
                      <a:pt x="49" y="280"/>
                    </a:lnTo>
                    <a:lnTo>
                      <a:pt x="48" y="279"/>
                    </a:lnTo>
                    <a:lnTo>
                      <a:pt x="46" y="279"/>
                    </a:lnTo>
                    <a:lnTo>
                      <a:pt x="44" y="279"/>
                    </a:lnTo>
                    <a:lnTo>
                      <a:pt x="43" y="280"/>
                    </a:lnTo>
                    <a:lnTo>
                      <a:pt x="42" y="281"/>
                    </a:lnTo>
                    <a:lnTo>
                      <a:pt x="42" y="283"/>
                    </a:lnTo>
                    <a:lnTo>
                      <a:pt x="32" y="283"/>
                    </a:lnTo>
                    <a:lnTo>
                      <a:pt x="32" y="281"/>
                    </a:lnTo>
                    <a:lnTo>
                      <a:pt x="31" y="280"/>
                    </a:lnTo>
                    <a:lnTo>
                      <a:pt x="29" y="279"/>
                    </a:lnTo>
                    <a:lnTo>
                      <a:pt x="28" y="279"/>
                    </a:lnTo>
                    <a:lnTo>
                      <a:pt x="26" y="279"/>
                    </a:lnTo>
                    <a:lnTo>
                      <a:pt x="24" y="280"/>
                    </a:lnTo>
                    <a:lnTo>
                      <a:pt x="24" y="281"/>
                    </a:lnTo>
                    <a:lnTo>
                      <a:pt x="23" y="283"/>
                    </a:lnTo>
                    <a:lnTo>
                      <a:pt x="0" y="283"/>
                    </a:lnTo>
                    <a:lnTo>
                      <a:pt x="0" y="29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9" name="Freeform 851"/>
              <p:cNvSpPr>
                <a:spLocks/>
              </p:cNvSpPr>
              <p:nvPr/>
            </p:nvSpPr>
            <p:spPr bwMode="auto">
              <a:xfrm>
                <a:off x="3411" y="191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Freeform 852"/>
              <p:cNvSpPr>
                <a:spLocks/>
              </p:cNvSpPr>
              <p:nvPr/>
            </p:nvSpPr>
            <p:spPr bwMode="auto">
              <a:xfrm>
                <a:off x="2498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Freeform 853"/>
              <p:cNvSpPr>
                <a:spLocks/>
              </p:cNvSpPr>
              <p:nvPr/>
            </p:nvSpPr>
            <p:spPr bwMode="auto">
              <a:xfrm>
                <a:off x="2532" y="1637"/>
                <a:ext cx="768" cy="582"/>
              </a:xfrm>
              <a:custGeom>
                <a:avLst/>
                <a:gdLst>
                  <a:gd name="T0" fmla="*/ 762 w 768"/>
                  <a:gd name="T1" fmla="*/ 532 h 582"/>
                  <a:gd name="T2" fmla="*/ 757 w 768"/>
                  <a:gd name="T3" fmla="*/ 530 h 582"/>
                  <a:gd name="T4" fmla="*/ 690 w 768"/>
                  <a:gd name="T5" fmla="*/ 533 h 582"/>
                  <a:gd name="T6" fmla="*/ 686 w 768"/>
                  <a:gd name="T7" fmla="*/ 530 h 582"/>
                  <a:gd name="T8" fmla="*/ 681 w 768"/>
                  <a:gd name="T9" fmla="*/ 533 h 582"/>
                  <a:gd name="T10" fmla="*/ 676 w 768"/>
                  <a:gd name="T11" fmla="*/ 530 h 582"/>
                  <a:gd name="T12" fmla="*/ 670 w 768"/>
                  <a:gd name="T13" fmla="*/ 532 h 582"/>
                  <a:gd name="T14" fmla="*/ 616 w 768"/>
                  <a:gd name="T15" fmla="*/ 531 h 582"/>
                  <a:gd name="T16" fmla="*/ 610 w 768"/>
                  <a:gd name="T17" fmla="*/ 531 h 582"/>
                  <a:gd name="T18" fmla="*/ 563 w 768"/>
                  <a:gd name="T19" fmla="*/ 532 h 582"/>
                  <a:gd name="T20" fmla="*/ 557 w 768"/>
                  <a:gd name="T21" fmla="*/ 530 h 582"/>
                  <a:gd name="T22" fmla="*/ 554 w 768"/>
                  <a:gd name="T23" fmla="*/ 533 h 582"/>
                  <a:gd name="T24" fmla="*/ 549 w 768"/>
                  <a:gd name="T25" fmla="*/ 528 h 582"/>
                  <a:gd name="T26" fmla="*/ 541 w 768"/>
                  <a:gd name="T27" fmla="*/ 530 h 582"/>
                  <a:gd name="T28" fmla="*/ 536 w 768"/>
                  <a:gd name="T29" fmla="*/ 532 h 582"/>
                  <a:gd name="T30" fmla="*/ 530 w 768"/>
                  <a:gd name="T31" fmla="*/ 530 h 582"/>
                  <a:gd name="T32" fmla="*/ 477 w 768"/>
                  <a:gd name="T33" fmla="*/ 533 h 582"/>
                  <a:gd name="T34" fmla="*/ 473 w 768"/>
                  <a:gd name="T35" fmla="*/ 530 h 582"/>
                  <a:gd name="T36" fmla="*/ 468 w 768"/>
                  <a:gd name="T37" fmla="*/ 533 h 582"/>
                  <a:gd name="T38" fmla="*/ 399 w 768"/>
                  <a:gd name="T39" fmla="*/ 530 h 582"/>
                  <a:gd name="T40" fmla="*/ 393 w 768"/>
                  <a:gd name="T41" fmla="*/ 532 h 582"/>
                  <a:gd name="T42" fmla="*/ 312 w 768"/>
                  <a:gd name="T43" fmla="*/ 531 h 582"/>
                  <a:gd name="T44" fmla="*/ 305 w 768"/>
                  <a:gd name="T45" fmla="*/ 531 h 582"/>
                  <a:gd name="T46" fmla="*/ 257 w 768"/>
                  <a:gd name="T47" fmla="*/ 531 h 582"/>
                  <a:gd name="T48" fmla="*/ 250 w 768"/>
                  <a:gd name="T49" fmla="*/ 527 h 582"/>
                  <a:gd name="T50" fmla="*/ 241 w 768"/>
                  <a:gd name="T51" fmla="*/ 530 h 582"/>
                  <a:gd name="T52" fmla="*/ 233 w 768"/>
                  <a:gd name="T53" fmla="*/ 532 h 582"/>
                  <a:gd name="T54" fmla="*/ 227 w 768"/>
                  <a:gd name="T55" fmla="*/ 530 h 582"/>
                  <a:gd name="T56" fmla="*/ 217 w 768"/>
                  <a:gd name="T57" fmla="*/ 533 h 582"/>
                  <a:gd name="T58" fmla="*/ 213 w 768"/>
                  <a:gd name="T59" fmla="*/ 530 h 582"/>
                  <a:gd name="T60" fmla="*/ 208 w 768"/>
                  <a:gd name="T61" fmla="*/ 533 h 582"/>
                  <a:gd name="T62" fmla="*/ 194 w 768"/>
                  <a:gd name="T63" fmla="*/ 530 h 582"/>
                  <a:gd name="T64" fmla="*/ 188 w 768"/>
                  <a:gd name="T65" fmla="*/ 532 h 582"/>
                  <a:gd name="T66" fmla="*/ 184 w 768"/>
                  <a:gd name="T67" fmla="*/ 531 h 582"/>
                  <a:gd name="T68" fmla="*/ 178 w 768"/>
                  <a:gd name="T69" fmla="*/ 531 h 582"/>
                  <a:gd name="T70" fmla="*/ 172 w 768"/>
                  <a:gd name="T71" fmla="*/ 532 h 582"/>
                  <a:gd name="T72" fmla="*/ 166 w 768"/>
                  <a:gd name="T73" fmla="*/ 530 h 582"/>
                  <a:gd name="T74" fmla="*/ 163 w 768"/>
                  <a:gd name="T75" fmla="*/ 533 h 582"/>
                  <a:gd name="T76" fmla="*/ 159 w 768"/>
                  <a:gd name="T77" fmla="*/ 530 h 582"/>
                  <a:gd name="T78" fmla="*/ 154 w 768"/>
                  <a:gd name="T79" fmla="*/ 533 h 582"/>
                  <a:gd name="T80" fmla="*/ 142 w 768"/>
                  <a:gd name="T81" fmla="*/ 530 h 582"/>
                  <a:gd name="T82" fmla="*/ 136 w 768"/>
                  <a:gd name="T83" fmla="*/ 532 h 582"/>
                  <a:gd name="T84" fmla="*/ 86 w 768"/>
                  <a:gd name="T85" fmla="*/ 531 h 582"/>
                  <a:gd name="T86" fmla="*/ 80 w 768"/>
                  <a:gd name="T87" fmla="*/ 531 h 582"/>
                  <a:gd name="T88" fmla="*/ 67 w 768"/>
                  <a:gd name="T89" fmla="*/ 532 h 582"/>
                  <a:gd name="T90" fmla="*/ 62 w 768"/>
                  <a:gd name="T91" fmla="*/ 530 h 582"/>
                  <a:gd name="T92" fmla="*/ 46 w 768"/>
                  <a:gd name="T93" fmla="*/ 533 h 582"/>
                  <a:gd name="T94" fmla="*/ 41 w 768"/>
                  <a:gd name="T95" fmla="*/ 530 h 582"/>
                  <a:gd name="T96" fmla="*/ 37 w 768"/>
                  <a:gd name="T97" fmla="*/ 533 h 582"/>
                  <a:gd name="T98" fmla="*/ 20 w 768"/>
                  <a:gd name="T99" fmla="*/ 530 h 582"/>
                  <a:gd name="T100" fmla="*/ 14 w 768"/>
                  <a:gd name="T101" fmla="*/ 532 h 58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768"/>
                  <a:gd name="T154" fmla="*/ 0 h 582"/>
                  <a:gd name="T155" fmla="*/ 768 w 768"/>
                  <a:gd name="T156" fmla="*/ 582 h 58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768" h="582">
                    <a:moveTo>
                      <a:pt x="768" y="0"/>
                    </a:moveTo>
                    <a:lnTo>
                      <a:pt x="768" y="533"/>
                    </a:lnTo>
                    <a:lnTo>
                      <a:pt x="763" y="533"/>
                    </a:lnTo>
                    <a:lnTo>
                      <a:pt x="762" y="532"/>
                    </a:lnTo>
                    <a:lnTo>
                      <a:pt x="762" y="531"/>
                    </a:lnTo>
                    <a:lnTo>
                      <a:pt x="760" y="530"/>
                    </a:lnTo>
                    <a:lnTo>
                      <a:pt x="758" y="530"/>
                    </a:lnTo>
                    <a:lnTo>
                      <a:pt x="757" y="530"/>
                    </a:lnTo>
                    <a:lnTo>
                      <a:pt x="755" y="531"/>
                    </a:lnTo>
                    <a:lnTo>
                      <a:pt x="754" y="532"/>
                    </a:lnTo>
                    <a:lnTo>
                      <a:pt x="754" y="533"/>
                    </a:lnTo>
                    <a:lnTo>
                      <a:pt x="690" y="533"/>
                    </a:lnTo>
                    <a:lnTo>
                      <a:pt x="690" y="532"/>
                    </a:lnTo>
                    <a:lnTo>
                      <a:pt x="689" y="531"/>
                    </a:lnTo>
                    <a:lnTo>
                      <a:pt x="688" y="530"/>
                    </a:lnTo>
                    <a:lnTo>
                      <a:pt x="686" y="530"/>
                    </a:lnTo>
                    <a:lnTo>
                      <a:pt x="684" y="530"/>
                    </a:lnTo>
                    <a:lnTo>
                      <a:pt x="683" y="531"/>
                    </a:lnTo>
                    <a:lnTo>
                      <a:pt x="682" y="532"/>
                    </a:lnTo>
                    <a:lnTo>
                      <a:pt x="681" y="533"/>
                    </a:lnTo>
                    <a:lnTo>
                      <a:pt x="679" y="533"/>
                    </a:lnTo>
                    <a:lnTo>
                      <a:pt x="678" y="532"/>
                    </a:lnTo>
                    <a:lnTo>
                      <a:pt x="677" y="531"/>
                    </a:lnTo>
                    <a:lnTo>
                      <a:pt x="676" y="530"/>
                    </a:lnTo>
                    <a:lnTo>
                      <a:pt x="674" y="530"/>
                    </a:lnTo>
                    <a:lnTo>
                      <a:pt x="672" y="530"/>
                    </a:lnTo>
                    <a:lnTo>
                      <a:pt x="671" y="531"/>
                    </a:lnTo>
                    <a:lnTo>
                      <a:pt x="670" y="532"/>
                    </a:lnTo>
                    <a:lnTo>
                      <a:pt x="670" y="533"/>
                    </a:lnTo>
                    <a:lnTo>
                      <a:pt x="618" y="533"/>
                    </a:lnTo>
                    <a:lnTo>
                      <a:pt x="617" y="532"/>
                    </a:lnTo>
                    <a:lnTo>
                      <a:pt x="616" y="531"/>
                    </a:lnTo>
                    <a:lnTo>
                      <a:pt x="615" y="530"/>
                    </a:lnTo>
                    <a:lnTo>
                      <a:pt x="613" y="530"/>
                    </a:lnTo>
                    <a:lnTo>
                      <a:pt x="612" y="530"/>
                    </a:lnTo>
                    <a:lnTo>
                      <a:pt x="610" y="531"/>
                    </a:lnTo>
                    <a:lnTo>
                      <a:pt x="609" y="532"/>
                    </a:lnTo>
                    <a:lnTo>
                      <a:pt x="609" y="533"/>
                    </a:lnTo>
                    <a:lnTo>
                      <a:pt x="564" y="533"/>
                    </a:lnTo>
                    <a:lnTo>
                      <a:pt x="563" y="532"/>
                    </a:lnTo>
                    <a:lnTo>
                      <a:pt x="562" y="531"/>
                    </a:lnTo>
                    <a:lnTo>
                      <a:pt x="561" y="530"/>
                    </a:lnTo>
                    <a:lnTo>
                      <a:pt x="559" y="530"/>
                    </a:lnTo>
                    <a:lnTo>
                      <a:pt x="557" y="530"/>
                    </a:lnTo>
                    <a:lnTo>
                      <a:pt x="556" y="531"/>
                    </a:lnTo>
                    <a:lnTo>
                      <a:pt x="555" y="532"/>
                    </a:lnTo>
                    <a:lnTo>
                      <a:pt x="555" y="533"/>
                    </a:lnTo>
                    <a:lnTo>
                      <a:pt x="554" y="533"/>
                    </a:lnTo>
                    <a:lnTo>
                      <a:pt x="553" y="532"/>
                    </a:lnTo>
                    <a:lnTo>
                      <a:pt x="552" y="530"/>
                    </a:lnTo>
                    <a:lnTo>
                      <a:pt x="551" y="529"/>
                    </a:lnTo>
                    <a:lnTo>
                      <a:pt x="549" y="528"/>
                    </a:lnTo>
                    <a:lnTo>
                      <a:pt x="547" y="528"/>
                    </a:lnTo>
                    <a:lnTo>
                      <a:pt x="545" y="528"/>
                    </a:lnTo>
                    <a:lnTo>
                      <a:pt x="543" y="529"/>
                    </a:lnTo>
                    <a:lnTo>
                      <a:pt x="541" y="530"/>
                    </a:lnTo>
                    <a:lnTo>
                      <a:pt x="540" y="532"/>
                    </a:lnTo>
                    <a:lnTo>
                      <a:pt x="540" y="533"/>
                    </a:lnTo>
                    <a:lnTo>
                      <a:pt x="537" y="533"/>
                    </a:lnTo>
                    <a:lnTo>
                      <a:pt x="536" y="532"/>
                    </a:lnTo>
                    <a:lnTo>
                      <a:pt x="535" y="531"/>
                    </a:lnTo>
                    <a:lnTo>
                      <a:pt x="534" y="530"/>
                    </a:lnTo>
                    <a:lnTo>
                      <a:pt x="532" y="530"/>
                    </a:lnTo>
                    <a:lnTo>
                      <a:pt x="530" y="530"/>
                    </a:lnTo>
                    <a:lnTo>
                      <a:pt x="529" y="531"/>
                    </a:lnTo>
                    <a:lnTo>
                      <a:pt x="528" y="532"/>
                    </a:lnTo>
                    <a:lnTo>
                      <a:pt x="528" y="533"/>
                    </a:lnTo>
                    <a:lnTo>
                      <a:pt x="477" y="533"/>
                    </a:lnTo>
                    <a:lnTo>
                      <a:pt x="477" y="532"/>
                    </a:lnTo>
                    <a:lnTo>
                      <a:pt x="476" y="531"/>
                    </a:lnTo>
                    <a:lnTo>
                      <a:pt x="474" y="530"/>
                    </a:lnTo>
                    <a:lnTo>
                      <a:pt x="473" y="530"/>
                    </a:lnTo>
                    <a:lnTo>
                      <a:pt x="471" y="530"/>
                    </a:lnTo>
                    <a:lnTo>
                      <a:pt x="470" y="531"/>
                    </a:lnTo>
                    <a:lnTo>
                      <a:pt x="469" y="532"/>
                    </a:lnTo>
                    <a:lnTo>
                      <a:pt x="468" y="533"/>
                    </a:lnTo>
                    <a:lnTo>
                      <a:pt x="402" y="533"/>
                    </a:lnTo>
                    <a:lnTo>
                      <a:pt x="401" y="532"/>
                    </a:lnTo>
                    <a:lnTo>
                      <a:pt x="400" y="531"/>
                    </a:lnTo>
                    <a:lnTo>
                      <a:pt x="399" y="530"/>
                    </a:lnTo>
                    <a:lnTo>
                      <a:pt x="397" y="530"/>
                    </a:lnTo>
                    <a:lnTo>
                      <a:pt x="395" y="530"/>
                    </a:lnTo>
                    <a:lnTo>
                      <a:pt x="394" y="531"/>
                    </a:lnTo>
                    <a:lnTo>
                      <a:pt x="393" y="532"/>
                    </a:lnTo>
                    <a:lnTo>
                      <a:pt x="393" y="533"/>
                    </a:lnTo>
                    <a:lnTo>
                      <a:pt x="313" y="533"/>
                    </a:lnTo>
                    <a:lnTo>
                      <a:pt x="313" y="532"/>
                    </a:lnTo>
                    <a:lnTo>
                      <a:pt x="312" y="531"/>
                    </a:lnTo>
                    <a:lnTo>
                      <a:pt x="310" y="530"/>
                    </a:lnTo>
                    <a:lnTo>
                      <a:pt x="308" y="530"/>
                    </a:lnTo>
                    <a:lnTo>
                      <a:pt x="307" y="530"/>
                    </a:lnTo>
                    <a:lnTo>
                      <a:pt x="305" y="531"/>
                    </a:lnTo>
                    <a:lnTo>
                      <a:pt x="304" y="532"/>
                    </a:lnTo>
                    <a:lnTo>
                      <a:pt x="304" y="533"/>
                    </a:lnTo>
                    <a:lnTo>
                      <a:pt x="258" y="533"/>
                    </a:lnTo>
                    <a:lnTo>
                      <a:pt x="257" y="531"/>
                    </a:lnTo>
                    <a:lnTo>
                      <a:pt x="256" y="530"/>
                    </a:lnTo>
                    <a:lnTo>
                      <a:pt x="255" y="528"/>
                    </a:lnTo>
                    <a:lnTo>
                      <a:pt x="252" y="527"/>
                    </a:lnTo>
                    <a:lnTo>
                      <a:pt x="250" y="527"/>
                    </a:lnTo>
                    <a:lnTo>
                      <a:pt x="248" y="527"/>
                    </a:lnTo>
                    <a:lnTo>
                      <a:pt x="245" y="527"/>
                    </a:lnTo>
                    <a:lnTo>
                      <a:pt x="243" y="528"/>
                    </a:lnTo>
                    <a:lnTo>
                      <a:pt x="241" y="530"/>
                    </a:lnTo>
                    <a:lnTo>
                      <a:pt x="240" y="531"/>
                    </a:lnTo>
                    <a:lnTo>
                      <a:pt x="240" y="533"/>
                    </a:lnTo>
                    <a:lnTo>
                      <a:pt x="233" y="533"/>
                    </a:lnTo>
                    <a:lnTo>
                      <a:pt x="233" y="532"/>
                    </a:lnTo>
                    <a:lnTo>
                      <a:pt x="232" y="531"/>
                    </a:lnTo>
                    <a:lnTo>
                      <a:pt x="231" y="530"/>
                    </a:lnTo>
                    <a:lnTo>
                      <a:pt x="229" y="530"/>
                    </a:lnTo>
                    <a:lnTo>
                      <a:pt x="227" y="530"/>
                    </a:lnTo>
                    <a:lnTo>
                      <a:pt x="226" y="531"/>
                    </a:lnTo>
                    <a:lnTo>
                      <a:pt x="225" y="532"/>
                    </a:lnTo>
                    <a:lnTo>
                      <a:pt x="224" y="533"/>
                    </a:lnTo>
                    <a:lnTo>
                      <a:pt x="217" y="533"/>
                    </a:lnTo>
                    <a:lnTo>
                      <a:pt x="217" y="532"/>
                    </a:lnTo>
                    <a:lnTo>
                      <a:pt x="216" y="531"/>
                    </a:lnTo>
                    <a:lnTo>
                      <a:pt x="214" y="530"/>
                    </a:lnTo>
                    <a:lnTo>
                      <a:pt x="213" y="530"/>
                    </a:lnTo>
                    <a:lnTo>
                      <a:pt x="211" y="530"/>
                    </a:lnTo>
                    <a:lnTo>
                      <a:pt x="209" y="531"/>
                    </a:lnTo>
                    <a:lnTo>
                      <a:pt x="208" y="532"/>
                    </a:lnTo>
                    <a:lnTo>
                      <a:pt x="208" y="533"/>
                    </a:lnTo>
                    <a:lnTo>
                      <a:pt x="196" y="533"/>
                    </a:lnTo>
                    <a:lnTo>
                      <a:pt x="196" y="532"/>
                    </a:lnTo>
                    <a:lnTo>
                      <a:pt x="195" y="531"/>
                    </a:lnTo>
                    <a:lnTo>
                      <a:pt x="194" y="530"/>
                    </a:lnTo>
                    <a:lnTo>
                      <a:pt x="192" y="530"/>
                    </a:lnTo>
                    <a:lnTo>
                      <a:pt x="190" y="530"/>
                    </a:lnTo>
                    <a:lnTo>
                      <a:pt x="189" y="531"/>
                    </a:lnTo>
                    <a:lnTo>
                      <a:pt x="188" y="532"/>
                    </a:lnTo>
                    <a:lnTo>
                      <a:pt x="188" y="533"/>
                    </a:lnTo>
                    <a:lnTo>
                      <a:pt x="186" y="533"/>
                    </a:lnTo>
                    <a:lnTo>
                      <a:pt x="185" y="532"/>
                    </a:lnTo>
                    <a:lnTo>
                      <a:pt x="184" y="531"/>
                    </a:lnTo>
                    <a:lnTo>
                      <a:pt x="183" y="530"/>
                    </a:lnTo>
                    <a:lnTo>
                      <a:pt x="181" y="530"/>
                    </a:lnTo>
                    <a:lnTo>
                      <a:pt x="179" y="530"/>
                    </a:lnTo>
                    <a:lnTo>
                      <a:pt x="178" y="531"/>
                    </a:lnTo>
                    <a:lnTo>
                      <a:pt x="177" y="532"/>
                    </a:lnTo>
                    <a:lnTo>
                      <a:pt x="177" y="533"/>
                    </a:lnTo>
                    <a:lnTo>
                      <a:pt x="172" y="533"/>
                    </a:lnTo>
                    <a:lnTo>
                      <a:pt x="172" y="532"/>
                    </a:lnTo>
                    <a:lnTo>
                      <a:pt x="171" y="531"/>
                    </a:lnTo>
                    <a:lnTo>
                      <a:pt x="169" y="530"/>
                    </a:lnTo>
                    <a:lnTo>
                      <a:pt x="168" y="530"/>
                    </a:lnTo>
                    <a:lnTo>
                      <a:pt x="166" y="530"/>
                    </a:lnTo>
                    <a:lnTo>
                      <a:pt x="164" y="531"/>
                    </a:lnTo>
                    <a:lnTo>
                      <a:pt x="163" y="532"/>
                    </a:lnTo>
                    <a:lnTo>
                      <a:pt x="163" y="533"/>
                    </a:lnTo>
                    <a:lnTo>
                      <a:pt x="163" y="532"/>
                    </a:lnTo>
                    <a:lnTo>
                      <a:pt x="162" y="531"/>
                    </a:lnTo>
                    <a:lnTo>
                      <a:pt x="160" y="530"/>
                    </a:lnTo>
                    <a:lnTo>
                      <a:pt x="159" y="530"/>
                    </a:lnTo>
                    <a:lnTo>
                      <a:pt x="157" y="530"/>
                    </a:lnTo>
                    <a:lnTo>
                      <a:pt x="155" y="531"/>
                    </a:lnTo>
                    <a:lnTo>
                      <a:pt x="154" y="532"/>
                    </a:lnTo>
                    <a:lnTo>
                      <a:pt x="154" y="533"/>
                    </a:lnTo>
                    <a:lnTo>
                      <a:pt x="145" y="533"/>
                    </a:lnTo>
                    <a:lnTo>
                      <a:pt x="145" y="532"/>
                    </a:lnTo>
                    <a:lnTo>
                      <a:pt x="144" y="531"/>
                    </a:lnTo>
                    <a:lnTo>
                      <a:pt x="142" y="530"/>
                    </a:lnTo>
                    <a:lnTo>
                      <a:pt x="141" y="530"/>
                    </a:lnTo>
                    <a:lnTo>
                      <a:pt x="139" y="530"/>
                    </a:lnTo>
                    <a:lnTo>
                      <a:pt x="137" y="531"/>
                    </a:lnTo>
                    <a:lnTo>
                      <a:pt x="136" y="532"/>
                    </a:lnTo>
                    <a:lnTo>
                      <a:pt x="136" y="533"/>
                    </a:lnTo>
                    <a:lnTo>
                      <a:pt x="88" y="533"/>
                    </a:lnTo>
                    <a:lnTo>
                      <a:pt x="87" y="532"/>
                    </a:lnTo>
                    <a:lnTo>
                      <a:pt x="86" y="531"/>
                    </a:lnTo>
                    <a:lnTo>
                      <a:pt x="85" y="530"/>
                    </a:lnTo>
                    <a:lnTo>
                      <a:pt x="83" y="530"/>
                    </a:lnTo>
                    <a:lnTo>
                      <a:pt x="81" y="530"/>
                    </a:lnTo>
                    <a:lnTo>
                      <a:pt x="80" y="531"/>
                    </a:lnTo>
                    <a:lnTo>
                      <a:pt x="79" y="532"/>
                    </a:lnTo>
                    <a:lnTo>
                      <a:pt x="79" y="533"/>
                    </a:lnTo>
                    <a:lnTo>
                      <a:pt x="68" y="533"/>
                    </a:lnTo>
                    <a:lnTo>
                      <a:pt x="67" y="532"/>
                    </a:lnTo>
                    <a:lnTo>
                      <a:pt x="66" y="531"/>
                    </a:lnTo>
                    <a:lnTo>
                      <a:pt x="65" y="530"/>
                    </a:lnTo>
                    <a:lnTo>
                      <a:pt x="63" y="530"/>
                    </a:lnTo>
                    <a:lnTo>
                      <a:pt x="62" y="530"/>
                    </a:lnTo>
                    <a:lnTo>
                      <a:pt x="60" y="531"/>
                    </a:lnTo>
                    <a:lnTo>
                      <a:pt x="59" y="532"/>
                    </a:lnTo>
                    <a:lnTo>
                      <a:pt x="59" y="533"/>
                    </a:lnTo>
                    <a:lnTo>
                      <a:pt x="46" y="533"/>
                    </a:lnTo>
                    <a:lnTo>
                      <a:pt x="46" y="532"/>
                    </a:lnTo>
                    <a:lnTo>
                      <a:pt x="45" y="531"/>
                    </a:lnTo>
                    <a:lnTo>
                      <a:pt x="43" y="530"/>
                    </a:lnTo>
                    <a:lnTo>
                      <a:pt x="41" y="530"/>
                    </a:lnTo>
                    <a:lnTo>
                      <a:pt x="40" y="530"/>
                    </a:lnTo>
                    <a:lnTo>
                      <a:pt x="38" y="531"/>
                    </a:lnTo>
                    <a:lnTo>
                      <a:pt x="37" y="532"/>
                    </a:lnTo>
                    <a:lnTo>
                      <a:pt x="37" y="533"/>
                    </a:lnTo>
                    <a:lnTo>
                      <a:pt x="23" y="533"/>
                    </a:lnTo>
                    <a:lnTo>
                      <a:pt x="22" y="532"/>
                    </a:lnTo>
                    <a:lnTo>
                      <a:pt x="21" y="531"/>
                    </a:lnTo>
                    <a:lnTo>
                      <a:pt x="20" y="530"/>
                    </a:lnTo>
                    <a:lnTo>
                      <a:pt x="18" y="530"/>
                    </a:lnTo>
                    <a:lnTo>
                      <a:pt x="16" y="530"/>
                    </a:lnTo>
                    <a:lnTo>
                      <a:pt x="15" y="531"/>
                    </a:lnTo>
                    <a:lnTo>
                      <a:pt x="14" y="532"/>
                    </a:lnTo>
                    <a:lnTo>
                      <a:pt x="14" y="533"/>
                    </a:lnTo>
                    <a:lnTo>
                      <a:pt x="0" y="533"/>
                    </a:lnTo>
                    <a:lnTo>
                      <a:pt x="0" y="58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2" name="Freeform 854"/>
              <p:cNvSpPr>
                <a:spLocks/>
              </p:cNvSpPr>
              <p:nvPr/>
            </p:nvSpPr>
            <p:spPr bwMode="auto">
              <a:xfrm>
                <a:off x="3294" y="162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Freeform 855"/>
              <p:cNvSpPr>
                <a:spLocks/>
              </p:cNvSpPr>
              <p:nvPr/>
            </p:nvSpPr>
            <p:spPr bwMode="auto">
              <a:xfrm>
                <a:off x="2526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4" name="Freeform 856"/>
              <p:cNvSpPr>
                <a:spLocks/>
              </p:cNvSpPr>
              <p:nvPr/>
            </p:nvSpPr>
            <p:spPr bwMode="auto">
              <a:xfrm>
                <a:off x="2401" y="1408"/>
                <a:ext cx="1124" cy="811"/>
              </a:xfrm>
              <a:custGeom>
                <a:avLst/>
                <a:gdLst>
                  <a:gd name="T0" fmla="*/ 1111 w 1124"/>
                  <a:gd name="T1" fmla="*/ 3 h 811"/>
                  <a:gd name="T2" fmla="*/ 1088 w 1124"/>
                  <a:gd name="T3" fmla="*/ 6 h 811"/>
                  <a:gd name="T4" fmla="*/ 1080 w 1124"/>
                  <a:gd name="T5" fmla="*/ 6 h 811"/>
                  <a:gd name="T6" fmla="*/ 1050 w 1124"/>
                  <a:gd name="T7" fmla="*/ 3 h 811"/>
                  <a:gd name="T8" fmla="*/ 1036 w 1124"/>
                  <a:gd name="T9" fmla="*/ 6 h 811"/>
                  <a:gd name="T10" fmla="*/ 1027 w 1124"/>
                  <a:gd name="T11" fmla="*/ 6 h 811"/>
                  <a:gd name="T12" fmla="*/ 1010 w 1124"/>
                  <a:gd name="T13" fmla="*/ 3 h 811"/>
                  <a:gd name="T14" fmla="*/ 992 w 1124"/>
                  <a:gd name="T15" fmla="*/ 6 h 811"/>
                  <a:gd name="T16" fmla="*/ 983 w 1124"/>
                  <a:gd name="T17" fmla="*/ 6 h 811"/>
                  <a:gd name="T18" fmla="*/ 967 w 1124"/>
                  <a:gd name="T19" fmla="*/ 3 h 811"/>
                  <a:gd name="T20" fmla="*/ 922 w 1124"/>
                  <a:gd name="T21" fmla="*/ 5 h 811"/>
                  <a:gd name="T22" fmla="*/ 911 w 1124"/>
                  <a:gd name="T23" fmla="*/ 0 h 811"/>
                  <a:gd name="T24" fmla="*/ 843 w 1124"/>
                  <a:gd name="T25" fmla="*/ 7 h 811"/>
                  <a:gd name="T26" fmla="*/ 836 w 1124"/>
                  <a:gd name="T27" fmla="*/ 4 h 811"/>
                  <a:gd name="T28" fmla="*/ 768 w 1124"/>
                  <a:gd name="T29" fmla="*/ 4 h 811"/>
                  <a:gd name="T30" fmla="*/ 749 w 1124"/>
                  <a:gd name="T31" fmla="*/ 7 h 811"/>
                  <a:gd name="T32" fmla="*/ 741 w 1124"/>
                  <a:gd name="T33" fmla="*/ 4 h 811"/>
                  <a:gd name="T34" fmla="*/ 722 w 1124"/>
                  <a:gd name="T35" fmla="*/ 4 h 811"/>
                  <a:gd name="T36" fmla="*/ 705 w 1124"/>
                  <a:gd name="T37" fmla="*/ 7 h 811"/>
                  <a:gd name="T38" fmla="*/ 697 w 1124"/>
                  <a:gd name="T39" fmla="*/ 4 h 811"/>
                  <a:gd name="T40" fmla="*/ 682 w 1124"/>
                  <a:gd name="T41" fmla="*/ 4 h 811"/>
                  <a:gd name="T42" fmla="*/ 627 w 1124"/>
                  <a:gd name="T43" fmla="*/ 7 h 811"/>
                  <a:gd name="T44" fmla="*/ 620 w 1124"/>
                  <a:gd name="T45" fmla="*/ 4 h 811"/>
                  <a:gd name="T46" fmla="*/ 587 w 1124"/>
                  <a:gd name="T47" fmla="*/ 2 h 811"/>
                  <a:gd name="T48" fmla="*/ 575 w 1124"/>
                  <a:gd name="T49" fmla="*/ 4 h 811"/>
                  <a:gd name="T50" fmla="*/ 557 w 1124"/>
                  <a:gd name="T51" fmla="*/ 4 h 811"/>
                  <a:gd name="T52" fmla="*/ 533 w 1124"/>
                  <a:gd name="T53" fmla="*/ 7 h 811"/>
                  <a:gd name="T54" fmla="*/ 524 w 1124"/>
                  <a:gd name="T55" fmla="*/ 1 h 811"/>
                  <a:gd name="T56" fmla="*/ 512 w 1124"/>
                  <a:gd name="T57" fmla="*/ 7 h 811"/>
                  <a:gd name="T58" fmla="*/ 503 w 1124"/>
                  <a:gd name="T59" fmla="*/ 1 h 811"/>
                  <a:gd name="T60" fmla="*/ 482 w 1124"/>
                  <a:gd name="T61" fmla="*/ 7 h 811"/>
                  <a:gd name="T62" fmla="*/ 474 w 1124"/>
                  <a:gd name="T63" fmla="*/ 4 h 811"/>
                  <a:gd name="T64" fmla="*/ 466 w 1124"/>
                  <a:gd name="T65" fmla="*/ 4 h 811"/>
                  <a:gd name="T66" fmla="*/ 454 w 1124"/>
                  <a:gd name="T67" fmla="*/ 7 h 811"/>
                  <a:gd name="T68" fmla="*/ 445 w 1124"/>
                  <a:gd name="T69" fmla="*/ 2 h 811"/>
                  <a:gd name="T70" fmla="*/ 431 w 1124"/>
                  <a:gd name="T71" fmla="*/ 6 h 811"/>
                  <a:gd name="T72" fmla="*/ 423 w 1124"/>
                  <a:gd name="T73" fmla="*/ 6 h 811"/>
                  <a:gd name="T74" fmla="*/ 418 w 1124"/>
                  <a:gd name="T75" fmla="*/ 3 h 811"/>
                  <a:gd name="T76" fmla="*/ 376 w 1124"/>
                  <a:gd name="T77" fmla="*/ 6 h 811"/>
                  <a:gd name="T78" fmla="*/ 368 w 1124"/>
                  <a:gd name="T79" fmla="*/ 6 h 811"/>
                  <a:gd name="T80" fmla="*/ 292 w 1124"/>
                  <a:gd name="T81" fmla="*/ 3 h 811"/>
                  <a:gd name="T82" fmla="*/ 276 w 1124"/>
                  <a:gd name="T83" fmla="*/ 6 h 811"/>
                  <a:gd name="T84" fmla="*/ 268 w 1124"/>
                  <a:gd name="T85" fmla="*/ 6 h 811"/>
                  <a:gd name="T86" fmla="*/ 245 w 1124"/>
                  <a:gd name="T87" fmla="*/ 3 h 811"/>
                  <a:gd name="T88" fmla="*/ 231 w 1124"/>
                  <a:gd name="T89" fmla="*/ 6 h 811"/>
                  <a:gd name="T90" fmla="*/ 222 w 1124"/>
                  <a:gd name="T91" fmla="*/ 6 h 811"/>
                  <a:gd name="T92" fmla="*/ 211 w 1124"/>
                  <a:gd name="T93" fmla="*/ 3 h 811"/>
                  <a:gd name="T94" fmla="*/ 192 w 1124"/>
                  <a:gd name="T95" fmla="*/ 6 h 811"/>
                  <a:gd name="T96" fmla="*/ 184 w 1124"/>
                  <a:gd name="T97" fmla="*/ 6 h 811"/>
                  <a:gd name="T98" fmla="*/ 126 w 1124"/>
                  <a:gd name="T99" fmla="*/ 3 h 811"/>
                  <a:gd name="T100" fmla="*/ 108 w 1124"/>
                  <a:gd name="T101" fmla="*/ 6 h 811"/>
                  <a:gd name="T102" fmla="*/ 100 w 1124"/>
                  <a:gd name="T103" fmla="*/ 6 h 811"/>
                  <a:gd name="T104" fmla="*/ 130 w 1124"/>
                  <a:gd name="T105" fmla="*/ 362 h 811"/>
                  <a:gd name="T106" fmla="*/ 138 w 1124"/>
                  <a:gd name="T107" fmla="*/ 364 h 811"/>
                  <a:gd name="T108" fmla="*/ 148 w 1124"/>
                  <a:gd name="T109" fmla="*/ 359 h 811"/>
                  <a:gd name="T110" fmla="*/ 157 w 1124"/>
                  <a:gd name="T111" fmla="*/ 364 h 811"/>
                  <a:gd name="T112" fmla="*/ 165 w 1124"/>
                  <a:gd name="T113" fmla="*/ 362 h 81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24"/>
                  <a:gd name="T172" fmla="*/ 0 h 811"/>
                  <a:gd name="T173" fmla="*/ 1124 w 1124"/>
                  <a:gd name="T174" fmla="*/ 811 h 81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24" h="811">
                    <a:moveTo>
                      <a:pt x="1124" y="7"/>
                    </a:moveTo>
                    <a:lnTo>
                      <a:pt x="1116" y="7"/>
                    </a:lnTo>
                    <a:lnTo>
                      <a:pt x="1115" y="6"/>
                    </a:lnTo>
                    <a:lnTo>
                      <a:pt x="1114" y="4"/>
                    </a:lnTo>
                    <a:lnTo>
                      <a:pt x="1113" y="4"/>
                    </a:lnTo>
                    <a:lnTo>
                      <a:pt x="1111" y="3"/>
                    </a:lnTo>
                    <a:lnTo>
                      <a:pt x="1109" y="4"/>
                    </a:lnTo>
                    <a:lnTo>
                      <a:pt x="1108" y="4"/>
                    </a:lnTo>
                    <a:lnTo>
                      <a:pt x="1107" y="6"/>
                    </a:lnTo>
                    <a:lnTo>
                      <a:pt x="1107" y="7"/>
                    </a:lnTo>
                    <a:lnTo>
                      <a:pt x="1089" y="7"/>
                    </a:lnTo>
                    <a:lnTo>
                      <a:pt x="1088" y="6"/>
                    </a:lnTo>
                    <a:lnTo>
                      <a:pt x="1087" y="4"/>
                    </a:lnTo>
                    <a:lnTo>
                      <a:pt x="1086" y="4"/>
                    </a:lnTo>
                    <a:lnTo>
                      <a:pt x="1084" y="3"/>
                    </a:lnTo>
                    <a:lnTo>
                      <a:pt x="1083" y="4"/>
                    </a:lnTo>
                    <a:lnTo>
                      <a:pt x="1081" y="4"/>
                    </a:lnTo>
                    <a:lnTo>
                      <a:pt x="1080" y="6"/>
                    </a:lnTo>
                    <a:lnTo>
                      <a:pt x="1080" y="7"/>
                    </a:lnTo>
                    <a:lnTo>
                      <a:pt x="1054" y="7"/>
                    </a:lnTo>
                    <a:lnTo>
                      <a:pt x="1054" y="6"/>
                    </a:lnTo>
                    <a:lnTo>
                      <a:pt x="1053" y="4"/>
                    </a:lnTo>
                    <a:lnTo>
                      <a:pt x="1052" y="4"/>
                    </a:lnTo>
                    <a:lnTo>
                      <a:pt x="1050" y="3"/>
                    </a:lnTo>
                    <a:lnTo>
                      <a:pt x="1048" y="4"/>
                    </a:lnTo>
                    <a:lnTo>
                      <a:pt x="1047" y="4"/>
                    </a:lnTo>
                    <a:lnTo>
                      <a:pt x="1046" y="6"/>
                    </a:lnTo>
                    <a:lnTo>
                      <a:pt x="1045" y="7"/>
                    </a:lnTo>
                    <a:lnTo>
                      <a:pt x="1036" y="7"/>
                    </a:lnTo>
                    <a:lnTo>
                      <a:pt x="1036" y="6"/>
                    </a:lnTo>
                    <a:lnTo>
                      <a:pt x="1034" y="4"/>
                    </a:lnTo>
                    <a:lnTo>
                      <a:pt x="1033" y="4"/>
                    </a:lnTo>
                    <a:lnTo>
                      <a:pt x="1031" y="3"/>
                    </a:lnTo>
                    <a:lnTo>
                      <a:pt x="1030" y="4"/>
                    </a:lnTo>
                    <a:lnTo>
                      <a:pt x="1028" y="4"/>
                    </a:lnTo>
                    <a:lnTo>
                      <a:pt x="1027" y="6"/>
                    </a:lnTo>
                    <a:lnTo>
                      <a:pt x="1027" y="7"/>
                    </a:lnTo>
                    <a:lnTo>
                      <a:pt x="1015" y="7"/>
                    </a:lnTo>
                    <a:lnTo>
                      <a:pt x="1014" y="6"/>
                    </a:lnTo>
                    <a:lnTo>
                      <a:pt x="1013" y="4"/>
                    </a:lnTo>
                    <a:lnTo>
                      <a:pt x="1012" y="4"/>
                    </a:lnTo>
                    <a:lnTo>
                      <a:pt x="1010" y="3"/>
                    </a:lnTo>
                    <a:lnTo>
                      <a:pt x="1008" y="4"/>
                    </a:lnTo>
                    <a:lnTo>
                      <a:pt x="1007" y="4"/>
                    </a:lnTo>
                    <a:lnTo>
                      <a:pt x="1006" y="6"/>
                    </a:lnTo>
                    <a:lnTo>
                      <a:pt x="1005" y="7"/>
                    </a:lnTo>
                    <a:lnTo>
                      <a:pt x="992" y="7"/>
                    </a:lnTo>
                    <a:lnTo>
                      <a:pt x="992" y="6"/>
                    </a:lnTo>
                    <a:lnTo>
                      <a:pt x="991" y="4"/>
                    </a:lnTo>
                    <a:lnTo>
                      <a:pt x="989" y="4"/>
                    </a:lnTo>
                    <a:lnTo>
                      <a:pt x="987" y="3"/>
                    </a:lnTo>
                    <a:lnTo>
                      <a:pt x="986" y="4"/>
                    </a:lnTo>
                    <a:lnTo>
                      <a:pt x="984" y="4"/>
                    </a:lnTo>
                    <a:lnTo>
                      <a:pt x="983" y="6"/>
                    </a:lnTo>
                    <a:lnTo>
                      <a:pt x="983" y="7"/>
                    </a:lnTo>
                    <a:lnTo>
                      <a:pt x="971" y="7"/>
                    </a:lnTo>
                    <a:lnTo>
                      <a:pt x="971" y="6"/>
                    </a:lnTo>
                    <a:lnTo>
                      <a:pt x="970" y="4"/>
                    </a:lnTo>
                    <a:lnTo>
                      <a:pt x="969" y="4"/>
                    </a:lnTo>
                    <a:lnTo>
                      <a:pt x="967" y="3"/>
                    </a:lnTo>
                    <a:lnTo>
                      <a:pt x="965" y="4"/>
                    </a:lnTo>
                    <a:lnTo>
                      <a:pt x="964" y="4"/>
                    </a:lnTo>
                    <a:lnTo>
                      <a:pt x="963" y="6"/>
                    </a:lnTo>
                    <a:lnTo>
                      <a:pt x="962" y="7"/>
                    </a:lnTo>
                    <a:lnTo>
                      <a:pt x="923" y="7"/>
                    </a:lnTo>
                    <a:lnTo>
                      <a:pt x="922" y="5"/>
                    </a:lnTo>
                    <a:lnTo>
                      <a:pt x="922" y="3"/>
                    </a:lnTo>
                    <a:lnTo>
                      <a:pt x="920" y="2"/>
                    </a:lnTo>
                    <a:lnTo>
                      <a:pt x="918" y="1"/>
                    </a:lnTo>
                    <a:lnTo>
                      <a:pt x="916" y="0"/>
                    </a:lnTo>
                    <a:lnTo>
                      <a:pt x="914" y="0"/>
                    </a:lnTo>
                    <a:lnTo>
                      <a:pt x="911" y="0"/>
                    </a:lnTo>
                    <a:lnTo>
                      <a:pt x="909" y="1"/>
                    </a:lnTo>
                    <a:lnTo>
                      <a:pt x="908" y="2"/>
                    </a:lnTo>
                    <a:lnTo>
                      <a:pt x="906" y="3"/>
                    </a:lnTo>
                    <a:lnTo>
                      <a:pt x="905" y="5"/>
                    </a:lnTo>
                    <a:lnTo>
                      <a:pt x="905" y="7"/>
                    </a:lnTo>
                    <a:lnTo>
                      <a:pt x="843" y="7"/>
                    </a:lnTo>
                    <a:lnTo>
                      <a:pt x="843" y="6"/>
                    </a:lnTo>
                    <a:lnTo>
                      <a:pt x="842" y="4"/>
                    </a:lnTo>
                    <a:lnTo>
                      <a:pt x="841" y="4"/>
                    </a:lnTo>
                    <a:lnTo>
                      <a:pt x="839" y="3"/>
                    </a:lnTo>
                    <a:lnTo>
                      <a:pt x="837" y="4"/>
                    </a:lnTo>
                    <a:lnTo>
                      <a:pt x="836" y="4"/>
                    </a:lnTo>
                    <a:lnTo>
                      <a:pt x="835" y="6"/>
                    </a:lnTo>
                    <a:lnTo>
                      <a:pt x="834" y="7"/>
                    </a:lnTo>
                    <a:lnTo>
                      <a:pt x="770" y="7"/>
                    </a:lnTo>
                    <a:lnTo>
                      <a:pt x="770" y="6"/>
                    </a:lnTo>
                    <a:lnTo>
                      <a:pt x="769" y="4"/>
                    </a:lnTo>
                    <a:lnTo>
                      <a:pt x="768" y="4"/>
                    </a:lnTo>
                    <a:lnTo>
                      <a:pt x="766" y="3"/>
                    </a:lnTo>
                    <a:lnTo>
                      <a:pt x="764" y="4"/>
                    </a:lnTo>
                    <a:lnTo>
                      <a:pt x="763" y="4"/>
                    </a:lnTo>
                    <a:lnTo>
                      <a:pt x="762" y="6"/>
                    </a:lnTo>
                    <a:lnTo>
                      <a:pt x="761" y="7"/>
                    </a:lnTo>
                    <a:lnTo>
                      <a:pt x="749" y="7"/>
                    </a:lnTo>
                    <a:lnTo>
                      <a:pt x="748" y="6"/>
                    </a:lnTo>
                    <a:lnTo>
                      <a:pt x="747" y="4"/>
                    </a:lnTo>
                    <a:lnTo>
                      <a:pt x="746" y="4"/>
                    </a:lnTo>
                    <a:lnTo>
                      <a:pt x="744" y="3"/>
                    </a:lnTo>
                    <a:lnTo>
                      <a:pt x="743" y="4"/>
                    </a:lnTo>
                    <a:lnTo>
                      <a:pt x="741" y="4"/>
                    </a:lnTo>
                    <a:lnTo>
                      <a:pt x="740" y="6"/>
                    </a:lnTo>
                    <a:lnTo>
                      <a:pt x="740" y="7"/>
                    </a:lnTo>
                    <a:lnTo>
                      <a:pt x="725" y="7"/>
                    </a:lnTo>
                    <a:lnTo>
                      <a:pt x="725" y="6"/>
                    </a:lnTo>
                    <a:lnTo>
                      <a:pt x="724" y="4"/>
                    </a:lnTo>
                    <a:lnTo>
                      <a:pt x="722" y="4"/>
                    </a:lnTo>
                    <a:lnTo>
                      <a:pt x="721" y="3"/>
                    </a:lnTo>
                    <a:lnTo>
                      <a:pt x="719" y="4"/>
                    </a:lnTo>
                    <a:lnTo>
                      <a:pt x="717" y="4"/>
                    </a:lnTo>
                    <a:lnTo>
                      <a:pt x="717" y="6"/>
                    </a:lnTo>
                    <a:lnTo>
                      <a:pt x="716" y="7"/>
                    </a:lnTo>
                    <a:lnTo>
                      <a:pt x="705" y="7"/>
                    </a:lnTo>
                    <a:lnTo>
                      <a:pt x="705" y="6"/>
                    </a:lnTo>
                    <a:lnTo>
                      <a:pt x="704" y="4"/>
                    </a:lnTo>
                    <a:lnTo>
                      <a:pt x="702" y="4"/>
                    </a:lnTo>
                    <a:lnTo>
                      <a:pt x="700" y="3"/>
                    </a:lnTo>
                    <a:lnTo>
                      <a:pt x="699" y="4"/>
                    </a:lnTo>
                    <a:lnTo>
                      <a:pt x="697" y="4"/>
                    </a:lnTo>
                    <a:lnTo>
                      <a:pt x="696" y="6"/>
                    </a:lnTo>
                    <a:lnTo>
                      <a:pt x="696" y="7"/>
                    </a:lnTo>
                    <a:lnTo>
                      <a:pt x="685" y="7"/>
                    </a:lnTo>
                    <a:lnTo>
                      <a:pt x="684" y="6"/>
                    </a:lnTo>
                    <a:lnTo>
                      <a:pt x="683" y="4"/>
                    </a:lnTo>
                    <a:lnTo>
                      <a:pt x="682" y="4"/>
                    </a:lnTo>
                    <a:lnTo>
                      <a:pt x="680" y="3"/>
                    </a:lnTo>
                    <a:lnTo>
                      <a:pt x="678" y="4"/>
                    </a:lnTo>
                    <a:lnTo>
                      <a:pt x="677" y="4"/>
                    </a:lnTo>
                    <a:lnTo>
                      <a:pt x="676" y="6"/>
                    </a:lnTo>
                    <a:lnTo>
                      <a:pt x="676" y="7"/>
                    </a:lnTo>
                    <a:lnTo>
                      <a:pt x="627" y="7"/>
                    </a:lnTo>
                    <a:lnTo>
                      <a:pt x="627" y="6"/>
                    </a:lnTo>
                    <a:lnTo>
                      <a:pt x="626" y="4"/>
                    </a:lnTo>
                    <a:lnTo>
                      <a:pt x="624" y="4"/>
                    </a:lnTo>
                    <a:lnTo>
                      <a:pt x="623" y="3"/>
                    </a:lnTo>
                    <a:lnTo>
                      <a:pt x="621" y="4"/>
                    </a:lnTo>
                    <a:lnTo>
                      <a:pt x="620" y="4"/>
                    </a:lnTo>
                    <a:lnTo>
                      <a:pt x="619" y="6"/>
                    </a:lnTo>
                    <a:lnTo>
                      <a:pt x="618" y="7"/>
                    </a:lnTo>
                    <a:lnTo>
                      <a:pt x="590" y="7"/>
                    </a:lnTo>
                    <a:lnTo>
                      <a:pt x="589" y="5"/>
                    </a:lnTo>
                    <a:lnTo>
                      <a:pt x="588" y="4"/>
                    </a:lnTo>
                    <a:lnTo>
                      <a:pt x="587" y="2"/>
                    </a:lnTo>
                    <a:lnTo>
                      <a:pt x="585" y="2"/>
                    </a:lnTo>
                    <a:lnTo>
                      <a:pt x="583" y="1"/>
                    </a:lnTo>
                    <a:lnTo>
                      <a:pt x="581" y="1"/>
                    </a:lnTo>
                    <a:lnTo>
                      <a:pt x="578" y="2"/>
                    </a:lnTo>
                    <a:lnTo>
                      <a:pt x="577" y="2"/>
                    </a:lnTo>
                    <a:lnTo>
                      <a:pt x="575" y="4"/>
                    </a:lnTo>
                    <a:lnTo>
                      <a:pt x="574" y="5"/>
                    </a:lnTo>
                    <a:lnTo>
                      <a:pt x="574" y="7"/>
                    </a:lnTo>
                    <a:lnTo>
                      <a:pt x="560" y="7"/>
                    </a:lnTo>
                    <a:lnTo>
                      <a:pt x="559" y="6"/>
                    </a:lnTo>
                    <a:lnTo>
                      <a:pt x="558" y="4"/>
                    </a:lnTo>
                    <a:lnTo>
                      <a:pt x="557" y="4"/>
                    </a:lnTo>
                    <a:lnTo>
                      <a:pt x="555" y="3"/>
                    </a:lnTo>
                    <a:lnTo>
                      <a:pt x="553" y="4"/>
                    </a:lnTo>
                    <a:lnTo>
                      <a:pt x="552" y="4"/>
                    </a:lnTo>
                    <a:lnTo>
                      <a:pt x="551" y="6"/>
                    </a:lnTo>
                    <a:lnTo>
                      <a:pt x="551" y="7"/>
                    </a:lnTo>
                    <a:lnTo>
                      <a:pt x="533" y="7"/>
                    </a:lnTo>
                    <a:lnTo>
                      <a:pt x="532" y="5"/>
                    </a:lnTo>
                    <a:lnTo>
                      <a:pt x="531" y="4"/>
                    </a:lnTo>
                    <a:lnTo>
                      <a:pt x="530" y="2"/>
                    </a:lnTo>
                    <a:lnTo>
                      <a:pt x="528" y="2"/>
                    </a:lnTo>
                    <a:lnTo>
                      <a:pt x="526" y="1"/>
                    </a:lnTo>
                    <a:lnTo>
                      <a:pt x="524" y="1"/>
                    </a:lnTo>
                    <a:lnTo>
                      <a:pt x="522" y="2"/>
                    </a:lnTo>
                    <a:lnTo>
                      <a:pt x="520" y="2"/>
                    </a:lnTo>
                    <a:lnTo>
                      <a:pt x="518" y="4"/>
                    </a:lnTo>
                    <a:lnTo>
                      <a:pt x="517" y="5"/>
                    </a:lnTo>
                    <a:lnTo>
                      <a:pt x="517" y="7"/>
                    </a:lnTo>
                    <a:lnTo>
                      <a:pt x="512" y="7"/>
                    </a:lnTo>
                    <a:lnTo>
                      <a:pt x="512" y="5"/>
                    </a:lnTo>
                    <a:lnTo>
                      <a:pt x="511" y="4"/>
                    </a:lnTo>
                    <a:lnTo>
                      <a:pt x="510" y="2"/>
                    </a:lnTo>
                    <a:lnTo>
                      <a:pt x="508" y="2"/>
                    </a:lnTo>
                    <a:lnTo>
                      <a:pt x="506" y="1"/>
                    </a:lnTo>
                    <a:lnTo>
                      <a:pt x="503" y="1"/>
                    </a:lnTo>
                    <a:lnTo>
                      <a:pt x="501" y="2"/>
                    </a:lnTo>
                    <a:lnTo>
                      <a:pt x="499" y="2"/>
                    </a:lnTo>
                    <a:lnTo>
                      <a:pt x="498" y="4"/>
                    </a:lnTo>
                    <a:lnTo>
                      <a:pt x="497" y="5"/>
                    </a:lnTo>
                    <a:lnTo>
                      <a:pt x="497" y="7"/>
                    </a:lnTo>
                    <a:lnTo>
                      <a:pt x="482" y="7"/>
                    </a:lnTo>
                    <a:lnTo>
                      <a:pt x="482" y="6"/>
                    </a:lnTo>
                    <a:lnTo>
                      <a:pt x="481" y="4"/>
                    </a:lnTo>
                    <a:lnTo>
                      <a:pt x="479" y="4"/>
                    </a:lnTo>
                    <a:lnTo>
                      <a:pt x="478" y="3"/>
                    </a:lnTo>
                    <a:lnTo>
                      <a:pt x="476" y="4"/>
                    </a:lnTo>
                    <a:lnTo>
                      <a:pt x="474" y="4"/>
                    </a:lnTo>
                    <a:lnTo>
                      <a:pt x="473" y="6"/>
                    </a:lnTo>
                    <a:lnTo>
                      <a:pt x="473" y="7"/>
                    </a:lnTo>
                    <a:lnTo>
                      <a:pt x="468" y="7"/>
                    </a:lnTo>
                    <a:lnTo>
                      <a:pt x="468" y="6"/>
                    </a:lnTo>
                    <a:lnTo>
                      <a:pt x="467" y="4"/>
                    </a:lnTo>
                    <a:lnTo>
                      <a:pt x="466" y="4"/>
                    </a:lnTo>
                    <a:lnTo>
                      <a:pt x="464" y="3"/>
                    </a:lnTo>
                    <a:lnTo>
                      <a:pt x="462" y="4"/>
                    </a:lnTo>
                    <a:lnTo>
                      <a:pt x="461" y="4"/>
                    </a:lnTo>
                    <a:lnTo>
                      <a:pt x="460" y="6"/>
                    </a:lnTo>
                    <a:lnTo>
                      <a:pt x="460" y="7"/>
                    </a:lnTo>
                    <a:lnTo>
                      <a:pt x="454" y="7"/>
                    </a:lnTo>
                    <a:lnTo>
                      <a:pt x="454" y="5"/>
                    </a:lnTo>
                    <a:lnTo>
                      <a:pt x="453" y="4"/>
                    </a:lnTo>
                    <a:lnTo>
                      <a:pt x="451" y="3"/>
                    </a:lnTo>
                    <a:lnTo>
                      <a:pt x="450" y="2"/>
                    </a:lnTo>
                    <a:lnTo>
                      <a:pt x="447" y="2"/>
                    </a:lnTo>
                    <a:lnTo>
                      <a:pt x="445" y="2"/>
                    </a:lnTo>
                    <a:lnTo>
                      <a:pt x="444" y="3"/>
                    </a:lnTo>
                    <a:lnTo>
                      <a:pt x="442" y="4"/>
                    </a:lnTo>
                    <a:lnTo>
                      <a:pt x="441" y="5"/>
                    </a:lnTo>
                    <a:lnTo>
                      <a:pt x="441" y="7"/>
                    </a:lnTo>
                    <a:lnTo>
                      <a:pt x="432" y="7"/>
                    </a:lnTo>
                    <a:lnTo>
                      <a:pt x="431" y="6"/>
                    </a:lnTo>
                    <a:lnTo>
                      <a:pt x="430" y="4"/>
                    </a:lnTo>
                    <a:lnTo>
                      <a:pt x="429" y="4"/>
                    </a:lnTo>
                    <a:lnTo>
                      <a:pt x="427" y="3"/>
                    </a:lnTo>
                    <a:lnTo>
                      <a:pt x="426" y="4"/>
                    </a:lnTo>
                    <a:lnTo>
                      <a:pt x="424" y="4"/>
                    </a:lnTo>
                    <a:lnTo>
                      <a:pt x="423" y="6"/>
                    </a:lnTo>
                    <a:lnTo>
                      <a:pt x="423" y="7"/>
                    </a:lnTo>
                    <a:lnTo>
                      <a:pt x="422" y="7"/>
                    </a:lnTo>
                    <a:lnTo>
                      <a:pt x="422" y="6"/>
                    </a:lnTo>
                    <a:lnTo>
                      <a:pt x="421" y="4"/>
                    </a:lnTo>
                    <a:lnTo>
                      <a:pt x="420" y="4"/>
                    </a:lnTo>
                    <a:lnTo>
                      <a:pt x="418" y="3"/>
                    </a:lnTo>
                    <a:lnTo>
                      <a:pt x="416" y="4"/>
                    </a:lnTo>
                    <a:lnTo>
                      <a:pt x="415" y="4"/>
                    </a:lnTo>
                    <a:lnTo>
                      <a:pt x="414" y="6"/>
                    </a:lnTo>
                    <a:lnTo>
                      <a:pt x="413" y="7"/>
                    </a:lnTo>
                    <a:lnTo>
                      <a:pt x="377" y="7"/>
                    </a:lnTo>
                    <a:lnTo>
                      <a:pt x="376" y="6"/>
                    </a:lnTo>
                    <a:lnTo>
                      <a:pt x="375" y="4"/>
                    </a:lnTo>
                    <a:lnTo>
                      <a:pt x="374" y="4"/>
                    </a:lnTo>
                    <a:lnTo>
                      <a:pt x="372" y="3"/>
                    </a:lnTo>
                    <a:lnTo>
                      <a:pt x="370" y="4"/>
                    </a:lnTo>
                    <a:lnTo>
                      <a:pt x="369" y="4"/>
                    </a:lnTo>
                    <a:lnTo>
                      <a:pt x="368" y="6"/>
                    </a:lnTo>
                    <a:lnTo>
                      <a:pt x="368" y="7"/>
                    </a:lnTo>
                    <a:lnTo>
                      <a:pt x="297" y="7"/>
                    </a:lnTo>
                    <a:lnTo>
                      <a:pt x="296" y="6"/>
                    </a:lnTo>
                    <a:lnTo>
                      <a:pt x="295" y="4"/>
                    </a:lnTo>
                    <a:lnTo>
                      <a:pt x="294" y="4"/>
                    </a:lnTo>
                    <a:lnTo>
                      <a:pt x="292" y="3"/>
                    </a:lnTo>
                    <a:lnTo>
                      <a:pt x="290" y="4"/>
                    </a:lnTo>
                    <a:lnTo>
                      <a:pt x="289" y="4"/>
                    </a:lnTo>
                    <a:lnTo>
                      <a:pt x="288" y="6"/>
                    </a:lnTo>
                    <a:lnTo>
                      <a:pt x="288" y="7"/>
                    </a:lnTo>
                    <a:lnTo>
                      <a:pt x="276" y="7"/>
                    </a:lnTo>
                    <a:lnTo>
                      <a:pt x="276" y="6"/>
                    </a:lnTo>
                    <a:lnTo>
                      <a:pt x="275" y="4"/>
                    </a:lnTo>
                    <a:lnTo>
                      <a:pt x="274" y="4"/>
                    </a:lnTo>
                    <a:lnTo>
                      <a:pt x="272" y="3"/>
                    </a:lnTo>
                    <a:lnTo>
                      <a:pt x="270" y="4"/>
                    </a:lnTo>
                    <a:lnTo>
                      <a:pt x="269" y="4"/>
                    </a:lnTo>
                    <a:lnTo>
                      <a:pt x="268" y="6"/>
                    </a:lnTo>
                    <a:lnTo>
                      <a:pt x="267" y="7"/>
                    </a:lnTo>
                    <a:lnTo>
                      <a:pt x="249" y="7"/>
                    </a:lnTo>
                    <a:lnTo>
                      <a:pt x="249" y="6"/>
                    </a:lnTo>
                    <a:lnTo>
                      <a:pt x="248" y="4"/>
                    </a:lnTo>
                    <a:lnTo>
                      <a:pt x="246" y="4"/>
                    </a:lnTo>
                    <a:lnTo>
                      <a:pt x="245" y="3"/>
                    </a:lnTo>
                    <a:lnTo>
                      <a:pt x="243" y="4"/>
                    </a:lnTo>
                    <a:lnTo>
                      <a:pt x="241" y="4"/>
                    </a:lnTo>
                    <a:lnTo>
                      <a:pt x="240" y="6"/>
                    </a:lnTo>
                    <a:lnTo>
                      <a:pt x="240" y="7"/>
                    </a:lnTo>
                    <a:lnTo>
                      <a:pt x="231" y="7"/>
                    </a:lnTo>
                    <a:lnTo>
                      <a:pt x="231" y="6"/>
                    </a:lnTo>
                    <a:lnTo>
                      <a:pt x="230" y="4"/>
                    </a:lnTo>
                    <a:lnTo>
                      <a:pt x="228" y="4"/>
                    </a:lnTo>
                    <a:lnTo>
                      <a:pt x="226" y="3"/>
                    </a:lnTo>
                    <a:lnTo>
                      <a:pt x="225" y="4"/>
                    </a:lnTo>
                    <a:lnTo>
                      <a:pt x="223" y="4"/>
                    </a:lnTo>
                    <a:lnTo>
                      <a:pt x="222" y="6"/>
                    </a:lnTo>
                    <a:lnTo>
                      <a:pt x="222" y="7"/>
                    </a:lnTo>
                    <a:lnTo>
                      <a:pt x="216" y="7"/>
                    </a:lnTo>
                    <a:lnTo>
                      <a:pt x="216" y="6"/>
                    </a:lnTo>
                    <a:lnTo>
                      <a:pt x="215" y="4"/>
                    </a:lnTo>
                    <a:lnTo>
                      <a:pt x="213" y="4"/>
                    </a:lnTo>
                    <a:lnTo>
                      <a:pt x="211" y="3"/>
                    </a:lnTo>
                    <a:lnTo>
                      <a:pt x="210" y="4"/>
                    </a:lnTo>
                    <a:lnTo>
                      <a:pt x="208" y="4"/>
                    </a:lnTo>
                    <a:lnTo>
                      <a:pt x="207" y="6"/>
                    </a:lnTo>
                    <a:lnTo>
                      <a:pt x="207" y="7"/>
                    </a:lnTo>
                    <a:lnTo>
                      <a:pt x="192" y="7"/>
                    </a:lnTo>
                    <a:lnTo>
                      <a:pt x="192" y="6"/>
                    </a:lnTo>
                    <a:lnTo>
                      <a:pt x="191" y="4"/>
                    </a:lnTo>
                    <a:lnTo>
                      <a:pt x="189" y="4"/>
                    </a:lnTo>
                    <a:lnTo>
                      <a:pt x="188" y="3"/>
                    </a:lnTo>
                    <a:lnTo>
                      <a:pt x="186" y="4"/>
                    </a:lnTo>
                    <a:lnTo>
                      <a:pt x="185" y="4"/>
                    </a:lnTo>
                    <a:lnTo>
                      <a:pt x="184" y="6"/>
                    </a:lnTo>
                    <a:lnTo>
                      <a:pt x="183" y="7"/>
                    </a:lnTo>
                    <a:lnTo>
                      <a:pt x="130" y="7"/>
                    </a:lnTo>
                    <a:lnTo>
                      <a:pt x="130" y="6"/>
                    </a:lnTo>
                    <a:lnTo>
                      <a:pt x="129" y="4"/>
                    </a:lnTo>
                    <a:lnTo>
                      <a:pt x="128" y="4"/>
                    </a:lnTo>
                    <a:lnTo>
                      <a:pt x="126" y="3"/>
                    </a:lnTo>
                    <a:lnTo>
                      <a:pt x="124" y="4"/>
                    </a:lnTo>
                    <a:lnTo>
                      <a:pt x="123" y="4"/>
                    </a:lnTo>
                    <a:lnTo>
                      <a:pt x="122" y="6"/>
                    </a:lnTo>
                    <a:lnTo>
                      <a:pt x="121" y="7"/>
                    </a:lnTo>
                    <a:lnTo>
                      <a:pt x="109" y="7"/>
                    </a:lnTo>
                    <a:lnTo>
                      <a:pt x="108" y="6"/>
                    </a:lnTo>
                    <a:lnTo>
                      <a:pt x="107" y="4"/>
                    </a:lnTo>
                    <a:lnTo>
                      <a:pt x="106" y="4"/>
                    </a:lnTo>
                    <a:lnTo>
                      <a:pt x="104" y="3"/>
                    </a:lnTo>
                    <a:lnTo>
                      <a:pt x="102" y="4"/>
                    </a:lnTo>
                    <a:lnTo>
                      <a:pt x="101" y="4"/>
                    </a:lnTo>
                    <a:lnTo>
                      <a:pt x="100" y="6"/>
                    </a:lnTo>
                    <a:lnTo>
                      <a:pt x="100" y="7"/>
                    </a:lnTo>
                    <a:lnTo>
                      <a:pt x="0" y="7"/>
                    </a:lnTo>
                    <a:lnTo>
                      <a:pt x="0" y="364"/>
                    </a:lnTo>
                    <a:lnTo>
                      <a:pt x="129" y="364"/>
                    </a:lnTo>
                    <a:lnTo>
                      <a:pt x="129" y="363"/>
                    </a:lnTo>
                    <a:lnTo>
                      <a:pt x="130" y="362"/>
                    </a:lnTo>
                    <a:lnTo>
                      <a:pt x="131" y="361"/>
                    </a:lnTo>
                    <a:lnTo>
                      <a:pt x="133" y="361"/>
                    </a:lnTo>
                    <a:lnTo>
                      <a:pt x="135" y="361"/>
                    </a:lnTo>
                    <a:lnTo>
                      <a:pt x="136" y="362"/>
                    </a:lnTo>
                    <a:lnTo>
                      <a:pt x="137" y="363"/>
                    </a:lnTo>
                    <a:lnTo>
                      <a:pt x="138" y="364"/>
                    </a:lnTo>
                    <a:lnTo>
                      <a:pt x="142" y="364"/>
                    </a:lnTo>
                    <a:lnTo>
                      <a:pt x="142" y="362"/>
                    </a:lnTo>
                    <a:lnTo>
                      <a:pt x="143" y="361"/>
                    </a:lnTo>
                    <a:lnTo>
                      <a:pt x="145" y="360"/>
                    </a:lnTo>
                    <a:lnTo>
                      <a:pt x="147" y="359"/>
                    </a:lnTo>
                    <a:lnTo>
                      <a:pt x="148" y="359"/>
                    </a:lnTo>
                    <a:lnTo>
                      <a:pt x="151" y="359"/>
                    </a:lnTo>
                    <a:lnTo>
                      <a:pt x="152" y="360"/>
                    </a:lnTo>
                    <a:lnTo>
                      <a:pt x="154" y="361"/>
                    </a:lnTo>
                    <a:lnTo>
                      <a:pt x="155" y="362"/>
                    </a:lnTo>
                    <a:lnTo>
                      <a:pt x="155" y="364"/>
                    </a:lnTo>
                    <a:lnTo>
                      <a:pt x="157" y="364"/>
                    </a:lnTo>
                    <a:lnTo>
                      <a:pt x="158" y="363"/>
                    </a:lnTo>
                    <a:lnTo>
                      <a:pt x="159" y="362"/>
                    </a:lnTo>
                    <a:lnTo>
                      <a:pt x="160" y="361"/>
                    </a:lnTo>
                    <a:lnTo>
                      <a:pt x="162" y="361"/>
                    </a:lnTo>
                    <a:lnTo>
                      <a:pt x="163" y="361"/>
                    </a:lnTo>
                    <a:lnTo>
                      <a:pt x="165" y="362"/>
                    </a:lnTo>
                    <a:lnTo>
                      <a:pt x="166" y="363"/>
                    </a:lnTo>
                    <a:lnTo>
                      <a:pt x="166" y="364"/>
                    </a:lnTo>
                    <a:lnTo>
                      <a:pt x="172" y="364"/>
                    </a:lnTo>
                    <a:lnTo>
                      <a:pt x="172" y="81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5" name="Freeform 857"/>
              <p:cNvSpPr>
                <a:spLocks/>
              </p:cNvSpPr>
              <p:nvPr/>
            </p:nvSpPr>
            <p:spPr bwMode="auto">
              <a:xfrm>
                <a:off x="3524" y="1410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6" name="Freeform 858"/>
              <p:cNvSpPr>
                <a:spLocks/>
              </p:cNvSpPr>
              <p:nvPr/>
            </p:nvSpPr>
            <p:spPr bwMode="auto">
              <a:xfrm>
                <a:off x="2567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Freeform 859"/>
              <p:cNvSpPr>
                <a:spLocks/>
              </p:cNvSpPr>
              <p:nvPr/>
            </p:nvSpPr>
            <p:spPr bwMode="auto">
              <a:xfrm>
                <a:off x="2074" y="1279"/>
                <a:ext cx="196" cy="981"/>
              </a:xfrm>
              <a:custGeom>
                <a:avLst/>
                <a:gdLst>
                  <a:gd name="T0" fmla="*/ 0 w 196"/>
                  <a:gd name="T1" fmla="*/ 65 h 981"/>
                  <a:gd name="T2" fmla="*/ 48 w 196"/>
                  <a:gd name="T3" fmla="*/ 63 h 981"/>
                  <a:gd name="T4" fmla="*/ 50 w 196"/>
                  <a:gd name="T5" fmla="*/ 62 h 981"/>
                  <a:gd name="T6" fmla="*/ 54 w 196"/>
                  <a:gd name="T7" fmla="*/ 62 h 981"/>
                  <a:gd name="T8" fmla="*/ 56 w 196"/>
                  <a:gd name="T9" fmla="*/ 63 h 981"/>
                  <a:gd name="T10" fmla="*/ 103 w 196"/>
                  <a:gd name="T11" fmla="*/ 65 h 981"/>
                  <a:gd name="T12" fmla="*/ 110 w 196"/>
                  <a:gd name="T13" fmla="*/ 981 h 981"/>
                  <a:gd name="T14" fmla="*/ 111 w 196"/>
                  <a:gd name="T15" fmla="*/ 978 h 981"/>
                  <a:gd name="T16" fmla="*/ 114 w 196"/>
                  <a:gd name="T17" fmla="*/ 977 h 981"/>
                  <a:gd name="T18" fmla="*/ 118 w 196"/>
                  <a:gd name="T19" fmla="*/ 978 h 981"/>
                  <a:gd name="T20" fmla="*/ 119 w 196"/>
                  <a:gd name="T21" fmla="*/ 981 h 981"/>
                  <a:gd name="T22" fmla="*/ 120 w 196"/>
                  <a:gd name="T23" fmla="*/ 979 h 981"/>
                  <a:gd name="T24" fmla="*/ 122 w 196"/>
                  <a:gd name="T25" fmla="*/ 978 h 981"/>
                  <a:gd name="T26" fmla="*/ 126 w 196"/>
                  <a:gd name="T27" fmla="*/ 978 h 981"/>
                  <a:gd name="T28" fmla="*/ 128 w 196"/>
                  <a:gd name="T29" fmla="*/ 979 h 981"/>
                  <a:gd name="T30" fmla="*/ 130 w 196"/>
                  <a:gd name="T31" fmla="*/ 981 h 981"/>
                  <a:gd name="T32" fmla="*/ 132 w 196"/>
                  <a:gd name="T33" fmla="*/ 977 h 981"/>
                  <a:gd name="T34" fmla="*/ 135 w 196"/>
                  <a:gd name="T35" fmla="*/ 975 h 981"/>
                  <a:gd name="T36" fmla="*/ 140 w 196"/>
                  <a:gd name="T37" fmla="*/ 974 h 981"/>
                  <a:gd name="T38" fmla="*/ 145 w 196"/>
                  <a:gd name="T39" fmla="*/ 976 h 981"/>
                  <a:gd name="T40" fmla="*/ 147 w 196"/>
                  <a:gd name="T41" fmla="*/ 979 h 981"/>
                  <a:gd name="T42" fmla="*/ 152 w 196"/>
                  <a:gd name="T43" fmla="*/ 981 h 981"/>
                  <a:gd name="T44" fmla="*/ 153 w 196"/>
                  <a:gd name="T45" fmla="*/ 977 h 981"/>
                  <a:gd name="T46" fmla="*/ 157 w 196"/>
                  <a:gd name="T47" fmla="*/ 975 h 981"/>
                  <a:gd name="T48" fmla="*/ 161 w 196"/>
                  <a:gd name="T49" fmla="*/ 974 h 981"/>
                  <a:gd name="T50" fmla="*/ 166 w 196"/>
                  <a:gd name="T51" fmla="*/ 976 h 981"/>
                  <a:gd name="T52" fmla="*/ 168 w 196"/>
                  <a:gd name="T53" fmla="*/ 979 h 981"/>
                  <a:gd name="T54" fmla="*/ 183 w 196"/>
                  <a:gd name="T55" fmla="*/ 981 h 981"/>
                  <a:gd name="T56" fmla="*/ 184 w 196"/>
                  <a:gd name="T57" fmla="*/ 978 h 981"/>
                  <a:gd name="T58" fmla="*/ 187 w 196"/>
                  <a:gd name="T59" fmla="*/ 977 h 981"/>
                  <a:gd name="T60" fmla="*/ 191 w 196"/>
                  <a:gd name="T61" fmla="*/ 978 h 981"/>
                  <a:gd name="T62" fmla="*/ 192 w 196"/>
                  <a:gd name="T63" fmla="*/ 981 h 98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96"/>
                  <a:gd name="T97" fmla="*/ 0 h 981"/>
                  <a:gd name="T98" fmla="*/ 196 w 196"/>
                  <a:gd name="T99" fmla="*/ 981 h 98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96" h="981">
                    <a:moveTo>
                      <a:pt x="0" y="0"/>
                    </a:moveTo>
                    <a:lnTo>
                      <a:pt x="0" y="65"/>
                    </a:lnTo>
                    <a:lnTo>
                      <a:pt x="47" y="65"/>
                    </a:lnTo>
                    <a:lnTo>
                      <a:pt x="48" y="63"/>
                    </a:lnTo>
                    <a:lnTo>
                      <a:pt x="49" y="62"/>
                    </a:lnTo>
                    <a:lnTo>
                      <a:pt x="50" y="62"/>
                    </a:lnTo>
                    <a:lnTo>
                      <a:pt x="52" y="61"/>
                    </a:lnTo>
                    <a:lnTo>
                      <a:pt x="54" y="62"/>
                    </a:lnTo>
                    <a:lnTo>
                      <a:pt x="55" y="62"/>
                    </a:lnTo>
                    <a:lnTo>
                      <a:pt x="56" y="63"/>
                    </a:lnTo>
                    <a:lnTo>
                      <a:pt x="56" y="65"/>
                    </a:lnTo>
                    <a:lnTo>
                      <a:pt x="103" y="65"/>
                    </a:lnTo>
                    <a:lnTo>
                      <a:pt x="103" y="981"/>
                    </a:lnTo>
                    <a:lnTo>
                      <a:pt x="110" y="981"/>
                    </a:lnTo>
                    <a:lnTo>
                      <a:pt x="110" y="979"/>
                    </a:lnTo>
                    <a:lnTo>
                      <a:pt x="111" y="978"/>
                    </a:lnTo>
                    <a:lnTo>
                      <a:pt x="113" y="978"/>
                    </a:lnTo>
                    <a:lnTo>
                      <a:pt x="114" y="977"/>
                    </a:lnTo>
                    <a:lnTo>
                      <a:pt x="116" y="978"/>
                    </a:lnTo>
                    <a:lnTo>
                      <a:pt x="118" y="978"/>
                    </a:lnTo>
                    <a:lnTo>
                      <a:pt x="119" y="979"/>
                    </a:lnTo>
                    <a:lnTo>
                      <a:pt x="119" y="981"/>
                    </a:lnTo>
                    <a:lnTo>
                      <a:pt x="120" y="979"/>
                    </a:lnTo>
                    <a:lnTo>
                      <a:pt x="121" y="978"/>
                    </a:lnTo>
                    <a:lnTo>
                      <a:pt x="122" y="978"/>
                    </a:lnTo>
                    <a:lnTo>
                      <a:pt x="124" y="977"/>
                    </a:lnTo>
                    <a:lnTo>
                      <a:pt x="126" y="978"/>
                    </a:lnTo>
                    <a:lnTo>
                      <a:pt x="127" y="978"/>
                    </a:lnTo>
                    <a:lnTo>
                      <a:pt x="128" y="979"/>
                    </a:lnTo>
                    <a:lnTo>
                      <a:pt x="128" y="981"/>
                    </a:lnTo>
                    <a:lnTo>
                      <a:pt x="130" y="981"/>
                    </a:lnTo>
                    <a:lnTo>
                      <a:pt x="131" y="979"/>
                    </a:lnTo>
                    <a:lnTo>
                      <a:pt x="132" y="977"/>
                    </a:lnTo>
                    <a:lnTo>
                      <a:pt x="133" y="976"/>
                    </a:lnTo>
                    <a:lnTo>
                      <a:pt x="135" y="975"/>
                    </a:lnTo>
                    <a:lnTo>
                      <a:pt x="138" y="974"/>
                    </a:lnTo>
                    <a:lnTo>
                      <a:pt x="140" y="974"/>
                    </a:lnTo>
                    <a:lnTo>
                      <a:pt x="142" y="975"/>
                    </a:lnTo>
                    <a:lnTo>
                      <a:pt x="145" y="976"/>
                    </a:lnTo>
                    <a:lnTo>
                      <a:pt x="146" y="977"/>
                    </a:lnTo>
                    <a:lnTo>
                      <a:pt x="147" y="979"/>
                    </a:lnTo>
                    <a:lnTo>
                      <a:pt x="148" y="981"/>
                    </a:lnTo>
                    <a:lnTo>
                      <a:pt x="152" y="981"/>
                    </a:lnTo>
                    <a:lnTo>
                      <a:pt x="152" y="979"/>
                    </a:lnTo>
                    <a:lnTo>
                      <a:pt x="153" y="977"/>
                    </a:lnTo>
                    <a:lnTo>
                      <a:pt x="155" y="976"/>
                    </a:lnTo>
                    <a:lnTo>
                      <a:pt x="157" y="975"/>
                    </a:lnTo>
                    <a:lnTo>
                      <a:pt x="159" y="974"/>
                    </a:lnTo>
                    <a:lnTo>
                      <a:pt x="161" y="974"/>
                    </a:lnTo>
                    <a:lnTo>
                      <a:pt x="163" y="975"/>
                    </a:lnTo>
                    <a:lnTo>
                      <a:pt x="166" y="976"/>
                    </a:lnTo>
                    <a:lnTo>
                      <a:pt x="167" y="977"/>
                    </a:lnTo>
                    <a:lnTo>
                      <a:pt x="168" y="979"/>
                    </a:lnTo>
                    <a:lnTo>
                      <a:pt x="168" y="981"/>
                    </a:lnTo>
                    <a:lnTo>
                      <a:pt x="183" y="981"/>
                    </a:lnTo>
                    <a:lnTo>
                      <a:pt x="183" y="979"/>
                    </a:lnTo>
                    <a:lnTo>
                      <a:pt x="184" y="978"/>
                    </a:lnTo>
                    <a:lnTo>
                      <a:pt x="186" y="978"/>
                    </a:lnTo>
                    <a:lnTo>
                      <a:pt x="187" y="977"/>
                    </a:lnTo>
                    <a:lnTo>
                      <a:pt x="189" y="978"/>
                    </a:lnTo>
                    <a:lnTo>
                      <a:pt x="191" y="978"/>
                    </a:lnTo>
                    <a:lnTo>
                      <a:pt x="191" y="979"/>
                    </a:lnTo>
                    <a:lnTo>
                      <a:pt x="192" y="981"/>
                    </a:lnTo>
                    <a:lnTo>
                      <a:pt x="196" y="981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8" name="Freeform 860"/>
              <p:cNvSpPr>
                <a:spLocks/>
              </p:cNvSpPr>
              <p:nvPr/>
            </p:nvSpPr>
            <p:spPr bwMode="auto">
              <a:xfrm>
                <a:off x="2068" y="12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9" name="Freeform 861"/>
              <p:cNvSpPr>
                <a:spLocks/>
              </p:cNvSpPr>
              <p:nvPr/>
            </p:nvSpPr>
            <p:spPr bwMode="auto">
              <a:xfrm>
                <a:off x="2268" y="2255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5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0" name="Freeform 862"/>
              <p:cNvSpPr>
                <a:spLocks/>
              </p:cNvSpPr>
              <p:nvPr/>
            </p:nvSpPr>
            <p:spPr bwMode="auto">
              <a:xfrm>
                <a:off x="1974" y="1451"/>
                <a:ext cx="296" cy="825"/>
              </a:xfrm>
              <a:custGeom>
                <a:avLst/>
                <a:gdLst>
                  <a:gd name="T0" fmla="*/ 0 w 296"/>
                  <a:gd name="T1" fmla="*/ 825 h 825"/>
                  <a:gd name="T2" fmla="*/ 25 w 296"/>
                  <a:gd name="T3" fmla="*/ 824 h 825"/>
                  <a:gd name="T4" fmla="*/ 28 w 296"/>
                  <a:gd name="T5" fmla="*/ 822 h 825"/>
                  <a:gd name="T6" fmla="*/ 31 w 296"/>
                  <a:gd name="T7" fmla="*/ 822 h 825"/>
                  <a:gd name="T8" fmla="*/ 34 w 296"/>
                  <a:gd name="T9" fmla="*/ 824 h 825"/>
                  <a:gd name="T10" fmla="*/ 56 w 296"/>
                  <a:gd name="T11" fmla="*/ 825 h 825"/>
                  <a:gd name="T12" fmla="*/ 57 w 296"/>
                  <a:gd name="T13" fmla="*/ 823 h 825"/>
                  <a:gd name="T14" fmla="*/ 60 w 296"/>
                  <a:gd name="T15" fmla="*/ 822 h 825"/>
                  <a:gd name="T16" fmla="*/ 63 w 296"/>
                  <a:gd name="T17" fmla="*/ 823 h 825"/>
                  <a:gd name="T18" fmla="*/ 65 w 296"/>
                  <a:gd name="T19" fmla="*/ 825 h 825"/>
                  <a:gd name="T20" fmla="*/ 86 w 296"/>
                  <a:gd name="T21" fmla="*/ 824 h 825"/>
                  <a:gd name="T22" fmla="*/ 89 w 296"/>
                  <a:gd name="T23" fmla="*/ 822 h 825"/>
                  <a:gd name="T24" fmla="*/ 92 w 296"/>
                  <a:gd name="T25" fmla="*/ 822 h 825"/>
                  <a:gd name="T26" fmla="*/ 95 w 296"/>
                  <a:gd name="T27" fmla="*/ 824 h 825"/>
                  <a:gd name="T28" fmla="*/ 113 w 296"/>
                  <a:gd name="T29" fmla="*/ 825 h 825"/>
                  <a:gd name="T30" fmla="*/ 114 w 296"/>
                  <a:gd name="T31" fmla="*/ 823 h 825"/>
                  <a:gd name="T32" fmla="*/ 118 w 296"/>
                  <a:gd name="T33" fmla="*/ 822 h 825"/>
                  <a:gd name="T34" fmla="*/ 121 w 296"/>
                  <a:gd name="T35" fmla="*/ 823 h 825"/>
                  <a:gd name="T36" fmla="*/ 122 w 296"/>
                  <a:gd name="T37" fmla="*/ 825 h 825"/>
                  <a:gd name="T38" fmla="*/ 141 w 296"/>
                  <a:gd name="T39" fmla="*/ 824 h 825"/>
                  <a:gd name="T40" fmla="*/ 144 w 296"/>
                  <a:gd name="T41" fmla="*/ 822 h 825"/>
                  <a:gd name="T42" fmla="*/ 147 w 296"/>
                  <a:gd name="T43" fmla="*/ 822 h 825"/>
                  <a:gd name="T44" fmla="*/ 150 w 296"/>
                  <a:gd name="T45" fmla="*/ 824 h 825"/>
                  <a:gd name="T46" fmla="*/ 154 w 296"/>
                  <a:gd name="T47" fmla="*/ 825 h 825"/>
                  <a:gd name="T48" fmla="*/ 155 w 296"/>
                  <a:gd name="T49" fmla="*/ 823 h 825"/>
                  <a:gd name="T50" fmla="*/ 158 w 296"/>
                  <a:gd name="T51" fmla="*/ 822 h 825"/>
                  <a:gd name="T52" fmla="*/ 161 w 296"/>
                  <a:gd name="T53" fmla="*/ 823 h 825"/>
                  <a:gd name="T54" fmla="*/ 163 w 296"/>
                  <a:gd name="T55" fmla="*/ 825 h 825"/>
                  <a:gd name="T56" fmla="*/ 168 w 296"/>
                  <a:gd name="T57" fmla="*/ 824 h 825"/>
                  <a:gd name="T58" fmla="*/ 170 w 296"/>
                  <a:gd name="T59" fmla="*/ 822 h 825"/>
                  <a:gd name="T60" fmla="*/ 173 w 296"/>
                  <a:gd name="T61" fmla="*/ 822 h 825"/>
                  <a:gd name="T62" fmla="*/ 176 w 296"/>
                  <a:gd name="T63" fmla="*/ 824 h 825"/>
                  <a:gd name="T64" fmla="*/ 210 w 296"/>
                  <a:gd name="T65" fmla="*/ 825 h 825"/>
                  <a:gd name="T66" fmla="*/ 211 w 296"/>
                  <a:gd name="T67" fmla="*/ 823 h 825"/>
                  <a:gd name="T68" fmla="*/ 214 w 296"/>
                  <a:gd name="T69" fmla="*/ 822 h 825"/>
                  <a:gd name="T70" fmla="*/ 218 w 296"/>
                  <a:gd name="T71" fmla="*/ 823 h 825"/>
                  <a:gd name="T72" fmla="*/ 219 w 296"/>
                  <a:gd name="T73" fmla="*/ 825 h 825"/>
                  <a:gd name="T74" fmla="*/ 220 w 296"/>
                  <a:gd name="T75" fmla="*/ 824 h 825"/>
                  <a:gd name="T76" fmla="*/ 222 w 296"/>
                  <a:gd name="T77" fmla="*/ 822 h 825"/>
                  <a:gd name="T78" fmla="*/ 226 w 296"/>
                  <a:gd name="T79" fmla="*/ 822 h 825"/>
                  <a:gd name="T80" fmla="*/ 228 w 296"/>
                  <a:gd name="T81" fmla="*/ 824 h 825"/>
                  <a:gd name="T82" fmla="*/ 230 w 296"/>
                  <a:gd name="T83" fmla="*/ 825 h 825"/>
                  <a:gd name="T84" fmla="*/ 232 w 296"/>
                  <a:gd name="T85" fmla="*/ 821 h 825"/>
                  <a:gd name="T86" fmla="*/ 235 w 296"/>
                  <a:gd name="T87" fmla="*/ 819 h 825"/>
                  <a:gd name="T88" fmla="*/ 240 w 296"/>
                  <a:gd name="T89" fmla="*/ 818 h 825"/>
                  <a:gd name="T90" fmla="*/ 245 w 296"/>
                  <a:gd name="T91" fmla="*/ 820 h 825"/>
                  <a:gd name="T92" fmla="*/ 247 w 296"/>
                  <a:gd name="T93" fmla="*/ 823 h 825"/>
                  <a:gd name="T94" fmla="*/ 252 w 296"/>
                  <a:gd name="T95" fmla="*/ 825 h 825"/>
                  <a:gd name="T96" fmla="*/ 253 w 296"/>
                  <a:gd name="T97" fmla="*/ 822 h 825"/>
                  <a:gd name="T98" fmla="*/ 257 w 296"/>
                  <a:gd name="T99" fmla="*/ 819 h 825"/>
                  <a:gd name="T100" fmla="*/ 261 w 296"/>
                  <a:gd name="T101" fmla="*/ 819 h 825"/>
                  <a:gd name="T102" fmla="*/ 266 w 296"/>
                  <a:gd name="T103" fmla="*/ 820 h 825"/>
                  <a:gd name="T104" fmla="*/ 268 w 296"/>
                  <a:gd name="T105" fmla="*/ 823 h 825"/>
                  <a:gd name="T106" fmla="*/ 283 w 296"/>
                  <a:gd name="T107" fmla="*/ 825 h 825"/>
                  <a:gd name="T108" fmla="*/ 284 w 296"/>
                  <a:gd name="T109" fmla="*/ 823 h 825"/>
                  <a:gd name="T110" fmla="*/ 287 w 296"/>
                  <a:gd name="T111" fmla="*/ 822 h 825"/>
                  <a:gd name="T112" fmla="*/ 291 w 296"/>
                  <a:gd name="T113" fmla="*/ 823 h 825"/>
                  <a:gd name="T114" fmla="*/ 292 w 296"/>
                  <a:gd name="T115" fmla="*/ 825 h 82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96"/>
                  <a:gd name="T175" fmla="*/ 0 h 825"/>
                  <a:gd name="T176" fmla="*/ 296 w 296"/>
                  <a:gd name="T177" fmla="*/ 825 h 82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96" h="825">
                    <a:moveTo>
                      <a:pt x="0" y="0"/>
                    </a:moveTo>
                    <a:lnTo>
                      <a:pt x="0" y="825"/>
                    </a:lnTo>
                    <a:lnTo>
                      <a:pt x="25" y="825"/>
                    </a:lnTo>
                    <a:lnTo>
                      <a:pt x="25" y="824"/>
                    </a:lnTo>
                    <a:lnTo>
                      <a:pt x="26" y="823"/>
                    </a:lnTo>
                    <a:lnTo>
                      <a:pt x="28" y="822"/>
                    </a:lnTo>
                    <a:lnTo>
                      <a:pt x="30" y="822"/>
                    </a:lnTo>
                    <a:lnTo>
                      <a:pt x="31" y="822"/>
                    </a:lnTo>
                    <a:lnTo>
                      <a:pt x="33" y="823"/>
                    </a:lnTo>
                    <a:lnTo>
                      <a:pt x="34" y="824"/>
                    </a:lnTo>
                    <a:lnTo>
                      <a:pt x="34" y="825"/>
                    </a:lnTo>
                    <a:lnTo>
                      <a:pt x="56" y="825"/>
                    </a:lnTo>
                    <a:lnTo>
                      <a:pt x="56" y="824"/>
                    </a:lnTo>
                    <a:lnTo>
                      <a:pt x="57" y="823"/>
                    </a:lnTo>
                    <a:lnTo>
                      <a:pt x="59" y="822"/>
                    </a:lnTo>
                    <a:lnTo>
                      <a:pt x="60" y="822"/>
                    </a:lnTo>
                    <a:lnTo>
                      <a:pt x="62" y="822"/>
                    </a:lnTo>
                    <a:lnTo>
                      <a:pt x="63" y="823"/>
                    </a:lnTo>
                    <a:lnTo>
                      <a:pt x="64" y="824"/>
                    </a:lnTo>
                    <a:lnTo>
                      <a:pt x="65" y="825"/>
                    </a:lnTo>
                    <a:lnTo>
                      <a:pt x="86" y="825"/>
                    </a:lnTo>
                    <a:lnTo>
                      <a:pt x="86" y="824"/>
                    </a:lnTo>
                    <a:lnTo>
                      <a:pt x="87" y="823"/>
                    </a:lnTo>
                    <a:lnTo>
                      <a:pt x="89" y="822"/>
                    </a:lnTo>
                    <a:lnTo>
                      <a:pt x="91" y="822"/>
                    </a:lnTo>
                    <a:lnTo>
                      <a:pt x="92" y="822"/>
                    </a:lnTo>
                    <a:lnTo>
                      <a:pt x="94" y="823"/>
                    </a:lnTo>
                    <a:lnTo>
                      <a:pt x="95" y="824"/>
                    </a:lnTo>
                    <a:lnTo>
                      <a:pt x="95" y="825"/>
                    </a:lnTo>
                    <a:lnTo>
                      <a:pt x="113" y="825"/>
                    </a:lnTo>
                    <a:lnTo>
                      <a:pt x="113" y="824"/>
                    </a:lnTo>
                    <a:lnTo>
                      <a:pt x="114" y="823"/>
                    </a:lnTo>
                    <a:lnTo>
                      <a:pt x="116" y="822"/>
                    </a:lnTo>
                    <a:lnTo>
                      <a:pt x="118" y="822"/>
                    </a:lnTo>
                    <a:lnTo>
                      <a:pt x="119" y="822"/>
                    </a:lnTo>
                    <a:lnTo>
                      <a:pt x="121" y="823"/>
                    </a:lnTo>
                    <a:lnTo>
                      <a:pt x="122" y="824"/>
                    </a:lnTo>
                    <a:lnTo>
                      <a:pt x="122" y="825"/>
                    </a:lnTo>
                    <a:lnTo>
                      <a:pt x="141" y="825"/>
                    </a:lnTo>
                    <a:lnTo>
                      <a:pt x="141" y="824"/>
                    </a:lnTo>
                    <a:lnTo>
                      <a:pt x="142" y="823"/>
                    </a:lnTo>
                    <a:lnTo>
                      <a:pt x="144" y="822"/>
                    </a:lnTo>
                    <a:lnTo>
                      <a:pt x="146" y="822"/>
                    </a:lnTo>
                    <a:lnTo>
                      <a:pt x="147" y="822"/>
                    </a:lnTo>
                    <a:lnTo>
                      <a:pt x="149" y="823"/>
                    </a:lnTo>
                    <a:lnTo>
                      <a:pt x="150" y="824"/>
                    </a:lnTo>
                    <a:lnTo>
                      <a:pt x="150" y="825"/>
                    </a:lnTo>
                    <a:lnTo>
                      <a:pt x="154" y="825"/>
                    </a:lnTo>
                    <a:lnTo>
                      <a:pt x="154" y="824"/>
                    </a:lnTo>
                    <a:lnTo>
                      <a:pt x="155" y="823"/>
                    </a:lnTo>
                    <a:lnTo>
                      <a:pt x="156" y="822"/>
                    </a:lnTo>
                    <a:lnTo>
                      <a:pt x="158" y="822"/>
                    </a:lnTo>
                    <a:lnTo>
                      <a:pt x="160" y="822"/>
                    </a:lnTo>
                    <a:lnTo>
                      <a:pt x="161" y="823"/>
                    </a:lnTo>
                    <a:lnTo>
                      <a:pt x="162" y="824"/>
                    </a:lnTo>
                    <a:lnTo>
                      <a:pt x="163" y="825"/>
                    </a:lnTo>
                    <a:lnTo>
                      <a:pt x="167" y="825"/>
                    </a:lnTo>
                    <a:lnTo>
                      <a:pt x="168" y="824"/>
                    </a:lnTo>
                    <a:lnTo>
                      <a:pt x="168" y="823"/>
                    </a:lnTo>
                    <a:lnTo>
                      <a:pt x="170" y="822"/>
                    </a:lnTo>
                    <a:lnTo>
                      <a:pt x="172" y="822"/>
                    </a:lnTo>
                    <a:lnTo>
                      <a:pt x="173" y="822"/>
                    </a:lnTo>
                    <a:lnTo>
                      <a:pt x="175" y="823"/>
                    </a:lnTo>
                    <a:lnTo>
                      <a:pt x="176" y="824"/>
                    </a:lnTo>
                    <a:lnTo>
                      <a:pt x="176" y="825"/>
                    </a:lnTo>
                    <a:lnTo>
                      <a:pt x="210" y="825"/>
                    </a:lnTo>
                    <a:lnTo>
                      <a:pt x="210" y="824"/>
                    </a:lnTo>
                    <a:lnTo>
                      <a:pt x="211" y="823"/>
                    </a:lnTo>
                    <a:lnTo>
                      <a:pt x="213" y="822"/>
                    </a:lnTo>
                    <a:lnTo>
                      <a:pt x="214" y="822"/>
                    </a:lnTo>
                    <a:lnTo>
                      <a:pt x="216" y="822"/>
                    </a:lnTo>
                    <a:lnTo>
                      <a:pt x="218" y="823"/>
                    </a:lnTo>
                    <a:lnTo>
                      <a:pt x="219" y="824"/>
                    </a:lnTo>
                    <a:lnTo>
                      <a:pt x="219" y="825"/>
                    </a:lnTo>
                    <a:lnTo>
                      <a:pt x="220" y="824"/>
                    </a:lnTo>
                    <a:lnTo>
                      <a:pt x="221" y="823"/>
                    </a:lnTo>
                    <a:lnTo>
                      <a:pt x="222" y="822"/>
                    </a:lnTo>
                    <a:lnTo>
                      <a:pt x="224" y="822"/>
                    </a:lnTo>
                    <a:lnTo>
                      <a:pt x="226" y="822"/>
                    </a:lnTo>
                    <a:lnTo>
                      <a:pt x="227" y="823"/>
                    </a:lnTo>
                    <a:lnTo>
                      <a:pt x="228" y="824"/>
                    </a:lnTo>
                    <a:lnTo>
                      <a:pt x="228" y="825"/>
                    </a:lnTo>
                    <a:lnTo>
                      <a:pt x="230" y="825"/>
                    </a:lnTo>
                    <a:lnTo>
                      <a:pt x="231" y="823"/>
                    </a:lnTo>
                    <a:lnTo>
                      <a:pt x="232" y="821"/>
                    </a:lnTo>
                    <a:lnTo>
                      <a:pt x="233" y="820"/>
                    </a:lnTo>
                    <a:lnTo>
                      <a:pt x="235" y="819"/>
                    </a:lnTo>
                    <a:lnTo>
                      <a:pt x="238" y="818"/>
                    </a:lnTo>
                    <a:lnTo>
                      <a:pt x="240" y="818"/>
                    </a:lnTo>
                    <a:lnTo>
                      <a:pt x="242" y="819"/>
                    </a:lnTo>
                    <a:lnTo>
                      <a:pt x="245" y="820"/>
                    </a:lnTo>
                    <a:lnTo>
                      <a:pt x="246" y="821"/>
                    </a:lnTo>
                    <a:lnTo>
                      <a:pt x="247" y="823"/>
                    </a:lnTo>
                    <a:lnTo>
                      <a:pt x="248" y="825"/>
                    </a:lnTo>
                    <a:lnTo>
                      <a:pt x="252" y="825"/>
                    </a:lnTo>
                    <a:lnTo>
                      <a:pt x="252" y="823"/>
                    </a:lnTo>
                    <a:lnTo>
                      <a:pt x="253" y="822"/>
                    </a:lnTo>
                    <a:lnTo>
                      <a:pt x="255" y="820"/>
                    </a:lnTo>
                    <a:lnTo>
                      <a:pt x="257" y="819"/>
                    </a:lnTo>
                    <a:lnTo>
                      <a:pt x="259" y="819"/>
                    </a:lnTo>
                    <a:lnTo>
                      <a:pt x="261" y="819"/>
                    </a:lnTo>
                    <a:lnTo>
                      <a:pt x="263" y="819"/>
                    </a:lnTo>
                    <a:lnTo>
                      <a:pt x="266" y="820"/>
                    </a:lnTo>
                    <a:lnTo>
                      <a:pt x="267" y="822"/>
                    </a:lnTo>
                    <a:lnTo>
                      <a:pt x="268" y="823"/>
                    </a:lnTo>
                    <a:lnTo>
                      <a:pt x="268" y="825"/>
                    </a:lnTo>
                    <a:lnTo>
                      <a:pt x="283" y="825"/>
                    </a:lnTo>
                    <a:lnTo>
                      <a:pt x="283" y="824"/>
                    </a:lnTo>
                    <a:lnTo>
                      <a:pt x="284" y="823"/>
                    </a:lnTo>
                    <a:lnTo>
                      <a:pt x="286" y="822"/>
                    </a:lnTo>
                    <a:lnTo>
                      <a:pt x="287" y="822"/>
                    </a:lnTo>
                    <a:lnTo>
                      <a:pt x="289" y="822"/>
                    </a:lnTo>
                    <a:lnTo>
                      <a:pt x="291" y="823"/>
                    </a:lnTo>
                    <a:lnTo>
                      <a:pt x="291" y="824"/>
                    </a:lnTo>
                    <a:lnTo>
                      <a:pt x="292" y="825"/>
                    </a:lnTo>
                    <a:lnTo>
                      <a:pt x="296" y="825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1" name="Freeform 863"/>
              <p:cNvSpPr>
                <a:spLocks/>
              </p:cNvSpPr>
              <p:nvPr/>
            </p:nvSpPr>
            <p:spPr bwMode="auto">
              <a:xfrm>
                <a:off x="2268" y="2271"/>
                <a:ext cx="13" cy="10"/>
              </a:xfrm>
              <a:custGeom>
                <a:avLst/>
                <a:gdLst>
                  <a:gd name="T0" fmla="*/ 2 w 13"/>
                  <a:gd name="T1" fmla="*/ 0 h 10"/>
                  <a:gd name="T2" fmla="*/ 13 w 13"/>
                  <a:gd name="T3" fmla="*/ 5 h 10"/>
                  <a:gd name="T4" fmla="*/ 2 w 13"/>
                  <a:gd name="T5" fmla="*/ 10 h 10"/>
                  <a:gd name="T6" fmla="*/ 1 w 13"/>
                  <a:gd name="T7" fmla="*/ 7 h 10"/>
                  <a:gd name="T8" fmla="*/ 0 w 13"/>
                  <a:gd name="T9" fmla="*/ 5 h 10"/>
                  <a:gd name="T10" fmla="*/ 1 w 13"/>
                  <a:gd name="T11" fmla="*/ 3 h 10"/>
                  <a:gd name="T12" fmla="*/ 2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2" y="0"/>
                    </a:moveTo>
                    <a:lnTo>
                      <a:pt x="13" y="5"/>
                    </a:lnTo>
                    <a:lnTo>
                      <a:pt x="2" y="10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2" name="Freeform 864"/>
              <p:cNvSpPr>
                <a:spLocks/>
              </p:cNvSpPr>
              <p:nvPr/>
            </p:nvSpPr>
            <p:spPr bwMode="auto">
              <a:xfrm>
                <a:off x="1909" y="2346"/>
                <a:ext cx="361" cy="8"/>
              </a:xfrm>
              <a:custGeom>
                <a:avLst/>
                <a:gdLst>
                  <a:gd name="T0" fmla="*/ 3 w 361"/>
                  <a:gd name="T1" fmla="*/ 8 h 8"/>
                  <a:gd name="T2" fmla="*/ 4 w 361"/>
                  <a:gd name="T3" fmla="*/ 5 h 8"/>
                  <a:gd name="T4" fmla="*/ 7 w 361"/>
                  <a:gd name="T5" fmla="*/ 4 h 8"/>
                  <a:gd name="T6" fmla="*/ 10 w 361"/>
                  <a:gd name="T7" fmla="*/ 5 h 8"/>
                  <a:gd name="T8" fmla="*/ 12 w 361"/>
                  <a:gd name="T9" fmla="*/ 8 h 8"/>
                  <a:gd name="T10" fmla="*/ 21 w 361"/>
                  <a:gd name="T11" fmla="*/ 6 h 8"/>
                  <a:gd name="T12" fmla="*/ 43 w 361"/>
                  <a:gd name="T13" fmla="*/ 5 h 8"/>
                  <a:gd name="T14" fmla="*/ 46 w 361"/>
                  <a:gd name="T15" fmla="*/ 3 h 8"/>
                  <a:gd name="T16" fmla="*/ 49 w 361"/>
                  <a:gd name="T17" fmla="*/ 3 h 8"/>
                  <a:gd name="T18" fmla="*/ 52 w 361"/>
                  <a:gd name="T19" fmla="*/ 5 h 8"/>
                  <a:gd name="T20" fmla="*/ 90 w 361"/>
                  <a:gd name="T21" fmla="*/ 6 h 8"/>
                  <a:gd name="T22" fmla="*/ 91 w 361"/>
                  <a:gd name="T23" fmla="*/ 4 h 8"/>
                  <a:gd name="T24" fmla="*/ 95 w 361"/>
                  <a:gd name="T25" fmla="*/ 3 h 8"/>
                  <a:gd name="T26" fmla="*/ 98 w 361"/>
                  <a:gd name="T27" fmla="*/ 4 h 8"/>
                  <a:gd name="T28" fmla="*/ 99 w 361"/>
                  <a:gd name="T29" fmla="*/ 6 h 8"/>
                  <a:gd name="T30" fmla="*/ 178 w 361"/>
                  <a:gd name="T31" fmla="*/ 5 h 8"/>
                  <a:gd name="T32" fmla="*/ 181 w 361"/>
                  <a:gd name="T33" fmla="*/ 3 h 8"/>
                  <a:gd name="T34" fmla="*/ 184 w 361"/>
                  <a:gd name="T35" fmla="*/ 3 h 8"/>
                  <a:gd name="T36" fmla="*/ 187 w 361"/>
                  <a:gd name="T37" fmla="*/ 5 h 8"/>
                  <a:gd name="T38" fmla="*/ 219 w 361"/>
                  <a:gd name="T39" fmla="*/ 6 h 8"/>
                  <a:gd name="T40" fmla="*/ 220 w 361"/>
                  <a:gd name="T41" fmla="*/ 4 h 8"/>
                  <a:gd name="T42" fmla="*/ 223 w 361"/>
                  <a:gd name="T43" fmla="*/ 3 h 8"/>
                  <a:gd name="T44" fmla="*/ 226 w 361"/>
                  <a:gd name="T45" fmla="*/ 4 h 8"/>
                  <a:gd name="T46" fmla="*/ 228 w 361"/>
                  <a:gd name="T47" fmla="*/ 6 h 8"/>
                  <a:gd name="T48" fmla="*/ 233 w 361"/>
                  <a:gd name="T49" fmla="*/ 5 h 8"/>
                  <a:gd name="T50" fmla="*/ 235 w 361"/>
                  <a:gd name="T51" fmla="*/ 3 h 8"/>
                  <a:gd name="T52" fmla="*/ 238 w 361"/>
                  <a:gd name="T53" fmla="*/ 3 h 8"/>
                  <a:gd name="T54" fmla="*/ 241 w 361"/>
                  <a:gd name="T55" fmla="*/ 5 h 8"/>
                  <a:gd name="T56" fmla="*/ 275 w 361"/>
                  <a:gd name="T57" fmla="*/ 6 h 8"/>
                  <a:gd name="T58" fmla="*/ 276 w 361"/>
                  <a:gd name="T59" fmla="*/ 4 h 8"/>
                  <a:gd name="T60" fmla="*/ 279 w 361"/>
                  <a:gd name="T61" fmla="*/ 3 h 8"/>
                  <a:gd name="T62" fmla="*/ 283 w 361"/>
                  <a:gd name="T63" fmla="*/ 4 h 8"/>
                  <a:gd name="T64" fmla="*/ 284 w 361"/>
                  <a:gd name="T65" fmla="*/ 6 h 8"/>
                  <a:gd name="T66" fmla="*/ 285 w 361"/>
                  <a:gd name="T67" fmla="*/ 5 h 8"/>
                  <a:gd name="T68" fmla="*/ 287 w 361"/>
                  <a:gd name="T69" fmla="*/ 3 h 8"/>
                  <a:gd name="T70" fmla="*/ 291 w 361"/>
                  <a:gd name="T71" fmla="*/ 3 h 8"/>
                  <a:gd name="T72" fmla="*/ 293 w 361"/>
                  <a:gd name="T73" fmla="*/ 5 h 8"/>
                  <a:gd name="T74" fmla="*/ 295 w 361"/>
                  <a:gd name="T75" fmla="*/ 6 h 8"/>
                  <a:gd name="T76" fmla="*/ 297 w 361"/>
                  <a:gd name="T77" fmla="*/ 3 h 8"/>
                  <a:gd name="T78" fmla="*/ 300 w 361"/>
                  <a:gd name="T79" fmla="*/ 0 h 8"/>
                  <a:gd name="T80" fmla="*/ 305 w 361"/>
                  <a:gd name="T81" fmla="*/ 0 h 8"/>
                  <a:gd name="T82" fmla="*/ 310 w 361"/>
                  <a:gd name="T83" fmla="*/ 1 h 8"/>
                  <a:gd name="T84" fmla="*/ 312 w 361"/>
                  <a:gd name="T85" fmla="*/ 4 h 8"/>
                  <a:gd name="T86" fmla="*/ 317 w 361"/>
                  <a:gd name="T87" fmla="*/ 6 h 8"/>
                  <a:gd name="T88" fmla="*/ 318 w 361"/>
                  <a:gd name="T89" fmla="*/ 3 h 8"/>
                  <a:gd name="T90" fmla="*/ 322 w 361"/>
                  <a:gd name="T91" fmla="*/ 0 h 8"/>
                  <a:gd name="T92" fmla="*/ 326 w 361"/>
                  <a:gd name="T93" fmla="*/ 0 h 8"/>
                  <a:gd name="T94" fmla="*/ 331 w 361"/>
                  <a:gd name="T95" fmla="*/ 1 h 8"/>
                  <a:gd name="T96" fmla="*/ 333 w 361"/>
                  <a:gd name="T97" fmla="*/ 4 h 8"/>
                  <a:gd name="T98" fmla="*/ 361 w 361"/>
                  <a:gd name="T99" fmla="*/ 6 h 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61"/>
                  <a:gd name="T151" fmla="*/ 0 h 8"/>
                  <a:gd name="T152" fmla="*/ 361 w 361"/>
                  <a:gd name="T153" fmla="*/ 8 h 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61" h="8">
                    <a:moveTo>
                      <a:pt x="0" y="8"/>
                    </a:moveTo>
                    <a:lnTo>
                      <a:pt x="3" y="8"/>
                    </a:lnTo>
                    <a:lnTo>
                      <a:pt x="3" y="7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10" y="5"/>
                    </a:lnTo>
                    <a:lnTo>
                      <a:pt x="11" y="7"/>
                    </a:lnTo>
                    <a:lnTo>
                      <a:pt x="12" y="8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43" y="6"/>
                    </a:lnTo>
                    <a:lnTo>
                      <a:pt x="43" y="5"/>
                    </a:lnTo>
                    <a:lnTo>
                      <a:pt x="44" y="4"/>
                    </a:lnTo>
                    <a:lnTo>
                      <a:pt x="46" y="3"/>
                    </a:lnTo>
                    <a:lnTo>
                      <a:pt x="48" y="3"/>
                    </a:lnTo>
                    <a:lnTo>
                      <a:pt x="49" y="3"/>
                    </a:lnTo>
                    <a:lnTo>
                      <a:pt x="51" y="4"/>
                    </a:lnTo>
                    <a:lnTo>
                      <a:pt x="52" y="5"/>
                    </a:lnTo>
                    <a:lnTo>
                      <a:pt x="52" y="6"/>
                    </a:lnTo>
                    <a:lnTo>
                      <a:pt x="90" y="6"/>
                    </a:lnTo>
                    <a:lnTo>
                      <a:pt x="90" y="5"/>
                    </a:lnTo>
                    <a:lnTo>
                      <a:pt x="91" y="4"/>
                    </a:lnTo>
                    <a:lnTo>
                      <a:pt x="93" y="3"/>
                    </a:lnTo>
                    <a:lnTo>
                      <a:pt x="95" y="3"/>
                    </a:lnTo>
                    <a:lnTo>
                      <a:pt x="96" y="3"/>
                    </a:lnTo>
                    <a:lnTo>
                      <a:pt x="98" y="4"/>
                    </a:lnTo>
                    <a:lnTo>
                      <a:pt x="99" y="5"/>
                    </a:lnTo>
                    <a:lnTo>
                      <a:pt x="99" y="6"/>
                    </a:lnTo>
                    <a:lnTo>
                      <a:pt x="178" y="6"/>
                    </a:lnTo>
                    <a:lnTo>
                      <a:pt x="178" y="5"/>
                    </a:lnTo>
                    <a:lnTo>
                      <a:pt x="179" y="4"/>
                    </a:lnTo>
                    <a:lnTo>
                      <a:pt x="181" y="3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6" y="4"/>
                    </a:lnTo>
                    <a:lnTo>
                      <a:pt x="187" y="5"/>
                    </a:lnTo>
                    <a:lnTo>
                      <a:pt x="187" y="6"/>
                    </a:lnTo>
                    <a:lnTo>
                      <a:pt x="219" y="6"/>
                    </a:lnTo>
                    <a:lnTo>
                      <a:pt x="219" y="5"/>
                    </a:lnTo>
                    <a:lnTo>
                      <a:pt x="220" y="4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6" y="4"/>
                    </a:lnTo>
                    <a:lnTo>
                      <a:pt x="227" y="5"/>
                    </a:lnTo>
                    <a:lnTo>
                      <a:pt x="228" y="6"/>
                    </a:lnTo>
                    <a:lnTo>
                      <a:pt x="232" y="6"/>
                    </a:lnTo>
                    <a:lnTo>
                      <a:pt x="233" y="5"/>
                    </a:lnTo>
                    <a:lnTo>
                      <a:pt x="233" y="4"/>
                    </a:lnTo>
                    <a:lnTo>
                      <a:pt x="235" y="3"/>
                    </a:lnTo>
                    <a:lnTo>
                      <a:pt x="237" y="3"/>
                    </a:lnTo>
                    <a:lnTo>
                      <a:pt x="238" y="3"/>
                    </a:lnTo>
                    <a:lnTo>
                      <a:pt x="240" y="4"/>
                    </a:lnTo>
                    <a:lnTo>
                      <a:pt x="241" y="5"/>
                    </a:lnTo>
                    <a:lnTo>
                      <a:pt x="241" y="6"/>
                    </a:lnTo>
                    <a:lnTo>
                      <a:pt x="275" y="6"/>
                    </a:lnTo>
                    <a:lnTo>
                      <a:pt x="275" y="5"/>
                    </a:lnTo>
                    <a:lnTo>
                      <a:pt x="276" y="4"/>
                    </a:lnTo>
                    <a:lnTo>
                      <a:pt x="278" y="3"/>
                    </a:lnTo>
                    <a:lnTo>
                      <a:pt x="279" y="3"/>
                    </a:lnTo>
                    <a:lnTo>
                      <a:pt x="281" y="3"/>
                    </a:lnTo>
                    <a:lnTo>
                      <a:pt x="283" y="4"/>
                    </a:lnTo>
                    <a:lnTo>
                      <a:pt x="284" y="5"/>
                    </a:lnTo>
                    <a:lnTo>
                      <a:pt x="284" y="6"/>
                    </a:lnTo>
                    <a:lnTo>
                      <a:pt x="285" y="5"/>
                    </a:lnTo>
                    <a:lnTo>
                      <a:pt x="286" y="4"/>
                    </a:lnTo>
                    <a:lnTo>
                      <a:pt x="287" y="3"/>
                    </a:lnTo>
                    <a:lnTo>
                      <a:pt x="289" y="3"/>
                    </a:lnTo>
                    <a:lnTo>
                      <a:pt x="291" y="3"/>
                    </a:lnTo>
                    <a:lnTo>
                      <a:pt x="292" y="4"/>
                    </a:lnTo>
                    <a:lnTo>
                      <a:pt x="293" y="5"/>
                    </a:lnTo>
                    <a:lnTo>
                      <a:pt x="293" y="6"/>
                    </a:lnTo>
                    <a:lnTo>
                      <a:pt x="295" y="6"/>
                    </a:lnTo>
                    <a:lnTo>
                      <a:pt x="296" y="4"/>
                    </a:lnTo>
                    <a:lnTo>
                      <a:pt x="297" y="3"/>
                    </a:lnTo>
                    <a:lnTo>
                      <a:pt x="298" y="1"/>
                    </a:lnTo>
                    <a:lnTo>
                      <a:pt x="300" y="0"/>
                    </a:lnTo>
                    <a:lnTo>
                      <a:pt x="303" y="0"/>
                    </a:lnTo>
                    <a:lnTo>
                      <a:pt x="305" y="0"/>
                    </a:lnTo>
                    <a:lnTo>
                      <a:pt x="307" y="0"/>
                    </a:lnTo>
                    <a:lnTo>
                      <a:pt x="310" y="1"/>
                    </a:lnTo>
                    <a:lnTo>
                      <a:pt x="311" y="3"/>
                    </a:lnTo>
                    <a:lnTo>
                      <a:pt x="312" y="4"/>
                    </a:lnTo>
                    <a:lnTo>
                      <a:pt x="313" y="6"/>
                    </a:lnTo>
                    <a:lnTo>
                      <a:pt x="317" y="6"/>
                    </a:lnTo>
                    <a:lnTo>
                      <a:pt x="317" y="4"/>
                    </a:lnTo>
                    <a:lnTo>
                      <a:pt x="318" y="3"/>
                    </a:lnTo>
                    <a:lnTo>
                      <a:pt x="320" y="1"/>
                    </a:lnTo>
                    <a:lnTo>
                      <a:pt x="322" y="0"/>
                    </a:lnTo>
                    <a:lnTo>
                      <a:pt x="324" y="0"/>
                    </a:lnTo>
                    <a:lnTo>
                      <a:pt x="326" y="0"/>
                    </a:lnTo>
                    <a:lnTo>
                      <a:pt x="328" y="0"/>
                    </a:lnTo>
                    <a:lnTo>
                      <a:pt x="331" y="1"/>
                    </a:lnTo>
                    <a:lnTo>
                      <a:pt x="332" y="3"/>
                    </a:lnTo>
                    <a:lnTo>
                      <a:pt x="333" y="4"/>
                    </a:lnTo>
                    <a:lnTo>
                      <a:pt x="333" y="6"/>
                    </a:lnTo>
                    <a:lnTo>
                      <a:pt x="361" y="6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3" name="Freeform 865"/>
              <p:cNvSpPr>
                <a:spLocks/>
              </p:cNvSpPr>
              <p:nvPr/>
            </p:nvSpPr>
            <p:spPr bwMode="auto">
              <a:xfrm>
                <a:off x="2268" y="2348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4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4" name="Freeform 866"/>
              <p:cNvSpPr>
                <a:spLocks/>
              </p:cNvSpPr>
              <p:nvPr/>
            </p:nvSpPr>
            <p:spPr bwMode="auto">
              <a:xfrm>
                <a:off x="1762" y="2374"/>
                <a:ext cx="519" cy="71"/>
              </a:xfrm>
              <a:custGeom>
                <a:avLst/>
                <a:gdLst>
                  <a:gd name="T0" fmla="*/ 480 w 519"/>
                  <a:gd name="T1" fmla="*/ 7 h 71"/>
                  <a:gd name="T2" fmla="*/ 479 w 519"/>
                  <a:gd name="T3" fmla="*/ 3 h 71"/>
                  <a:gd name="T4" fmla="*/ 476 w 519"/>
                  <a:gd name="T5" fmla="*/ 1 h 71"/>
                  <a:gd name="T6" fmla="*/ 471 w 519"/>
                  <a:gd name="T7" fmla="*/ 0 h 71"/>
                  <a:gd name="T8" fmla="*/ 467 w 519"/>
                  <a:gd name="T9" fmla="*/ 2 h 71"/>
                  <a:gd name="T10" fmla="*/ 464 w 519"/>
                  <a:gd name="T11" fmla="*/ 5 h 71"/>
                  <a:gd name="T12" fmla="*/ 460 w 519"/>
                  <a:gd name="T13" fmla="*/ 7 h 71"/>
                  <a:gd name="T14" fmla="*/ 458 w 519"/>
                  <a:gd name="T15" fmla="*/ 3 h 71"/>
                  <a:gd name="T16" fmla="*/ 454 w 519"/>
                  <a:gd name="T17" fmla="*/ 1 h 71"/>
                  <a:gd name="T18" fmla="*/ 450 w 519"/>
                  <a:gd name="T19" fmla="*/ 0 h 71"/>
                  <a:gd name="T20" fmla="*/ 445 w 519"/>
                  <a:gd name="T21" fmla="*/ 2 h 71"/>
                  <a:gd name="T22" fmla="*/ 443 w 519"/>
                  <a:gd name="T23" fmla="*/ 5 h 71"/>
                  <a:gd name="T24" fmla="*/ 440 w 519"/>
                  <a:gd name="T25" fmla="*/ 7 h 71"/>
                  <a:gd name="T26" fmla="*/ 439 w 519"/>
                  <a:gd name="T27" fmla="*/ 4 h 71"/>
                  <a:gd name="T28" fmla="*/ 436 w 519"/>
                  <a:gd name="T29" fmla="*/ 3 h 71"/>
                  <a:gd name="T30" fmla="*/ 433 w 519"/>
                  <a:gd name="T31" fmla="*/ 4 h 71"/>
                  <a:gd name="T32" fmla="*/ 431 w 519"/>
                  <a:gd name="T33" fmla="*/ 7 h 71"/>
                  <a:gd name="T34" fmla="*/ 431 w 519"/>
                  <a:gd name="T35" fmla="*/ 6 h 71"/>
                  <a:gd name="T36" fmla="*/ 428 w 519"/>
                  <a:gd name="T37" fmla="*/ 4 h 71"/>
                  <a:gd name="T38" fmla="*/ 425 w 519"/>
                  <a:gd name="T39" fmla="*/ 4 h 71"/>
                  <a:gd name="T40" fmla="*/ 422 w 519"/>
                  <a:gd name="T41" fmla="*/ 6 h 71"/>
                  <a:gd name="T42" fmla="*/ 388 w 519"/>
                  <a:gd name="T43" fmla="*/ 7 h 71"/>
                  <a:gd name="T44" fmla="*/ 387 w 519"/>
                  <a:gd name="T45" fmla="*/ 4 h 71"/>
                  <a:gd name="T46" fmla="*/ 384 w 519"/>
                  <a:gd name="T47" fmla="*/ 3 h 71"/>
                  <a:gd name="T48" fmla="*/ 380 w 519"/>
                  <a:gd name="T49" fmla="*/ 4 h 71"/>
                  <a:gd name="T50" fmla="*/ 379 w 519"/>
                  <a:gd name="T51" fmla="*/ 7 h 71"/>
                  <a:gd name="T52" fmla="*/ 374 w 519"/>
                  <a:gd name="T53" fmla="*/ 6 h 71"/>
                  <a:gd name="T54" fmla="*/ 372 w 519"/>
                  <a:gd name="T55" fmla="*/ 4 h 71"/>
                  <a:gd name="T56" fmla="*/ 368 w 519"/>
                  <a:gd name="T57" fmla="*/ 4 h 71"/>
                  <a:gd name="T58" fmla="*/ 366 w 519"/>
                  <a:gd name="T59" fmla="*/ 6 h 71"/>
                  <a:gd name="T60" fmla="*/ 334 w 519"/>
                  <a:gd name="T61" fmla="*/ 7 h 71"/>
                  <a:gd name="T62" fmla="*/ 333 w 519"/>
                  <a:gd name="T63" fmla="*/ 4 h 71"/>
                  <a:gd name="T64" fmla="*/ 330 w 519"/>
                  <a:gd name="T65" fmla="*/ 3 h 71"/>
                  <a:gd name="T66" fmla="*/ 326 w 519"/>
                  <a:gd name="T67" fmla="*/ 4 h 71"/>
                  <a:gd name="T68" fmla="*/ 325 w 519"/>
                  <a:gd name="T69" fmla="*/ 7 h 71"/>
                  <a:gd name="T70" fmla="*/ 246 w 519"/>
                  <a:gd name="T71" fmla="*/ 6 h 71"/>
                  <a:gd name="T72" fmla="*/ 243 w 519"/>
                  <a:gd name="T73" fmla="*/ 4 h 71"/>
                  <a:gd name="T74" fmla="*/ 240 w 519"/>
                  <a:gd name="T75" fmla="*/ 4 h 71"/>
                  <a:gd name="T76" fmla="*/ 237 w 519"/>
                  <a:gd name="T77" fmla="*/ 6 h 71"/>
                  <a:gd name="T78" fmla="*/ 213 w 519"/>
                  <a:gd name="T79" fmla="*/ 7 h 71"/>
                  <a:gd name="T80" fmla="*/ 199 w 519"/>
                  <a:gd name="T81" fmla="*/ 48 h 71"/>
                  <a:gd name="T82" fmla="*/ 198 w 519"/>
                  <a:gd name="T83" fmla="*/ 45 h 71"/>
                  <a:gd name="T84" fmla="*/ 195 w 519"/>
                  <a:gd name="T85" fmla="*/ 44 h 71"/>
                  <a:gd name="T86" fmla="*/ 191 w 519"/>
                  <a:gd name="T87" fmla="*/ 45 h 71"/>
                  <a:gd name="T88" fmla="*/ 190 w 519"/>
                  <a:gd name="T89" fmla="*/ 48 h 71"/>
                  <a:gd name="T90" fmla="*/ 137 w 519"/>
                  <a:gd name="T91" fmla="*/ 46 h 71"/>
                  <a:gd name="T92" fmla="*/ 135 w 519"/>
                  <a:gd name="T93" fmla="*/ 44 h 71"/>
                  <a:gd name="T94" fmla="*/ 131 w 519"/>
                  <a:gd name="T95" fmla="*/ 42 h 71"/>
                  <a:gd name="T96" fmla="*/ 126 w 519"/>
                  <a:gd name="T97" fmla="*/ 43 h 71"/>
                  <a:gd name="T98" fmla="*/ 123 w 519"/>
                  <a:gd name="T99" fmla="*/ 45 h 71"/>
                  <a:gd name="T100" fmla="*/ 122 w 519"/>
                  <a:gd name="T101" fmla="*/ 48 h 71"/>
                  <a:gd name="T102" fmla="*/ 46 w 519"/>
                  <a:gd name="T103" fmla="*/ 47 h 71"/>
                  <a:gd name="T104" fmla="*/ 44 w 519"/>
                  <a:gd name="T105" fmla="*/ 45 h 71"/>
                  <a:gd name="T106" fmla="*/ 41 w 519"/>
                  <a:gd name="T107" fmla="*/ 45 h 71"/>
                  <a:gd name="T108" fmla="*/ 38 w 519"/>
                  <a:gd name="T109" fmla="*/ 47 h 71"/>
                  <a:gd name="T110" fmla="*/ 0 w 519"/>
                  <a:gd name="T111" fmla="*/ 48 h 7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19"/>
                  <a:gd name="T169" fmla="*/ 0 h 71"/>
                  <a:gd name="T170" fmla="*/ 519 w 519"/>
                  <a:gd name="T171" fmla="*/ 71 h 7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19" h="71">
                    <a:moveTo>
                      <a:pt x="519" y="7"/>
                    </a:moveTo>
                    <a:lnTo>
                      <a:pt x="480" y="7"/>
                    </a:lnTo>
                    <a:lnTo>
                      <a:pt x="480" y="5"/>
                    </a:lnTo>
                    <a:lnTo>
                      <a:pt x="479" y="3"/>
                    </a:lnTo>
                    <a:lnTo>
                      <a:pt x="478" y="2"/>
                    </a:lnTo>
                    <a:lnTo>
                      <a:pt x="476" y="1"/>
                    </a:lnTo>
                    <a:lnTo>
                      <a:pt x="473" y="0"/>
                    </a:lnTo>
                    <a:lnTo>
                      <a:pt x="471" y="0"/>
                    </a:lnTo>
                    <a:lnTo>
                      <a:pt x="469" y="1"/>
                    </a:lnTo>
                    <a:lnTo>
                      <a:pt x="467" y="2"/>
                    </a:lnTo>
                    <a:lnTo>
                      <a:pt x="465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0" y="7"/>
                    </a:lnTo>
                    <a:lnTo>
                      <a:pt x="459" y="5"/>
                    </a:lnTo>
                    <a:lnTo>
                      <a:pt x="458" y="3"/>
                    </a:lnTo>
                    <a:lnTo>
                      <a:pt x="457" y="2"/>
                    </a:lnTo>
                    <a:lnTo>
                      <a:pt x="454" y="1"/>
                    </a:lnTo>
                    <a:lnTo>
                      <a:pt x="452" y="0"/>
                    </a:lnTo>
                    <a:lnTo>
                      <a:pt x="450" y="0"/>
                    </a:lnTo>
                    <a:lnTo>
                      <a:pt x="447" y="1"/>
                    </a:lnTo>
                    <a:lnTo>
                      <a:pt x="445" y="2"/>
                    </a:lnTo>
                    <a:lnTo>
                      <a:pt x="444" y="3"/>
                    </a:lnTo>
                    <a:lnTo>
                      <a:pt x="443" y="5"/>
                    </a:lnTo>
                    <a:lnTo>
                      <a:pt x="442" y="7"/>
                    </a:lnTo>
                    <a:lnTo>
                      <a:pt x="440" y="7"/>
                    </a:lnTo>
                    <a:lnTo>
                      <a:pt x="440" y="6"/>
                    </a:lnTo>
                    <a:lnTo>
                      <a:pt x="439" y="4"/>
                    </a:lnTo>
                    <a:lnTo>
                      <a:pt x="438" y="4"/>
                    </a:lnTo>
                    <a:lnTo>
                      <a:pt x="436" y="3"/>
                    </a:lnTo>
                    <a:lnTo>
                      <a:pt x="434" y="4"/>
                    </a:lnTo>
                    <a:lnTo>
                      <a:pt x="433" y="4"/>
                    </a:lnTo>
                    <a:lnTo>
                      <a:pt x="432" y="6"/>
                    </a:lnTo>
                    <a:lnTo>
                      <a:pt x="431" y="7"/>
                    </a:lnTo>
                    <a:lnTo>
                      <a:pt x="431" y="6"/>
                    </a:lnTo>
                    <a:lnTo>
                      <a:pt x="430" y="4"/>
                    </a:lnTo>
                    <a:lnTo>
                      <a:pt x="428" y="4"/>
                    </a:lnTo>
                    <a:lnTo>
                      <a:pt x="426" y="3"/>
                    </a:lnTo>
                    <a:lnTo>
                      <a:pt x="425" y="4"/>
                    </a:lnTo>
                    <a:lnTo>
                      <a:pt x="423" y="4"/>
                    </a:lnTo>
                    <a:lnTo>
                      <a:pt x="422" y="6"/>
                    </a:lnTo>
                    <a:lnTo>
                      <a:pt x="422" y="7"/>
                    </a:lnTo>
                    <a:lnTo>
                      <a:pt x="388" y="7"/>
                    </a:lnTo>
                    <a:lnTo>
                      <a:pt x="388" y="6"/>
                    </a:lnTo>
                    <a:lnTo>
                      <a:pt x="387" y="4"/>
                    </a:lnTo>
                    <a:lnTo>
                      <a:pt x="385" y="4"/>
                    </a:lnTo>
                    <a:lnTo>
                      <a:pt x="384" y="3"/>
                    </a:lnTo>
                    <a:lnTo>
                      <a:pt x="382" y="4"/>
                    </a:lnTo>
                    <a:lnTo>
                      <a:pt x="380" y="4"/>
                    </a:lnTo>
                    <a:lnTo>
                      <a:pt x="380" y="6"/>
                    </a:lnTo>
                    <a:lnTo>
                      <a:pt x="379" y="7"/>
                    </a:lnTo>
                    <a:lnTo>
                      <a:pt x="375" y="7"/>
                    </a:lnTo>
                    <a:lnTo>
                      <a:pt x="374" y="6"/>
                    </a:lnTo>
                    <a:lnTo>
                      <a:pt x="373" y="4"/>
                    </a:lnTo>
                    <a:lnTo>
                      <a:pt x="372" y="4"/>
                    </a:lnTo>
                    <a:lnTo>
                      <a:pt x="370" y="3"/>
                    </a:lnTo>
                    <a:lnTo>
                      <a:pt x="368" y="4"/>
                    </a:lnTo>
                    <a:lnTo>
                      <a:pt x="367" y="4"/>
                    </a:lnTo>
                    <a:lnTo>
                      <a:pt x="366" y="6"/>
                    </a:lnTo>
                    <a:lnTo>
                      <a:pt x="366" y="7"/>
                    </a:lnTo>
                    <a:lnTo>
                      <a:pt x="334" y="7"/>
                    </a:lnTo>
                    <a:lnTo>
                      <a:pt x="334" y="6"/>
                    </a:lnTo>
                    <a:lnTo>
                      <a:pt x="333" y="4"/>
                    </a:lnTo>
                    <a:lnTo>
                      <a:pt x="331" y="4"/>
                    </a:lnTo>
                    <a:lnTo>
                      <a:pt x="330" y="3"/>
                    </a:lnTo>
                    <a:lnTo>
                      <a:pt x="328" y="4"/>
                    </a:lnTo>
                    <a:lnTo>
                      <a:pt x="326" y="4"/>
                    </a:lnTo>
                    <a:lnTo>
                      <a:pt x="325" y="6"/>
                    </a:lnTo>
                    <a:lnTo>
                      <a:pt x="325" y="7"/>
                    </a:lnTo>
                    <a:lnTo>
                      <a:pt x="246" y="7"/>
                    </a:lnTo>
                    <a:lnTo>
                      <a:pt x="246" y="6"/>
                    </a:lnTo>
                    <a:lnTo>
                      <a:pt x="245" y="4"/>
                    </a:lnTo>
                    <a:lnTo>
                      <a:pt x="243" y="4"/>
                    </a:lnTo>
                    <a:lnTo>
                      <a:pt x="242" y="3"/>
                    </a:lnTo>
                    <a:lnTo>
                      <a:pt x="240" y="4"/>
                    </a:lnTo>
                    <a:lnTo>
                      <a:pt x="238" y="4"/>
                    </a:lnTo>
                    <a:lnTo>
                      <a:pt x="237" y="6"/>
                    </a:lnTo>
                    <a:lnTo>
                      <a:pt x="237" y="7"/>
                    </a:lnTo>
                    <a:lnTo>
                      <a:pt x="213" y="7"/>
                    </a:lnTo>
                    <a:lnTo>
                      <a:pt x="213" y="48"/>
                    </a:lnTo>
                    <a:lnTo>
                      <a:pt x="199" y="48"/>
                    </a:lnTo>
                    <a:lnTo>
                      <a:pt x="199" y="47"/>
                    </a:lnTo>
                    <a:lnTo>
                      <a:pt x="198" y="45"/>
                    </a:lnTo>
                    <a:lnTo>
                      <a:pt x="196" y="45"/>
                    </a:lnTo>
                    <a:lnTo>
                      <a:pt x="195" y="44"/>
                    </a:lnTo>
                    <a:lnTo>
                      <a:pt x="193" y="45"/>
                    </a:lnTo>
                    <a:lnTo>
                      <a:pt x="191" y="45"/>
                    </a:lnTo>
                    <a:lnTo>
                      <a:pt x="190" y="47"/>
                    </a:lnTo>
                    <a:lnTo>
                      <a:pt x="190" y="48"/>
                    </a:lnTo>
                    <a:lnTo>
                      <a:pt x="137" y="48"/>
                    </a:lnTo>
                    <a:lnTo>
                      <a:pt x="137" y="46"/>
                    </a:lnTo>
                    <a:lnTo>
                      <a:pt x="136" y="45"/>
                    </a:lnTo>
                    <a:lnTo>
                      <a:pt x="135" y="44"/>
                    </a:lnTo>
                    <a:lnTo>
                      <a:pt x="133" y="43"/>
                    </a:lnTo>
                    <a:lnTo>
                      <a:pt x="131" y="42"/>
                    </a:lnTo>
                    <a:lnTo>
                      <a:pt x="128" y="42"/>
                    </a:lnTo>
                    <a:lnTo>
                      <a:pt x="126" y="43"/>
                    </a:lnTo>
                    <a:lnTo>
                      <a:pt x="124" y="44"/>
                    </a:lnTo>
                    <a:lnTo>
                      <a:pt x="123" y="45"/>
                    </a:lnTo>
                    <a:lnTo>
                      <a:pt x="122" y="46"/>
                    </a:lnTo>
                    <a:lnTo>
                      <a:pt x="122" y="48"/>
                    </a:lnTo>
                    <a:lnTo>
                      <a:pt x="47" y="48"/>
                    </a:lnTo>
                    <a:lnTo>
                      <a:pt x="46" y="47"/>
                    </a:lnTo>
                    <a:lnTo>
                      <a:pt x="46" y="45"/>
                    </a:lnTo>
                    <a:lnTo>
                      <a:pt x="44" y="45"/>
                    </a:lnTo>
                    <a:lnTo>
                      <a:pt x="42" y="44"/>
                    </a:lnTo>
                    <a:lnTo>
                      <a:pt x="41" y="45"/>
                    </a:lnTo>
                    <a:lnTo>
                      <a:pt x="39" y="45"/>
                    </a:lnTo>
                    <a:lnTo>
                      <a:pt x="38" y="47"/>
                    </a:lnTo>
                    <a:lnTo>
                      <a:pt x="38" y="48"/>
                    </a:lnTo>
                    <a:lnTo>
                      <a:pt x="0" y="48"/>
                    </a:lnTo>
                    <a:lnTo>
                      <a:pt x="0" y="7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5" name="Freeform 867"/>
              <p:cNvSpPr>
                <a:spLocks/>
              </p:cNvSpPr>
              <p:nvPr/>
            </p:nvSpPr>
            <p:spPr bwMode="auto">
              <a:xfrm>
                <a:off x="1756" y="2444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6" name="Freeform 868"/>
              <p:cNvSpPr>
                <a:spLocks/>
              </p:cNvSpPr>
              <p:nvPr/>
            </p:nvSpPr>
            <p:spPr bwMode="auto">
              <a:xfrm>
                <a:off x="2657" y="1056"/>
                <a:ext cx="689" cy="1230"/>
              </a:xfrm>
              <a:custGeom>
                <a:avLst/>
                <a:gdLst>
                  <a:gd name="T0" fmla="*/ 665 w 689"/>
                  <a:gd name="T1" fmla="*/ 2 h 1230"/>
                  <a:gd name="T2" fmla="*/ 669 w 689"/>
                  <a:gd name="T3" fmla="*/ 0 h 1230"/>
                  <a:gd name="T4" fmla="*/ 673 w 689"/>
                  <a:gd name="T5" fmla="*/ 2 h 1230"/>
                  <a:gd name="T6" fmla="*/ 689 w 689"/>
                  <a:gd name="T7" fmla="*/ 202 h 1230"/>
                  <a:gd name="T8" fmla="*/ 648 w 689"/>
                  <a:gd name="T9" fmla="*/ 199 h 1230"/>
                  <a:gd name="T10" fmla="*/ 643 w 689"/>
                  <a:gd name="T11" fmla="*/ 198 h 1230"/>
                  <a:gd name="T12" fmla="*/ 640 w 689"/>
                  <a:gd name="T13" fmla="*/ 202 h 1230"/>
                  <a:gd name="T14" fmla="*/ 626 w 689"/>
                  <a:gd name="T15" fmla="*/ 199 h 1230"/>
                  <a:gd name="T16" fmla="*/ 621 w 689"/>
                  <a:gd name="T17" fmla="*/ 198 h 1230"/>
                  <a:gd name="T18" fmla="*/ 618 w 689"/>
                  <a:gd name="T19" fmla="*/ 202 h 1230"/>
                  <a:gd name="T20" fmla="*/ 548 w 689"/>
                  <a:gd name="T21" fmla="*/ 199 h 1230"/>
                  <a:gd name="T22" fmla="*/ 543 w 689"/>
                  <a:gd name="T23" fmla="*/ 198 h 1230"/>
                  <a:gd name="T24" fmla="*/ 540 w 689"/>
                  <a:gd name="T25" fmla="*/ 202 h 1230"/>
                  <a:gd name="T26" fmla="*/ 478 w 689"/>
                  <a:gd name="T27" fmla="*/ 199 h 1230"/>
                  <a:gd name="T28" fmla="*/ 474 w 689"/>
                  <a:gd name="T29" fmla="*/ 198 h 1230"/>
                  <a:gd name="T30" fmla="*/ 471 w 689"/>
                  <a:gd name="T31" fmla="*/ 202 h 1230"/>
                  <a:gd name="T32" fmla="*/ 444 w 689"/>
                  <a:gd name="T33" fmla="*/ 199 h 1230"/>
                  <a:gd name="T34" fmla="*/ 439 w 689"/>
                  <a:gd name="T35" fmla="*/ 198 h 1230"/>
                  <a:gd name="T36" fmla="*/ 436 w 689"/>
                  <a:gd name="T37" fmla="*/ 202 h 1230"/>
                  <a:gd name="T38" fmla="*/ 409 w 689"/>
                  <a:gd name="T39" fmla="*/ 199 h 1230"/>
                  <a:gd name="T40" fmla="*/ 404 w 689"/>
                  <a:gd name="T41" fmla="*/ 198 h 1230"/>
                  <a:gd name="T42" fmla="*/ 401 w 689"/>
                  <a:gd name="T43" fmla="*/ 202 h 1230"/>
                  <a:gd name="T44" fmla="*/ 374 w 689"/>
                  <a:gd name="T45" fmla="*/ 199 h 1230"/>
                  <a:gd name="T46" fmla="*/ 369 w 689"/>
                  <a:gd name="T47" fmla="*/ 198 h 1230"/>
                  <a:gd name="T48" fmla="*/ 367 w 689"/>
                  <a:gd name="T49" fmla="*/ 202 h 1230"/>
                  <a:gd name="T50" fmla="*/ 270 w 689"/>
                  <a:gd name="T51" fmla="*/ 716 h 1230"/>
                  <a:gd name="T52" fmla="*/ 267 w 689"/>
                  <a:gd name="T53" fmla="*/ 713 h 1230"/>
                  <a:gd name="T54" fmla="*/ 262 w 689"/>
                  <a:gd name="T55" fmla="*/ 714 h 1230"/>
                  <a:gd name="T56" fmla="*/ 256 w 689"/>
                  <a:gd name="T57" fmla="*/ 716 h 1230"/>
                  <a:gd name="T58" fmla="*/ 254 w 689"/>
                  <a:gd name="T59" fmla="*/ 713 h 1230"/>
                  <a:gd name="T60" fmla="*/ 249 w 689"/>
                  <a:gd name="T61" fmla="*/ 714 h 1230"/>
                  <a:gd name="T62" fmla="*/ 226 w 689"/>
                  <a:gd name="T63" fmla="*/ 716 h 1230"/>
                  <a:gd name="T64" fmla="*/ 223 w 689"/>
                  <a:gd name="T65" fmla="*/ 713 h 1230"/>
                  <a:gd name="T66" fmla="*/ 218 w 689"/>
                  <a:gd name="T67" fmla="*/ 714 h 1230"/>
                  <a:gd name="T68" fmla="*/ 199 w 689"/>
                  <a:gd name="T69" fmla="*/ 716 h 1230"/>
                  <a:gd name="T70" fmla="*/ 196 w 689"/>
                  <a:gd name="T71" fmla="*/ 713 h 1230"/>
                  <a:gd name="T72" fmla="*/ 191 w 689"/>
                  <a:gd name="T73" fmla="*/ 714 h 1230"/>
                  <a:gd name="T74" fmla="*/ 133 w 689"/>
                  <a:gd name="T75" fmla="*/ 716 h 1230"/>
                  <a:gd name="T76" fmla="*/ 130 w 689"/>
                  <a:gd name="T77" fmla="*/ 711 h 1230"/>
                  <a:gd name="T78" fmla="*/ 123 w 689"/>
                  <a:gd name="T79" fmla="*/ 709 h 1230"/>
                  <a:gd name="T80" fmla="*/ 116 w 689"/>
                  <a:gd name="T81" fmla="*/ 712 h 1230"/>
                  <a:gd name="T82" fmla="*/ 108 w 689"/>
                  <a:gd name="T83" fmla="*/ 716 h 1230"/>
                  <a:gd name="T84" fmla="*/ 106 w 689"/>
                  <a:gd name="T85" fmla="*/ 713 h 1230"/>
                  <a:gd name="T86" fmla="*/ 101 w 689"/>
                  <a:gd name="T87" fmla="*/ 714 h 1230"/>
                  <a:gd name="T88" fmla="*/ 88 w 689"/>
                  <a:gd name="T89" fmla="*/ 716 h 1230"/>
                  <a:gd name="T90" fmla="*/ 71 w 689"/>
                  <a:gd name="T91" fmla="*/ 1228 h 1230"/>
                  <a:gd name="T92" fmla="*/ 67 w 689"/>
                  <a:gd name="T93" fmla="*/ 1226 h 1230"/>
                  <a:gd name="T94" fmla="*/ 63 w 689"/>
                  <a:gd name="T95" fmla="*/ 1228 h 1230"/>
                  <a:gd name="T96" fmla="*/ 60 w 689"/>
                  <a:gd name="T97" fmla="*/ 1228 h 1230"/>
                  <a:gd name="T98" fmla="*/ 56 w 689"/>
                  <a:gd name="T99" fmla="*/ 1226 h 1230"/>
                  <a:gd name="T100" fmla="*/ 52 w 689"/>
                  <a:gd name="T101" fmla="*/ 1228 h 1230"/>
                  <a:gd name="T102" fmla="*/ 38 w 689"/>
                  <a:gd name="T103" fmla="*/ 1228 h 1230"/>
                  <a:gd name="T104" fmla="*/ 34 w 689"/>
                  <a:gd name="T105" fmla="*/ 1226 h 1230"/>
                  <a:gd name="T106" fmla="*/ 29 w 689"/>
                  <a:gd name="T107" fmla="*/ 1228 h 1230"/>
                  <a:gd name="T108" fmla="*/ 20 w 689"/>
                  <a:gd name="T109" fmla="*/ 1228 h 1230"/>
                  <a:gd name="T110" fmla="*/ 16 w 689"/>
                  <a:gd name="T111" fmla="*/ 1226 h 1230"/>
                  <a:gd name="T112" fmla="*/ 11 w 689"/>
                  <a:gd name="T113" fmla="*/ 1228 h 123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689"/>
                  <a:gd name="T172" fmla="*/ 0 h 1230"/>
                  <a:gd name="T173" fmla="*/ 689 w 689"/>
                  <a:gd name="T174" fmla="*/ 1230 h 123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689" h="1230">
                    <a:moveTo>
                      <a:pt x="654" y="3"/>
                    </a:moveTo>
                    <a:lnTo>
                      <a:pt x="664" y="3"/>
                    </a:lnTo>
                    <a:lnTo>
                      <a:pt x="665" y="2"/>
                    </a:lnTo>
                    <a:lnTo>
                      <a:pt x="666" y="1"/>
                    </a:lnTo>
                    <a:lnTo>
                      <a:pt x="667" y="0"/>
                    </a:lnTo>
                    <a:lnTo>
                      <a:pt x="669" y="0"/>
                    </a:lnTo>
                    <a:lnTo>
                      <a:pt x="671" y="0"/>
                    </a:lnTo>
                    <a:lnTo>
                      <a:pt x="672" y="1"/>
                    </a:lnTo>
                    <a:lnTo>
                      <a:pt x="673" y="2"/>
                    </a:lnTo>
                    <a:lnTo>
                      <a:pt x="673" y="3"/>
                    </a:lnTo>
                    <a:lnTo>
                      <a:pt x="689" y="3"/>
                    </a:lnTo>
                    <a:lnTo>
                      <a:pt x="689" y="202"/>
                    </a:lnTo>
                    <a:lnTo>
                      <a:pt x="649" y="202"/>
                    </a:lnTo>
                    <a:lnTo>
                      <a:pt x="649" y="200"/>
                    </a:lnTo>
                    <a:lnTo>
                      <a:pt x="648" y="199"/>
                    </a:lnTo>
                    <a:lnTo>
                      <a:pt x="646" y="198"/>
                    </a:lnTo>
                    <a:lnTo>
                      <a:pt x="645" y="198"/>
                    </a:lnTo>
                    <a:lnTo>
                      <a:pt x="643" y="198"/>
                    </a:lnTo>
                    <a:lnTo>
                      <a:pt x="641" y="199"/>
                    </a:lnTo>
                    <a:lnTo>
                      <a:pt x="641" y="200"/>
                    </a:lnTo>
                    <a:lnTo>
                      <a:pt x="640" y="202"/>
                    </a:lnTo>
                    <a:lnTo>
                      <a:pt x="627" y="202"/>
                    </a:lnTo>
                    <a:lnTo>
                      <a:pt x="627" y="200"/>
                    </a:lnTo>
                    <a:lnTo>
                      <a:pt x="626" y="199"/>
                    </a:lnTo>
                    <a:lnTo>
                      <a:pt x="625" y="198"/>
                    </a:lnTo>
                    <a:lnTo>
                      <a:pt x="623" y="198"/>
                    </a:lnTo>
                    <a:lnTo>
                      <a:pt x="621" y="198"/>
                    </a:lnTo>
                    <a:lnTo>
                      <a:pt x="620" y="199"/>
                    </a:lnTo>
                    <a:lnTo>
                      <a:pt x="619" y="200"/>
                    </a:lnTo>
                    <a:lnTo>
                      <a:pt x="618" y="202"/>
                    </a:lnTo>
                    <a:lnTo>
                      <a:pt x="549" y="202"/>
                    </a:lnTo>
                    <a:lnTo>
                      <a:pt x="549" y="200"/>
                    </a:lnTo>
                    <a:lnTo>
                      <a:pt x="548" y="199"/>
                    </a:lnTo>
                    <a:lnTo>
                      <a:pt x="547" y="198"/>
                    </a:lnTo>
                    <a:lnTo>
                      <a:pt x="545" y="198"/>
                    </a:lnTo>
                    <a:lnTo>
                      <a:pt x="543" y="198"/>
                    </a:lnTo>
                    <a:lnTo>
                      <a:pt x="542" y="199"/>
                    </a:lnTo>
                    <a:lnTo>
                      <a:pt x="541" y="200"/>
                    </a:lnTo>
                    <a:lnTo>
                      <a:pt x="540" y="202"/>
                    </a:lnTo>
                    <a:lnTo>
                      <a:pt x="480" y="202"/>
                    </a:lnTo>
                    <a:lnTo>
                      <a:pt x="479" y="200"/>
                    </a:lnTo>
                    <a:lnTo>
                      <a:pt x="478" y="199"/>
                    </a:lnTo>
                    <a:lnTo>
                      <a:pt x="477" y="198"/>
                    </a:lnTo>
                    <a:lnTo>
                      <a:pt x="475" y="198"/>
                    </a:lnTo>
                    <a:lnTo>
                      <a:pt x="474" y="198"/>
                    </a:lnTo>
                    <a:lnTo>
                      <a:pt x="472" y="199"/>
                    </a:lnTo>
                    <a:lnTo>
                      <a:pt x="471" y="200"/>
                    </a:lnTo>
                    <a:lnTo>
                      <a:pt x="471" y="202"/>
                    </a:lnTo>
                    <a:lnTo>
                      <a:pt x="445" y="202"/>
                    </a:lnTo>
                    <a:lnTo>
                      <a:pt x="445" y="200"/>
                    </a:lnTo>
                    <a:lnTo>
                      <a:pt x="444" y="199"/>
                    </a:lnTo>
                    <a:lnTo>
                      <a:pt x="442" y="198"/>
                    </a:lnTo>
                    <a:lnTo>
                      <a:pt x="441" y="198"/>
                    </a:lnTo>
                    <a:lnTo>
                      <a:pt x="439" y="198"/>
                    </a:lnTo>
                    <a:lnTo>
                      <a:pt x="437" y="199"/>
                    </a:lnTo>
                    <a:lnTo>
                      <a:pt x="436" y="200"/>
                    </a:lnTo>
                    <a:lnTo>
                      <a:pt x="436" y="202"/>
                    </a:lnTo>
                    <a:lnTo>
                      <a:pt x="410" y="202"/>
                    </a:lnTo>
                    <a:lnTo>
                      <a:pt x="410" y="200"/>
                    </a:lnTo>
                    <a:lnTo>
                      <a:pt x="409" y="199"/>
                    </a:lnTo>
                    <a:lnTo>
                      <a:pt x="407" y="198"/>
                    </a:lnTo>
                    <a:lnTo>
                      <a:pt x="406" y="198"/>
                    </a:lnTo>
                    <a:lnTo>
                      <a:pt x="404" y="198"/>
                    </a:lnTo>
                    <a:lnTo>
                      <a:pt x="403" y="199"/>
                    </a:lnTo>
                    <a:lnTo>
                      <a:pt x="402" y="200"/>
                    </a:lnTo>
                    <a:lnTo>
                      <a:pt x="401" y="202"/>
                    </a:lnTo>
                    <a:lnTo>
                      <a:pt x="376" y="202"/>
                    </a:lnTo>
                    <a:lnTo>
                      <a:pt x="375" y="200"/>
                    </a:lnTo>
                    <a:lnTo>
                      <a:pt x="374" y="199"/>
                    </a:lnTo>
                    <a:lnTo>
                      <a:pt x="373" y="198"/>
                    </a:lnTo>
                    <a:lnTo>
                      <a:pt x="371" y="198"/>
                    </a:lnTo>
                    <a:lnTo>
                      <a:pt x="369" y="198"/>
                    </a:lnTo>
                    <a:lnTo>
                      <a:pt x="368" y="199"/>
                    </a:lnTo>
                    <a:lnTo>
                      <a:pt x="367" y="200"/>
                    </a:lnTo>
                    <a:lnTo>
                      <a:pt x="367" y="202"/>
                    </a:lnTo>
                    <a:lnTo>
                      <a:pt x="329" y="202"/>
                    </a:lnTo>
                    <a:lnTo>
                      <a:pt x="329" y="716"/>
                    </a:lnTo>
                    <a:lnTo>
                      <a:pt x="270" y="716"/>
                    </a:lnTo>
                    <a:lnTo>
                      <a:pt x="269" y="715"/>
                    </a:lnTo>
                    <a:lnTo>
                      <a:pt x="269" y="714"/>
                    </a:lnTo>
                    <a:lnTo>
                      <a:pt x="267" y="713"/>
                    </a:lnTo>
                    <a:lnTo>
                      <a:pt x="265" y="713"/>
                    </a:lnTo>
                    <a:lnTo>
                      <a:pt x="264" y="713"/>
                    </a:lnTo>
                    <a:lnTo>
                      <a:pt x="262" y="714"/>
                    </a:lnTo>
                    <a:lnTo>
                      <a:pt x="261" y="715"/>
                    </a:lnTo>
                    <a:lnTo>
                      <a:pt x="261" y="716"/>
                    </a:lnTo>
                    <a:lnTo>
                      <a:pt x="256" y="716"/>
                    </a:lnTo>
                    <a:lnTo>
                      <a:pt x="256" y="715"/>
                    </a:lnTo>
                    <a:lnTo>
                      <a:pt x="255" y="714"/>
                    </a:lnTo>
                    <a:lnTo>
                      <a:pt x="254" y="713"/>
                    </a:lnTo>
                    <a:lnTo>
                      <a:pt x="252" y="713"/>
                    </a:lnTo>
                    <a:lnTo>
                      <a:pt x="250" y="713"/>
                    </a:lnTo>
                    <a:lnTo>
                      <a:pt x="249" y="714"/>
                    </a:lnTo>
                    <a:lnTo>
                      <a:pt x="248" y="715"/>
                    </a:lnTo>
                    <a:lnTo>
                      <a:pt x="247" y="716"/>
                    </a:lnTo>
                    <a:lnTo>
                      <a:pt x="226" y="716"/>
                    </a:lnTo>
                    <a:lnTo>
                      <a:pt x="226" y="715"/>
                    </a:lnTo>
                    <a:lnTo>
                      <a:pt x="225" y="714"/>
                    </a:lnTo>
                    <a:lnTo>
                      <a:pt x="223" y="713"/>
                    </a:lnTo>
                    <a:lnTo>
                      <a:pt x="222" y="713"/>
                    </a:lnTo>
                    <a:lnTo>
                      <a:pt x="220" y="713"/>
                    </a:lnTo>
                    <a:lnTo>
                      <a:pt x="218" y="714"/>
                    </a:lnTo>
                    <a:lnTo>
                      <a:pt x="217" y="715"/>
                    </a:lnTo>
                    <a:lnTo>
                      <a:pt x="217" y="716"/>
                    </a:lnTo>
                    <a:lnTo>
                      <a:pt x="199" y="716"/>
                    </a:lnTo>
                    <a:lnTo>
                      <a:pt x="199" y="715"/>
                    </a:lnTo>
                    <a:lnTo>
                      <a:pt x="198" y="714"/>
                    </a:lnTo>
                    <a:lnTo>
                      <a:pt x="196" y="713"/>
                    </a:lnTo>
                    <a:lnTo>
                      <a:pt x="195" y="713"/>
                    </a:lnTo>
                    <a:lnTo>
                      <a:pt x="193" y="713"/>
                    </a:lnTo>
                    <a:lnTo>
                      <a:pt x="191" y="714"/>
                    </a:lnTo>
                    <a:lnTo>
                      <a:pt x="190" y="715"/>
                    </a:lnTo>
                    <a:lnTo>
                      <a:pt x="190" y="716"/>
                    </a:lnTo>
                    <a:lnTo>
                      <a:pt x="133" y="716"/>
                    </a:lnTo>
                    <a:lnTo>
                      <a:pt x="132" y="714"/>
                    </a:lnTo>
                    <a:lnTo>
                      <a:pt x="131" y="712"/>
                    </a:lnTo>
                    <a:lnTo>
                      <a:pt x="130" y="711"/>
                    </a:lnTo>
                    <a:lnTo>
                      <a:pt x="127" y="710"/>
                    </a:lnTo>
                    <a:lnTo>
                      <a:pt x="125" y="709"/>
                    </a:lnTo>
                    <a:lnTo>
                      <a:pt x="123" y="709"/>
                    </a:lnTo>
                    <a:lnTo>
                      <a:pt x="120" y="710"/>
                    </a:lnTo>
                    <a:lnTo>
                      <a:pt x="118" y="711"/>
                    </a:lnTo>
                    <a:lnTo>
                      <a:pt x="116" y="712"/>
                    </a:lnTo>
                    <a:lnTo>
                      <a:pt x="115" y="714"/>
                    </a:lnTo>
                    <a:lnTo>
                      <a:pt x="115" y="716"/>
                    </a:lnTo>
                    <a:lnTo>
                      <a:pt x="108" y="716"/>
                    </a:lnTo>
                    <a:lnTo>
                      <a:pt x="108" y="715"/>
                    </a:lnTo>
                    <a:lnTo>
                      <a:pt x="107" y="714"/>
                    </a:lnTo>
                    <a:lnTo>
                      <a:pt x="106" y="713"/>
                    </a:lnTo>
                    <a:lnTo>
                      <a:pt x="104" y="713"/>
                    </a:lnTo>
                    <a:lnTo>
                      <a:pt x="102" y="713"/>
                    </a:lnTo>
                    <a:lnTo>
                      <a:pt x="101" y="714"/>
                    </a:lnTo>
                    <a:lnTo>
                      <a:pt x="100" y="715"/>
                    </a:lnTo>
                    <a:lnTo>
                      <a:pt x="99" y="716"/>
                    </a:lnTo>
                    <a:lnTo>
                      <a:pt x="88" y="716"/>
                    </a:lnTo>
                    <a:lnTo>
                      <a:pt x="88" y="1230"/>
                    </a:lnTo>
                    <a:lnTo>
                      <a:pt x="71" y="1230"/>
                    </a:lnTo>
                    <a:lnTo>
                      <a:pt x="71" y="1228"/>
                    </a:lnTo>
                    <a:lnTo>
                      <a:pt x="70" y="1227"/>
                    </a:lnTo>
                    <a:lnTo>
                      <a:pt x="69" y="1226"/>
                    </a:lnTo>
                    <a:lnTo>
                      <a:pt x="67" y="1226"/>
                    </a:lnTo>
                    <a:lnTo>
                      <a:pt x="65" y="1226"/>
                    </a:lnTo>
                    <a:lnTo>
                      <a:pt x="64" y="1227"/>
                    </a:lnTo>
                    <a:lnTo>
                      <a:pt x="63" y="1228"/>
                    </a:lnTo>
                    <a:lnTo>
                      <a:pt x="63" y="1230"/>
                    </a:lnTo>
                    <a:lnTo>
                      <a:pt x="61" y="1230"/>
                    </a:lnTo>
                    <a:lnTo>
                      <a:pt x="60" y="1228"/>
                    </a:lnTo>
                    <a:lnTo>
                      <a:pt x="59" y="1227"/>
                    </a:lnTo>
                    <a:lnTo>
                      <a:pt x="58" y="1226"/>
                    </a:lnTo>
                    <a:lnTo>
                      <a:pt x="56" y="1226"/>
                    </a:lnTo>
                    <a:lnTo>
                      <a:pt x="54" y="1226"/>
                    </a:lnTo>
                    <a:lnTo>
                      <a:pt x="53" y="1227"/>
                    </a:lnTo>
                    <a:lnTo>
                      <a:pt x="52" y="1228"/>
                    </a:lnTo>
                    <a:lnTo>
                      <a:pt x="52" y="1230"/>
                    </a:lnTo>
                    <a:lnTo>
                      <a:pt x="38" y="1230"/>
                    </a:lnTo>
                    <a:lnTo>
                      <a:pt x="38" y="1228"/>
                    </a:lnTo>
                    <a:lnTo>
                      <a:pt x="37" y="1227"/>
                    </a:lnTo>
                    <a:lnTo>
                      <a:pt x="35" y="1226"/>
                    </a:lnTo>
                    <a:lnTo>
                      <a:pt x="34" y="1226"/>
                    </a:lnTo>
                    <a:lnTo>
                      <a:pt x="32" y="1226"/>
                    </a:lnTo>
                    <a:lnTo>
                      <a:pt x="30" y="1227"/>
                    </a:lnTo>
                    <a:lnTo>
                      <a:pt x="29" y="1228"/>
                    </a:lnTo>
                    <a:lnTo>
                      <a:pt x="29" y="1230"/>
                    </a:lnTo>
                    <a:lnTo>
                      <a:pt x="20" y="1230"/>
                    </a:lnTo>
                    <a:lnTo>
                      <a:pt x="20" y="1228"/>
                    </a:lnTo>
                    <a:lnTo>
                      <a:pt x="19" y="1227"/>
                    </a:lnTo>
                    <a:lnTo>
                      <a:pt x="17" y="1226"/>
                    </a:lnTo>
                    <a:lnTo>
                      <a:pt x="16" y="1226"/>
                    </a:lnTo>
                    <a:lnTo>
                      <a:pt x="14" y="1226"/>
                    </a:lnTo>
                    <a:lnTo>
                      <a:pt x="12" y="1227"/>
                    </a:lnTo>
                    <a:lnTo>
                      <a:pt x="11" y="1228"/>
                    </a:lnTo>
                    <a:lnTo>
                      <a:pt x="11" y="1230"/>
                    </a:lnTo>
                    <a:lnTo>
                      <a:pt x="0" y="123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7" name="Freeform 869"/>
              <p:cNvSpPr>
                <a:spLocks/>
              </p:cNvSpPr>
              <p:nvPr/>
            </p:nvSpPr>
            <p:spPr bwMode="auto">
              <a:xfrm>
                <a:off x="3299" y="105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8" name="Freeform 870"/>
              <p:cNvSpPr>
                <a:spLocks/>
              </p:cNvSpPr>
              <p:nvPr/>
            </p:nvSpPr>
            <p:spPr bwMode="auto">
              <a:xfrm>
                <a:off x="2657" y="228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9" name="Freeform 871"/>
              <p:cNvSpPr>
                <a:spLocks/>
              </p:cNvSpPr>
              <p:nvPr/>
            </p:nvSpPr>
            <p:spPr bwMode="auto">
              <a:xfrm>
                <a:off x="2657" y="2317"/>
                <a:ext cx="1683" cy="86"/>
              </a:xfrm>
              <a:custGeom>
                <a:avLst/>
                <a:gdLst>
                  <a:gd name="T0" fmla="*/ 1652 w 1683"/>
                  <a:gd name="T1" fmla="*/ 78 h 86"/>
                  <a:gd name="T2" fmla="*/ 1607 w 1683"/>
                  <a:gd name="T3" fmla="*/ 81 h 86"/>
                  <a:gd name="T4" fmla="*/ 1600 w 1683"/>
                  <a:gd name="T5" fmla="*/ 79 h 86"/>
                  <a:gd name="T6" fmla="*/ 1564 w 1683"/>
                  <a:gd name="T7" fmla="*/ 78 h 86"/>
                  <a:gd name="T8" fmla="*/ 1540 w 1683"/>
                  <a:gd name="T9" fmla="*/ 81 h 86"/>
                  <a:gd name="T10" fmla="*/ 1531 w 1683"/>
                  <a:gd name="T11" fmla="*/ 77 h 86"/>
                  <a:gd name="T12" fmla="*/ 1524 w 1683"/>
                  <a:gd name="T13" fmla="*/ 80 h 86"/>
                  <a:gd name="T14" fmla="*/ 1515 w 1683"/>
                  <a:gd name="T15" fmla="*/ 80 h 86"/>
                  <a:gd name="T16" fmla="*/ 1487 w 1683"/>
                  <a:gd name="T17" fmla="*/ 78 h 86"/>
                  <a:gd name="T18" fmla="*/ 1475 w 1683"/>
                  <a:gd name="T19" fmla="*/ 80 h 86"/>
                  <a:gd name="T20" fmla="*/ 1467 w 1683"/>
                  <a:gd name="T21" fmla="*/ 80 h 86"/>
                  <a:gd name="T22" fmla="*/ 1400 w 1683"/>
                  <a:gd name="T23" fmla="*/ 78 h 86"/>
                  <a:gd name="T24" fmla="*/ 1269 w 1683"/>
                  <a:gd name="T25" fmla="*/ 80 h 86"/>
                  <a:gd name="T26" fmla="*/ 1261 w 1683"/>
                  <a:gd name="T27" fmla="*/ 80 h 86"/>
                  <a:gd name="T28" fmla="*/ 1226 w 1683"/>
                  <a:gd name="T29" fmla="*/ 78 h 86"/>
                  <a:gd name="T30" fmla="*/ 1212 w 1683"/>
                  <a:gd name="T31" fmla="*/ 80 h 86"/>
                  <a:gd name="T32" fmla="*/ 1204 w 1683"/>
                  <a:gd name="T33" fmla="*/ 80 h 86"/>
                  <a:gd name="T34" fmla="*/ 1195 w 1683"/>
                  <a:gd name="T35" fmla="*/ 78 h 86"/>
                  <a:gd name="T36" fmla="*/ 1174 w 1683"/>
                  <a:gd name="T37" fmla="*/ 80 h 86"/>
                  <a:gd name="T38" fmla="*/ 1165 w 1683"/>
                  <a:gd name="T39" fmla="*/ 80 h 86"/>
                  <a:gd name="T40" fmla="*/ 1155 w 1683"/>
                  <a:gd name="T41" fmla="*/ 78 h 86"/>
                  <a:gd name="T42" fmla="*/ 1133 w 1683"/>
                  <a:gd name="T43" fmla="*/ 7 h 86"/>
                  <a:gd name="T44" fmla="*/ 1101 w 1683"/>
                  <a:gd name="T45" fmla="*/ 3 h 86"/>
                  <a:gd name="T46" fmla="*/ 1086 w 1683"/>
                  <a:gd name="T47" fmla="*/ 4 h 86"/>
                  <a:gd name="T48" fmla="*/ 1078 w 1683"/>
                  <a:gd name="T49" fmla="*/ 7 h 86"/>
                  <a:gd name="T50" fmla="*/ 1034 w 1683"/>
                  <a:gd name="T51" fmla="*/ 3 h 86"/>
                  <a:gd name="T52" fmla="*/ 1023 w 1683"/>
                  <a:gd name="T53" fmla="*/ 4 h 86"/>
                  <a:gd name="T54" fmla="*/ 1016 w 1683"/>
                  <a:gd name="T55" fmla="*/ 7 h 86"/>
                  <a:gd name="T56" fmla="*/ 1005 w 1683"/>
                  <a:gd name="T57" fmla="*/ 3 h 86"/>
                  <a:gd name="T58" fmla="*/ 973 w 1683"/>
                  <a:gd name="T59" fmla="*/ 3 h 86"/>
                  <a:gd name="T60" fmla="*/ 960 w 1683"/>
                  <a:gd name="T61" fmla="*/ 2 h 86"/>
                  <a:gd name="T62" fmla="*/ 932 w 1683"/>
                  <a:gd name="T63" fmla="*/ 4 h 86"/>
                  <a:gd name="T64" fmla="*/ 925 w 1683"/>
                  <a:gd name="T65" fmla="*/ 7 h 86"/>
                  <a:gd name="T66" fmla="*/ 912 w 1683"/>
                  <a:gd name="T67" fmla="*/ 3 h 86"/>
                  <a:gd name="T68" fmla="*/ 888 w 1683"/>
                  <a:gd name="T69" fmla="*/ 4 h 86"/>
                  <a:gd name="T70" fmla="*/ 881 w 1683"/>
                  <a:gd name="T71" fmla="*/ 7 h 86"/>
                  <a:gd name="T72" fmla="*/ 632 w 1683"/>
                  <a:gd name="T73" fmla="*/ 3 h 86"/>
                  <a:gd name="T74" fmla="*/ 616 w 1683"/>
                  <a:gd name="T75" fmla="*/ 4 h 86"/>
                  <a:gd name="T76" fmla="*/ 608 w 1683"/>
                  <a:gd name="T77" fmla="*/ 7 h 86"/>
                  <a:gd name="T78" fmla="*/ 559 w 1683"/>
                  <a:gd name="T79" fmla="*/ 3 h 86"/>
                  <a:gd name="T80" fmla="*/ 552 w 1683"/>
                  <a:gd name="T81" fmla="*/ 4 h 86"/>
                  <a:gd name="T82" fmla="*/ 545 w 1683"/>
                  <a:gd name="T83" fmla="*/ 7 h 86"/>
                  <a:gd name="T84" fmla="*/ 487 w 1683"/>
                  <a:gd name="T85" fmla="*/ 3 h 86"/>
                  <a:gd name="T86" fmla="*/ 437 w 1683"/>
                  <a:gd name="T87" fmla="*/ 4 h 86"/>
                  <a:gd name="T88" fmla="*/ 430 w 1683"/>
                  <a:gd name="T89" fmla="*/ 7 h 86"/>
                  <a:gd name="T90" fmla="*/ 417 w 1683"/>
                  <a:gd name="T91" fmla="*/ 3 h 86"/>
                  <a:gd name="T92" fmla="*/ 410 w 1683"/>
                  <a:gd name="T93" fmla="*/ 4 h 86"/>
                  <a:gd name="T94" fmla="*/ 403 w 1683"/>
                  <a:gd name="T95" fmla="*/ 7 h 86"/>
                  <a:gd name="T96" fmla="*/ 393 w 1683"/>
                  <a:gd name="T97" fmla="*/ 3 h 86"/>
                  <a:gd name="T98" fmla="*/ 351 w 1683"/>
                  <a:gd name="T99" fmla="*/ 4 h 86"/>
                  <a:gd name="T100" fmla="*/ 343 w 1683"/>
                  <a:gd name="T101" fmla="*/ 7 h 86"/>
                  <a:gd name="T102" fmla="*/ 270 w 1683"/>
                  <a:gd name="T103" fmla="*/ 3 h 86"/>
                  <a:gd name="T104" fmla="*/ 123 w 1683"/>
                  <a:gd name="T105" fmla="*/ 4 h 86"/>
                  <a:gd name="T106" fmla="*/ 115 w 1683"/>
                  <a:gd name="T107" fmla="*/ 7 h 86"/>
                  <a:gd name="T108" fmla="*/ 102 w 1683"/>
                  <a:gd name="T109" fmla="*/ 3 h 86"/>
                  <a:gd name="T110" fmla="*/ 59 w 1683"/>
                  <a:gd name="T111" fmla="*/ 4 h 86"/>
                  <a:gd name="T112" fmla="*/ 52 w 1683"/>
                  <a:gd name="T113" fmla="*/ 7 h 86"/>
                  <a:gd name="T114" fmla="*/ 32 w 1683"/>
                  <a:gd name="T115" fmla="*/ 3 h 86"/>
                  <a:gd name="T116" fmla="*/ 19 w 1683"/>
                  <a:gd name="T117" fmla="*/ 4 h 86"/>
                  <a:gd name="T118" fmla="*/ 11 w 1683"/>
                  <a:gd name="T119" fmla="*/ 7 h 8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683"/>
                  <a:gd name="T181" fmla="*/ 0 h 86"/>
                  <a:gd name="T182" fmla="*/ 1683 w 1683"/>
                  <a:gd name="T183" fmla="*/ 86 h 8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683" h="86">
                    <a:moveTo>
                      <a:pt x="1683" y="86"/>
                    </a:moveTo>
                    <a:lnTo>
                      <a:pt x="1683" y="81"/>
                    </a:lnTo>
                    <a:lnTo>
                      <a:pt x="1655" y="81"/>
                    </a:lnTo>
                    <a:lnTo>
                      <a:pt x="1654" y="80"/>
                    </a:lnTo>
                    <a:lnTo>
                      <a:pt x="1653" y="79"/>
                    </a:lnTo>
                    <a:lnTo>
                      <a:pt x="1652" y="78"/>
                    </a:lnTo>
                    <a:lnTo>
                      <a:pt x="1650" y="78"/>
                    </a:lnTo>
                    <a:lnTo>
                      <a:pt x="1648" y="78"/>
                    </a:lnTo>
                    <a:lnTo>
                      <a:pt x="1647" y="79"/>
                    </a:lnTo>
                    <a:lnTo>
                      <a:pt x="1646" y="80"/>
                    </a:lnTo>
                    <a:lnTo>
                      <a:pt x="1646" y="81"/>
                    </a:lnTo>
                    <a:lnTo>
                      <a:pt x="1607" y="81"/>
                    </a:lnTo>
                    <a:lnTo>
                      <a:pt x="1607" y="80"/>
                    </a:lnTo>
                    <a:lnTo>
                      <a:pt x="1606" y="79"/>
                    </a:lnTo>
                    <a:lnTo>
                      <a:pt x="1605" y="78"/>
                    </a:lnTo>
                    <a:lnTo>
                      <a:pt x="1603" y="78"/>
                    </a:lnTo>
                    <a:lnTo>
                      <a:pt x="1601" y="78"/>
                    </a:lnTo>
                    <a:lnTo>
                      <a:pt x="1600" y="79"/>
                    </a:lnTo>
                    <a:lnTo>
                      <a:pt x="1599" y="80"/>
                    </a:lnTo>
                    <a:lnTo>
                      <a:pt x="1598" y="81"/>
                    </a:lnTo>
                    <a:lnTo>
                      <a:pt x="1567" y="81"/>
                    </a:lnTo>
                    <a:lnTo>
                      <a:pt x="1566" y="80"/>
                    </a:lnTo>
                    <a:lnTo>
                      <a:pt x="1565" y="79"/>
                    </a:lnTo>
                    <a:lnTo>
                      <a:pt x="1564" y="78"/>
                    </a:lnTo>
                    <a:lnTo>
                      <a:pt x="1562" y="78"/>
                    </a:lnTo>
                    <a:lnTo>
                      <a:pt x="1561" y="78"/>
                    </a:lnTo>
                    <a:lnTo>
                      <a:pt x="1559" y="79"/>
                    </a:lnTo>
                    <a:lnTo>
                      <a:pt x="1558" y="80"/>
                    </a:lnTo>
                    <a:lnTo>
                      <a:pt x="1558" y="81"/>
                    </a:lnTo>
                    <a:lnTo>
                      <a:pt x="1540" y="81"/>
                    </a:lnTo>
                    <a:lnTo>
                      <a:pt x="1539" y="80"/>
                    </a:lnTo>
                    <a:lnTo>
                      <a:pt x="1539" y="78"/>
                    </a:lnTo>
                    <a:lnTo>
                      <a:pt x="1537" y="77"/>
                    </a:lnTo>
                    <a:lnTo>
                      <a:pt x="1535" y="77"/>
                    </a:lnTo>
                    <a:lnTo>
                      <a:pt x="1533" y="76"/>
                    </a:lnTo>
                    <a:lnTo>
                      <a:pt x="1531" y="77"/>
                    </a:lnTo>
                    <a:lnTo>
                      <a:pt x="1529" y="77"/>
                    </a:lnTo>
                    <a:lnTo>
                      <a:pt x="1528" y="78"/>
                    </a:lnTo>
                    <a:lnTo>
                      <a:pt x="1527" y="80"/>
                    </a:lnTo>
                    <a:lnTo>
                      <a:pt x="1526" y="81"/>
                    </a:lnTo>
                    <a:lnTo>
                      <a:pt x="1524" y="81"/>
                    </a:lnTo>
                    <a:lnTo>
                      <a:pt x="1524" y="80"/>
                    </a:lnTo>
                    <a:lnTo>
                      <a:pt x="1523" y="79"/>
                    </a:lnTo>
                    <a:lnTo>
                      <a:pt x="1521" y="78"/>
                    </a:lnTo>
                    <a:lnTo>
                      <a:pt x="1520" y="78"/>
                    </a:lnTo>
                    <a:lnTo>
                      <a:pt x="1518" y="78"/>
                    </a:lnTo>
                    <a:lnTo>
                      <a:pt x="1516" y="79"/>
                    </a:lnTo>
                    <a:lnTo>
                      <a:pt x="1515" y="80"/>
                    </a:lnTo>
                    <a:lnTo>
                      <a:pt x="1515" y="81"/>
                    </a:lnTo>
                    <a:lnTo>
                      <a:pt x="1492" y="81"/>
                    </a:lnTo>
                    <a:lnTo>
                      <a:pt x="1492" y="80"/>
                    </a:lnTo>
                    <a:lnTo>
                      <a:pt x="1491" y="79"/>
                    </a:lnTo>
                    <a:lnTo>
                      <a:pt x="1489" y="78"/>
                    </a:lnTo>
                    <a:lnTo>
                      <a:pt x="1487" y="78"/>
                    </a:lnTo>
                    <a:lnTo>
                      <a:pt x="1486" y="78"/>
                    </a:lnTo>
                    <a:lnTo>
                      <a:pt x="1484" y="79"/>
                    </a:lnTo>
                    <a:lnTo>
                      <a:pt x="1483" y="80"/>
                    </a:lnTo>
                    <a:lnTo>
                      <a:pt x="1483" y="81"/>
                    </a:lnTo>
                    <a:lnTo>
                      <a:pt x="1476" y="81"/>
                    </a:lnTo>
                    <a:lnTo>
                      <a:pt x="1475" y="80"/>
                    </a:lnTo>
                    <a:lnTo>
                      <a:pt x="1474" y="79"/>
                    </a:lnTo>
                    <a:lnTo>
                      <a:pt x="1473" y="78"/>
                    </a:lnTo>
                    <a:lnTo>
                      <a:pt x="1471" y="78"/>
                    </a:lnTo>
                    <a:lnTo>
                      <a:pt x="1469" y="78"/>
                    </a:lnTo>
                    <a:lnTo>
                      <a:pt x="1468" y="79"/>
                    </a:lnTo>
                    <a:lnTo>
                      <a:pt x="1467" y="80"/>
                    </a:lnTo>
                    <a:lnTo>
                      <a:pt x="1467" y="81"/>
                    </a:lnTo>
                    <a:lnTo>
                      <a:pt x="1405" y="81"/>
                    </a:lnTo>
                    <a:lnTo>
                      <a:pt x="1404" y="80"/>
                    </a:lnTo>
                    <a:lnTo>
                      <a:pt x="1403" y="79"/>
                    </a:lnTo>
                    <a:lnTo>
                      <a:pt x="1402" y="78"/>
                    </a:lnTo>
                    <a:lnTo>
                      <a:pt x="1400" y="78"/>
                    </a:lnTo>
                    <a:lnTo>
                      <a:pt x="1398" y="78"/>
                    </a:lnTo>
                    <a:lnTo>
                      <a:pt x="1397" y="79"/>
                    </a:lnTo>
                    <a:lnTo>
                      <a:pt x="1396" y="80"/>
                    </a:lnTo>
                    <a:lnTo>
                      <a:pt x="1396" y="81"/>
                    </a:lnTo>
                    <a:lnTo>
                      <a:pt x="1270" y="81"/>
                    </a:lnTo>
                    <a:lnTo>
                      <a:pt x="1269" y="80"/>
                    </a:lnTo>
                    <a:lnTo>
                      <a:pt x="1268" y="79"/>
                    </a:lnTo>
                    <a:lnTo>
                      <a:pt x="1267" y="78"/>
                    </a:lnTo>
                    <a:lnTo>
                      <a:pt x="1265" y="78"/>
                    </a:lnTo>
                    <a:lnTo>
                      <a:pt x="1263" y="78"/>
                    </a:lnTo>
                    <a:lnTo>
                      <a:pt x="1262" y="79"/>
                    </a:lnTo>
                    <a:lnTo>
                      <a:pt x="1261" y="80"/>
                    </a:lnTo>
                    <a:lnTo>
                      <a:pt x="1260" y="81"/>
                    </a:lnTo>
                    <a:lnTo>
                      <a:pt x="1231" y="81"/>
                    </a:lnTo>
                    <a:lnTo>
                      <a:pt x="1230" y="80"/>
                    </a:lnTo>
                    <a:lnTo>
                      <a:pt x="1229" y="79"/>
                    </a:lnTo>
                    <a:lnTo>
                      <a:pt x="1228" y="78"/>
                    </a:lnTo>
                    <a:lnTo>
                      <a:pt x="1226" y="78"/>
                    </a:lnTo>
                    <a:lnTo>
                      <a:pt x="1224" y="78"/>
                    </a:lnTo>
                    <a:lnTo>
                      <a:pt x="1223" y="79"/>
                    </a:lnTo>
                    <a:lnTo>
                      <a:pt x="1222" y="80"/>
                    </a:lnTo>
                    <a:lnTo>
                      <a:pt x="1222" y="81"/>
                    </a:lnTo>
                    <a:lnTo>
                      <a:pt x="1212" y="81"/>
                    </a:lnTo>
                    <a:lnTo>
                      <a:pt x="1212" y="80"/>
                    </a:lnTo>
                    <a:lnTo>
                      <a:pt x="1211" y="79"/>
                    </a:lnTo>
                    <a:lnTo>
                      <a:pt x="1209" y="78"/>
                    </a:lnTo>
                    <a:lnTo>
                      <a:pt x="1208" y="78"/>
                    </a:lnTo>
                    <a:lnTo>
                      <a:pt x="1206" y="78"/>
                    </a:lnTo>
                    <a:lnTo>
                      <a:pt x="1204" y="79"/>
                    </a:lnTo>
                    <a:lnTo>
                      <a:pt x="1204" y="80"/>
                    </a:lnTo>
                    <a:lnTo>
                      <a:pt x="1203" y="81"/>
                    </a:lnTo>
                    <a:lnTo>
                      <a:pt x="1200" y="81"/>
                    </a:lnTo>
                    <a:lnTo>
                      <a:pt x="1199" y="80"/>
                    </a:lnTo>
                    <a:lnTo>
                      <a:pt x="1199" y="79"/>
                    </a:lnTo>
                    <a:lnTo>
                      <a:pt x="1197" y="78"/>
                    </a:lnTo>
                    <a:lnTo>
                      <a:pt x="1195" y="78"/>
                    </a:lnTo>
                    <a:lnTo>
                      <a:pt x="1194" y="78"/>
                    </a:lnTo>
                    <a:lnTo>
                      <a:pt x="1192" y="79"/>
                    </a:lnTo>
                    <a:lnTo>
                      <a:pt x="1191" y="80"/>
                    </a:lnTo>
                    <a:lnTo>
                      <a:pt x="1191" y="81"/>
                    </a:lnTo>
                    <a:lnTo>
                      <a:pt x="1174" y="81"/>
                    </a:lnTo>
                    <a:lnTo>
                      <a:pt x="1174" y="80"/>
                    </a:lnTo>
                    <a:lnTo>
                      <a:pt x="1173" y="79"/>
                    </a:lnTo>
                    <a:lnTo>
                      <a:pt x="1171" y="78"/>
                    </a:lnTo>
                    <a:lnTo>
                      <a:pt x="1170" y="78"/>
                    </a:lnTo>
                    <a:lnTo>
                      <a:pt x="1168" y="78"/>
                    </a:lnTo>
                    <a:lnTo>
                      <a:pt x="1166" y="79"/>
                    </a:lnTo>
                    <a:lnTo>
                      <a:pt x="1165" y="80"/>
                    </a:lnTo>
                    <a:lnTo>
                      <a:pt x="1165" y="81"/>
                    </a:lnTo>
                    <a:lnTo>
                      <a:pt x="1160" y="81"/>
                    </a:lnTo>
                    <a:lnTo>
                      <a:pt x="1159" y="80"/>
                    </a:lnTo>
                    <a:lnTo>
                      <a:pt x="1159" y="79"/>
                    </a:lnTo>
                    <a:lnTo>
                      <a:pt x="1157" y="78"/>
                    </a:lnTo>
                    <a:lnTo>
                      <a:pt x="1155" y="78"/>
                    </a:lnTo>
                    <a:lnTo>
                      <a:pt x="1154" y="78"/>
                    </a:lnTo>
                    <a:lnTo>
                      <a:pt x="1152" y="79"/>
                    </a:lnTo>
                    <a:lnTo>
                      <a:pt x="1151" y="80"/>
                    </a:lnTo>
                    <a:lnTo>
                      <a:pt x="1151" y="81"/>
                    </a:lnTo>
                    <a:lnTo>
                      <a:pt x="1133" y="81"/>
                    </a:lnTo>
                    <a:lnTo>
                      <a:pt x="1133" y="7"/>
                    </a:lnTo>
                    <a:lnTo>
                      <a:pt x="1107" y="7"/>
                    </a:lnTo>
                    <a:lnTo>
                      <a:pt x="1107" y="5"/>
                    </a:lnTo>
                    <a:lnTo>
                      <a:pt x="1106" y="4"/>
                    </a:lnTo>
                    <a:lnTo>
                      <a:pt x="1105" y="3"/>
                    </a:lnTo>
                    <a:lnTo>
                      <a:pt x="1103" y="3"/>
                    </a:lnTo>
                    <a:lnTo>
                      <a:pt x="1101" y="3"/>
                    </a:lnTo>
                    <a:lnTo>
                      <a:pt x="1100" y="4"/>
                    </a:lnTo>
                    <a:lnTo>
                      <a:pt x="1099" y="5"/>
                    </a:lnTo>
                    <a:lnTo>
                      <a:pt x="1098" y="7"/>
                    </a:lnTo>
                    <a:lnTo>
                      <a:pt x="1087" y="7"/>
                    </a:lnTo>
                    <a:lnTo>
                      <a:pt x="1087" y="5"/>
                    </a:lnTo>
                    <a:lnTo>
                      <a:pt x="1086" y="4"/>
                    </a:lnTo>
                    <a:lnTo>
                      <a:pt x="1084" y="3"/>
                    </a:lnTo>
                    <a:lnTo>
                      <a:pt x="1083" y="3"/>
                    </a:lnTo>
                    <a:lnTo>
                      <a:pt x="1081" y="3"/>
                    </a:lnTo>
                    <a:lnTo>
                      <a:pt x="1079" y="4"/>
                    </a:lnTo>
                    <a:lnTo>
                      <a:pt x="1079" y="5"/>
                    </a:lnTo>
                    <a:lnTo>
                      <a:pt x="1078" y="7"/>
                    </a:lnTo>
                    <a:lnTo>
                      <a:pt x="1040" y="7"/>
                    </a:lnTo>
                    <a:lnTo>
                      <a:pt x="1039" y="5"/>
                    </a:lnTo>
                    <a:lnTo>
                      <a:pt x="1039" y="4"/>
                    </a:lnTo>
                    <a:lnTo>
                      <a:pt x="1037" y="3"/>
                    </a:lnTo>
                    <a:lnTo>
                      <a:pt x="1035" y="3"/>
                    </a:lnTo>
                    <a:lnTo>
                      <a:pt x="1034" y="3"/>
                    </a:lnTo>
                    <a:lnTo>
                      <a:pt x="1032" y="4"/>
                    </a:lnTo>
                    <a:lnTo>
                      <a:pt x="1031" y="5"/>
                    </a:lnTo>
                    <a:lnTo>
                      <a:pt x="1031" y="7"/>
                    </a:lnTo>
                    <a:lnTo>
                      <a:pt x="1025" y="7"/>
                    </a:lnTo>
                    <a:lnTo>
                      <a:pt x="1024" y="5"/>
                    </a:lnTo>
                    <a:lnTo>
                      <a:pt x="1023" y="4"/>
                    </a:lnTo>
                    <a:lnTo>
                      <a:pt x="1022" y="3"/>
                    </a:lnTo>
                    <a:lnTo>
                      <a:pt x="1020" y="3"/>
                    </a:lnTo>
                    <a:lnTo>
                      <a:pt x="1018" y="3"/>
                    </a:lnTo>
                    <a:lnTo>
                      <a:pt x="1017" y="4"/>
                    </a:lnTo>
                    <a:lnTo>
                      <a:pt x="1016" y="5"/>
                    </a:lnTo>
                    <a:lnTo>
                      <a:pt x="1016" y="7"/>
                    </a:lnTo>
                    <a:lnTo>
                      <a:pt x="1012" y="7"/>
                    </a:lnTo>
                    <a:lnTo>
                      <a:pt x="1011" y="5"/>
                    </a:lnTo>
                    <a:lnTo>
                      <a:pt x="1010" y="4"/>
                    </a:lnTo>
                    <a:lnTo>
                      <a:pt x="1009" y="3"/>
                    </a:lnTo>
                    <a:lnTo>
                      <a:pt x="1007" y="3"/>
                    </a:lnTo>
                    <a:lnTo>
                      <a:pt x="1005" y="3"/>
                    </a:lnTo>
                    <a:lnTo>
                      <a:pt x="1004" y="4"/>
                    </a:lnTo>
                    <a:lnTo>
                      <a:pt x="1003" y="5"/>
                    </a:lnTo>
                    <a:lnTo>
                      <a:pt x="1003" y="7"/>
                    </a:lnTo>
                    <a:lnTo>
                      <a:pt x="974" y="7"/>
                    </a:lnTo>
                    <a:lnTo>
                      <a:pt x="974" y="5"/>
                    </a:lnTo>
                    <a:lnTo>
                      <a:pt x="973" y="3"/>
                    </a:lnTo>
                    <a:lnTo>
                      <a:pt x="971" y="2"/>
                    </a:lnTo>
                    <a:lnTo>
                      <a:pt x="969" y="1"/>
                    </a:lnTo>
                    <a:lnTo>
                      <a:pt x="967" y="0"/>
                    </a:lnTo>
                    <a:lnTo>
                      <a:pt x="964" y="0"/>
                    </a:lnTo>
                    <a:lnTo>
                      <a:pt x="962" y="1"/>
                    </a:lnTo>
                    <a:lnTo>
                      <a:pt x="960" y="2"/>
                    </a:lnTo>
                    <a:lnTo>
                      <a:pt x="958" y="3"/>
                    </a:lnTo>
                    <a:lnTo>
                      <a:pt x="957" y="5"/>
                    </a:lnTo>
                    <a:lnTo>
                      <a:pt x="957" y="7"/>
                    </a:lnTo>
                    <a:lnTo>
                      <a:pt x="934" y="7"/>
                    </a:lnTo>
                    <a:lnTo>
                      <a:pt x="933" y="5"/>
                    </a:lnTo>
                    <a:lnTo>
                      <a:pt x="932" y="4"/>
                    </a:lnTo>
                    <a:lnTo>
                      <a:pt x="931" y="3"/>
                    </a:lnTo>
                    <a:lnTo>
                      <a:pt x="929" y="3"/>
                    </a:lnTo>
                    <a:lnTo>
                      <a:pt x="927" y="3"/>
                    </a:lnTo>
                    <a:lnTo>
                      <a:pt x="926" y="4"/>
                    </a:lnTo>
                    <a:lnTo>
                      <a:pt x="925" y="5"/>
                    </a:lnTo>
                    <a:lnTo>
                      <a:pt x="925" y="7"/>
                    </a:lnTo>
                    <a:lnTo>
                      <a:pt x="918" y="7"/>
                    </a:lnTo>
                    <a:lnTo>
                      <a:pt x="918" y="5"/>
                    </a:lnTo>
                    <a:lnTo>
                      <a:pt x="917" y="4"/>
                    </a:lnTo>
                    <a:lnTo>
                      <a:pt x="916" y="3"/>
                    </a:lnTo>
                    <a:lnTo>
                      <a:pt x="914" y="3"/>
                    </a:lnTo>
                    <a:lnTo>
                      <a:pt x="912" y="3"/>
                    </a:lnTo>
                    <a:lnTo>
                      <a:pt x="911" y="4"/>
                    </a:lnTo>
                    <a:lnTo>
                      <a:pt x="910" y="5"/>
                    </a:lnTo>
                    <a:lnTo>
                      <a:pt x="909" y="7"/>
                    </a:lnTo>
                    <a:lnTo>
                      <a:pt x="890" y="7"/>
                    </a:lnTo>
                    <a:lnTo>
                      <a:pt x="889" y="5"/>
                    </a:lnTo>
                    <a:lnTo>
                      <a:pt x="888" y="4"/>
                    </a:lnTo>
                    <a:lnTo>
                      <a:pt x="887" y="3"/>
                    </a:lnTo>
                    <a:lnTo>
                      <a:pt x="885" y="3"/>
                    </a:lnTo>
                    <a:lnTo>
                      <a:pt x="883" y="3"/>
                    </a:lnTo>
                    <a:lnTo>
                      <a:pt x="882" y="4"/>
                    </a:lnTo>
                    <a:lnTo>
                      <a:pt x="881" y="5"/>
                    </a:lnTo>
                    <a:lnTo>
                      <a:pt x="881" y="7"/>
                    </a:lnTo>
                    <a:lnTo>
                      <a:pt x="638" y="7"/>
                    </a:lnTo>
                    <a:lnTo>
                      <a:pt x="637" y="5"/>
                    </a:lnTo>
                    <a:lnTo>
                      <a:pt x="637" y="4"/>
                    </a:lnTo>
                    <a:lnTo>
                      <a:pt x="635" y="3"/>
                    </a:lnTo>
                    <a:lnTo>
                      <a:pt x="633" y="3"/>
                    </a:lnTo>
                    <a:lnTo>
                      <a:pt x="632" y="3"/>
                    </a:lnTo>
                    <a:lnTo>
                      <a:pt x="630" y="4"/>
                    </a:lnTo>
                    <a:lnTo>
                      <a:pt x="629" y="5"/>
                    </a:lnTo>
                    <a:lnTo>
                      <a:pt x="629" y="7"/>
                    </a:lnTo>
                    <a:lnTo>
                      <a:pt x="617" y="7"/>
                    </a:lnTo>
                    <a:lnTo>
                      <a:pt x="617" y="5"/>
                    </a:lnTo>
                    <a:lnTo>
                      <a:pt x="616" y="4"/>
                    </a:lnTo>
                    <a:lnTo>
                      <a:pt x="615" y="3"/>
                    </a:lnTo>
                    <a:lnTo>
                      <a:pt x="613" y="3"/>
                    </a:lnTo>
                    <a:lnTo>
                      <a:pt x="611" y="3"/>
                    </a:lnTo>
                    <a:lnTo>
                      <a:pt x="610" y="4"/>
                    </a:lnTo>
                    <a:lnTo>
                      <a:pt x="609" y="5"/>
                    </a:lnTo>
                    <a:lnTo>
                      <a:pt x="608" y="7"/>
                    </a:lnTo>
                    <a:lnTo>
                      <a:pt x="565" y="7"/>
                    </a:lnTo>
                    <a:lnTo>
                      <a:pt x="565" y="5"/>
                    </a:lnTo>
                    <a:lnTo>
                      <a:pt x="564" y="4"/>
                    </a:lnTo>
                    <a:lnTo>
                      <a:pt x="563" y="3"/>
                    </a:lnTo>
                    <a:lnTo>
                      <a:pt x="561" y="3"/>
                    </a:lnTo>
                    <a:lnTo>
                      <a:pt x="559" y="3"/>
                    </a:lnTo>
                    <a:lnTo>
                      <a:pt x="558" y="4"/>
                    </a:lnTo>
                    <a:lnTo>
                      <a:pt x="557" y="5"/>
                    </a:lnTo>
                    <a:lnTo>
                      <a:pt x="556" y="7"/>
                    </a:lnTo>
                    <a:lnTo>
                      <a:pt x="554" y="7"/>
                    </a:lnTo>
                    <a:lnTo>
                      <a:pt x="553" y="5"/>
                    </a:lnTo>
                    <a:lnTo>
                      <a:pt x="552" y="4"/>
                    </a:lnTo>
                    <a:lnTo>
                      <a:pt x="551" y="3"/>
                    </a:lnTo>
                    <a:lnTo>
                      <a:pt x="549" y="3"/>
                    </a:lnTo>
                    <a:lnTo>
                      <a:pt x="547" y="3"/>
                    </a:lnTo>
                    <a:lnTo>
                      <a:pt x="546" y="4"/>
                    </a:lnTo>
                    <a:lnTo>
                      <a:pt x="545" y="5"/>
                    </a:lnTo>
                    <a:lnTo>
                      <a:pt x="545" y="7"/>
                    </a:lnTo>
                    <a:lnTo>
                      <a:pt x="493" y="7"/>
                    </a:lnTo>
                    <a:lnTo>
                      <a:pt x="492" y="5"/>
                    </a:lnTo>
                    <a:lnTo>
                      <a:pt x="491" y="4"/>
                    </a:lnTo>
                    <a:lnTo>
                      <a:pt x="490" y="3"/>
                    </a:lnTo>
                    <a:lnTo>
                      <a:pt x="488" y="3"/>
                    </a:lnTo>
                    <a:lnTo>
                      <a:pt x="487" y="3"/>
                    </a:lnTo>
                    <a:lnTo>
                      <a:pt x="485" y="4"/>
                    </a:lnTo>
                    <a:lnTo>
                      <a:pt x="484" y="5"/>
                    </a:lnTo>
                    <a:lnTo>
                      <a:pt x="484" y="7"/>
                    </a:lnTo>
                    <a:lnTo>
                      <a:pt x="439" y="7"/>
                    </a:lnTo>
                    <a:lnTo>
                      <a:pt x="438" y="5"/>
                    </a:lnTo>
                    <a:lnTo>
                      <a:pt x="437" y="4"/>
                    </a:lnTo>
                    <a:lnTo>
                      <a:pt x="436" y="3"/>
                    </a:lnTo>
                    <a:lnTo>
                      <a:pt x="434" y="3"/>
                    </a:lnTo>
                    <a:lnTo>
                      <a:pt x="432" y="3"/>
                    </a:lnTo>
                    <a:lnTo>
                      <a:pt x="431" y="4"/>
                    </a:lnTo>
                    <a:lnTo>
                      <a:pt x="430" y="5"/>
                    </a:lnTo>
                    <a:lnTo>
                      <a:pt x="430" y="7"/>
                    </a:lnTo>
                    <a:lnTo>
                      <a:pt x="423" y="7"/>
                    </a:lnTo>
                    <a:lnTo>
                      <a:pt x="423" y="5"/>
                    </a:lnTo>
                    <a:lnTo>
                      <a:pt x="422" y="4"/>
                    </a:lnTo>
                    <a:lnTo>
                      <a:pt x="421" y="3"/>
                    </a:lnTo>
                    <a:lnTo>
                      <a:pt x="419" y="3"/>
                    </a:lnTo>
                    <a:lnTo>
                      <a:pt x="417" y="3"/>
                    </a:lnTo>
                    <a:lnTo>
                      <a:pt x="416" y="4"/>
                    </a:lnTo>
                    <a:lnTo>
                      <a:pt x="415" y="5"/>
                    </a:lnTo>
                    <a:lnTo>
                      <a:pt x="415" y="7"/>
                    </a:lnTo>
                    <a:lnTo>
                      <a:pt x="412" y="7"/>
                    </a:lnTo>
                    <a:lnTo>
                      <a:pt x="411" y="5"/>
                    </a:lnTo>
                    <a:lnTo>
                      <a:pt x="410" y="4"/>
                    </a:lnTo>
                    <a:lnTo>
                      <a:pt x="409" y="3"/>
                    </a:lnTo>
                    <a:lnTo>
                      <a:pt x="407" y="3"/>
                    </a:lnTo>
                    <a:lnTo>
                      <a:pt x="405" y="3"/>
                    </a:lnTo>
                    <a:lnTo>
                      <a:pt x="404" y="4"/>
                    </a:lnTo>
                    <a:lnTo>
                      <a:pt x="403" y="5"/>
                    </a:lnTo>
                    <a:lnTo>
                      <a:pt x="403" y="7"/>
                    </a:lnTo>
                    <a:lnTo>
                      <a:pt x="399" y="7"/>
                    </a:lnTo>
                    <a:lnTo>
                      <a:pt x="399" y="5"/>
                    </a:lnTo>
                    <a:lnTo>
                      <a:pt x="398" y="4"/>
                    </a:lnTo>
                    <a:lnTo>
                      <a:pt x="396" y="3"/>
                    </a:lnTo>
                    <a:lnTo>
                      <a:pt x="395" y="3"/>
                    </a:lnTo>
                    <a:lnTo>
                      <a:pt x="393" y="3"/>
                    </a:lnTo>
                    <a:lnTo>
                      <a:pt x="391" y="4"/>
                    </a:lnTo>
                    <a:lnTo>
                      <a:pt x="391" y="5"/>
                    </a:lnTo>
                    <a:lnTo>
                      <a:pt x="390" y="7"/>
                    </a:lnTo>
                    <a:lnTo>
                      <a:pt x="352" y="7"/>
                    </a:lnTo>
                    <a:lnTo>
                      <a:pt x="352" y="5"/>
                    </a:lnTo>
                    <a:lnTo>
                      <a:pt x="351" y="4"/>
                    </a:lnTo>
                    <a:lnTo>
                      <a:pt x="349" y="3"/>
                    </a:lnTo>
                    <a:lnTo>
                      <a:pt x="348" y="3"/>
                    </a:lnTo>
                    <a:lnTo>
                      <a:pt x="346" y="3"/>
                    </a:lnTo>
                    <a:lnTo>
                      <a:pt x="345" y="4"/>
                    </a:lnTo>
                    <a:lnTo>
                      <a:pt x="344" y="5"/>
                    </a:lnTo>
                    <a:lnTo>
                      <a:pt x="343" y="7"/>
                    </a:lnTo>
                    <a:lnTo>
                      <a:pt x="277" y="7"/>
                    </a:lnTo>
                    <a:lnTo>
                      <a:pt x="276" y="5"/>
                    </a:lnTo>
                    <a:lnTo>
                      <a:pt x="275" y="4"/>
                    </a:lnTo>
                    <a:lnTo>
                      <a:pt x="274" y="3"/>
                    </a:lnTo>
                    <a:lnTo>
                      <a:pt x="272" y="3"/>
                    </a:lnTo>
                    <a:lnTo>
                      <a:pt x="270" y="3"/>
                    </a:lnTo>
                    <a:lnTo>
                      <a:pt x="269" y="4"/>
                    </a:lnTo>
                    <a:lnTo>
                      <a:pt x="268" y="5"/>
                    </a:lnTo>
                    <a:lnTo>
                      <a:pt x="268" y="7"/>
                    </a:lnTo>
                    <a:lnTo>
                      <a:pt x="124" y="7"/>
                    </a:lnTo>
                    <a:lnTo>
                      <a:pt x="124" y="5"/>
                    </a:lnTo>
                    <a:lnTo>
                      <a:pt x="123" y="4"/>
                    </a:lnTo>
                    <a:lnTo>
                      <a:pt x="121" y="3"/>
                    </a:lnTo>
                    <a:lnTo>
                      <a:pt x="119" y="3"/>
                    </a:lnTo>
                    <a:lnTo>
                      <a:pt x="118" y="3"/>
                    </a:lnTo>
                    <a:lnTo>
                      <a:pt x="116" y="4"/>
                    </a:lnTo>
                    <a:lnTo>
                      <a:pt x="115" y="5"/>
                    </a:lnTo>
                    <a:lnTo>
                      <a:pt x="115" y="7"/>
                    </a:lnTo>
                    <a:lnTo>
                      <a:pt x="108" y="7"/>
                    </a:lnTo>
                    <a:lnTo>
                      <a:pt x="108" y="5"/>
                    </a:lnTo>
                    <a:lnTo>
                      <a:pt x="107" y="4"/>
                    </a:lnTo>
                    <a:lnTo>
                      <a:pt x="106" y="3"/>
                    </a:lnTo>
                    <a:lnTo>
                      <a:pt x="104" y="3"/>
                    </a:lnTo>
                    <a:lnTo>
                      <a:pt x="102" y="3"/>
                    </a:lnTo>
                    <a:lnTo>
                      <a:pt x="101" y="4"/>
                    </a:lnTo>
                    <a:lnTo>
                      <a:pt x="100" y="5"/>
                    </a:lnTo>
                    <a:lnTo>
                      <a:pt x="99" y="7"/>
                    </a:lnTo>
                    <a:lnTo>
                      <a:pt x="61" y="7"/>
                    </a:lnTo>
                    <a:lnTo>
                      <a:pt x="60" y="5"/>
                    </a:lnTo>
                    <a:lnTo>
                      <a:pt x="59" y="4"/>
                    </a:lnTo>
                    <a:lnTo>
                      <a:pt x="58" y="3"/>
                    </a:lnTo>
                    <a:lnTo>
                      <a:pt x="56" y="3"/>
                    </a:lnTo>
                    <a:lnTo>
                      <a:pt x="54" y="3"/>
                    </a:lnTo>
                    <a:lnTo>
                      <a:pt x="53" y="4"/>
                    </a:lnTo>
                    <a:lnTo>
                      <a:pt x="52" y="5"/>
                    </a:lnTo>
                    <a:lnTo>
                      <a:pt x="52" y="7"/>
                    </a:lnTo>
                    <a:lnTo>
                      <a:pt x="38" y="7"/>
                    </a:lnTo>
                    <a:lnTo>
                      <a:pt x="38" y="5"/>
                    </a:lnTo>
                    <a:lnTo>
                      <a:pt x="37" y="4"/>
                    </a:lnTo>
                    <a:lnTo>
                      <a:pt x="35" y="3"/>
                    </a:lnTo>
                    <a:lnTo>
                      <a:pt x="34" y="3"/>
                    </a:lnTo>
                    <a:lnTo>
                      <a:pt x="32" y="3"/>
                    </a:lnTo>
                    <a:lnTo>
                      <a:pt x="30" y="4"/>
                    </a:lnTo>
                    <a:lnTo>
                      <a:pt x="29" y="5"/>
                    </a:lnTo>
                    <a:lnTo>
                      <a:pt x="29" y="7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19" y="4"/>
                    </a:lnTo>
                    <a:lnTo>
                      <a:pt x="17" y="3"/>
                    </a:lnTo>
                    <a:lnTo>
                      <a:pt x="16" y="3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11" y="5"/>
                    </a:lnTo>
                    <a:lnTo>
                      <a:pt x="11" y="7"/>
                    </a:lnTo>
                    <a:lnTo>
                      <a:pt x="0" y="7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0" name="Freeform 872"/>
              <p:cNvSpPr>
                <a:spLocks/>
              </p:cNvSpPr>
              <p:nvPr/>
            </p:nvSpPr>
            <p:spPr bwMode="auto">
              <a:xfrm>
                <a:off x="4334" y="2402"/>
                <a:ext cx="11" cy="11"/>
              </a:xfrm>
              <a:custGeom>
                <a:avLst/>
                <a:gdLst>
                  <a:gd name="T0" fmla="*/ 11 w 11"/>
                  <a:gd name="T1" fmla="*/ 1 h 11"/>
                  <a:gd name="T2" fmla="*/ 6 w 11"/>
                  <a:gd name="T3" fmla="*/ 11 h 11"/>
                  <a:gd name="T4" fmla="*/ 0 w 11"/>
                  <a:gd name="T5" fmla="*/ 1 h 11"/>
                  <a:gd name="T6" fmla="*/ 2 w 11"/>
                  <a:gd name="T7" fmla="*/ 1 h 11"/>
                  <a:gd name="T8" fmla="*/ 6 w 11"/>
                  <a:gd name="T9" fmla="*/ 0 h 11"/>
                  <a:gd name="T10" fmla="*/ 9 w 11"/>
                  <a:gd name="T11" fmla="*/ 1 h 11"/>
                  <a:gd name="T12" fmla="*/ 11 w 11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11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1" name="Freeform 873"/>
              <p:cNvSpPr>
                <a:spLocks/>
              </p:cNvSpPr>
              <p:nvPr/>
            </p:nvSpPr>
            <p:spPr bwMode="auto">
              <a:xfrm>
                <a:off x="2643" y="1108"/>
                <a:ext cx="1132" cy="1111"/>
              </a:xfrm>
              <a:custGeom>
                <a:avLst/>
                <a:gdLst>
                  <a:gd name="T0" fmla="*/ 1120 w 1132"/>
                  <a:gd name="T1" fmla="*/ 1082 h 1111"/>
                  <a:gd name="T2" fmla="*/ 1113 w 1132"/>
                  <a:gd name="T3" fmla="*/ 1083 h 1111"/>
                  <a:gd name="T4" fmla="*/ 1098 w 1132"/>
                  <a:gd name="T5" fmla="*/ 1081 h 1111"/>
                  <a:gd name="T6" fmla="*/ 1092 w 1132"/>
                  <a:gd name="T7" fmla="*/ 1084 h 1111"/>
                  <a:gd name="T8" fmla="*/ 1083 w 1132"/>
                  <a:gd name="T9" fmla="*/ 1080 h 1111"/>
                  <a:gd name="T10" fmla="*/ 1054 w 1132"/>
                  <a:gd name="T11" fmla="*/ 1084 h 1111"/>
                  <a:gd name="T12" fmla="*/ 1048 w 1132"/>
                  <a:gd name="T13" fmla="*/ 1081 h 1111"/>
                  <a:gd name="T14" fmla="*/ 1038 w 1132"/>
                  <a:gd name="T15" fmla="*/ 1083 h 1111"/>
                  <a:gd name="T16" fmla="*/ 1031 w 1132"/>
                  <a:gd name="T17" fmla="*/ 1082 h 1111"/>
                  <a:gd name="T18" fmla="*/ 1024 w 1132"/>
                  <a:gd name="T19" fmla="*/ 1082 h 1111"/>
                  <a:gd name="T20" fmla="*/ 1017 w 1132"/>
                  <a:gd name="T21" fmla="*/ 1083 h 1111"/>
                  <a:gd name="T22" fmla="*/ 985 w 1132"/>
                  <a:gd name="T23" fmla="*/ 1079 h 1111"/>
                  <a:gd name="T24" fmla="*/ 974 w 1132"/>
                  <a:gd name="T25" fmla="*/ 1079 h 1111"/>
                  <a:gd name="T26" fmla="*/ 947 w 1132"/>
                  <a:gd name="T27" fmla="*/ 1083 h 1111"/>
                  <a:gd name="T28" fmla="*/ 940 w 1132"/>
                  <a:gd name="T29" fmla="*/ 1082 h 1111"/>
                  <a:gd name="T30" fmla="*/ 902 w 1132"/>
                  <a:gd name="T31" fmla="*/ 1082 h 1111"/>
                  <a:gd name="T32" fmla="*/ 895 w 1132"/>
                  <a:gd name="T33" fmla="*/ 1083 h 1111"/>
                  <a:gd name="T34" fmla="*/ 725 w 1132"/>
                  <a:gd name="T35" fmla="*/ 1081 h 1111"/>
                  <a:gd name="T36" fmla="*/ 719 w 1132"/>
                  <a:gd name="T37" fmla="*/ 1084 h 1111"/>
                  <a:gd name="T38" fmla="*/ 671 w 1132"/>
                  <a:gd name="T39" fmla="*/ 1080 h 1111"/>
                  <a:gd name="T40" fmla="*/ 652 w 1132"/>
                  <a:gd name="T41" fmla="*/ 1084 h 1111"/>
                  <a:gd name="T42" fmla="*/ 646 w 1132"/>
                  <a:gd name="T43" fmla="*/ 1081 h 1111"/>
                  <a:gd name="T44" fmla="*/ 579 w 1132"/>
                  <a:gd name="T45" fmla="*/ 1083 h 1111"/>
                  <a:gd name="T46" fmla="*/ 572 w 1132"/>
                  <a:gd name="T47" fmla="*/ 1082 h 1111"/>
                  <a:gd name="T48" fmla="*/ 566 w 1132"/>
                  <a:gd name="T49" fmla="*/ 1082 h 1111"/>
                  <a:gd name="T50" fmla="*/ 559 w 1132"/>
                  <a:gd name="T51" fmla="*/ 1083 h 1111"/>
                  <a:gd name="T52" fmla="*/ 504 w 1132"/>
                  <a:gd name="T53" fmla="*/ 1081 h 1111"/>
                  <a:gd name="T54" fmla="*/ 498 w 1132"/>
                  <a:gd name="T55" fmla="*/ 1084 h 1111"/>
                  <a:gd name="T56" fmla="*/ 448 w 1132"/>
                  <a:gd name="T57" fmla="*/ 1080 h 1111"/>
                  <a:gd name="T58" fmla="*/ 443 w 1132"/>
                  <a:gd name="T59" fmla="*/ 1084 h 1111"/>
                  <a:gd name="T60" fmla="*/ 436 w 1132"/>
                  <a:gd name="T61" fmla="*/ 1079 h 1111"/>
                  <a:gd name="T62" fmla="*/ 429 w 1132"/>
                  <a:gd name="T63" fmla="*/ 1084 h 1111"/>
                  <a:gd name="T64" fmla="*/ 421 w 1132"/>
                  <a:gd name="T65" fmla="*/ 1080 h 1111"/>
                  <a:gd name="T66" fmla="*/ 366 w 1132"/>
                  <a:gd name="T67" fmla="*/ 1084 h 1111"/>
                  <a:gd name="T68" fmla="*/ 360 w 1132"/>
                  <a:gd name="T69" fmla="*/ 1081 h 1111"/>
                  <a:gd name="T70" fmla="*/ 290 w 1132"/>
                  <a:gd name="T71" fmla="*/ 1083 h 1111"/>
                  <a:gd name="T72" fmla="*/ 283 w 1132"/>
                  <a:gd name="T73" fmla="*/ 1082 h 1111"/>
                  <a:gd name="T74" fmla="*/ 201 w 1132"/>
                  <a:gd name="T75" fmla="*/ 1082 h 1111"/>
                  <a:gd name="T76" fmla="*/ 193 w 1132"/>
                  <a:gd name="T77" fmla="*/ 1083 h 1111"/>
                  <a:gd name="T78" fmla="*/ 144 w 1132"/>
                  <a:gd name="T79" fmla="*/ 1079 h 1111"/>
                  <a:gd name="T80" fmla="*/ 132 w 1132"/>
                  <a:gd name="T81" fmla="*/ 1079 h 1111"/>
                  <a:gd name="T82" fmla="*/ 122 w 1132"/>
                  <a:gd name="T83" fmla="*/ 1083 h 1111"/>
                  <a:gd name="T84" fmla="*/ 115 w 1132"/>
                  <a:gd name="T85" fmla="*/ 1082 h 1111"/>
                  <a:gd name="T86" fmla="*/ 105 w 1132"/>
                  <a:gd name="T87" fmla="*/ 1082 h 1111"/>
                  <a:gd name="T88" fmla="*/ 97 w 1132"/>
                  <a:gd name="T89" fmla="*/ 1083 h 1111"/>
                  <a:gd name="T90" fmla="*/ 83 w 1132"/>
                  <a:gd name="T91" fmla="*/ 1081 h 1111"/>
                  <a:gd name="T92" fmla="*/ 77 w 1132"/>
                  <a:gd name="T93" fmla="*/ 1084 h 1111"/>
                  <a:gd name="T94" fmla="*/ 70 w 1132"/>
                  <a:gd name="T95" fmla="*/ 1080 h 1111"/>
                  <a:gd name="T96" fmla="*/ 61 w 1132"/>
                  <a:gd name="T97" fmla="*/ 1084 h 1111"/>
                  <a:gd name="T98" fmla="*/ 55 w 1132"/>
                  <a:gd name="T99" fmla="*/ 1081 h 1111"/>
                  <a:gd name="T100" fmla="*/ 52 w 1132"/>
                  <a:gd name="T101" fmla="*/ 1083 h 1111"/>
                  <a:gd name="T102" fmla="*/ 44 w 1132"/>
                  <a:gd name="T103" fmla="*/ 1082 h 1111"/>
                  <a:gd name="T104" fmla="*/ 33 w 1132"/>
                  <a:gd name="T105" fmla="*/ 1082 h 1111"/>
                  <a:gd name="T106" fmla="*/ 25 w 1132"/>
                  <a:gd name="T107" fmla="*/ 1083 h 111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132"/>
                  <a:gd name="T163" fmla="*/ 0 h 1111"/>
                  <a:gd name="T164" fmla="*/ 1132 w 1132"/>
                  <a:gd name="T165" fmla="*/ 1111 h 111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132" h="1111">
                    <a:moveTo>
                      <a:pt x="1132" y="0"/>
                    </a:moveTo>
                    <a:lnTo>
                      <a:pt x="1132" y="1084"/>
                    </a:lnTo>
                    <a:lnTo>
                      <a:pt x="1121" y="1084"/>
                    </a:lnTo>
                    <a:lnTo>
                      <a:pt x="1121" y="1083"/>
                    </a:lnTo>
                    <a:lnTo>
                      <a:pt x="1120" y="1082"/>
                    </a:lnTo>
                    <a:lnTo>
                      <a:pt x="1119" y="1081"/>
                    </a:lnTo>
                    <a:lnTo>
                      <a:pt x="1117" y="1080"/>
                    </a:lnTo>
                    <a:lnTo>
                      <a:pt x="1115" y="1081"/>
                    </a:lnTo>
                    <a:lnTo>
                      <a:pt x="1114" y="1082"/>
                    </a:lnTo>
                    <a:lnTo>
                      <a:pt x="1113" y="1083"/>
                    </a:lnTo>
                    <a:lnTo>
                      <a:pt x="1112" y="1084"/>
                    </a:lnTo>
                    <a:lnTo>
                      <a:pt x="1101" y="1084"/>
                    </a:lnTo>
                    <a:lnTo>
                      <a:pt x="1101" y="1083"/>
                    </a:lnTo>
                    <a:lnTo>
                      <a:pt x="1100" y="1082"/>
                    </a:lnTo>
                    <a:lnTo>
                      <a:pt x="1098" y="1081"/>
                    </a:lnTo>
                    <a:lnTo>
                      <a:pt x="1097" y="1080"/>
                    </a:lnTo>
                    <a:lnTo>
                      <a:pt x="1095" y="1081"/>
                    </a:lnTo>
                    <a:lnTo>
                      <a:pt x="1093" y="1082"/>
                    </a:lnTo>
                    <a:lnTo>
                      <a:pt x="1093" y="1083"/>
                    </a:lnTo>
                    <a:lnTo>
                      <a:pt x="1092" y="1084"/>
                    </a:lnTo>
                    <a:lnTo>
                      <a:pt x="1088" y="1084"/>
                    </a:lnTo>
                    <a:lnTo>
                      <a:pt x="1087" y="1083"/>
                    </a:lnTo>
                    <a:lnTo>
                      <a:pt x="1086" y="1082"/>
                    </a:lnTo>
                    <a:lnTo>
                      <a:pt x="1085" y="1081"/>
                    </a:lnTo>
                    <a:lnTo>
                      <a:pt x="1083" y="1080"/>
                    </a:lnTo>
                    <a:lnTo>
                      <a:pt x="1081" y="1081"/>
                    </a:lnTo>
                    <a:lnTo>
                      <a:pt x="1080" y="1082"/>
                    </a:lnTo>
                    <a:lnTo>
                      <a:pt x="1079" y="1083"/>
                    </a:lnTo>
                    <a:lnTo>
                      <a:pt x="1079" y="1084"/>
                    </a:lnTo>
                    <a:lnTo>
                      <a:pt x="1054" y="1084"/>
                    </a:lnTo>
                    <a:lnTo>
                      <a:pt x="1053" y="1083"/>
                    </a:lnTo>
                    <a:lnTo>
                      <a:pt x="1053" y="1082"/>
                    </a:lnTo>
                    <a:lnTo>
                      <a:pt x="1051" y="1081"/>
                    </a:lnTo>
                    <a:lnTo>
                      <a:pt x="1049" y="1080"/>
                    </a:lnTo>
                    <a:lnTo>
                      <a:pt x="1048" y="1081"/>
                    </a:lnTo>
                    <a:lnTo>
                      <a:pt x="1046" y="1082"/>
                    </a:lnTo>
                    <a:lnTo>
                      <a:pt x="1045" y="1083"/>
                    </a:lnTo>
                    <a:lnTo>
                      <a:pt x="1045" y="1084"/>
                    </a:lnTo>
                    <a:lnTo>
                      <a:pt x="1039" y="1084"/>
                    </a:lnTo>
                    <a:lnTo>
                      <a:pt x="1038" y="1083"/>
                    </a:lnTo>
                    <a:lnTo>
                      <a:pt x="1037" y="1082"/>
                    </a:lnTo>
                    <a:lnTo>
                      <a:pt x="1036" y="1081"/>
                    </a:lnTo>
                    <a:lnTo>
                      <a:pt x="1034" y="1080"/>
                    </a:lnTo>
                    <a:lnTo>
                      <a:pt x="1032" y="1081"/>
                    </a:lnTo>
                    <a:lnTo>
                      <a:pt x="1031" y="1082"/>
                    </a:lnTo>
                    <a:lnTo>
                      <a:pt x="1030" y="1083"/>
                    </a:lnTo>
                    <a:lnTo>
                      <a:pt x="1030" y="1084"/>
                    </a:lnTo>
                    <a:lnTo>
                      <a:pt x="1026" y="1084"/>
                    </a:lnTo>
                    <a:lnTo>
                      <a:pt x="1025" y="1083"/>
                    </a:lnTo>
                    <a:lnTo>
                      <a:pt x="1024" y="1082"/>
                    </a:lnTo>
                    <a:lnTo>
                      <a:pt x="1023" y="1081"/>
                    </a:lnTo>
                    <a:lnTo>
                      <a:pt x="1021" y="1080"/>
                    </a:lnTo>
                    <a:lnTo>
                      <a:pt x="1019" y="1081"/>
                    </a:lnTo>
                    <a:lnTo>
                      <a:pt x="1018" y="1082"/>
                    </a:lnTo>
                    <a:lnTo>
                      <a:pt x="1017" y="1083"/>
                    </a:lnTo>
                    <a:lnTo>
                      <a:pt x="1017" y="1084"/>
                    </a:lnTo>
                    <a:lnTo>
                      <a:pt x="988" y="1084"/>
                    </a:lnTo>
                    <a:lnTo>
                      <a:pt x="988" y="1082"/>
                    </a:lnTo>
                    <a:lnTo>
                      <a:pt x="987" y="1080"/>
                    </a:lnTo>
                    <a:lnTo>
                      <a:pt x="985" y="1079"/>
                    </a:lnTo>
                    <a:lnTo>
                      <a:pt x="983" y="1078"/>
                    </a:lnTo>
                    <a:lnTo>
                      <a:pt x="981" y="1077"/>
                    </a:lnTo>
                    <a:lnTo>
                      <a:pt x="978" y="1077"/>
                    </a:lnTo>
                    <a:lnTo>
                      <a:pt x="976" y="1078"/>
                    </a:lnTo>
                    <a:lnTo>
                      <a:pt x="974" y="1079"/>
                    </a:lnTo>
                    <a:lnTo>
                      <a:pt x="972" y="1080"/>
                    </a:lnTo>
                    <a:lnTo>
                      <a:pt x="971" y="1082"/>
                    </a:lnTo>
                    <a:lnTo>
                      <a:pt x="971" y="1084"/>
                    </a:lnTo>
                    <a:lnTo>
                      <a:pt x="947" y="1084"/>
                    </a:lnTo>
                    <a:lnTo>
                      <a:pt x="947" y="1083"/>
                    </a:lnTo>
                    <a:lnTo>
                      <a:pt x="946" y="1082"/>
                    </a:lnTo>
                    <a:lnTo>
                      <a:pt x="945" y="1081"/>
                    </a:lnTo>
                    <a:lnTo>
                      <a:pt x="943" y="1080"/>
                    </a:lnTo>
                    <a:lnTo>
                      <a:pt x="941" y="1081"/>
                    </a:lnTo>
                    <a:lnTo>
                      <a:pt x="940" y="1082"/>
                    </a:lnTo>
                    <a:lnTo>
                      <a:pt x="939" y="1083"/>
                    </a:lnTo>
                    <a:lnTo>
                      <a:pt x="939" y="1084"/>
                    </a:lnTo>
                    <a:lnTo>
                      <a:pt x="903" y="1084"/>
                    </a:lnTo>
                    <a:lnTo>
                      <a:pt x="903" y="1083"/>
                    </a:lnTo>
                    <a:lnTo>
                      <a:pt x="902" y="1082"/>
                    </a:lnTo>
                    <a:lnTo>
                      <a:pt x="901" y="1081"/>
                    </a:lnTo>
                    <a:lnTo>
                      <a:pt x="899" y="1080"/>
                    </a:lnTo>
                    <a:lnTo>
                      <a:pt x="897" y="1081"/>
                    </a:lnTo>
                    <a:lnTo>
                      <a:pt x="896" y="1082"/>
                    </a:lnTo>
                    <a:lnTo>
                      <a:pt x="895" y="1083"/>
                    </a:lnTo>
                    <a:lnTo>
                      <a:pt x="895" y="1084"/>
                    </a:lnTo>
                    <a:lnTo>
                      <a:pt x="728" y="1084"/>
                    </a:lnTo>
                    <a:lnTo>
                      <a:pt x="728" y="1083"/>
                    </a:lnTo>
                    <a:lnTo>
                      <a:pt x="727" y="1082"/>
                    </a:lnTo>
                    <a:lnTo>
                      <a:pt x="725" y="1081"/>
                    </a:lnTo>
                    <a:lnTo>
                      <a:pt x="724" y="1080"/>
                    </a:lnTo>
                    <a:lnTo>
                      <a:pt x="722" y="1081"/>
                    </a:lnTo>
                    <a:lnTo>
                      <a:pt x="720" y="1082"/>
                    </a:lnTo>
                    <a:lnTo>
                      <a:pt x="719" y="1083"/>
                    </a:lnTo>
                    <a:lnTo>
                      <a:pt x="719" y="1084"/>
                    </a:lnTo>
                    <a:lnTo>
                      <a:pt x="676" y="1084"/>
                    </a:lnTo>
                    <a:lnTo>
                      <a:pt x="675" y="1083"/>
                    </a:lnTo>
                    <a:lnTo>
                      <a:pt x="674" y="1082"/>
                    </a:lnTo>
                    <a:lnTo>
                      <a:pt x="673" y="1081"/>
                    </a:lnTo>
                    <a:lnTo>
                      <a:pt x="671" y="1080"/>
                    </a:lnTo>
                    <a:lnTo>
                      <a:pt x="669" y="1081"/>
                    </a:lnTo>
                    <a:lnTo>
                      <a:pt x="668" y="1082"/>
                    </a:lnTo>
                    <a:lnTo>
                      <a:pt x="667" y="1083"/>
                    </a:lnTo>
                    <a:lnTo>
                      <a:pt x="667" y="1084"/>
                    </a:lnTo>
                    <a:lnTo>
                      <a:pt x="652" y="1084"/>
                    </a:lnTo>
                    <a:lnTo>
                      <a:pt x="651" y="1083"/>
                    </a:lnTo>
                    <a:lnTo>
                      <a:pt x="651" y="1082"/>
                    </a:lnTo>
                    <a:lnTo>
                      <a:pt x="649" y="1081"/>
                    </a:lnTo>
                    <a:lnTo>
                      <a:pt x="647" y="1080"/>
                    </a:lnTo>
                    <a:lnTo>
                      <a:pt x="646" y="1081"/>
                    </a:lnTo>
                    <a:lnTo>
                      <a:pt x="644" y="1082"/>
                    </a:lnTo>
                    <a:lnTo>
                      <a:pt x="643" y="1083"/>
                    </a:lnTo>
                    <a:lnTo>
                      <a:pt x="643" y="1084"/>
                    </a:lnTo>
                    <a:lnTo>
                      <a:pt x="579" y="1084"/>
                    </a:lnTo>
                    <a:lnTo>
                      <a:pt x="579" y="1083"/>
                    </a:lnTo>
                    <a:lnTo>
                      <a:pt x="578" y="1082"/>
                    </a:lnTo>
                    <a:lnTo>
                      <a:pt x="577" y="1081"/>
                    </a:lnTo>
                    <a:lnTo>
                      <a:pt x="575" y="1080"/>
                    </a:lnTo>
                    <a:lnTo>
                      <a:pt x="573" y="1081"/>
                    </a:lnTo>
                    <a:lnTo>
                      <a:pt x="572" y="1082"/>
                    </a:lnTo>
                    <a:lnTo>
                      <a:pt x="571" y="1083"/>
                    </a:lnTo>
                    <a:lnTo>
                      <a:pt x="570" y="1084"/>
                    </a:lnTo>
                    <a:lnTo>
                      <a:pt x="568" y="1084"/>
                    </a:lnTo>
                    <a:lnTo>
                      <a:pt x="567" y="1083"/>
                    </a:lnTo>
                    <a:lnTo>
                      <a:pt x="566" y="1082"/>
                    </a:lnTo>
                    <a:lnTo>
                      <a:pt x="565" y="1081"/>
                    </a:lnTo>
                    <a:lnTo>
                      <a:pt x="563" y="1080"/>
                    </a:lnTo>
                    <a:lnTo>
                      <a:pt x="561" y="1081"/>
                    </a:lnTo>
                    <a:lnTo>
                      <a:pt x="560" y="1082"/>
                    </a:lnTo>
                    <a:lnTo>
                      <a:pt x="559" y="1083"/>
                    </a:lnTo>
                    <a:lnTo>
                      <a:pt x="559" y="1084"/>
                    </a:lnTo>
                    <a:lnTo>
                      <a:pt x="507" y="1084"/>
                    </a:lnTo>
                    <a:lnTo>
                      <a:pt x="506" y="1083"/>
                    </a:lnTo>
                    <a:lnTo>
                      <a:pt x="505" y="1082"/>
                    </a:lnTo>
                    <a:lnTo>
                      <a:pt x="504" y="1081"/>
                    </a:lnTo>
                    <a:lnTo>
                      <a:pt x="502" y="1080"/>
                    </a:lnTo>
                    <a:lnTo>
                      <a:pt x="501" y="1081"/>
                    </a:lnTo>
                    <a:lnTo>
                      <a:pt x="499" y="1082"/>
                    </a:lnTo>
                    <a:lnTo>
                      <a:pt x="498" y="1083"/>
                    </a:lnTo>
                    <a:lnTo>
                      <a:pt x="498" y="1084"/>
                    </a:lnTo>
                    <a:lnTo>
                      <a:pt x="453" y="1084"/>
                    </a:lnTo>
                    <a:lnTo>
                      <a:pt x="452" y="1083"/>
                    </a:lnTo>
                    <a:lnTo>
                      <a:pt x="451" y="1082"/>
                    </a:lnTo>
                    <a:lnTo>
                      <a:pt x="450" y="1081"/>
                    </a:lnTo>
                    <a:lnTo>
                      <a:pt x="448" y="1080"/>
                    </a:lnTo>
                    <a:lnTo>
                      <a:pt x="446" y="1081"/>
                    </a:lnTo>
                    <a:lnTo>
                      <a:pt x="445" y="1082"/>
                    </a:lnTo>
                    <a:lnTo>
                      <a:pt x="444" y="1083"/>
                    </a:lnTo>
                    <a:lnTo>
                      <a:pt x="444" y="1084"/>
                    </a:lnTo>
                    <a:lnTo>
                      <a:pt x="443" y="1084"/>
                    </a:lnTo>
                    <a:lnTo>
                      <a:pt x="442" y="1082"/>
                    </a:lnTo>
                    <a:lnTo>
                      <a:pt x="441" y="1081"/>
                    </a:lnTo>
                    <a:lnTo>
                      <a:pt x="440" y="1080"/>
                    </a:lnTo>
                    <a:lnTo>
                      <a:pt x="438" y="1079"/>
                    </a:lnTo>
                    <a:lnTo>
                      <a:pt x="436" y="1079"/>
                    </a:lnTo>
                    <a:lnTo>
                      <a:pt x="433" y="1079"/>
                    </a:lnTo>
                    <a:lnTo>
                      <a:pt x="432" y="1080"/>
                    </a:lnTo>
                    <a:lnTo>
                      <a:pt x="430" y="1081"/>
                    </a:lnTo>
                    <a:lnTo>
                      <a:pt x="429" y="1082"/>
                    </a:lnTo>
                    <a:lnTo>
                      <a:pt x="429" y="1084"/>
                    </a:lnTo>
                    <a:lnTo>
                      <a:pt x="426" y="1084"/>
                    </a:lnTo>
                    <a:lnTo>
                      <a:pt x="425" y="1083"/>
                    </a:lnTo>
                    <a:lnTo>
                      <a:pt x="424" y="1082"/>
                    </a:lnTo>
                    <a:lnTo>
                      <a:pt x="423" y="1081"/>
                    </a:lnTo>
                    <a:lnTo>
                      <a:pt x="421" y="1080"/>
                    </a:lnTo>
                    <a:lnTo>
                      <a:pt x="419" y="1081"/>
                    </a:lnTo>
                    <a:lnTo>
                      <a:pt x="418" y="1082"/>
                    </a:lnTo>
                    <a:lnTo>
                      <a:pt x="417" y="1083"/>
                    </a:lnTo>
                    <a:lnTo>
                      <a:pt x="417" y="1084"/>
                    </a:lnTo>
                    <a:lnTo>
                      <a:pt x="366" y="1084"/>
                    </a:lnTo>
                    <a:lnTo>
                      <a:pt x="366" y="1083"/>
                    </a:lnTo>
                    <a:lnTo>
                      <a:pt x="365" y="1082"/>
                    </a:lnTo>
                    <a:lnTo>
                      <a:pt x="363" y="1081"/>
                    </a:lnTo>
                    <a:lnTo>
                      <a:pt x="362" y="1080"/>
                    </a:lnTo>
                    <a:lnTo>
                      <a:pt x="360" y="1081"/>
                    </a:lnTo>
                    <a:lnTo>
                      <a:pt x="359" y="1082"/>
                    </a:lnTo>
                    <a:lnTo>
                      <a:pt x="358" y="1083"/>
                    </a:lnTo>
                    <a:lnTo>
                      <a:pt x="357" y="1084"/>
                    </a:lnTo>
                    <a:lnTo>
                      <a:pt x="291" y="1084"/>
                    </a:lnTo>
                    <a:lnTo>
                      <a:pt x="290" y="1083"/>
                    </a:lnTo>
                    <a:lnTo>
                      <a:pt x="289" y="1082"/>
                    </a:lnTo>
                    <a:lnTo>
                      <a:pt x="288" y="1081"/>
                    </a:lnTo>
                    <a:lnTo>
                      <a:pt x="286" y="1080"/>
                    </a:lnTo>
                    <a:lnTo>
                      <a:pt x="284" y="1081"/>
                    </a:lnTo>
                    <a:lnTo>
                      <a:pt x="283" y="1082"/>
                    </a:lnTo>
                    <a:lnTo>
                      <a:pt x="282" y="1083"/>
                    </a:lnTo>
                    <a:lnTo>
                      <a:pt x="282" y="1084"/>
                    </a:lnTo>
                    <a:lnTo>
                      <a:pt x="202" y="1084"/>
                    </a:lnTo>
                    <a:lnTo>
                      <a:pt x="202" y="1083"/>
                    </a:lnTo>
                    <a:lnTo>
                      <a:pt x="201" y="1082"/>
                    </a:lnTo>
                    <a:lnTo>
                      <a:pt x="199" y="1081"/>
                    </a:lnTo>
                    <a:lnTo>
                      <a:pt x="197" y="1080"/>
                    </a:lnTo>
                    <a:lnTo>
                      <a:pt x="196" y="1081"/>
                    </a:lnTo>
                    <a:lnTo>
                      <a:pt x="194" y="1082"/>
                    </a:lnTo>
                    <a:lnTo>
                      <a:pt x="193" y="1083"/>
                    </a:lnTo>
                    <a:lnTo>
                      <a:pt x="193" y="1084"/>
                    </a:lnTo>
                    <a:lnTo>
                      <a:pt x="147" y="1084"/>
                    </a:lnTo>
                    <a:lnTo>
                      <a:pt x="146" y="1082"/>
                    </a:lnTo>
                    <a:lnTo>
                      <a:pt x="145" y="1080"/>
                    </a:lnTo>
                    <a:lnTo>
                      <a:pt x="144" y="1079"/>
                    </a:lnTo>
                    <a:lnTo>
                      <a:pt x="141" y="1078"/>
                    </a:lnTo>
                    <a:lnTo>
                      <a:pt x="139" y="1077"/>
                    </a:lnTo>
                    <a:lnTo>
                      <a:pt x="137" y="1077"/>
                    </a:lnTo>
                    <a:lnTo>
                      <a:pt x="134" y="1078"/>
                    </a:lnTo>
                    <a:lnTo>
                      <a:pt x="132" y="1079"/>
                    </a:lnTo>
                    <a:lnTo>
                      <a:pt x="130" y="1080"/>
                    </a:lnTo>
                    <a:lnTo>
                      <a:pt x="129" y="1082"/>
                    </a:lnTo>
                    <a:lnTo>
                      <a:pt x="129" y="1084"/>
                    </a:lnTo>
                    <a:lnTo>
                      <a:pt x="122" y="1084"/>
                    </a:lnTo>
                    <a:lnTo>
                      <a:pt x="122" y="1083"/>
                    </a:lnTo>
                    <a:lnTo>
                      <a:pt x="121" y="1082"/>
                    </a:lnTo>
                    <a:lnTo>
                      <a:pt x="120" y="1081"/>
                    </a:lnTo>
                    <a:lnTo>
                      <a:pt x="118" y="1080"/>
                    </a:lnTo>
                    <a:lnTo>
                      <a:pt x="116" y="1081"/>
                    </a:lnTo>
                    <a:lnTo>
                      <a:pt x="115" y="1082"/>
                    </a:lnTo>
                    <a:lnTo>
                      <a:pt x="114" y="1083"/>
                    </a:lnTo>
                    <a:lnTo>
                      <a:pt x="113" y="1084"/>
                    </a:lnTo>
                    <a:lnTo>
                      <a:pt x="106" y="1084"/>
                    </a:lnTo>
                    <a:lnTo>
                      <a:pt x="106" y="1083"/>
                    </a:lnTo>
                    <a:lnTo>
                      <a:pt x="105" y="1082"/>
                    </a:lnTo>
                    <a:lnTo>
                      <a:pt x="103" y="1081"/>
                    </a:lnTo>
                    <a:lnTo>
                      <a:pt x="102" y="1080"/>
                    </a:lnTo>
                    <a:lnTo>
                      <a:pt x="100" y="1081"/>
                    </a:lnTo>
                    <a:lnTo>
                      <a:pt x="98" y="1082"/>
                    </a:lnTo>
                    <a:lnTo>
                      <a:pt x="97" y="1083"/>
                    </a:lnTo>
                    <a:lnTo>
                      <a:pt x="97" y="1084"/>
                    </a:lnTo>
                    <a:lnTo>
                      <a:pt x="85" y="1084"/>
                    </a:lnTo>
                    <a:lnTo>
                      <a:pt x="85" y="1083"/>
                    </a:lnTo>
                    <a:lnTo>
                      <a:pt x="84" y="1082"/>
                    </a:lnTo>
                    <a:lnTo>
                      <a:pt x="83" y="1081"/>
                    </a:lnTo>
                    <a:lnTo>
                      <a:pt x="81" y="1080"/>
                    </a:lnTo>
                    <a:lnTo>
                      <a:pt x="79" y="1081"/>
                    </a:lnTo>
                    <a:lnTo>
                      <a:pt x="78" y="1082"/>
                    </a:lnTo>
                    <a:lnTo>
                      <a:pt x="77" y="1083"/>
                    </a:lnTo>
                    <a:lnTo>
                      <a:pt x="77" y="1084"/>
                    </a:lnTo>
                    <a:lnTo>
                      <a:pt x="75" y="1084"/>
                    </a:lnTo>
                    <a:lnTo>
                      <a:pt x="74" y="1083"/>
                    </a:lnTo>
                    <a:lnTo>
                      <a:pt x="73" y="1082"/>
                    </a:lnTo>
                    <a:lnTo>
                      <a:pt x="72" y="1081"/>
                    </a:lnTo>
                    <a:lnTo>
                      <a:pt x="70" y="1080"/>
                    </a:lnTo>
                    <a:lnTo>
                      <a:pt x="68" y="1081"/>
                    </a:lnTo>
                    <a:lnTo>
                      <a:pt x="67" y="1082"/>
                    </a:lnTo>
                    <a:lnTo>
                      <a:pt x="66" y="1083"/>
                    </a:lnTo>
                    <a:lnTo>
                      <a:pt x="66" y="1084"/>
                    </a:lnTo>
                    <a:lnTo>
                      <a:pt x="61" y="1084"/>
                    </a:lnTo>
                    <a:lnTo>
                      <a:pt x="61" y="1083"/>
                    </a:lnTo>
                    <a:lnTo>
                      <a:pt x="60" y="1082"/>
                    </a:lnTo>
                    <a:lnTo>
                      <a:pt x="58" y="1081"/>
                    </a:lnTo>
                    <a:lnTo>
                      <a:pt x="57" y="1080"/>
                    </a:lnTo>
                    <a:lnTo>
                      <a:pt x="55" y="1081"/>
                    </a:lnTo>
                    <a:lnTo>
                      <a:pt x="53" y="1082"/>
                    </a:lnTo>
                    <a:lnTo>
                      <a:pt x="52" y="1083"/>
                    </a:lnTo>
                    <a:lnTo>
                      <a:pt x="52" y="1084"/>
                    </a:lnTo>
                    <a:lnTo>
                      <a:pt x="52" y="1083"/>
                    </a:lnTo>
                    <a:lnTo>
                      <a:pt x="51" y="1082"/>
                    </a:lnTo>
                    <a:lnTo>
                      <a:pt x="49" y="1081"/>
                    </a:lnTo>
                    <a:lnTo>
                      <a:pt x="48" y="1080"/>
                    </a:lnTo>
                    <a:lnTo>
                      <a:pt x="46" y="1081"/>
                    </a:lnTo>
                    <a:lnTo>
                      <a:pt x="44" y="1082"/>
                    </a:lnTo>
                    <a:lnTo>
                      <a:pt x="43" y="1083"/>
                    </a:lnTo>
                    <a:lnTo>
                      <a:pt x="43" y="1084"/>
                    </a:lnTo>
                    <a:lnTo>
                      <a:pt x="34" y="1084"/>
                    </a:lnTo>
                    <a:lnTo>
                      <a:pt x="34" y="1083"/>
                    </a:lnTo>
                    <a:lnTo>
                      <a:pt x="33" y="1082"/>
                    </a:lnTo>
                    <a:lnTo>
                      <a:pt x="31" y="1081"/>
                    </a:lnTo>
                    <a:lnTo>
                      <a:pt x="30" y="1080"/>
                    </a:lnTo>
                    <a:lnTo>
                      <a:pt x="28" y="1081"/>
                    </a:lnTo>
                    <a:lnTo>
                      <a:pt x="26" y="1082"/>
                    </a:lnTo>
                    <a:lnTo>
                      <a:pt x="25" y="1083"/>
                    </a:lnTo>
                    <a:lnTo>
                      <a:pt x="25" y="1084"/>
                    </a:lnTo>
                    <a:lnTo>
                      <a:pt x="0" y="1084"/>
                    </a:lnTo>
                    <a:lnTo>
                      <a:pt x="0" y="1111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2" name="Freeform 874"/>
              <p:cNvSpPr>
                <a:spLocks/>
              </p:cNvSpPr>
              <p:nvPr/>
            </p:nvSpPr>
            <p:spPr bwMode="auto">
              <a:xfrm>
                <a:off x="3769" y="109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3" name="Freeform 875"/>
              <p:cNvSpPr>
                <a:spLocks/>
              </p:cNvSpPr>
              <p:nvPr/>
            </p:nvSpPr>
            <p:spPr bwMode="auto">
              <a:xfrm>
                <a:off x="2637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4" name="Freeform 876"/>
              <p:cNvSpPr>
                <a:spLocks/>
              </p:cNvSpPr>
              <p:nvPr/>
            </p:nvSpPr>
            <p:spPr bwMode="auto">
              <a:xfrm>
                <a:off x="2119" y="1700"/>
                <a:ext cx="162" cy="638"/>
              </a:xfrm>
              <a:custGeom>
                <a:avLst/>
                <a:gdLst>
                  <a:gd name="T0" fmla="*/ 0 w 162"/>
                  <a:gd name="T1" fmla="*/ 0 h 638"/>
                  <a:gd name="T2" fmla="*/ 0 w 162"/>
                  <a:gd name="T3" fmla="*/ 638 h 638"/>
                  <a:gd name="T4" fmla="*/ 9 w 162"/>
                  <a:gd name="T5" fmla="*/ 638 h 638"/>
                  <a:gd name="T6" fmla="*/ 9 w 162"/>
                  <a:gd name="T7" fmla="*/ 637 h 638"/>
                  <a:gd name="T8" fmla="*/ 10 w 162"/>
                  <a:gd name="T9" fmla="*/ 636 h 638"/>
                  <a:gd name="T10" fmla="*/ 11 w 162"/>
                  <a:gd name="T11" fmla="*/ 635 h 638"/>
                  <a:gd name="T12" fmla="*/ 13 w 162"/>
                  <a:gd name="T13" fmla="*/ 634 h 638"/>
                  <a:gd name="T14" fmla="*/ 15 w 162"/>
                  <a:gd name="T15" fmla="*/ 635 h 638"/>
                  <a:gd name="T16" fmla="*/ 16 w 162"/>
                  <a:gd name="T17" fmla="*/ 636 h 638"/>
                  <a:gd name="T18" fmla="*/ 17 w 162"/>
                  <a:gd name="T19" fmla="*/ 637 h 638"/>
                  <a:gd name="T20" fmla="*/ 18 w 162"/>
                  <a:gd name="T21" fmla="*/ 638 h 638"/>
                  <a:gd name="T22" fmla="*/ 22 w 162"/>
                  <a:gd name="T23" fmla="*/ 638 h 638"/>
                  <a:gd name="T24" fmla="*/ 23 w 162"/>
                  <a:gd name="T25" fmla="*/ 637 h 638"/>
                  <a:gd name="T26" fmla="*/ 23 w 162"/>
                  <a:gd name="T27" fmla="*/ 636 h 638"/>
                  <a:gd name="T28" fmla="*/ 25 w 162"/>
                  <a:gd name="T29" fmla="*/ 635 h 638"/>
                  <a:gd name="T30" fmla="*/ 27 w 162"/>
                  <a:gd name="T31" fmla="*/ 634 h 638"/>
                  <a:gd name="T32" fmla="*/ 28 w 162"/>
                  <a:gd name="T33" fmla="*/ 635 h 638"/>
                  <a:gd name="T34" fmla="*/ 30 w 162"/>
                  <a:gd name="T35" fmla="*/ 636 h 638"/>
                  <a:gd name="T36" fmla="*/ 31 w 162"/>
                  <a:gd name="T37" fmla="*/ 637 h 638"/>
                  <a:gd name="T38" fmla="*/ 31 w 162"/>
                  <a:gd name="T39" fmla="*/ 638 h 638"/>
                  <a:gd name="T40" fmla="*/ 65 w 162"/>
                  <a:gd name="T41" fmla="*/ 638 h 638"/>
                  <a:gd name="T42" fmla="*/ 65 w 162"/>
                  <a:gd name="T43" fmla="*/ 637 h 638"/>
                  <a:gd name="T44" fmla="*/ 66 w 162"/>
                  <a:gd name="T45" fmla="*/ 636 h 638"/>
                  <a:gd name="T46" fmla="*/ 68 w 162"/>
                  <a:gd name="T47" fmla="*/ 635 h 638"/>
                  <a:gd name="T48" fmla="*/ 69 w 162"/>
                  <a:gd name="T49" fmla="*/ 634 h 638"/>
                  <a:gd name="T50" fmla="*/ 71 w 162"/>
                  <a:gd name="T51" fmla="*/ 635 h 638"/>
                  <a:gd name="T52" fmla="*/ 73 w 162"/>
                  <a:gd name="T53" fmla="*/ 636 h 638"/>
                  <a:gd name="T54" fmla="*/ 74 w 162"/>
                  <a:gd name="T55" fmla="*/ 637 h 638"/>
                  <a:gd name="T56" fmla="*/ 74 w 162"/>
                  <a:gd name="T57" fmla="*/ 638 h 638"/>
                  <a:gd name="T58" fmla="*/ 74 w 162"/>
                  <a:gd name="T59" fmla="*/ 638 h 638"/>
                  <a:gd name="T60" fmla="*/ 75 w 162"/>
                  <a:gd name="T61" fmla="*/ 637 h 638"/>
                  <a:gd name="T62" fmla="*/ 76 w 162"/>
                  <a:gd name="T63" fmla="*/ 636 h 638"/>
                  <a:gd name="T64" fmla="*/ 77 w 162"/>
                  <a:gd name="T65" fmla="*/ 635 h 638"/>
                  <a:gd name="T66" fmla="*/ 79 w 162"/>
                  <a:gd name="T67" fmla="*/ 634 h 638"/>
                  <a:gd name="T68" fmla="*/ 81 w 162"/>
                  <a:gd name="T69" fmla="*/ 635 h 638"/>
                  <a:gd name="T70" fmla="*/ 82 w 162"/>
                  <a:gd name="T71" fmla="*/ 636 h 638"/>
                  <a:gd name="T72" fmla="*/ 83 w 162"/>
                  <a:gd name="T73" fmla="*/ 637 h 638"/>
                  <a:gd name="T74" fmla="*/ 83 w 162"/>
                  <a:gd name="T75" fmla="*/ 638 h 638"/>
                  <a:gd name="T76" fmla="*/ 85 w 162"/>
                  <a:gd name="T77" fmla="*/ 638 h 638"/>
                  <a:gd name="T78" fmla="*/ 86 w 162"/>
                  <a:gd name="T79" fmla="*/ 636 h 638"/>
                  <a:gd name="T80" fmla="*/ 87 w 162"/>
                  <a:gd name="T81" fmla="*/ 634 h 638"/>
                  <a:gd name="T82" fmla="*/ 88 w 162"/>
                  <a:gd name="T83" fmla="*/ 633 h 638"/>
                  <a:gd name="T84" fmla="*/ 90 w 162"/>
                  <a:gd name="T85" fmla="*/ 632 h 638"/>
                  <a:gd name="T86" fmla="*/ 93 w 162"/>
                  <a:gd name="T87" fmla="*/ 631 h 638"/>
                  <a:gd name="T88" fmla="*/ 95 w 162"/>
                  <a:gd name="T89" fmla="*/ 631 h 638"/>
                  <a:gd name="T90" fmla="*/ 97 w 162"/>
                  <a:gd name="T91" fmla="*/ 632 h 638"/>
                  <a:gd name="T92" fmla="*/ 100 w 162"/>
                  <a:gd name="T93" fmla="*/ 633 h 638"/>
                  <a:gd name="T94" fmla="*/ 101 w 162"/>
                  <a:gd name="T95" fmla="*/ 634 h 638"/>
                  <a:gd name="T96" fmla="*/ 102 w 162"/>
                  <a:gd name="T97" fmla="*/ 636 h 638"/>
                  <a:gd name="T98" fmla="*/ 103 w 162"/>
                  <a:gd name="T99" fmla="*/ 638 h 638"/>
                  <a:gd name="T100" fmla="*/ 107 w 162"/>
                  <a:gd name="T101" fmla="*/ 638 h 638"/>
                  <a:gd name="T102" fmla="*/ 107 w 162"/>
                  <a:gd name="T103" fmla="*/ 636 h 638"/>
                  <a:gd name="T104" fmla="*/ 108 w 162"/>
                  <a:gd name="T105" fmla="*/ 634 h 638"/>
                  <a:gd name="T106" fmla="*/ 110 w 162"/>
                  <a:gd name="T107" fmla="*/ 633 h 638"/>
                  <a:gd name="T108" fmla="*/ 112 w 162"/>
                  <a:gd name="T109" fmla="*/ 632 h 638"/>
                  <a:gd name="T110" fmla="*/ 114 w 162"/>
                  <a:gd name="T111" fmla="*/ 632 h 638"/>
                  <a:gd name="T112" fmla="*/ 116 w 162"/>
                  <a:gd name="T113" fmla="*/ 632 h 638"/>
                  <a:gd name="T114" fmla="*/ 118 w 162"/>
                  <a:gd name="T115" fmla="*/ 632 h 638"/>
                  <a:gd name="T116" fmla="*/ 121 w 162"/>
                  <a:gd name="T117" fmla="*/ 633 h 638"/>
                  <a:gd name="T118" fmla="*/ 122 w 162"/>
                  <a:gd name="T119" fmla="*/ 634 h 638"/>
                  <a:gd name="T120" fmla="*/ 123 w 162"/>
                  <a:gd name="T121" fmla="*/ 636 h 638"/>
                  <a:gd name="T122" fmla="*/ 123 w 162"/>
                  <a:gd name="T123" fmla="*/ 638 h 638"/>
                  <a:gd name="T124" fmla="*/ 162 w 162"/>
                  <a:gd name="T125" fmla="*/ 638 h 63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62"/>
                  <a:gd name="T190" fmla="*/ 0 h 638"/>
                  <a:gd name="T191" fmla="*/ 162 w 162"/>
                  <a:gd name="T192" fmla="*/ 638 h 63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62" h="638">
                    <a:moveTo>
                      <a:pt x="0" y="0"/>
                    </a:moveTo>
                    <a:lnTo>
                      <a:pt x="0" y="638"/>
                    </a:lnTo>
                    <a:lnTo>
                      <a:pt x="9" y="638"/>
                    </a:lnTo>
                    <a:lnTo>
                      <a:pt x="9" y="637"/>
                    </a:lnTo>
                    <a:lnTo>
                      <a:pt x="10" y="636"/>
                    </a:lnTo>
                    <a:lnTo>
                      <a:pt x="11" y="635"/>
                    </a:lnTo>
                    <a:lnTo>
                      <a:pt x="13" y="634"/>
                    </a:lnTo>
                    <a:lnTo>
                      <a:pt x="15" y="635"/>
                    </a:lnTo>
                    <a:lnTo>
                      <a:pt x="16" y="636"/>
                    </a:lnTo>
                    <a:lnTo>
                      <a:pt x="17" y="637"/>
                    </a:lnTo>
                    <a:lnTo>
                      <a:pt x="18" y="638"/>
                    </a:lnTo>
                    <a:lnTo>
                      <a:pt x="22" y="638"/>
                    </a:lnTo>
                    <a:lnTo>
                      <a:pt x="23" y="637"/>
                    </a:lnTo>
                    <a:lnTo>
                      <a:pt x="23" y="636"/>
                    </a:lnTo>
                    <a:lnTo>
                      <a:pt x="25" y="635"/>
                    </a:lnTo>
                    <a:lnTo>
                      <a:pt x="27" y="634"/>
                    </a:lnTo>
                    <a:lnTo>
                      <a:pt x="28" y="635"/>
                    </a:lnTo>
                    <a:lnTo>
                      <a:pt x="30" y="636"/>
                    </a:lnTo>
                    <a:lnTo>
                      <a:pt x="31" y="637"/>
                    </a:lnTo>
                    <a:lnTo>
                      <a:pt x="31" y="638"/>
                    </a:lnTo>
                    <a:lnTo>
                      <a:pt x="65" y="638"/>
                    </a:lnTo>
                    <a:lnTo>
                      <a:pt x="65" y="637"/>
                    </a:lnTo>
                    <a:lnTo>
                      <a:pt x="66" y="636"/>
                    </a:lnTo>
                    <a:lnTo>
                      <a:pt x="68" y="635"/>
                    </a:lnTo>
                    <a:lnTo>
                      <a:pt x="69" y="634"/>
                    </a:lnTo>
                    <a:lnTo>
                      <a:pt x="71" y="635"/>
                    </a:lnTo>
                    <a:lnTo>
                      <a:pt x="73" y="636"/>
                    </a:lnTo>
                    <a:lnTo>
                      <a:pt x="74" y="637"/>
                    </a:lnTo>
                    <a:lnTo>
                      <a:pt x="74" y="638"/>
                    </a:lnTo>
                    <a:lnTo>
                      <a:pt x="75" y="637"/>
                    </a:lnTo>
                    <a:lnTo>
                      <a:pt x="76" y="636"/>
                    </a:lnTo>
                    <a:lnTo>
                      <a:pt x="77" y="635"/>
                    </a:lnTo>
                    <a:lnTo>
                      <a:pt x="79" y="634"/>
                    </a:lnTo>
                    <a:lnTo>
                      <a:pt x="81" y="635"/>
                    </a:lnTo>
                    <a:lnTo>
                      <a:pt x="82" y="636"/>
                    </a:lnTo>
                    <a:lnTo>
                      <a:pt x="83" y="637"/>
                    </a:lnTo>
                    <a:lnTo>
                      <a:pt x="83" y="638"/>
                    </a:lnTo>
                    <a:lnTo>
                      <a:pt x="85" y="638"/>
                    </a:lnTo>
                    <a:lnTo>
                      <a:pt x="86" y="636"/>
                    </a:lnTo>
                    <a:lnTo>
                      <a:pt x="87" y="634"/>
                    </a:lnTo>
                    <a:lnTo>
                      <a:pt x="88" y="633"/>
                    </a:lnTo>
                    <a:lnTo>
                      <a:pt x="90" y="632"/>
                    </a:lnTo>
                    <a:lnTo>
                      <a:pt x="93" y="631"/>
                    </a:lnTo>
                    <a:lnTo>
                      <a:pt x="95" y="631"/>
                    </a:lnTo>
                    <a:lnTo>
                      <a:pt x="97" y="632"/>
                    </a:lnTo>
                    <a:lnTo>
                      <a:pt x="100" y="633"/>
                    </a:lnTo>
                    <a:lnTo>
                      <a:pt x="101" y="634"/>
                    </a:lnTo>
                    <a:lnTo>
                      <a:pt x="102" y="636"/>
                    </a:lnTo>
                    <a:lnTo>
                      <a:pt x="103" y="638"/>
                    </a:lnTo>
                    <a:lnTo>
                      <a:pt x="107" y="638"/>
                    </a:lnTo>
                    <a:lnTo>
                      <a:pt x="107" y="636"/>
                    </a:lnTo>
                    <a:lnTo>
                      <a:pt x="108" y="634"/>
                    </a:lnTo>
                    <a:lnTo>
                      <a:pt x="110" y="633"/>
                    </a:lnTo>
                    <a:lnTo>
                      <a:pt x="112" y="632"/>
                    </a:lnTo>
                    <a:lnTo>
                      <a:pt x="114" y="632"/>
                    </a:lnTo>
                    <a:lnTo>
                      <a:pt x="116" y="632"/>
                    </a:lnTo>
                    <a:lnTo>
                      <a:pt x="118" y="632"/>
                    </a:lnTo>
                    <a:lnTo>
                      <a:pt x="121" y="633"/>
                    </a:lnTo>
                    <a:lnTo>
                      <a:pt x="122" y="634"/>
                    </a:lnTo>
                    <a:lnTo>
                      <a:pt x="123" y="636"/>
                    </a:lnTo>
                    <a:lnTo>
                      <a:pt x="123" y="638"/>
                    </a:lnTo>
                    <a:lnTo>
                      <a:pt x="162" y="638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5" name="Freeform 877"/>
              <p:cNvSpPr>
                <a:spLocks/>
              </p:cNvSpPr>
              <p:nvPr/>
            </p:nvSpPr>
            <p:spPr bwMode="auto">
              <a:xfrm>
                <a:off x="2113" y="16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6" name="Freeform 878"/>
              <p:cNvSpPr>
                <a:spLocks/>
              </p:cNvSpPr>
              <p:nvPr/>
            </p:nvSpPr>
            <p:spPr bwMode="auto">
              <a:xfrm>
                <a:off x="2277" y="1592"/>
                <a:ext cx="2124" cy="637"/>
              </a:xfrm>
              <a:custGeom>
                <a:avLst/>
                <a:gdLst>
                  <a:gd name="T0" fmla="*/ 2106 w 2124"/>
                  <a:gd name="T1" fmla="*/ 1 h 637"/>
                  <a:gd name="T2" fmla="*/ 2057 w 2124"/>
                  <a:gd name="T3" fmla="*/ 6 h 637"/>
                  <a:gd name="T4" fmla="*/ 2035 w 2124"/>
                  <a:gd name="T5" fmla="*/ 6 h 637"/>
                  <a:gd name="T6" fmla="*/ 1939 w 2124"/>
                  <a:gd name="T7" fmla="*/ 7 h 637"/>
                  <a:gd name="T8" fmla="*/ 1925 w 2124"/>
                  <a:gd name="T9" fmla="*/ 8 h 637"/>
                  <a:gd name="T10" fmla="*/ 1911 w 2124"/>
                  <a:gd name="T11" fmla="*/ 9 h 637"/>
                  <a:gd name="T12" fmla="*/ 1764 w 2124"/>
                  <a:gd name="T13" fmla="*/ 9 h 637"/>
                  <a:gd name="T14" fmla="*/ 1649 w 2124"/>
                  <a:gd name="T15" fmla="*/ 8 h 637"/>
                  <a:gd name="T16" fmla="*/ 1635 w 2124"/>
                  <a:gd name="T17" fmla="*/ 7 h 637"/>
                  <a:gd name="T18" fmla="*/ 1620 w 2124"/>
                  <a:gd name="T19" fmla="*/ 6 h 637"/>
                  <a:gd name="T20" fmla="*/ 1597 w 2124"/>
                  <a:gd name="T21" fmla="*/ 6 h 637"/>
                  <a:gd name="T22" fmla="*/ 1586 w 2124"/>
                  <a:gd name="T23" fmla="*/ 6 h 637"/>
                  <a:gd name="T24" fmla="*/ 1570 w 2124"/>
                  <a:gd name="T25" fmla="*/ 3 h 637"/>
                  <a:gd name="T26" fmla="*/ 1550 w 2124"/>
                  <a:gd name="T27" fmla="*/ 6 h 637"/>
                  <a:gd name="T28" fmla="*/ 1513 w 2124"/>
                  <a:gd name="T29" fmla="*/ 3 h 637"/>
                  <a:gd name="T30" fmla="*/ 1499 w 2124"/>
                  <a:gd name="T31" fmla="*/ 6 h 637"/>
                  <a:gd name="T32" fmla="*/ 1463 w 2124"/>
                  <a:gd name="T33" fmla="*/ 6 h 637"/>
                  <a:gd name="T34" fmla="*/ 1447 w 2124"/>
                  <a:gd name="T35" fmla="*/ 6 h 637"/>
                  <a:gd name="T36" fmla="*/ 1428 w 2124"/>
                  <a:gd name="T37" fmla="*/ 7 h 637"/>
                  <a:gd name="T38" fmla="*/ 1392 w 2124"/>
                  <a:gd name="T39" fmla="*/ 8 h 637"/>
                  <a:gd name="T40" fmla="*/ 1364 w 2124"/>
                  <a:gd name="T41" fmla="*/ 9 h 637"/>
                  <a:gd name="T42" fmla="*/ 1240 w 2124"/>
                  <a:gd name="T43" fmla="*/ 9 h 637"/>
                  <a:gd name="T44" fmla="*/ 1212 w 2124"/>
                  <a:gd name="T45" fmla="*/ 8 h 637"/>
                  <a:gd name="T46" fmla="*/ 1181 w 2124"/>
                  <a:gd name="T47" fmla="*/ 46 h 637"/>
                  <a:gd name="T48" fmla="*/ 1163 w 2124"/>
                  <a:gd name="T49" fmla="*/ 45 h 637"/>
                  <a:gd name="T50" fmla="*/ 1094 w 2124"/>
                  <a:gd name="T51" fmla="*/ 44 h 637"/>
                  <a:gd name="T52" fmla="*/ 1068 w 2124"/>
                  <a:gd name="T53" fmla="*/ 43 h 637"/>
                  <a:gd name="T54" fmla="*/ 1023 w 2124"/>
                  <a:gd name="T55" fmla="*/ 43 h 637"/>
                  <a:gd name="T56" fmla="*/ 961 w 2124"/>
                  <a:gd name="T57" fmla="*/ 43 h 637"/>
                  <a:gd name="T58" fmla="*/ 926 w 2124"/>
                  <a:gd name="T59" fmla="*/ 44 h 637"/>
                  <a:gd name="T60" fmla="*/ 906 w 2124"/>
                  <a:gd name="T61" fmla="*/ 45 h 637"/>
                  <a:gd name="T62" fmla="*/ 886 w 2124"/>
                  <a:gd name="T63" fmla="*/ 46 h 637"/>
                  <a:gd name="T64" fmla="*/ 849 w 2124"/>
                  <a:gd name="T65" fmla="*/ 46 h 637"/>
                  <a:gd name="T66" fmla="*/ 829 w 2124"/>
                  <a:gd name="T67" fmla="*/ 45 h 637"/>
                  <a:gd name="T68" fmla="*/ 812 w 2124"/>
                  <a:gd name="T69" fmla="*/ 43 h 637"/>
                  <a:gd name="T70" fmla="*/ 791 w 2124"/>
                  <a:gd name="T71" fmla="*/ 45 h 637"/>
                  <a:gd name="T72" fmla="*/ 712 w 2124"/>
                  <a:gd name="T73" fmla="*/ 43 h 637"/>
                  <a:gd name="T74" fmla="*/ 684 w 2124"/>
                  <a:gd name="T75" fmla="*/ 46 h 637"/>
                  <a:gd name="T76" fmla="*/ 666 w 2124"/>
                  <a:gd name="T77" fmla="*/ 45 h 637"/>
                  <a:gd name="T78" fmla="*/ 649 w 2124"/>
                  <a:gd name="T79" fmla="*/ 44 h 637"/>
                  <a:gd name="T80" fmla="*/ 634 w 2124"/>
                  <a:gd name="T81" fmla="*/ 42 h 637"/>
                  <a:gd name="T82" fmla="*/ 606 w 2124"/>
                  <a:gd name="T83" fmla="*/ 45 h 637"/>
                  <a:gd name="T84" fmla="*/ 572 w 2124"/>
                  <a:gd name="T85" fmla="*/ 44 h 637"/>
                  <a:gd name="T86" fmla="*/ 557 w 2124"/>
                  <a:gd name="T87" fmla="*/ 43 h 637"/>
                  <a:gd name="T88" fmla="*/ 542 w 2124"/>
                  <a:gd name="T89" fmla="*/ 43 h 637"/>
                  <a:gd name="T90" fmla="*/ 506 w 2124"/>
                  <a:gd name="T91" fmla="*/ 43 h 637"/>
                  <a:gd name="T92" fmla="*/ 481 w 2124"/>
                  <a:gd name="T93" fmla="*/ 44 h 637"/>
                  <a:gd name="T94" fmla="*/ 445 w 2124"/>
                  <a:gd name="T95" fmla="*/ 42 h 637"/>
                  <a:gd name="T96" fmla="*/ 426 w 2124"/>
                  <a:gd name="T97" fmla="*/ 44 h 637"/>
                  <a:gd name="T98" fmla="*/ 386 w 2124"/>
                  <a:gd name="T99" fmla="*/ 45 h 637"/>
                  <a:gd name="T100" fmla="*/ 334 w 2124"/>
                  <a:gd name="T101" fmla="*/ 46 h 637"/>
                  <a:gd name="T102" fmla="*/ 279 w 2124"/>
                  <a:gd name="T103" fmla="*/ 46 h 637"/>
                  <a:gd name="T104" fmla="*/ 197 w 2124"/>
                  <a:gd name="T105" fmla="*/ 45 h 637"/>
                  <a:gd name="T106" fmla="*/ 127 w 2124"/>
                  <a:gd name="T107" fmla="*/ 44 h 637"/>
                  <a:gd name="T108" fmla="*/ 94 w 2124"/>
                  <a:gd name="T109" fmla="*/ 43 h 637"/>
                  <a:gd name="T110" fmla="*/ 78 w 2124"/>
                  <a:gd name="T111" fmla="*/ 43 h 637"/>
                  <a:gd name="T112" fmla="*/ 10 w 2124"/>
                  <a:gd name="T113" fmla="*/ 43 h 637"/>
                  <a:gd name="T114" fmla="*/ 12 w 2124"/>
                  <a:gd name="T115" fmla="*/ 534 h 637"/>
                  <a:gd name="T116" fmla="*/ 27 w 2124"/>
                  <a:gd name="T117" fmla="*/ 535 h 63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124"/>
                  <a:gd name="T178" fmla="*/ 0 h 637"/>
                  <a:gd name="T179" fmla="*/ 2124 w 2124"/>
                  <a:gd name="T180" fmla="*/ 637 h 63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124" h="637">
                    <a:moveTo>
                      <a:pt x="2124" y="9"/>
                    </a:moveTo>
                    <a:lnTo>
                      <a:pt x="2122" y="9"/>
                    </a:lnTo>
                    <a:lnTo>
                      <a:pt x="2122" y="7"/>
                    </a:lnTo>
                    <a:lnTo>
                      <a:pt x="2121" y="5"/>
                    </a:lnTo>
                    <a:lnTo>
                      <a:pt x="2119" y="3"/>
                    </a:lnTo>
                    <a:lnTo>
                      <a:pt x="2117" y="2"/>
                    </a:lnTo>
                    <a:lnTo>
                      <a:pt x="2115" y="1"/>
                    </a:lnTo>
                    <a:lnTo>
                      <a:pt x="2112" y="0"/>
                    </a:lnTo>
                    <a:lnTo>
                      <a:pt x="2109" y="0"/>
                    </a:lnTo>
                    <a:lnTo>
                      <a:pt x="2106" y="1"/>
                    </a:lnTo>
                    <a:lnTo>
                      <a:pt x="2104" y="2"/>
                    </a:lnTo>
                    <a:lnTo>
                      <a:pt x="2101" y="3"/>
                    </a:lnTo>
                    <a:lnTo>
                      <a:pt x="2100" y="5"/>
                    </a:lnTo>
                    <a:lnTo>
                      <a:pt x="2099" y="7"/>
                    </a:lnTo>
                    <a:lnTo>
                      <a:pt x="2098" y="9"/>
                    </a:lnTo>
                    <a:lnTo>
                      <a:pt x="2062" y="9"/>
                    </a:lnTo>
                    <a:lnTo>
                      <a:pt x="2061" y="8"/>
                    </a:lnTo>
                    <a:lnTo>
                      <a:pt x="2060" y="7"/>
                    </a:lnTo>
                    <a:lnTo>
                      <a:pt x="2059" y="6"/>
                    </a:lnTo>
                    <a:lnTo>
                      <a:pt x="2057" y="6"/>
                    </a:lnTo>
                    <a:lnTo>
                      <a:pt x="2055" y="6"/>
                    </a:lnTo>
                    <a:lnTo>
                      <a:pt x="2054" y="7"/>
                    </a:lnTo>
                    <a:lnTo>
                      <a:pt x="2053" y="8"/>
                    </a:lnTo>
                    <a:lnTo>
                      <a:pt x="2053" y="9"/>
                    </a:lnTo>
                    <a:lnTo>
                      <a:pt x="2041" y="9"/>
                    </a:lnTo>
                    <a:lnTo>
                      <a:pt x="2041" y="8"/>
                    </a:lnTo>
                    <a:lnTo>
                      <a:pt x="2040" y="7"/>
                    </a:lnTo>
                    <a:lnTo>
                      <a:pt x="2039" y="6"/>
                    </a:lnTo>
                    <a:lnTo>
                      <a:pt x="2037" y="6"/>
                    </a:lnTo>
                    <a:lnTo>
                      <a:pt x="2035" y="6"/>
                    </a:lnTo>
                    <a:lnTo>
                      <a:pt x="2034" y="7"/>
                    </a:lnTo>
                    <a:lnTo>
                      <a:pt x="2033" y="8"/>
                    </a:lnTo>
                    <a:lnTo>
                      <a:pt x="2032" y="9"/>
                    </a:lnTo>
                    <a:lnTo>
                      <a:pt x="1947" y="9"/>
                    </a:lnTo>
                    <a:lnTo>
                      <a:pt x="1947" y="8"/>
                    </a:lnTo>
                    <a:lnTo>
                      <a:pt x="1946" y="7"/>
                    </a:lnTo>
                    <a:lnTo>
                      <a:pt x="1944" y="6"/>
                    </a:lnTo>
                    <a:lnTo>
                      <a:pt x="1942" y="6"/>
                    </a:lnTo>
                    <a:lnTo>
                      <a:pt x="1941" y="6"/>
                    </a:lnTo>
                    <a:lnTo>
                      <a:pt x="1939" y="7"/>
                    </a:lnTo>
                    <a:lnTo>
                      <a:pt x="1938" y="8"/>
                    </a:lnTo>
                    <a:lnTo>
                      <a:pt x="1938" y="9"/>
                    </a:lnTo>
                    <a:lnTo>
                      <a:pt x="1933" y="9"/>
                    </a:lnTo>
                    <a:lnTo>
                      <a:pt x="1933" y="8"/>
                    </a:lnTo>
                    <a:lnTo>
                      <a:pt x="1932" y="7"/>
                    </a:lnTo>
                    <a:lnTo>
                      <a:pt x="1930" y="6"/>
                    </a:lnTo>
                    <a:lnTo>
                      <a:pt x="1929" y="6"/>
                    </a:lnTo>
                    <a:lnTo>
                      <a:pt x="1927" y="6"/>
                    </a:lnTo>
                    <a:lnTo>
                      <a:pt x="1926" y="7"/>
                    </a:lnTo>
                    <a:lnTo>
                      <a:pt x="1925" y="8"/>
                    </a:lnTo>
                    <a:lnTo>
                      <a:pt x="1924" y="9"/>
                    </a:lnTo>
                    <a:lnTo>
                      <a:pt x="1920" y="9"/>
                    </a:lnTo>
                    <a:lnTo>
                      <a:pt x="1919" y="8"/>
                    </a:lnTo>
                    <a:lnTo>
                      <a:pt x="1919" y="7"/>
                    </a:lnTo>
                    <a:lnTo>
                      <a:pt x="1917" y="6"/>
                    </a:lnTo>
                    <a:lnTo>
                      <a:pt x="1915" y="6"/>
                    </a:lnTo>
                    <a:lnTo>
                      <a:pt x="1914" y="6"/>
                    </a:lnTo>
                    <a:lnTo>
                      <a:pt x="1912" y="7"/>
                    </a:lnTo>
                    <a:lnTo>
                      <a:pt x="1911" y="8"/>
                    </a:lnTo>
                    <a:lnTo>
                      <a:pt x="1911" y="9"/>
                    </a:lnTo>
                    <a:lnTo>
                      <a:pt x="1802" y="9"/>
                    </a:lnTo>
                    <a:lnTo>
                      <a:pt x="1801" y="8"/>
                    </a:lnTo>
                    <a:lnTo>
                      <a:pt x="1800" y="7"/>
                    </a:lnTo>
                    <a:lnTo>
                      <a:pt x="1799" y="6"/>
                    </a:lnTo>
                    <a:lnTo>
                      <a:pt x="1797" y="6"/>
                    </a:lnTo>
                    <a:lnTo>
                      <a:pt x="1795" y="6"/>
                    </a:lnTo>
                    <a:lnTo>
                      <a:pt x="1794" y="7"/>
                    </a:lnTo>
                    <a:lnTo>
                      <a:pt x="1793" y="8"/>
                    </a:lnTo>
                    <a:lnTo>
                      <a:pt x="1793" y="9"/>
                    </a:lnTo>
                    <a:lnTo>
                      <a:pt x="1764" y="9"/>
                    </a:lnTo>
                    <a:lnTo>
                      <a:pt x="1763" y="8"/>
                    </a:lnTo>
                    <a:lnTo>
                      <a:pt x="1762" y="7"/>
                    </a:lnTo>
                    <a:lnTo>
                      <a:pt x="1761" y="6"/>
                    </a:lnTo>
                    <a:lnTo>
                      <a:pt x="1759" y="6"/>
                    </a:lnTo>
                    <a:lnTo>
                      <a:pt x="1757" y="6"/>
                    </a:lnTo>
                    <a:lnTo>
                      <a:pt x="1756" y="7"/>
                    </a:lnTo>
                    <a:lnTo>
                      <a:pt x="1755" y="8"/>
                    </a:lnTo>
                    <a:lnTo>
                      <a:pt x="1755" y="9"/>
                    </a:lnTo>
                    <a:lnTo>
                      <a:pt x="1650" y="9"/>
                    </a:lnTo>
                    <a:lnTo>
                      <a:pt x="1649" y="8"/>
                    </a:lnTo>
                    <a:lnTo>
                      <a:pt x="1648" y="7"/>
                    </a:lnTo>
                    <a:lnTo>
                      <a:pt x="1647" y="6"/>
                    </a:lnTo>
                    <a:lnTo>
                      <a:pt x="1645" y="6"/>
                    </a:lnTo>
                    <a:lnTo>
                      <a:pt x="1643" y="6"/>
                    </a:lnTo>
                    <a:lnTo>
                      <a:pt x="1642" y="7"/>
                    </a:lnTo>
                    <a:lnTo>
                      <a:pt x="1641" y="8"/>
                    </a:lnTo>
                    <a:lnTo>
                      <a:pt x="1640" y="9"/>
                    </a:lnTo>
                    <a:lnTo>
                      <a:pt x="1636" y="9"/>
                    </a:lnTo>
                    <a:lnTo>
                      <a:pt x="1636" y="8"/>
                    </a:lnTo>
                    <a:lnTo>
                      <a:pt x="1635" y="7"/>
                    </a:lnTo>
                    <a:lnTo>
                      <a:pt x="1633" y="6"/>
                    </a:lnTo>
                    <a:lnTo>
                      <a:pt x="1631" y="6"/>
                    </a:lnTo>
                    <a:lnTo>
                      <a:pt x="1630" y="6"/>
                    </a:lnTo>
                    <a:lnTo>
                      <a:pt x="1628" y="7"/>
                    </a:lnTo>
                    <a:lnTo>
                      <a:pt x="1627" y="8"/>
                    </a:lnTo>
                    <a:lnTo>
                      <a:pt x="1627" y="9"/>
                    </a:lnTo>
                    <a:lnTo>
                      <a:pt x="1622" y="9"/>
                    </a:lnTo>
                    <a:lnTo>
                      <a:pt x="1622" y="8"/>
                    </a:lnTo>
                    <a:lnTo>
                      <a:pt x="1621" y="7"/>
                    </a:lnTo>
                    <a:lnTo>
                      <a:pt x="1620" y="6"/>
                    </a:lnTo>
                    <a:lnTo>
                      <a:pt x="1618" y="6"/>
                    </a:lnTo>
                    <a:lnTo>
                      <a:pt x="1616" y="6"/>
                    </a:lnTo>
                    <a:lnTo>
                      <a:pt x="1615" y="7"/>
                    </a:lnTo>
                    <a:lnTo>
                      <a:pt x="1614" y="8"/>
                    </a:lnTo>
                    <a:lnTo>
                      <a:pt x="1613" y="9"/>
                    </a:lnTo>
                    <a:lnTo>
                      <a:pt x="1602" y="9"/>
                    </a:lnTo>
                    <a:lnTo>
                      <a:pt x="1601" y="8"/>
                    </a:lnTo>
                    <a:lnTo>
                      <a:pt x="1601" y="7"/>
                    </a:lnTo>
                    <a:lnTo>
                      <a:pt x="1599" y="6"/>
                    </a:lnTo>
                    <a:lnTo>
                      <a:pt x="1597" y="6"/>
                    </a:lnTo>
                    <a:lnTo>
                      <a:pt x="1596" y="6"/>
                    </a:lnTo>
                    <a:lnTo>
                      <a:pt x="1594" y="7"/>
                    </a:lnTo>
                    <a:lnTo>
                      <a:pt x="1593" y="8"/>
                    </a:lnTo>
                    <a:lnTo>
                      <a:pt x="1593" y="9"/>
                    </a:lnTo>
                    <a:lnTo>
                      <a:pt x="1592" y="9"/>
                    </a:lnTo>
                    <a:lnTo>
                      <a:pt x="1592" y="8"/>
                    </a:lnTo>
                    <a:lnTo>
                      <a:pt x="1591" y="7"/>
                    </a:lnTo>
                    <a:lnTo>
                      <a:pt x="1589" y="6"/>
                    </a:lnTo>
                    <a:lnTo>
                      <a:pt x="1588" y="6"/>
                    </a:lnTo>
                    <a:lnTo>
                      <a:pt x="1586" y="6"/>
                    </a:lnTo>
                    <a:lnTo>
                      <a:pt x="1584" y="7"/>
                    </a:lnTo>
                    <a:lnTo>
                      <a:pt x="1584" y="8"/>
                    </a:lnTo>
                    <a:lnTo>
                      <a:pt x="1583" y="9"/>
                    </a:lnTo>
                    <a:lnTo>
                      <a:pt x="1580" y="9"/>
                    </a:lnTo>
                    <a:lnTo>
                      <a:pt x="1579" y="7"/>
                    </a:lnTo>
                    <a:lnTo>
                      <a:pt x="1579" y="6"/>
                    </a:lnTo>
                    <a:lnTo>
                      <a:pt x="1577" y="4"/>
                    </a:lnTo>
                    <a:lnTo>
                      <a:pt x="1575" y="3"/>
                    </a:lnTo>
                    <a:lnTo>
                      <a:pt x="1573" y="3"/>
                    </a:lnTo>
                    <a:lnTo>
                      <a:pt x="1570" y="3"/>
                    </a:lnTo>
                    <a:lnTo>
                      <a:pt x="1568" y="3"/>
                    </a:lnTo>
                    <a:lnTo>
                      <a:pt x="1566" y="4"/>
                    </a:lnTo>
                    <a:lnTo>
                      <a:pt x="1564" y="6"/>
                    </a:lnTo>
                    <a:lnTo>
                      <a:pt x="1563" y="7"/>
                    </a:lnTo>
                    <a:lnTo>
                      <a:pt x="1563" y="9"/>
                    </a:lnTo>
                    <a:lnTo>
                      <a:pt x="1554" y="9"/>
                    </a:lnTo>
                    <a:lnTo>
                      <a:pt x="1554" y="8"/>
                    </a:lnTo>
                    <a:lnTo>
                      <a:pt x="1553" y="7"/>
                    </a:lnTo>
                    <a:lnTo>
                      <a:pt x="1551" y="6"/>
                    </a:lnTo>
                    <a:lnTo>
                      <a:pt x="1550" y="6"/>
                    </a:lnTo>
                    <a:lnTo>
                      <a:pt x="1548" y="6"/>
                    </a:lnTo>
                    <a:lnTo>
                      <a:pt x="1546" y="7"/>
                    </a:lnTo>
                    <a:lnTo>
                      <a:pt x="1545" y="8"/>
                    </a:lnTo>
                    <a:lnTo>
                      <a:pt x="1545" y="9"/>
                    </a:lnTo>
                    <a:lnTo>
                      <a:pt x="1519" y="9"/>
                    </a:lnTo>
                    <a:lnTo>
                      <a:pt x="1519" y="8"/>
                    </a:lnTo>
                    <a:lnTo>
                      <a:pt x="1518" y="6"/>
                    </a:lnTo>
                    <a:lnTo>
                      <a:pt x="1517" y="5"/>
                    </a:lnTo>
                    <a:lnTo>
                      <a:pt x="1515" y="4"/>
                    </a:lnTo>
                    <a:lnTo>
                      <a:pt x="1513" y="3"/>
                    </a:lnTo>
                    <a:lnTo>
                      <a:pt x="1511" y="3"/>
                    </a:lnTo>
                    <a:lnTo>
                      <a:pt x="1508" y="4"/>
                    </a:lnTo>
                    <a:lnTo>
                      <a:pt x="1506" y="5"/>
                    </a:lnTo>
                    <a:lnTo>
                      <a:pt x="1505" y="6"/>
                    </a:lnTo>
                    <a:lnTo>
                      <a:pt x="1504" y="8"/>
                    </a:lnTo>
                    <a:lnTo>
                      <a:pt x="1504" y="9"/>
                    </a:lnTo>
                    <a:lnTo>
                      <a:pt x="1502" y="9"/>
                    </a:lnTo>
                    <a:lnTo>
                      <a:pt x="1502" y="8"/>
                    </a:lnTo>
                    <a:lnTo>
                      <a:pt x="1501" y="7"/>
                    </a:lnTo>
                    <a:lnTo>
                      <a:pt x="1499" y="6"/>
                    </a:lnTo>
                    <a:lnTo>
                      <a:pt x="1498" y="6"/>
                    </a:lnTo>
                    <a:lnTo>
                      <a:pt x="1496" y="6"/>
                    </a:lnTo>
                    <a:lnTo>
                      <a:pt x="1494" y="7"/>
                    </a:lnTo>
                    <a:lnTo>
                      <a:pt x="1494" y="8"/>
                    </a:lnTo>
                    <a:lnTo>
                      <a:pt x="1493" y="9"/>
                    </a:lnTo>
                    <a:lnTo>
                      <a:pt x="1467" y="9"/>
                    </a:lnTo>
                    <a:lnTo>
                      <a:pt x="1467" y="8"/>
                    </a:lnTo>
                    <a:lnTo>
                      <a:pt x="1466" y="7"/>
                    </a:lnTo>
                    <a:lnTo>
                      <a:pt x="1464" y="6"/>
                    </a:lnTo>
                    <a:lnTo>
                      <a:pt x="1463" y="6"/>
                    </a:lnTo>
                    <a:lnTo>
                      <a:pt x="1461" y="6"/>
                    </a:lnTo>
                    <a:lnTo>
                      <a:pt x="1459" y="7"/>
                    </a:lnTo>
                    <a:lnTo>
                      <a:pt x="1459" y="8"/>
                    </a:lnTo>
                    <a:lnTo>
                      <a:pt x="1458" y="9"/>
                    </a:lnTo>
                    <a:lnTo>
                      <a:pt x="1454" y="9"/>
                    </a:lnTo>
                    <a:lnTo>
                      <a:pt x="1453" y="8"/>
                    </a:lnTo>
                    <a:lnTo>
                      <a:pt x="1452" y="7"/>
                    </a:lnTo>
                    <a:lnTo>
                      <a:pt x="1451" y="6"/>
                    </a:lnTo>
                    <a:lnTo>
                      <a:pt x="1449" y="6"/>
                    </a:lnTo>
                    <a:lnTo>
                      <a:pt x="1447" y="6"/>
                    </a:lnTo>
                    <a:lnTo>
                      <a:pt x="1446" y="7"/>
                    </a:lnTo>
                    <a:lnTo>
                      <a:pt x="1445" y="8"/>
                    </a:lnTo>
                    <a:lnTo>
                      <a:pt x="1445" y="9"/>
                    </a:lnTo>
                    <a:lnTo>
                      <a:pt x="1436" y="9"/>
                    </a:lnTo>
                    <a:lnTo>
                      <a:pt x="1435" y="8"/>
                    </a:lnTo>
                    <a:lnTo>
                      <a:pt x="1434" y="7"/>
                    </a:lnTo>
                    <a:lnTo>
                      <a:pt x="1433" y="6"/>
                    </a:lnTo>
                    <a:lnTo>
                      <a:pt x="1431" y="6"/>
                    </a:lnTo>
                    <a:lnTo>
                      <a:pt x="1429" y="6"/>
                    </a:lnTo>
                    <a:lnTo>
                      <a:pt x="1428" y="7"/>
                    </a:lnTo>
                    <a:lnTo>
                      <a:pt x="1427" y="8"/>
                    </a:lnTo>
                    <a:lnTo>
                      <a:pt x="1427" y="9"/>
                    </a:lnTo>
                    <a:lnTo>
                      <a:pt x="1401" y="9"/>
                    </a:lnTo>
                    <a:lnTo>
                      <a:pt x="1401" y="8"/>
                    </a:lnTo>
                    <a:lnTo>
                      <a:pt x="1400" y="7"/>
                    </a:lnTo>
                    <a:lnTo>
                      <a:pt x="1398" y="6"/>
                    </a:lnTo>
                    <a:lnTo>
                      <a:pt x="1397" y="6"/>
                    </a:lnTo>
                    <a:lnTo>
                      <a:pt x="1395" y="6"/>
                    </a:lnTo>
                    <a:lnTo>
                      <a:pt x="1393" y="7"/>
                    </a:lnTo>
                    <a:lnTo>
                      <a:pt x="1392" y="8"/>
                    </a:lnTo>
                    <a:lnTo>
                      <a:pt x="1392" y="9"/>
                    </a:lnTo>
                    <a:lnTo>
                      <a:pt x="1373" y="9"/>
                    </a:lnTo>
                    <a:lnTo>
                      <a:pt x="1372" y="8"/>
                    </a:lnTo>
                    <a:lnTo>
                      <a:pt x="1372" y="7"/>
                    </a:lnTo>
                    <a:lnTo>
                      <a:pt x="1370" y="6"/>
                    </a:lnTo>
                    <a:lnTo>
                      <a:pt x="1368" y="6"/>
                    </a:lnTo>
                    <a:lnTo>
                      <a:pt x="1367" y="6"/>
                    </a:lnTo>
                    <a:lnTo>
                      <a:pt x="1365" y="7"/>
                    </a:lnTo>
                    <a:lnTo>
                      <a:pt x="1364" y="8"/>
                    </a:lnTo>
                    <a:lnTo>
                      <a:pt x="1364" y="9"/>
                    </a:lnTo>
                    <a:lnTo>
                      <a:pt x="1312" y="9"/>
                    </a:lnTo>
                    <a:lnTo>
                      <a:pt x="1311" y="8"/>
                    </a:lnTo>
                    <a:lnTo>
                      <a:pt x="1311" y="7"/>
                    </a:lnTo>
                    <a:lnTo>
                      <a:pt x="1309" y="6"/>
                    </a:lnTo>
                    <a:lnTo>
                      <a:pt x="1307" y="6"/>
                    </a:lnTo>
                    <a:lnTo>
                      <a:pt x="1306" y="6"/>
                    </a:lnTo>
                    <a:lnTo>
                      <a:pt x="1304" y="7"/>
                    </a:lnTo>
                    <a:lnTo>
                      <a:pt x="1303" y="8"/>
                    </a:lnTo>
                    <a:lnTo>
                      <a:pt x="1303" y="9"/>
                    </a:lnTo>
                    <a:lnTo>
                      <a:pt x="1240" y="9"/>
                    </a:lnTo>
                    <a:lnTo>
                      <a:pt x="1239" y="8"/>
                    </a:lnTo>
                    <a:lnTo>
                      <a:pt x="1238" y="7"/>
                    </a:lnTo>
                    <a:lnTo>
                      <a:pt x="1237" y="6"/>
                    </a:lnTo>
                    <a:lnTo>
                      <a:pt x="1235" y="6"/>
                    </a:lnTo>
                    <a:lnTo>
                      <a:pt x="1233" y="6"/>
                    </a:lnTo>
                    <a:lnTo>
                      <a:pt x="1232" y="7"/>
                    </a:lnTo>
                    <a:lnTo>
                      <a:pt x="1231" y="8"/>
                    </a:lnTo>
                    <a:lnTo>
                      <a:pt x="1231" y="9"/>
                    </a:lnTo>
                    <a:lnTo>
                      <a:pt x="1213" y="9"/>
                    </a:lnTo>
                    <a:lnTo>
                      <a:pt x="1212" y="8"/>
                    </a:lnTo>
                    <a:lnTo>
                      <a:pt x="1211" y="7"/>
                    </a:lnTo>
                    <a:lnTo>
                      <a:pt x="1210" y="6"/>
                    </a:lnTo>
                    <a:lnTo>
                      <a:pt x="1208" y="6"/>
                    </a:lnTo>
                    <a:lnTo>
                      <a:pt x="1207" y="6"/>
                    </a:lnTo>
                    <a:lnTo>
                      <a:pt x="1205" y="7"/>
                    </a:lnTo>
                    <a:lnTo>
                      <a:pt x="1204" y="8"/>
                    </a:lnTo>
                    <a:lnTo>
                      <a:pt x="1204" y="9"/>
                    </a:lnTo>
                    <a:lnTo>
                      <a:pt x="1196" y="9"/>
                    </a:lnTo>
                    <a:lnTo>
                      <a:pt x="1196" y="46"/>
                    </a:lnTo>
                    <a:lnTo>
                      <a:pt x="1181" y="46"/>
                    </a:lnTo>
                    <a:lnTo>
                      <a:pt x="1181" y="45"/>
                    </a:lnTo>
                    <a:lnTo>
                      <a:pt x="1180" y="44"/>
                    </a:lnTo>
                    <a:lnTo>
                      <a:pt x="1179" y="43"/>
                    </a:lnTo>
                    <a:lnTo>
                      <a:pt x="1177" y="43"/>
                    </a:lnTo>
                    <a:lnTo>
                      <a:pt x="1175" y="43"/>
                    </a:lnTo>
                    <a:lnTo>
                      <a:pt x="1174" y="44"/>
                    </a:lnTo>
                    <a:lnTo>
                      <a:pt x="1173" y="45"/>
                    </a:lnTo>
                    <a:lnTo>
                      <a:pt x="1172" y="46"/>
                    </a:lnTo>
                    <a:lnTo>
                      <a:pt x="1163" y="46"/>
                    </a:lnTo>
                    <a:lnTo>
                      <a:pt x="1163" y="45"/>
                    </a:lnTo>
                    <a:lnTo>
                      <a:pt x="1162" y="44"/>
                    </a:lnTo>
                    <a:lnTo>
                      <a:pt x="1160" y="43"/>
                    </a:lnTo>
                    <a:lnTo>
                      <a:pt x="1159" y="43"/>
                    </a:lnTo>
                    <a:lnTo>
                      <a:pt x="1157" y="43"/>
                    </a:lnTo>
                    <a:lnTo>
                      <a:pt x="1156" y="44"/>
                    </a:lnTo>
                    <a:lnTo>
                      <a:pt x="1155" y="45"/>
                    </a:lnTo>
                    <a:lnTo>
                      <a:pt x="1154" y="46"/>
                    </a:lnTo>
                    <a:lnTo>
                      <a:pt x="1096" y="46"/>
                    </a:lnTo>
                    <a:lnTo>
                      <a:pt x="1095" y="45"/>
                    </a:lnTo>
                    <a:lnTo>
                      <a:pt x="1094" y="44"/>
                    </a:lnTo>
                    <a:lnTo>
                      <a:pt x="1093" y="43"/>
                    </a:lnTo>
                    <a:lnTo>
                      <a:pt x="1091" y="43"/>
                    </a:lnTo>
                    <a:lnTo>
                      <a:pt x="1090" y="43"/>
                    </a:lnTo>
                    <a:lnTo>
                      <a:pt x="1088" y="44"/>
                    </a:lnTo>
                    <a:lnTo>
                      <a:pt x="1087" y="45"/>
                    </a:lnTo>
                    <a:lnTo>
                      <a:pt x="1087" y="46"/>
                    </a:lnTo>
                    <a:lnTo>
                      <a:pt x="1071" y="46"/>
                    </a:lnTo>
                    <a:lnTo>
                      <a:pt x="1071" y="45"/>
                    </a:lnTo>
                    <a:lnTo>
                      <a:pt x="1070" y="44"/>
                    </a:lnTo>
                    <a:lnTo>
                      <a:pt x="1068" y="43"/>
                    </a:lnTo>
                    <a:lnTo>
                      <a:pt x="1067" y="43"/>
                    </a:lnTo>
                    <a:lnTo>
                      <a:pt x="1065" y="43"/>
                    </a:lnTo>
                    <a:lnTo>
                      <a:pt x="1064" y="44"/>
                    </a:lnTo>
                    <a:lnTo>
                      <a:pt x="1062" y="45"/>
                    </a:lnTo>
                    <a:lnTo>
                      <a:pt x="1062" y="46"/>
                    </a:lnTo>
                    <a:lnTo>
                      <a:pt x="1028" y="46"/>
                    </a:lnTo>
                    <a:lnTo>
                      <a:pt x="1028" y="45"/>
                    </a:lnTo>
                    <a:lnTo>
                      <a:pt x="1027" y="44"/>
                    </a:lnTo>
                    <a:lnTo>
                      <a:pt x="1025" y="43"/>
                    </a:lnTo>
                    <a:lnTo>
                      <a:pt x="1023" y="43"/>
                    </a:lnTo>
                    <a:lnTo>
                      <a:pt x="1022" y="43"/>
                    </a:lnTo>
                    <a:lnTo>
                      <a:pt x="1020" y="44"/>
                    </a:lnTo>
                    <a:lnTo>
                      <a:pt x="1019" y="45"/>
                    </a:lnTo>
                    <a:lnTo>
                      <a:pt x="1019" y="46"/>
                    </a:lnTo>
                    <a:lnTo>
                      <a:pt x="967" y="46"/>
                    </a:lnTo>
                    <a:lnTo>
                      <a:pt x="967" y="45"/>
                    </a:lnTo>
                    <a:lnTo>
                      <a:pt x="966" y="44"/>
                    </a:lnTo>
                    <a:lnTo>
                      <a:pt x="965" y="43"/>
                    </a:lnTo>
                    <a:lnTo>
                      <a:pt x="963" y="43"/>
                    </a:lnTo>
                    <a:lnTo>
                      <a:pt x="961" y="43"/>
                    </a:lnTo>
                    <a:lnTo>
                      <a:pt x="960" y="44"/>
                    </a:lnTo>
                    <a:lnTo>
                      <a:pt x="959" y="45"/>
                    </a:lnTo>
                    <a:lnTo>
                      <a:pt x="958" y="46"/>
                    </a:lnTo>
                    <a:lnTo>
                      <a:pt x="934" y="46"/>
                    </a:lnTo>
                    <a:lnTo>
                      <a:pt x="933" y="45"/>
                    </a:lnTo>
                    <a:lnTo>
                      <a:pt x="932" y="44"/>
                    </a:lnTo>
                    <a:lnTo>
                      <a:pt x="931" y="43"/>
                    </a:lnTo>
                    <a:lnTo>
                      <a:pt x="929" y="43"/>
                    </a:lnTo>
                    <a:lnTo>
                      <a:pt x="927" y="43"/>
                    </a:lnTo>
                    <a:lnTo>
                      <a:pt x="926" y="44"/>
                    </a:lnTo>
                    <a:lnTo>
                      <a:pt x="925" y="45"/>
                    </a:lnTo>
                    <a:lnTo>
                      <a:pt x="925" y="46"/>
                    </a:lnTo>
                    <a:lnTo>
                      <a:pt x="914" y="46"/>
                    </a:lnTo>
                    <a:lnTo>
                      <a:pt x="914" y="45"/>
                    </a:lnTo>
                    <a:lnTo>
                      <a:pt x="913" y="44"/>
                    </a:lnTo>
                    <a:lnTo>
                      <a:pt x="911" y="43"/>
                    </a:lnTo>
                    <a:lnTo>
                      <a:pt x="910" y="43"/>
                    </a:lnTo>
                    <a:lnTo>
                      <a:pt x="908" y="43"/>
                    </a:lnTo>
                    <a:lnTo>
                      <a:pt x="907" y="44"/>
                    </a:lnTo>
                    <a:lnTo>
                      <a:pt x="906" y="45"/>
                    </a:lnTo>
                    <a:lnTo>
                      <a:pt x="905" y="46"/>
                    </a:lnTo>
                    <a:lnTo>
                      <a:pt x="894" y="46"/>
                    </a:lnTo>
                    <a:lnTo>
                      <a:pt x="894" y="45"/>
                    </a:lnTo>
                    <a:lnTo>
                      <a:pt x="893" y="44"/>
                    </a:lnTo>
                    <a:lnTo>
                      <a:pt x="892" y="43"/>
                    </a:lnTo>
                    <a:lnTo>
                      <a:pt x="890" y="43"/>
                    </a:lnTo>
                    <a:lnTo>
                      <a:pt x="888" y="43"/>
                    </a:lnTo>
                    <a:lnTo>
                      <a:pt x="887" y="44"/>
                    </a:lnTo>
                    <a:lnTo>
                      <a:pt x="886" y="45"/>
                    </a:lnTo>
                    <a:lnTo>
                      <a:pt x="886" y="46"/>
                    </a:lnTo>
                    <a:lnTo>
                      <a:pt x="873" y="46"/>
                    </a:lnTo>
                    <a:lnTo>
                      <a:pt x="872" y="45"/>
                    </a:lnTo>
                    <a:lnTo>
                      <a:pt x="872" y="44"/>
                    </a:lnTo>
                    <a:lnTo>
                      <a:pt x="870" y="43"/>
                    </a:lnTo>
                    <a:lnTo>
                      <a:pt x="868" y="43"/>
                    </a:lnTo>
                    <a:lnTo>
                      <a:pt x="867" y="43"/>
                    </a:lnTo>
                    <a:lnTo>
                      <a:pt x="865" y="44"/>
                    </a:lnTo>
                    <a:lnTo>
                      <a:pt x="864" y="45"/>
                    </a:lnTo>
                    <a:lnTo>
                      <a:pt x="864" y="46"/>
                    </a:lnTo>
                    <a:lnTo>
                      <a:pt x="849" y="46"/>
                    </a:lnTo>
                    <a:lnTo>
                      <a:pt x="849" y="45"/>
                    </a:lnTo>
                    <a:lnTo>
                      <a:pt x="848" y="44"/>
                    </a:lnTo>
                    <a:lnTo>
                      <a:pt x="846" y="43"/>
                    </a:lnTo>
                    <a:lnTo>
                      <a:pt x="845" y="43"/>
                    </a:lnTo>
                    <a:lnTo>
                      <a:pt x="843" y="43"/>
                    </a:lnTo>
                    <a:lnTo>
                      <a:pt x="841" y="44"/>
                    </a:lnTo>
                    <a:lnTo>
                      <a:pt x="841" y="45"/>
                    </a:lnTo>
                    <a:lnTo>
                      <a:pt x="840" y="46"/>
                    </a:lnTo>
                    <a:lnTo>
                      <a:pt x="829" y="46"/>
                    </a:lnTo>
                    <a:lnTo>
                      <a:pt x="829" y="45"/>
                    </a:lnTo>
                    <a:lnTo>
                      <a:pt x="828" y="44"/>
                    </a:lnTo>
                    <a:lnTo>
                      <a:pt x="826" y="43"/>
                    </a:lnTo>
                    <a:lnTo>
                      <a:pt x="824" y="43"/>
                    </a:lnTo>
                    <a:lnTo>
                      <a:pt x="823" y="43"/>
                    </a:lnTo>
                    <a:lnTo>
                      <a:pt x="821" y="44"/>
                    </a:lnTo>
                    <a:lnTo>
                      <a:pt x="820" y="45"/>
                    </a:lnTo>
                    <a:lnTo>
                      <a:pt x="820" y="46"/>
                    </a:lnTo>
                    <a:lnTo>
                      <a:pt x="813" y="46"/>
                    </a:lnTo>
                    <a:lnTo>
                      <a:pt x="813" y="45"/>
                    </a:lnTo>
                    <a:lnTo>
                      <a:pt x="812" y="43"/>
                    </a:lnTo>
                    <a:lnTo>
                      <a:pt x="810" y="42"/>
                    </a:lnTo>
                    <a:lnTo>
                      <a:pt x="809" y="41"/>
                    </a:lnTo>
                    <a:lnTo>
                      <a:pt x="806" y="41"/>
                    </a:lnTo>
                    <a:lnTo>
                      <a:pt x="804" y="41"/>
                    </a:lnTo>
                    <a:lnTo>
                      <a:pt x="803" y="42"/>
                    </a:lnTo>
                    <a:lnTo>
                      <a:pt x="801" y="43"/>
                    </a:lnTo>
                    <a:lnTo>
                      <a:pt x="800" y="45"/>
                    </a:lnTo>
                    <a:lnTo>
                      <a:pt x="800" y="46"/>
                    </a:lnTo>
                    <a:lnTo>
                      <a:pt x="792" y="46"/>
                    </a:lnTo>
                    <a:lnTo>
                      <a:pt x="791" y="45"/>
                    </a:lnTo>
                    <a:lnTo>
                      <a:pt x="791" y="44"/>
                    </a:lnTo>
                    <a:lnTo>
                      <a:pt x="789" y="43"/>
                    </a:lnTo>
                    <a:lnTo>
                      <a:pt x="787" y="43"/>
                    </a:lnTo>
                    <a:lnTo>
                      <a:pt x="785" y="43"/>
                    </a:lnTo>
                    <a:lnTo>
                      <a:pt x="784" y="44"/>
                    </a:lnTo>
                    <a:lnTo>
                      <a:pt x="783" y="45"/>
                    </a:lnTo>
                    <a:lnTo>
                      <a:pt x="783" y="46"/>
                    </a:lnTo>
                    <a:lnTo>
                      <a:pt x="714" y="46"/>
                    </a:lnTo>
                    <a:lnTo>
                      <a:pt x="713" y="45"/>
                    </a:lnTo>
                    <a:lnTo>
                      <a:pt x="712" y="43"/>
                    </a:lnTo>
                    <a:lnTo>
                      <a:pt x="711" y="42"/>
                    </a:lnTo>
                    <a:lnTo>
                      <a:pt x="709" y="41"/>
                    </a:lnTo>
                    <a:lnTo>
                      <a:pt x="707" y="40"/>
                    </a:lnTo>
                    <a:lnTo>
                      <a:pt x="705" y="40"/>
                    </a:lnTo>
                    <a:lnTo>
                      <a:pt x="702" y="41"/>
                    </a:lnTo>
                    <a:lnTo>
                      <a:pt x="701" y="42"/>
                    </a:lnTo>
                    <a:lnTo>
                      <a:pt x="699" y="43"/>
                    </a:lnTo>
                    <a:lnTo>
                      <a:pt x="698" y="45"/>
                    </a:lnTo>
                    <a:lnTo>
                      <a:pt x="698" y="46"/>
                    </a:lnTo>
                    <a:lnTo>
                      <a:pt x="684" y="46"/>
                    </a:lnTo>
                    <a:lnTo>
                      <a:pt x="683" y="45"/>
                    </a:lnTo>
                    <a:lnTo>
                      <a:pt x="682" y="44"/>
                    </a:lnTo>
                    <a:lnTo>
                      <a:pt x="681" y="43"/>
                    </a:lnTo>
                    <a:lnTo>
                      <a:pt x="679" y="43"/>
                    </a:lnTo>
                    <a:lnTo>
                      <a:pt x="677" y="43"/>
                    </a:lnTo>
                    <a:lnTo>
                      <a:pt x="676" y="44"/>
                    </a:lnTo>
                    <a:lnTo>
                      <a:pt x="675" y="45"/>
                    </a:lnTo>
                    <a:lnTo>
                      <a:pt x="675" y="46"/>
                    </a:lnTo>
                    <a:lnTo>
                      <a:pt x="667" y="46"/>
                    </a:lnTo>
                    <a:lnTo>
                      <a:pt x="666" y="45"/>
                    </a:lnTo>
                    <a:lnTo>
                      <a:pt x="666" y="44"/>
                    </a:lnTo>
                    <a:lnTo>
                      <a:pt x="664" y="43"/>
                    </a:lnTo>
                    <a:lnTo>
                      <a:pt x="662" y="43"/>
                    </a:lnTo>
                    <a:lnTo>
                      <a:pt x="661" y="43"/>
                    </a:lnTo>
                    <a:lnTo>
                      <a:pt x="659" y="44"/>
                    </a:lnTo>
                    <a:lnTo>
                      <a:pt x="658" y="45"/>
                    </a:lnTo>
                    <a:lnTo>
                      <a:pt x="658" y="46"/>
                    </a:lnTo>
                    <a:lnTo>
                      <a:pt x="650" y="46"/>
                    </a:lnTo>
                    <a:lnTo>
                      <a:pt x="649" y="45"/>
                    </a:lnTo>
                    <a:lnTo>
                      <a:pt x="649" y="44"/>
                    </a:lnTo>
                    <a:lnTo>
                      <a:pt x="647" y="43"/>
                    </a:lnTo>
                    <a:lnTo>
                      <a:pt x="645" y="43"/>
                    </a:lnTo>
                    <a:lnTo>
                      <a:pt x="644" y="43"/>
                    </a:lnTo>
                    <a:lnTo>
                      <a:pt x="642" y="44"/>
                    </a:lnTo>
                    <a:lnTo>
                      <a:pt x="641" y="45"/>
                    </a:lnTo>
                    <a:lnTo>
                      <a:pt x="641" y="46"/>
                    </a:lnTo>
                    <a:lnTo>
                      <a:pt x="636" y="46"/>
                    </a:lnTo>
                    <a:lnTo>
                      <a:pt x="636" y="45"/>
                    </a:lnTo>
                    <a:lnTo>
                      <a:pt x="635" y="43"/>
                    </a:lnTo>
                    <a:lnTo>
                      <a:pt x="634" y="42"/>
                    </a:lnTo>
                    <a:lnTo>
                      <a:pt x="632" y="41"/>
                    </a:lnTo>
                    <a:lnTo>
                      <a:pt x="630" y="40"/>
                    </a:lnTo>
                    <a:lnTo>
                      <a:pt x="628" y="40"/>
                    </a:lnTo>
                    <a:lnTo>
                      <a:pt x="625" y="41"/>
                    </a:lnTo>
                    <a:lnTo>
                      <a:pt x="623" y="42"/>
                    </a:lnTo>
                    <a:lnTo>
                      <a:pt x="622" y="43"/>
                    </a:lnTo>
                    <a:lnTo>
                      <a:pt x="621" y="45"/>
                    </a:lnTo>
                    <a:lnTo>
                      <a:pt x="621" y="46"/>
                    </a:lnTo>
                    <a:lnTo>
                      <a:pt x="606" y="46"/>
                    </a:lnTo>
                    <a:lnTo>
                      <a:pt x="606" y="45"/>
                    </a:lnTo>
                    <a:lnTo>
                      <a:pt x="605" y="44"/>
                    </a:lnTo>
                    <a:lnTo>
                      <a:pt x="603" y="43"/>
                    </a:lnTo>
                    <a:lnTo>
                      <a:pt x="602" y="43"/>
                    </a:lnTo>
                    <a:lnTo>
                      <a:pt x="600" y="43"/>
                    </a:lnTo>
                    <a:lnTo>
                      <a:pt x="598" y="44"/>
                    </a:lnTo>
                    <a:lnTo>
                      <a:pt x="597" y="45"/>
                    </a:lnTo>
                    <a:lnTo>
                      <a:pt x="597" y="46"/>
                    </a:lnTo>
                    <a:lnTo>
                      <a:pt x="574" y="46"/>
                    </a:lnTo>
                    <a:lnTo>
                      <a:pt x="573" y="45"/>
                    </a:lnTo>
                    <a:lnTo>
                      <a:pt x="572" y="44"/>
                    </a:lnTo>
                    <a:lnTo>
                      <a:pt x="571" y="43"/>
                    </a:lnTo>
                    <a:lnTo>
                      <a:pt x="569" y="43"/>
                    </a:lnTo>
                    <a:lnTo>
                      <a:pt x="568" y="43"/>
                    </a:lnTo>
                    <a:lnTo>
                      <a:pt x="566" y="44"/>
                    </a:lnTo>
                    <a:lnTo>
                      <a:pt x="565" y="45"/>
                    </a:lnTo>
                    <a:lnTo>
                      <a:pt x="565" y="46"/>
                    </a:lnTo>
                    <a:lnTo>
                      <a:pt x="560" y="46"/>
                    </a:lnTo>
                    <a:lnTo>
                      <a:pt x="560" y="45"/>
                    </a:lnTo>
                    <a:lnTo>
                      <a:pt x="559" y="44"/>
                    </a:lnTo>
                    <a:lnTo>
                      <a:pt x="557" y="43"/>
                    </a:lnTo>
                    <a:lnTo>
                      <a:pt x="555" y="43"/>
                    </a:lnTo>
                    <a:lnTo>
                      <a:pt x="554" y="43"/>
                    </a:lnTo>
                    <a:lnTo>
                      <a:pt x="552" y="44"/>
                    </a:lnTo>
                    <a:lnTo>
                      <a:pt x="551" y="45"/>
                    </a:lnTo>
                    <a:lnTo>
                      <a:pt x="551" y="46"/>
                    </a:lnTo>
                    <a:lnTo>
                      <a:pt x="546" y="46"/>
                    </a:lnTo>
                    <a:lnTo>
                      <a:pt x="546" y="45"/>
                    </a:lnTo>
                    <a:lnTo>
                      <a:pt x="545" y="44"/>
                    </a:lnTo>
                    <a:lnTo>
                      <a:pt x="544" y="43"/>
                    </a:lnTo>
                    <a:lnTo>
                      <a:pt x="542" y="43"/>
                    </a:lnTo>
                    <a:lnTo>
                      <a:pt x="540" y="43"/>
                    </a:lnTo>
                    <a:lnTo>
                      <a:pt x="539" y="44"/>
                    </a:lnTo>
                    <a:lnTo>
                      <a:pt x="538" y="45"/>
                    </a:lnTo>
                    <a:lnTo>
                      <a:pt x="537" y="46"/>
                    </a:lnTo>
                    <a:lnTo>
                      <a:pt x="513" y="46"/>
                    </a:lnTo>
                    <a:lnTo>
                      <a:pt x="512" y="45"/>
                    </a:lnTo>
                    <a:lnTo>
                      <a:pt x="511" y="44"/>
                    </a:lnTo>
                    <a:lnTo>
                      <a:pt x="510" y="43"/>
                    </a:lnTo>
                    <a:lnTo>
                      <a:pt x="508" y="43"/>
                    </a:lnTo>
                    <a:lnTo>
                      <a:pt x="506" y="43"/>
                    </a:lnTo>
                    <a:lnTo>
                      <a:pt x="505" y="44"/>
                    </a:lnTo>
                    <a:lnTo>
                      <a:pt x="504" y="45"/>
                    </a:lnTo>
                    <a:lnTo>
                      <a:pt x="504" y="46"/>
                    </a:lnTo>
                    <a:lnTo>
                      <a:pt x="488" y="46"/>
                    </a:lnTo>
                    <a:lnTo>
                      <a:pt x="488" y="45"/>
                    </a:lnTo>
                    <a:lnTo>
                      <a:pt x="487" y="44"/>
                    </a:lnTo>
                    <a:lnTo>
                      <a:pt x="486" y="43"/>
                    </a:lnTo>
                    <a:lnTo>
                      <a:pt x="484" y="43"/>
                    </a:lnTo>
                    <a:lnTo>
                      <a:pt x="482" y="43"/>
                    </a:lnTo>
                    <a:lnTo>
                      <a:pt x="481" y="44"/>
                    </a:lnTo>
                    <a:lnTo>
                      <a:pt x="480" y="45"/>
                    </a:lnTo>
                    <a:lnTo>
                      <a:pt x="479" y="46"/>
                    </a:lnTo>
                    <a:lnTo>
                      <a:pt x="456" y="46"/>
                    </a:lnTo>
                    <a:lnTo>
                      <a:pt x="455" y="45"/>
                    </a:lnTo>
                    <a:lnTo>
                      <a:pt x="455" y="43"/>
                    </a:lnTo>
                    <a:lnTo>
                      <a:pt x="453" y="42"/>
                    </a:lnTo>
                    <a:lnTo>
                      <a:pt x="451" y="41"/>
                    </a:lnTo>
                    <a:lnTo>
                      <a:pt x="449" y="41"/>
                    </a:lnTo>
                    <a:lnTo>
                      <a:pt x="447" y="41"/>
                    </a:lnTo>
                    <a:lnTo>
                      <a:pt x="445" y="42"/>
                    </a:lnTo>
                    <a:lnTo>
                      <a:pt x="444" y="43"/>
                    </a:lnTo>
                    <a:lnTo>
                      <a:pt x="443" y="45"/>
                    </a:lnTo>
                    <a:lnTo>
                      <a:pt x="443" y="46"/>
                    </a:lnTo>
                    <a:lnTo>
                      <a:pt x="434" y="46"/>
                    </a:lnTo>
                    <a:lnTo>
                      <a:pt x="434" y="45"/>
                    </a:lnTo>
                    <a:lnTo>
                      <a:pt x="433" y="44"/>
                    </a:lnTo>
                    <a:lnTo>
                      <a:pt x="431" y="43"/>
                    </a:lnTo>
                    <a:lnTo>
                      <a:pt x="429" y="43"/>
                    </a:lnTo>
                    <a:lnTo>
                      <a:pt x="428" y="43"/>
                    </a:lnTo>
                    <a:lnTo>
                      <a:pt x="426" y="44"/>
                    </a:lnTo>
                    <a:lnTo>
                      <a:pt x="425" y="45"/>
                    </a:lnTo>
                    <a:lnTo>
                      <a:pt x="425" y="46"/>
                    </a:lnTo>
                    <a:lnTo>
                      <a:pt x="395" y="46"/>
                    </a:lnTo>
                    <a:lnTo>
                      <a:pt x="394" y="45"/>
                    </a:lnTo>
                    <a:lnTo>
                      <a:pt x="393" y="44"/>
                    </a:lnTo>
                    <a:lnTo>
                      <a:pt x="392" y="43"/>
                    </a:lnTo>
                    <a:lnTo>
                      <a:pt x="390" y="43"/>
                    </a:lnTo>
                    <a:lnTo>
                      <a:pt x="388" y="43"/>
                    </a:lnTo>
                    <a:lnTo>
                      <a:pt x="387" y="44"/>
                    </a:lnTo>
                    <a:lnTo>
                      <a:pt x="386" y="45"/>
                    </a:lnTo>
                    <a:lnTo>
                      <a:pt x="386" y="46"/>
                    </a:lnTo>
                    <a:lnTo>
                      <a:pt x="343" y="46"/>
                    </a:lnTo>
                    <a:lnTo>
                      <a:pt x="342" y="45"/>
                    </a:lnTo>
                    <a:lnTo>
                      <a:pt x="341" y="44"/>
                    </a:lnTo>
                    <a:lnTo>
                      <a:pt x="340" y="43"/>
                    </a:lnTo>
                    <a:lnTo>
                      <a:pt x="338" y="43"/>
                    </a:lnTo>
                    <a:lnTo>
                      <a:pt x="336" y="43"/>
                    </a:lnTo>
                    <a:lnTo>
                      <a:pt x="335" y="44"/>
                    </a:lnTo>
                    <a:lnTo>
                      <a:pt x="334" y="45"/>
                    </a:lnTo>
                    <a:lnTo>
                      <a:pt x="334" y="46"/>
                    </a:lnTo>
                    <a:lnTo>
                      <a:pt x="323" y="46"/>
                    </a:lnTo>
                    <a:lnTo>
                      <a:pt x="322" y="45"/>
                    </a:lnTo>
                    <a:lnTo>
                      <a:pt x="321" y="44"/>
                    </a:lnTo>
                    <a:lnTo>
                      <a:pt x="320" y="43"/>
                    </a:lnTo>
                    <a:lnTo>
                      <a:pt x="318" y="43"/>
                    </a:lnTo>
                    <a:lnTo>
                      <a:pt x="317" y="43"/>
                    </a:lnTo>
                    <a:lnTo>
                      <a:pt x="315" y="44"/>
                    </a:lnTo>
                    <a:lnTo>
                      <a:pt x="314" y="45"/>
                    </a:lnTo>
                    <a:lnTo>
                      <a:pt x="314" y="46"/>
                    </a:lnTo>
                    <a:lnTo>
                      <a:pt x="279" y="46"/>
                    </a:lnTo>
                    <a:lnTo>
                      <a:pt x="279" y="45"/>
                    </a:lnTo>
                    <a:lnTo>
                      <a:pt x="278" y="44"/>
                    </a:lnTo>
                    <a:lnTo>
                      <a:pt x="276" y="43"/>
                    </a:lnTo>
                    <a:lnTo>
                      <a:pt x="275" y="43"/>
                    </a:lnTo>
                    <a:lnTo>
                      <a:pt x="273" y="43"/>
                    </a:lnTo>
                    <a:lnTo>
                      <a:pt x="271" y="44"/>
                    </a:lnTo>
                    <a:lnTo>
                      <a:pt x="271" y="45"/>
                    </a:lnTo>
                    <a:lnTo>
                      <a:pt x="270" y="46"/>
                    </a:lnTo>
                    <a:lnTo>
                      <a:pt x="197" y="46"/>
                    </a:lnTo>
                    <a:lnTo>
                      <a:pt x="197" y="45"/>
                    </a:lnTo>
                    <a:lnTo>
                      <a:pt x="196" y="44"/>
                    </a:lnTo>
                    <a:lnTo>
                      <a:pt x="195" y="43"/>
                    </a:lnTo>
                    <a:lnTo>
                      <a:pt x="193" y="43"/>
                    </a:lnTo>
                    <a:lnTo>
                      <a:pt x="191" y="43"/>
                    </a:lnTo>
                    <a:lnTo>
                      <a:pt x="190" y="44"/>
                    </a:lnTo>
                    <a:lnTo>
                      <a:pt x="189" y="45"/>
                    </a:lnTo>
                    <a:lnTo>
                      <a:pt x="188" y="46"/>
                    </a:lnTo>
                    <a:lnTo>
                      <a:pt x="128" y="46"/>
                    </a:lnTo>
                    <a:lnTo>
                      <a:pt x="128" y="45"/>
                    </a:lnTo>
                    <a:lnTo>
                      <a:pt x="127" y="44"/>
                    </a:lnTo>
                    <a:lnTo>
                      <a:pt x="125" y="43"/>
                    </a:lnTo>
                    <a:lnTo>
                      <a:pt x="124" y="43"/>
                    </a:lnTo>
                    <a:lnTo>
                      <a:pt x="122" y="43"/>
                    </a:lnTo>
                    <a:lnTo>
                      <a:pt x="120" y="44"/>
                    </a:lnTo>
                    <a:lnTo>
                      <a:pt x="120" y="45"/>
                    </a:lnTo>
                    <a:lnTo>
                      <a:pt x="119" y="46"/>
                    </a:lnTo>
                    <a:lnTo>
                      <a:pt x="97" y="46"/>
                    </a:lnTo>
                    <a:lnTo>
                      <a:pt x="97" y="45"/>
                    </a:lnTo>
                    <a:lnTo>
                      <a:pt x="96" y="44"/>
                    </a:lnTo>
                    <a:lnTo>
                      <a:pt x="94" y="43"/>
                    </a:lnTo>
                    <a:lnTo>
                      <a:pt x="92" y="43"/>
                    </a:lnTo>
                    <a:lnTo>
                      <a:pt x="91" y="43"/>
                    </a:lnTo>
                    <a:lnTo>
                      <a:pt x="89" y="44"/>
                    </a:lnTo>
                    <a:lnTo>
                      <a:pt x="88" y="45"/>
                    </a:lnTo>
                    <a:lnTo>
                      <a:pt x="88" y="46"/>
                    </a:lnTo>
                    <a:lnTo>
                      <a:pt x="82" y="46"/>
                    </a:lnTo>
                    <a:lnTo>
                      <a:pt x="82" y="45"/>
                    </a:lnTo>
                    <a:lnTo>
                      <a:pt x="81" y="44"/>
                    </a:lnTo>
                    <a:lnTo>
                      <a:pt x="80" y="43"/>
                    </a:lnTo>
                    <a:lnTo>
                      <a:pt x="78" y="43"/>
                    </a:lnTo>
                    <a:lnTo>
                      <a:pt x="76" y="43"/>
                    </a:lnTo>
                    <a:lnTo>
                      <a:pt x="75" y="44"/>
                    </a:lnTo>
                    <a:lnTo>
                      <a:pt x="74" y="45"/>
                    </a:lnTo>
                    <a:lnTo>
                      <a:pt x="74" y="46"/>
                    </a:lnTo>
                    <a:lnTo>
                      <a:pt x="17" y="46"/>
                    </a:lnTo>
                    <a:lnTo>
                      <a:pt x="16" y="45"/>
                    </a:lnTo>
                    <a:lnTo>
                      <a:pt x="15" y="44"/>
                    </a:lnTo>
                    <a:lnTo>
                      <a:pt x="14" y="43"/>
                    </a:lnTo>
                    <a:lnTo>
                      <a:pt x="12" y="43"/>
                    </a:lnTo>
                    <a:lnTo>
                      <a:pt x="10" y="43"/>
                    </a:lnTo>
                    <a:lnTo>
                      <a:pt x="9" y="44"/>
                    </a:lnTo>
                    <a:lnTo>
                      <a:pt x="8" y="45"/>
                    </a:lnTo>
                    <a:lnTo>
                      <a:pt x="8" y="46"/>
                    </a:lnTo>
                    <a:lnTo>
                      <a:pt x="0" y="46"/>
                    </a:lnTo>
                    <a:lnTo>
                      <a:pt x="0" y="538"/>
                    </a:lnTo>
                    <a:lnTo>
                      <a:pt x="8" y="538"/>
                    </a:lnTo>
                    <a:lnTo>
                      <a:pt x="8" y="537"/>
                    </a:lnTo>
                    <a:lnTo>
                      <a:pt x="9" y="535"/>
                    </a:lnTo>
                    <a:lnTo>
                      <a:pt x="10" y="535"/>
                    </a:lnTo>
                    <a:lnTo>
                      <a:pt x="12" y="534"/>
                    </a:lnTo>
                    <a:lnTo>
                      <a:pt x="14" y="535"/>
                    </a:lnTo>
                    <a:lnTo>
                      <a:pt x="15" y="535"/>
                    </a:lnTo>
                    <a:lnTo>
                      <a:pt x="16" y="537"/>
                    </a:lnTo>
                    <a:lnTo>
                      <a:pt x="17" y="538"/>
                    </a:lnTo>
                    <a:lnTo>
                      <a:pt x="21" y="538"/>
                    </a:lnTo>
                    <a:lnTo>
                      <a:pt x="21" y="537"/>
                    </a:lnTo>
                    <a:lnTo>
                      <a:pt x="22" y="535"/>
                    </a:lnTo>
                    <a:lnTo>
                      <a:pt x="24" y="535"/>
                    </a:lnTo>
                    <a:lnTo>
                      <a:pt x="25" y="534"/>
                    </a:lnTo>
                    <a:lnTo>
                      <a:pt x="27" y="535"/>
                    </a:lnTo>
                    <a:lnTo>
                      <a:pt x="29" y="535"/>
                    </a:lnTo>
                    <a:lnTo>
                      <a:pt x="30" y="537"/>
                    </a:lnTo>
                    <a:lnTo>
                      <a:pt x="30" y="538"/>
                    </a:lnTo>
                    <a:lnTo>
                      <a:pt x="88" y="538"/>
                    </a:lnTo>
                    <a:lnTo>
                      <a:pt x="88" y="637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7" name="Freeform 879"/>
              <p:cNvSpPr>
                <a:spLocks/>
              </p:cNvSpPr>
              <p:nvPr/>
            </p:nvSpPr>
            <p:spPr bwMode="auto">
              <a:xfrm>
                <a:off x="4399" y="1597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8" name="Freeform 880"/>
              <p:cNvSpPr>
                <a:spLocks/>
              </p:cNvSpPr>
              <p:nvPr/>
            </p:nvSpPr>
            <p:spPr bwMode="auto">
              <a:xfrm>
                <a:off x="2657" y="2065"/>
                <a:ext cx="1214" cy="322"/>
              </a:xfrm>
              <a:custGeom>
                <a:avLst/>
                <a:gdLst>
                  <a:gd name="T0" fmla="*/ 1209 w 1214"/>
                  <a:gd name="T1" fmla="*/ 3 h 322"/>
                  <a:gd name="T2" fmla="*/ 1203 w 1214"/>
                  <a:gd name="T3" fmla="*/ 6 h 322"/>
                  <a:gd name="T4" fmla="*/ 1195 w 1214"/>
                  <a:gd name="T5" fmla="*/ 0 h 322"/>
                  <a:gd name="T6" fmla="*/ 1184 w 1214"/>
                  <a:gd name="T7" fmla="*/ 3 h 322"/>
                  <a:gd name="T8" fmla="*/ 1173 w 1214"/>
                  <a:gd name="T9" fmla="*/ 4 h 322"/>
                  <a:gd name="T10" fmla="*/ 1165 w 1214"/>
                  <a:gd name="T11" fmla="*/ 5 h 322"/>
                  <a:gd name="T12" fmla="*/ 1119 w 1214"/>
                  <a:gd name="T13" fmla="*/ 3 h 322"/>
                  <a:gd name="T14" fmla="*/ 1113 w 1214"/>
                  <a:gd name="T15" fmla="*/ 6 h 322"/>
                  <a:gd name="T16" fmla="*/ 1103 w 1214"/>
                  <a:gd name="T17" fmla="*/ 3 h 322"/>
                  <a:gd name="T18" fmla="*/ 1087 w 1214"/>
                  <a:gd name="T19" fmla="*/ 6 h 322"/>
                  <a:gd name="T20" fmla="*/ 1081 w 1214"/>
                  <a:gd name="T21" fmla="*/ 3 h 322"/>
                  <a:gd name="T22" fmla="*/ 1073 w 1214"/>
                  <a:gd name="T23" fmla="*/ 5 h 322"/>
                  <a:gd name="T24" fmla="*/ 1066 w 1214"/>
                  <a:gd name="T25" fmla="*/ 4 h 322"/>
                  <a:gd name="T26" fmla="*/ 1050 w 1214"/>
                  <a:gd name="T27" fmla="*/ 4 h 322"/>
                  <a:gd name="T28" fmla="*/ 1043 w 1214"/>
                  <a:gd name="T29" fmla="*/ 5 h 322"/>
                  <a:gd name="T30" fmla="*/ 1037 w 1214"/>
                  <a:gd name="T31" fmla="*/ 3 h 322"/>
                  <a:gd name="T32" fmla="*/ 1031 w 1214"/>
                  <a:gd name="T33" fmla="*/ 6 h 322"/>
                  <a:gd name="T34" fmla="*/ 1020 w 1214"/>
                  <a:gd name="T35" fmla="*/ 3 h 322"/>
                  <a:gd name="T36" fmla="*/ 1012 w 1214"/>
                  <a:gd name="T37" fmla="*/ 6 h 322"/>
                  <a:gd name="T38" fmla="*/ 1005 w 1214"/>
                  <a:gd name="T39" fmla="*/ 3 h 322"/>
                  <a:gd name="T40" fmla="*/ 974 w 1214"/>
                  <a:gd name="T41" fmla="*/ 4 h 322"/>
                  <a:gd name="T42" fmla="*/ 964 w 1214"/>
                  <a:gd name="T43" fmla="*/ 0 h 322"/>
                  <a:gd name="T44" fmla="*/ 957 w 1214"/>
                  <a:gd name="T45" fmla="*/ 6 h 322"/>
                  <a:gd name="T46" fmla="*/ 929 w 1214"/>
                  <a:gd name="T47" fmla="*/ 3 h 322"/>
                  <a:gd name="T48" fmla="*/ 889 w 1214"/>
                  <a:gd name="T49" fmla="*/ 6 h 322"/>
                  <a:gd name="T50" fmla="*/ 883 w 1214"/>
                  <a:gd name="T51" fmla="*/ 3 h 322"/>
                  <a:gd name="T52" fmla="*/ 775 w 1214"/>
                  <a:gd name="T53" fmla="*/ 5 h 322"/>
                  <a:gd name="T54" fmla="*/ 768 w 1214"/>
                  <a:gd name="T55" fmla="*/ 4 h 322"/>
                  <a:gd name="T56" fmla="*/ 763 w 1214"/>
                  <a:gd name="T57" fmla="*/ 4 h 322"/>
                  <a:gd name="T58" fmla="*/ 756 w 1214"/>
                  <a:gd name="T59" fmla="*/ 5 h 322"/>
                  <a:gd name="T60" fmla="*/ 645 w 1214"/>
                  <a:gd name="T61" fmla="*/ 3 h 322"/>
                  <a:gd name="T62" fmla="*/ 639 w 1214"/>
                  <a:gd name="T63" fmla="*/ 6 h 322"/>
                  <a:gd name="T64" fmla="*/ 634 w 1214"/>
                  <a:gd name="T65" fmla="*/ 2 h 322"/>
                  <a:gd name="T66" fmla="*/ 626 w 1214"/>
                  <a:gd name="T67" fmla="*/ 5 h 322"/>
                  <a:gd name="T68" fmla="*/ 609 w 1214"/>
                  <a:gd name="T69" fmla="*/ 3 h 322"/>
                  <a:gd name="T70" fmla="*/ 603 w 1214"/>
                  <a:gd name="T71" fmla="*/ 6 h 322"/>
                  <a:gd name="T72" fmla="*/ 561 w 1214"/>
                  <a:gd name="T73" fmla="*/ 3 h 322"/>
                  <a:gd name="T74" fmla="*/ 554 w 1214"/>
                  <a:gd name="T75" fmla="*/ 6 h 322"/>
                  <a:gd name="T76" fmla="*/ 547 w 1214"/>
                  <a:gd name="T77" fmla="*/ 3 h 322"/>
                  <a:gd name="T78" fmla="*/ 528 w 1214"/>
                  <a:gd name="T79" fmla="*/ 5 h 322"/>
                  <a:gd name="T80" fmla="*/ 521 w 1214"/>
                  <a:gd name="T81" fmla="*/ 4 h 322"/>
                  <a:gd name="T82" fmla="*/ 491 w 1214"/>
                  <a:gd name="T83" fmla="*/ 4 h 322"/>
                  <a:gd name="T84" fmla="*/ 484 w 1214"/>
                  <a:gd name="T85" fmla="*/ 5 h 322"/>
                  <a:gd name="T86" fmla="*/ 423 w 1214"/>
                  <a:gd name="T87" fmla="*/ 321 h 322"/>
                  <a:gd name="T88" fmla="*/ 416 w 1214"/>
                  <a:gd name="T89" fmla="*/ 320 h 322"/>
                  <a:gd name="T90" fmla="*/ 410 w 1214"/>
                  <a:gd name="T91" fmla="*/ 320 h 322"/>
                  <a:gd name="T92" fmla="*/ 403 w 1214"/>
                  <a:gd name="T93" fmla="*/ 321 h 322"/>
                  <a:gd name="T94" fmla="*/ 396 w 1214"/>
                  <a:gd name="T95" fmla="*/ 319 h 322"/>
                  <a:gd name="T96" fmla="*/ 390 w 1214"/>
                  <a:gd name="T97" fmla="*/ 322 h 322"/>
                  <a:gd name="T98" fmla="*/ 272 w 1214"/>
                  <a:gd name="T99" fmla="*/ 319 h 322"/>
                  <a:gd name="T100" fmla="*/ 124 w 1214"/>
                  <a:gd name="T101" fmla="*/ 322 h 322"/>
                  <a:gd name="T102" fmla="*/ 118 w 1214"/>
                  <a:gd name="T103" fmla="*/ 319 h 322"/>
                  <a:gd name="T104" fmla="*/ 108 w 1214"/>
                  <a:gd name="T105" fmla="*/ 321 h 322"/>
                  <a:gd name="T106" fmla="*/ 101 w 1214"/>
                  <a:gd name="T107" fmla="*/ 320 h 322"/>
                  <a:gd name="T108" fmla="*/ 59 w 1214"/>
                  <a:gd name="T109" fmla="*/ 320 h 322"/>
                  <a:gd name="T110" fmla="*/ 52 w 1214"/>
                  <a:gd name="T111" fmla="*/ 321 h 322"/>
                  <a:gd name="T112" fmla="*/ 35 w 1214"/>
                  <a:gd name="T113" fmla="*/ 319 h 322"/>
                  <a:gd name="T114" fmla="*/ 29 w 1214"/>
                  <a:gd name="T115" fmla="*/ 322 h 322"/>
                  <a:gd name="T116" fmla="*/ 16 w 1214"/>
                  <a:gd name="T117" fmla="*/ 319 h 322"/>
                  <a:gd name="T118" fmla="*/ 0 w 1214"/>
                  <a:gd name="T119" fmla="*/ 322 h 32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214"/>
                  <a:gd name="T181" fmla="*/ 0 h 322"/>
                  <a:gd name="T182" fmla="*/ 1214 w 1214"/>
                  <a:gd name="T183" fmla="*/ 322 h 32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214" h="322">
                    <a:moveTo>
                      <a:pt x="1214" y="6"/>
                    </a:moveTo>
                    <a:lnTo>
                      <a:pt x="1212" y="6"/>
                    </a:lnTo>
                    <a:lnTo>
                      <a:pt x="1212" y="5"/>
                    </a:lnTo>
                    <a:lnTo>
                      <a:pt x="1211" y="4"/>
                    </a:lnTo>
                    <a:lnTo>
                      <a:pt x="1209" y="3"/>
                    </a:lnTo>
                    <a:lnTo>
                      <a:pt x="1208" y="3"/>
                    </a:lnTo>
                    <a:lnTo>
                      <a:pt x="1206" y="3"/>
                    </a:lnTo>
                    <a:lnTo>
                      <a:pt x="1204" y="4"/>
                    </a:lnTo>
                    <a:lnTo>
                      <a:pt x="1204" y="5"/>
                    </a:lnTo>
                    <a:lnTo>
                      <a:pt x="1203" y="6"/>
                    </a:lnTo>
                    <a:lnTo>
                      <a:pt x="1200" y="6"/>
                    </a:lnTo>
                    <a:lnTo>
                      <a:pt x="1199" y="4"/>
                    </a:lnTo>
                    <a:lnTo>
                      <a:pt x="1199" y="3"/>
                    </a:lnTo>
                    <a:lnTo>
                      <a:pt x="1197" y="1"/>
                    </a:lnTo>
                    <a:lnTo>
                      <a:pt x="1195" y="0"/>
                    </a:lnTo>
                    <a:lnTo>
                      <a:pt x="1193" y="0"/>
                    </a:lnTo>
                    <a:lnTo>
                      <a:pt x="1190" y="0"/>
                    </a:lnTo>
                    <a:lnTo>
                      <a:pt x="1188" y="0"/>
                    </a:lnTo>
                    <a:lnTo>
                      <a:pt x="1186" y="1"/>
                    </a:lnTo>
                    <a:lnTo>
                      <a:pt x="1184" y="3"/>
                    </a:lnTo>
                    <a:lnTo>
                      <a:pt x="1183" y="4"/>
                    </a:lnTo>
                    <a:lnTo>
                      <a:pt x="1183" y="6"/>
                    </a:lnTo>
                    <a:lnTo>
                      <a:pt x="1174" y="6"/>
                    </a:lnTo>
                    <a:lnTo>
                      <a:pt x="1173" y="5"/>
                    </a:lnTo>
                    <a:lnTo>
                      <a:pt x="1173" y="4"/>
                    </a:lnTo>
                    <a:lnTo>
                      <a:pt x="1171" y="3"/>
                    </a:lnTo>
                    <a:lnTo>
                      <a:pt x="1169" y="3"/>
                    </a:lnTo>
                    <a:lnTo>
                      <a:pt x="1168" y="3"/>
                    </a:lnTo>
                    <a:lnTo>
                      <a:pt x="1166" y="4"/>
                    </a:lnTo>
                    <a:lnTo>
                      <a:pt x="1165" y="5"/>
                    </a:lnTo>
                    <a:lnTo>
                      <a:pt x="1165" y="6"/>
                    </a:lnTo>
                    <a:lnTo>
                      <a:pt x="1122" y="6"/>
                    </a:lnTo>
                    <a:lnTo>
                      <a:pt x="1122" y="5"/>
                    </a:lnTo>
                    <a:lnTo>
                      <a:pt x="1121" y="4"/>
                    </a:lnTo>
                    <a:lnTo>
                      <a:pt x="1119" y="3"/>
                    </a:lnTo>
                    <a:lnTo>
                      <a:pt x="1118" y="3"/>
                    </a:lnTo>
                    <a:lnTo>
                      <a:pt x="1116" y="3"/>
                    </a:lnTo>
                    <a:lnTo>
                      <a:pt x="1114" y="4"/>
                    </a:lnTo>
                    <a:lnTo>
                      <a:pt x="1114" y="5"/>
                    </a:lnTo>
                    <a:lnTo>
                      <a:pt x="1113" y="6"/>
                    </a:lnTo>
                    <a:lnTo>
                      <a:pt x="1107" y="6"/>
                    </a:lnTo>
                    <a:lnTo>
                      <a:pt x="1107" y="5"/>
                    </a:lnTo>
                    <a:lnTo>
                      <a:pt x="1106" y="4"/>
                    </a:lnTo>
                    <a:lnTo>
                      <a:pt x="1105" y="3"/>
                    </a:lnTo>
                    <a:lnTo>
                      <a:pt x="1103" y="3"/>
                    </a:lnTo>
                    <a:lnTo>
                      <a:pt x="1101" y="3"/>
                    </a:lnTo>
                    <a:lnTo>
                      <a:pt x="1100" y="4"/>
                    </a:lnTo>
                    <a:lnTo>
                      <a:pt x="1099" y="5"/>
                    </a:lnTo>
                    <a:lnTo>
                      <a:pt x="1098" y="6"/>
                    </a:lnTo>
                    <a:lnTo>
                      <a:pt x="1087" y="6"/>
                    </a:lnTo>
                    <a:lnTo>
                      <a:pt x="1087" y="5"/>
                    </a:lnTo>
                    <a:lnTo>
                      <a:pt x="1086" y="4"/>
                    </a:lnTo>
                    <a:lnTo>
                      <a:pt x="1084" y="3"/>
                    </a:lnTo>
                    <a:lnTo>
                      <a:pt x="1083" y="3"/>
                    </a:lnTo>
                    <a:lnTo>
                      <a:pt x="1081" y="3"/>
                    </a:lnTo>
                    <a:lnTo>
                      <a:pt x="1079" y="4"/>
                    </a:lnTo>
                    <a:lnTo>
                      <a:pt x="1079" y="5"/>
                    </a:lnTo>
                    <a:lnTo>
                      <a:pt x="1078" y="6"/>
                    </a:lnTo>
                    <a:lnTo>
                      <a:pt x="1074" y="6"/>
                    </a:lnTo>
                    <a:lnTo>
                      <a:pt x="1073" y="5"/>
                    </a:lnTo>
                    <a:lnTo>
                      <a:pt x="1072" y="4"/>
                    </a:lnTo>
                    <a:lnTo>
                      <a:pt x="1071" y="3"/>
                    </a:lnTo>
                    <a:lnTo>
                      <a:pt x="1069" y="3"/>
                    </a:lnTo>
                    <a:lnTo>
                      <a:pt x="1067" y="3"/>
                    </a:lnTo>
                    <a:lnTo>
                      <a:pt x="1066" y="4"/>
                    </a:lnTo>
                    <a:lnTo>
                      <a:pt x="1065" y="5"/>
                    </a:lnTo>
                    <a:lnTo>
                      <a:pt x="1065" y="6"/>
                    </a:lnTo>
                    <a:lnTo>
                      <a:pt x="1052" y="6"/>
                    </a:lnTo>
                    <a:lnTo>
                      <a:pt x="1051" y="5"/>
                    </a:lnTo>
                    <a:lnTo>
                      <a:pt x="1050" y="4"/>
                    </a:lnTo>
                    <a:lnTo>
                      <a:pt x="1049" y="3"/>
                    </a:lnTo>
                    <a:lnTo>
                      <a:pt x="1047" y="3"/>
                    </a:lnTo>
                    <a:lnTo>
                      <a:pt x="1045" y="3"/>
                    </a:lnTo>
                    <a:lnTo>
                      <a:pt x="1044" y="4"/>
                    </a:lnTo>
                    <a:lnTo>
                      <a:pt x="1043" y="5"/>
                    </a:lnTo>
                    <a:lnTo>
                      <a:pt x="1043" y="6"/>
                    </a:lnTo>
                    <a:lnTo>
                      <a:pt x="1040" y="6"/>
                    </a:lnTo>
                    <a:lnTo>
                      <a:pt x="1039" y="5"/>
                    </a:lnTo>
                    <a:lnTo>
                      <a:pt x="1039" y="4"/>
                    </a:lnTo>
                    <a:lnTo>
                      <a:pt x="1037" y="3"/>
                    </a:lnTo>
                    <a:lnTo>
                      <a:pt x="1035" y="3"/>
                    </a:lnTo>
                    <a:lnTo>
                      <a:pt x="1034" y="3"/>
                    </a:lnTo>
                    <a:lnTo>
                      <a:pt x="1032" y="4"/>
                    </a:lnTo>
                    <a:lnTo>
                      <a:pt x="1031" y="5"/>
                    </a:lnTo>
                    <a:lnTo>
                      <a:pt x="1031" y="6"/>
                    </a:lnTo>
                    <a:lnTo>
                      <a:pt x="1025" y="6"/>
                    </a:lnTo>
                    <a:lnTo>
                      <a:pt x="1024" y="5"/>
                    </a:lnTo>
                    <a:lnTo>
                      <a:pt x="1023" y="4"/>
                    </a:lnTo>
                    <a:lnTo>
                      <a:pt x="1022" y="3"/>
                    </a:lnTo>
                    <a:lnTo>
                      <a:pt x="1020" y="3"/>
                    </a:lnTo>
                    <a:lnTo>
                      <a:pt x="1018" y="3"/>
                    </a:lnTo>
                    <a:lnTo>
                      <a:pt x="1017" y="4"/>
                    </a:lnTo>
                    <a:lnTo>
                      <a:pt x="1016" y="5"/>
                    </a:lnTo>
                    <a:lnTo>
                      <a:pt x="1016" y="6"/>
                    </a:lnTo>
                    <a:lnTo>
                      <a:pt x="1012" y="6"/>
                    </a:lnTo>
                    <a:lnTo>
                      <a:pt x="1011" y="5"/>
                    </a:lnTo>
                    <a:lnTo>
                      <a:pt x="1010" y="4"/>
                    </a:lnTo>
                    <a:lnTo>
                      <a:pt x="1009" y="3"/>
                    </a:lnTo>
                    <a:lnTo>
                      <a:pt x="1007" y="3"/>
                    </a:lnTo>
                    <a:lnTo>
                      <a:pt x="1005" y="3"/>
                    </a:lnTo>
                    <a:lnTo>
                      <a:pt x="1004" y="4"/>
                    </a:lnTo>
                    <a:lnTo>
                      <a:pt x="1003" y="5"/>
                    </a:lnTo>
                    <a:lnTo>
                      <a:pt x="1003" y="6"/>
                    </a:lnTo>
                    <a:lnTo>
                      <a:pt x="974" y="6"/>
                    </a:lnTo>
                    <a:lnTo>
                      <a:pt x="974" y="4"/>
                    </a:lnTo>
                    <a:lnTo>
                      <a:pt x="973" y="3"/>
                    </a:lnTo>
                    <a:lnTo>
                      <a:pt x="971" y="1"/>
                    </a:lnTo>
                    <a:lnTo>
                      <a:pt x="969" y="0"/>
                    </a:lnTo>
                    <a:lnTo>
                      <a:pt x="967" y="0"/>
                    </a:lnTo>
                    <a:lnTo>
                      <a:pt x="964" y="0"/>
                    </a:lnTo>
                    <a:lnTo>
                      <a:pt x="962" y="0"/>
                    </a:lnTo>
                    <a:lnTo>
                      <a:pt x="960" y="1"/>
                    </a:lnTo>
                    <a:lnTo>
                      <a:pt x="958" y="3"/>
                    </a:lnTo>
                    <a:lnTo>
                      <a:pt x="957" y="4"/>
                    </a:lnTo>
                    <a:lnTo>
                      <a:pt x="957" y="6"/>
                    </a:lnTo>
                    <a:lnTo>
                      <a:pt x="933" y="6"/>
                    </a:lnTo>
                    <a:lnTo>
                      <a:pt x="933" y="5"/>
                    </a:lnTo>
                    <a:lnTo>
                      <a:pt x="932" y="4"/>
                    </a:lnTo>
                    <a:lnTo>
                      <a:pt x="931" y="3"/>
                    </a:lnTo>
                    <a:lnTo>
                      <a:pt x="929" y="3"/>
                    </a:lnTo>
                    <a:lnTo>
                      <a:pt x="927" y="3"/>
                    </a:lnTo>
                    <a:lnTo>
                      <a:pt x="926" y="4"/>
                    </a:lnTo>
                    <a:lnTo>
                      <a:pt x="925" y="5"/>
                    </a:lnTo>
                    <a:lnTo>
                      <a:pt x="925" y="6"/>
                    </a:lnTo>
                    <a:lnTo>
                      <a:pt x="889" y="6"/>
                    </a:lnTo>
                    <a:lnTo>
                      <a:pt x="889" y="5"/>
                    </a:lnTo>
                    <a:lnTo>
                      <a:pt x="888" y="4"/>
                    </a:lnTo>
                    <a:lnTo>
                      <a:pt x="887" y="3"/>
                    </a:lnTo>
                    <a:lnTo>
                      <a:pt x="885" y="3"/>
                    </a:lnTo>
                    <a:lnTo>
                      <a:pt x="883" y="3"/>
                    </a:lnTo>
                    <a:lnTo>
                      <a:pt x="882" y="4"/>
                    </a:lnTo>
                    <a:lnTo>
                      <a:pt x="881" y="5"/>
                    </a:lnTo>
                    <a:lnTo>
                      <a:pt x="881" y="6"/>
                    </a:lnTo>
                    <a:lnTo>
                      <a:pt x="776" y="6"/>
                    </a:lnTo>
                    <a:lnTo>
                      <a:pt x="775" y="5"/>
                    </a:lnTo>
                    <a:lnTo>
                      <a:pt x="774" y="4"/>
                    </a:lnTo>
                    <a:lnTo>
                      <a:pt x="773" y="3"/>
                    </a:lnTo>
                    <a:lnTo>
                      <a:pt x="771" y="3"/>
                    </a:lnTo>
                    <a:lnTo>
                      <a:pt x="769" y="3"/>
                    </a:lnTo>
                    <a:lnTo>
                      <a:pt x="768" y="4"/>
                    </a:lnTo>
                    <a:lnTo>
                      <a:pt x="767" y="5"/>
                    </a:lnTo>
                    <a:lnTo>
                      <a:pt x="767" y="6"/>
                    </a:lnTo>
                    <a:lnTo>
                      <a:pt x="765" y="6"/>
                    </a:lnTo>
                    <a:lnTo>
                      <a:pt x="764" y="5"/>
                    </a:lnTo>
                    <a:lnTo>
                      <a:pt x="763" y="4"/>
                    </a:lnTo>
                    <a:lnTo>
                      <a:pt x="762" y="3"/>
                    </a:lnTo>
                    <a:lnTo>
                      <a:pt x="760" y="3"/>
                    </a:lnTo>
                    <a:lnTo>
                      <a:pt x="759" y="3"/>
                    </a:lnTo>
                    <a:lnTo>
                      <a:pt x="757" y="4"/>
                    </a:lnTo>
                    <a:lnTo>
                      <a:pt x="756" y="5"/>
                    </a:lnTo>
                    <a:lnTo>
                      <a:pt x="756" y="6"/>
                    </a:lnTo>
                    <a:lnTo>
                      <a:pt x="648" y="6"/>
                    </a:lnTo>
                    <a:lnTo>
                      <a:pt x="648" y="5"/>
                    </a:lnTo>
                    <a:lnTo>
                      <a:pt x="646" y="4"/>
                    </a:lnTo>
                    <a:lnTo>
                      <a:pt x="645" y="3"/>
                    </a:lnTo>
                    <a:lnTo>
                      <a:pt x="643" y="3"/>
                    </a:lnTo>
                    <a:lnTo>
                      <a:pt x="642" y="3"/>
                    </a:lnTo>
                    <a:lnTo>
                      <a:pt x="640" y="4"/>
                    </a:lnTo>
                    <a:lnTo>
                      <a:pt x="639" y="5"/>
                    </a:lnTo>
                    <a:lnTo>
                      <a:pt x="639" y="6"/>
                    </a:lnTo>
                    <a:lnTo>
                      <a:pt x="638" y="6"/>
                    </a:lnTo>
                    <a:lnTo>
                      <a:pt x="637" y="5"/>
                    </a:lnTo>
                    <a:lnTo>
                      <a:pt x="637" y="3"/>
                    </a:lnTo>
                    <a:lnTo>
                      <a:pt x="635" y="2"/>
                    </a:lnTo>
                    <a:lnTo>
                      <a:pt x="634" y="2"/>
                    </a:lnTo>
                    <a:lnTo>
                      <a:pt x="632" y="2"/>
                    </a:lnTo>
                    <a:lnTo>
                      <a:pt x="630" y="2"/>
                    </a:lnTo>
                    <a:lnTo>
                      <a:pt x="628" y="2"/>
                    </a:lnTo>
                    <a:lnTo>
                      <a:pt x="627" y="3"/>
                    </a:lnTo>
                    <a:lnTo>
                      <a:pt x="626" y="5"/>
                    </a:lnTo>
                    <a:lnTo>
                      <a:pt x="626" y="6"/>
                    </a:lnTo>
                    <a:lnTo>
                      <a:pt x="612" y="6"/>
                    </a:lnTo>
                    <a:lnTo>
                      <a:pt x="612" y="5"/>
                    </a:lnTo>
                    <a:lnTo>
                      <a:pt x="611" y="4"/>
                    </a:lnTo>
                    <a:lnTo>
                      <a:pt x="609" y="3"/>
                    </a:lnTo>
                    <a:lnTo>
                      <a:pt x="608" y="3"/>
                    </a:lnTo>
                    <a:lnTo>
                      <a:pt x="606" y="3"/>
                    </a:lnTo>
                    <a:lnTo>
                      <a:pt x="605" y="4"/>
                    </a:lnTo>
                    <a:lnTo>
                      <a:pt x="603" y="5"/>
                    </a:lnTo>
                    <a:lnTo>
                      <a:pt x="603" y="6"/>
                    </a:lnTo>
                    <a:lnTo>
                      <a:pt x="565" y="6"/>
                    </a:lnTo>
                    <a:lnTo>
                      <a:pt x="565" y="5"/>
                    </a:lnTo>
                    <a:lnTo>
                      <a:pt x="564" y="4"/>
                    </a:lnTo>
                    <a:lnTo>
                      <a:pt x="563" y="3"/>
                    </a:lnTo>
                    <a:lnTo>
                      <a:pt x="561" y="3"/>
                    </a:lnTo>
                    <a:lnTo>
                      <a:pt x="559" y="3"/>
                    </a:lnTo>
                    <a:lnTo>
                      <a:pt x="558" y="4"/>
                    </a:lnTo>
                    <a:lnTo>
                      <a:pt x="557" y="5"/>
                    </a:lnTo>
                    <a:lnTo>
                      <a:pt x="556" y="6"/>
                    </a:lnTo>
                    <a:lnTo>
                      <a:pt x="554" y="6"/>
                    </a:lnTo>
                    <a:lnTo>
                      <a:pt x="553" y="5"/>
                    </a:lnTo>
                    <a:lnTo>
                      <a:pt x="552" y="4"/>
                    </a:lnTo>
                    <a:lnTo>
                      <a:pt x="551" y="3"/>
                    </a:lnTo>
                    <a:lnTo>
                      <a:pt x="549" y="3"/>
                    </a:lnTo>
                    <a:lnTo>
                      <a:pt x="547" y="3"/>
                    </a:lnTo>
                    <a:lnTo>
                      <a:pt x="546" y="4"/>
                    </a:lnTo>
                    <a:lnTo>
                      <a:pt x="545" y="5"/>
                    </a:lnTo>
                    <a:lnTo>
                      <a:pt x="545" y="6"/>
                    </a:lnTo>
                    <a:lnTo>
                      <a:pt x="528" y="6"/>
                    </a:lnTo>
                    <a:lnTo>
                      <a:pt x="528" y="5"/>
                    </a:lnTo>
                    <a:lnTo>
                      <a:pt x="527" y="4"/>
                    </a:lnTo>
                    <a:lnTo>
                      <a:pt x="525" y="3"/>
                    </a:lnTo>
                    <a:lnTo>
                      <a:pt x="524" y="3"/>
                    </a:lnTo>
                    <a:lnTo>
                      <a:pt x="522" y="3"/>
                    </a:lnTo>
                    <a:lnTo>
                      <a:pt x="521" y="4"/>
                    </a:lnTo>
                    <a:lnTo>
                      <a:pt x="520" y="5"/>
                    </a:lnTo>
                    <a:lnTo>
                      <a:pt x="519" y="6"/>
                    </a:lnTo>
                    <a:lnTo>
                      <a:pt x="493" y="6"/>
                    </a:lnTo>
                    <a:lnTo>
                      <a:pt x="492" y="5"/>
                    </a:lnTo>
                    <a:lnTo>
                      <a:pt x="491" y="4"/>
                    </a:lnTo>
                    <a:lnTo>
                      <a:pt x="490" y="3"/>
                    </a:lnTo>
                    <a:lnTo>
                      <a:pt x="488" y="3"/>
                    </a:lnTo>
                    <a:lnTo>
                      <a:pt x="487" y="3"/>
                    </a:lnTo>
                    <a:lnTo>
                      <a:pt x="485" y="4"/>
                    </a:lnTo>
                    <a:lnTo>
                      <a:pt x="484" y="5"/>
                    </a:lnTo>
                    <a:lnTo>
                      <a:pt x="484" y="6"/>
                    </a:lnTo>
                    <a:lnTo>
                      <a:pt x="434" y="6"/>
                    </a:lnTo>
                    <a:lnTo>
                      <a:pt x="434" y="322"/>
                    </a:lnTo>
                    <a:lnTo>
                      <a:pt x="423" y="322"/>
                    </a:lnTo>
                    <a:lnTo>
                      <a:pt x="423" y="321"/>
                    </a:lnTo>
                    <a:lnTo>
                      <a:pt x="422" y="320"/>
                    </a:lnTo>
                    <a:lnTo>
                      <a:pt x="421" y="319"/>
                    </a:lnTo>
                    <a:lnTo>
                      <a:pt x="419" y="319"/>
                    </a:lnTo>
                    <a:lnTo>
                      <a:pt x="417" y="319"/>
                    </a:lnTo>
                    <a:lnTo>
                      <a:pt x="416" y="320"/>
                    </a:lnTo>
                    <a:lnTo>
                      <a:pt x="415" y="321"/>
                    </a:lnTo>
                    <a:lnTo>
                      <a:pt x="415" y="322"/>
                    </a:lnTo>
                    <a:lnTo>
                      <a:pt x="412" y="322"/>
                    </a:lnTo>
                    <a:lnTo>
                      <a:pt x="411" y="321"/>
                    </a:lnTo>
                    <a:lnTo>
                      <a:pt x="410" y="320"/>
                    </a:lnTo>
                    <a:lnTo>
                      <a:pt x="409" y="319"/>
                    </a:lnTo>
                    <a:lnTo>
                      <a:pt x="407" y="319"/>
                    </a:lnTo>
                    <a:lnTo>
                      <a:pt x="405" y="319"/>
                    </a:lnTo>
                    <a:lnTo>
                      <a:pt x="404" y="320"/>
                    </a:lnTo>
                    <a:lnTo>
                      <a:pt x="403" y="321"/>
                    </a:lnTo>
                    <a:lnTo>
                      <a:pt x="403" y="322"/>
                    </a:lnTo>
                    <a:lnTo>
                      <a:pt x="399" y="322"/>
                    </a:lnTo>
                    <a:lnTo>
                      <a:pt x="399" y="321"/>
                    </a:lnTo>
                    <a:lnTo>
                      <a:pt x="398" y="320"/>
                    </a:lnTo>
                    <a:lnTo>
                      <a:pt x="396" y="319"/>
                    </a:lnTo>
                    <a:lnTo>
                      <a:pt x="395" y="319"/>
                    </a:lnTo>
                    <a:lnTo>
                      <a:pt x="393" y="319"/>
                    </a:lnTo>
                    <a:lnTo>
                      <a:pt x="391" y="320"/>
                    </a:lnTo>
                    <a:lnTo>
                      <a:pt x="391" y="321"/>
                    </a:lnTo>
                    <a:lnTo>
                      <a:pt x="390" y="322"/>
                    </a:lnTo>
                    <a:lnTo>
                      <a:pt x="277" y="322"/>
                    </a:lnTo>
                    <a:lnTo>
                      <a:pt x="276" y="321"/>
                    </a:lnTo>
                    <a:lnTo>
                      <a:pt x="275" y="320"/>
                    </a:lnTo>
                    <a:lnTo>
                      <a:pt x="274" y="319"/>
                    </a:lnTo>
                    <a:lnTo>
                      <a:pt x="272" y="319"/>
                    </a:lnTo>
                    <a:lnTo>
                      <a:pt x="270" y="319"/>
                    </a:lnTo>
                    <a:lnTo>
                      <a:pt x="269" y="320"/>
                    </a:lnTo>
                    <a:lnTo>
                      <a:pt x="268" y="321"/>
                    </a:lnTo>
                    <a:lnTo>
                      <a:pt x="268" y="322"/>
                    </a:lnTo>
                    <a:lnTo>
                      <a:pt x="124" y="322"/>
                    </a:lnTo>
                    <a:lnTo>
                      <a:pt x="124" y="321"/>
                    </a:lnTo>
                    <a:lnTo>
                      <a:pt x="123" y="320"/>
                    </a:lnTo>
                    <a:lnTo>
                      <a:pt x="121" y="319"/>
                    </a:lnTo>
                    <a:lnTo>
                      <a:pt x="119" y="319"/>
                    </a:lnTo>
                    <a:lnTo>
                      <a:pt x="118" y="319"/>
                    </a:lnTo>
                    <a:lnTo>
                      <a:pt x="116" y="320"/>
                    </a:lnTo>
                    <a:lnTo>
                      <a:pt x="115" y="321"/>
                    </a:lnTo>
                    <a:lnTo>
                      <a:pt x="115" y="322"/>
                    </a:lnTo>
                    <a:lnTo>
                      <a:pt x="108" y="322"/>
                    </a:lnTo>
                    <a:lnTo>
                      <a:pt x="108" y="321"/>
                    </a:lnTo>
                    <a:lnTo>
                      <a:pt x="107" y="320"/>
                    </a:lnTo>
                    <a:lnTo>
                      <a:pt x="106" y="319"/>
                    </a:lnTo>
                    <a:lnTo>
                      <a:pt x="104" y="319"/>
                    </a:lnTo>
                    <a:lnTo>
                      <a:pt x="102" y="319"/>
                    </a:lnTo>
                    <a:lnTo>
                      <a:pt x="101" y="320"/>
                    </a:lnTo>
                    <a:lnTo>
                      <a:pt x="100" y="321"/>
                    </a:lnTo>
                    <a:lnTo>
                      <a:pt x="99" y="322"/>
                    </a:lnTo>
                    <a:lnTo>
                      <a:pt x="61" y="322"/>
                    </a:lnTo>
                    <a:lnTo>
                      <a:pt x="60" y="321"/>
                    </a:lnTo>
                    <a:lnTo>
                      <a:pt x="59" y="320"/>
                    </a:lnTo>
                    <a:lnTo>
                      <a:pt x="58" y="319"/>
                    </a:lnTo>
                    <a:lnTo>
                      <a:pt x="56" y="319"/>
                    </a:lnTo>
                    <a:lnTo>
                      <a:pt x="54" y="319"/>
                    </a:lnTo>
                    <a:lnTo>
                      <a:pt x="53" y="320"/>
                    </a:lnTo>
                    <a:lnTo>
                      <a:pt x="52" y="321"/>
                    </a:lnTo>
                    <a:lnTo>
                      <a:pt x="52" y="322"/>
                    </a:lnTo>
                    <a:lnTo>
                      <a:pt x="38" y="322"/>
                    </a:lnTo>
                    <a:lnTo>
                      <a:pt x="38" y="321"/>
                    </a:lnTo>
                    <a:lnTo>
                      <a:pt x="37" y="320"/>
                    </a:lnTo>
                    <a:lnTo>
                      <a:pt x="35" y="319"/>
                    </a:lnTo>
                    <a:lnTo>
                      <a:pt x="34" y="319"/>
                    </a:lnTo>
                    <a:lnTo>
                      <a:pt x="32" y="319"/>
                    </a:lnTo>
                    <a:lnTo>
                      <a:pt x="30" y="320"/>
                    </a:lnTo>
                    <a:lnTo>
                      <a:pt x="29" y="321"/>
                    </a:lnTo>
                    <a:lnTo>
                      <a:pt x="29" y="322"/>
                    </a:lnTo>
                    <a:lnTo>
                      <a:pt x="20" y="322"/>
                    </a:lnTo>
                    <a:lnTo>
                      <a:pt x="20" y="321"/>
                    </a:lnTo>
                    <a:lnTo>
                      <a:pt x="19" y="320"/>
                    </a:lnTo>
                    <a:lnTo>
                      <a:pt x="17" y="319"/>
                    </a:lnTo>
                    <a:lnTo>
                      <a:pt x="16" y="319"/>
                    </a:lnTo>
                    <a:lnTo>
                      <a:pt x="14" y="319"/>
                    </a:lnTo>
                    <a:lnTo>
                      <a:pt x="12" y="320"/>
                    </a:lnTo>
                    <a:lnTo>
                      <a:pt x="11" y="321"/>
                    </a:lnTo>
                    <a:lnTo>
                      <a:pt x="11" y="322"/>
                    </a:lnTo>
                    <a:lnTo>
                      <a:pt x="0" y="322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9" name="Freeform 881"/>
              <p:cNvSpPr>
                <a:spLocks/>
              </p:cNvSpPr>
              <p:nvPr/>
            </p:nvSpPr>
            <p:spPr bwMode="auto">
              <a:xfrm>
                <a:off x="3858" y="2067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0" name="Freeform 882"/>
              <p:cNvSpPr>
                <a:spLocks/>
              </p:cNvSpPr>
              <p:nvPr/>
            </p:nvSpPr>
            <p:spPr bwMode="auto">
              <a:xfrm>
                <a:off x="2657" y="2383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1" name="Freeform 883"/>
              <p:cNvSpPr>
                <a:spLocks/>
              </p:cNvSpPr>
              <p:nvPr/>
            </p:nvSpPr>
            <p:spPr bwMode="auto">
              <a:xfrm>
                <a:off x="2407" y="2178"/>
                <a:ext cx="1791" cy="41"/>
              </a:xfrm>
              <a:custGeom>
                <a:avLst/>
                <a:gdLst>
                  <a:gd name="T0" fmla="*/ 1781 w 1791"/>
                  <a:gd name="T1" fmla="*/ 1 h 41"/>
                  <a:gd name="T2" fmla="*/ 1771 w 1791"/>
                  <a:gd name="T3" fmla="*/ 3 h 41"/>
                  <a:gd name="T4" fmla="*/ 1756 w 1791"/>
                  <a:gd name="T5" fmla="*/ 4 h 41"/>
                  <a:gd name="T6" fmla="*/ 1742 w 1791"/>
                  <a:gd name="T7" fmla="*/ 5 h 41"/>
                  <a:gd name="T8" fmla="*/ 1728 w 1791"/>
                  <a:gd name="T9" fmla="*/ 3 h 41"/>
                  <a:gd name="T10" fmla="*/ 1719 w 1791"/>
                  <a:gd name="T11" fmla="*/ 3 h 41"/>
                  <a:gd name="T12" fmla="*/ 1705 w 1791"/>
                  <a:gd name="T13" fmla="*/ 3 h 41"/>
                  <a:gd name="T14" fmla="*/ 1483 w 1791"/>
                  <a:gd name="T15" fmla="*/ 3 h 41"/>
                  <a:gd name="T16" fmla="*/ 1461 w 1791"/>
                  <a:gd name="T17" fmla="*/ 4 h 41"/>
                  <a:gd name="T18" fmla="*/ 1449 w 1791"/>
                  <a:gd name="T19" fmla="*/ 4 h 41"/>
                  <a:gd name="T20" fmla="*/ 1434 w 1791"/>
                  <a:gd name="T21" fmla="*/ 3 h 41"/>
                  <a:gd name="T22" fmla="*/ 1418 w 1791"/>
                  <a:gd name="T23" fmla="*/ 3 h 41"/>
                  <a:gd name="T24" fmla="*/ 1405 w 1791"/>
                  <a:gd name="T25" fmla="*/ 3 h 41"/>
                  <a:gd name="T26" fmla="*/ 1369 w 1791"/>
                  <a:gd name="T27" fmla="*/ 3 h 41"/>
                  <a:gd name="T28" fmla="*/ 1356 w 1791"/>
                  <a:gd name="T29" fmla="*/ 4 h 41"/>
                  <a:gd name="T30" fmla="*/ 1337 w 1791"/>
                  <a:gd name="T31" fmla="*/ 5 h 41"/>
                  <a:gd name="T32" fmla="*/ 1324 w 1791"/>
                  <a:gd name="T33" fmla="*/ 6 h 41"/>
                  <a:gd name="T34" fmla="*/ 1315 w 1791"/>
                  <a:gd name="T35" fmla="*/ 6 h 41"/>
                  <a:gd name="T36" fmla="*/ 1281 w 1791"/>
                  <a:gd name="T37" fmla="*/ 5 h 41"/>
                  <a:gd name="T38" fmla="*/ 1267 w 1791"/>
                  <a:gd name="T39" fmla="*/ 4 h 41"/>
                  <a:gd name="T40" fmla="*/ 1255 w 1791"/>
                  <a:gd name="T41" fmla="*/ 3 h 41"/>
                  <a:gd name="T42" fmla="*/ 1219 w 1791"/>
                  <a:gd name="T43" fmla="*/ 0 h 41"/>
                  <a:gd name="T44" fmla="*/ 1184 w 1791"/>
                  <a:gd name="T45" fmla="*/ 6 h 41"/>
                  <a:gd name="T46" fmla="*/ 1175 w 1791"/>
                  <a:gd name="T47" fmla="*/ 6 h 41"/>
                  <a:gd name="T48" fmla="*/ 1131 w 1791"/>
                  <a:gd name="T49" fmla="*/ 5 h 41"/>
                  <a:gd name="T50" fmla="*/ 956 w 1791"/>
                  <a:gd name="T51" fmla="*/ 4 h 41"/>
                  <a:gd name="T52" fmla="*/ 905 w 1791"/>
                  <a:gd name="T53" fmla="*/ 3 h 41"/>
                  <a:gd name="T54" fmla="*/ 883 w 1791"/>
                  <a:gd name="T55" fmla="*/ 3 h 41"/>
                  <a:gd name="T56" fmla="*/ 813 w 1791"/>
                  <a:gd name="T57" fmla="*/ 3 h 41"/>
                  <a:gd name="T58" fmla="*/ 802 w 1791"/>
                  <a:gd name="T59" fmla="*/ 4 h 41"/>
                  <a:gd name="T60" fmla="*/ 742 w 1791"/>
                  <a:gd name="T61" fmla="*/ 5 h 41"/>
                  <a:gd name="T62" fmla="*/ 689 w 1791"/>
                  <a:gd name="T63" fmla="*/ 6 h 41"/>
                  <a:gd name="T64" fmla="*/ 680 w 1791"/>
                  <a:gd name="T65" fmla="*/ 6 h 41"/>
                  <a:gd name="T66" fmla="*/ 668 w 1791"/>
                  <a:gd name="T67" fmla="*/ 2 h 41"/>
                  <a:gd name="T68" fmla="*/ 657 w 1791"/>
                  <a:gd name="T69" fmla="*/ 3 h 41"/>
                  <a:gd name="T70" fmla="*/ 599 w 1791"/>
                  <a:gd name="T71" fmla="*/ 3 h 41"/>
                  <a:gd name="T72" fmla="*/ 525 w 1791"/>
                  <a:gd name="T73" fmla="*/ 4 h 41"/>
                  <a:gd name="T74" fmla="*/ 438 w 1791"/>
                  <a:gd name="T75" fmla="*/ 5 h 41"/>
                  <a:gd name="T76" fmla="*/ 383 w 1791"/>
                  <a:gd name="T77" fmla="*/ 6 h 41"/>
                  <a:gd name="T78" fmla="*/ 368 w 1791"/>
                  <a:gd name="T79" fmla="*/ 1 h 41"/>
                  <a:gd name="T80" fmla="*/ 354 w 1791"/>
                  <a:gd name="T81" fmla="*/ 3 h 41"/>
                  <a:gd name="T82" fmla="*/ 339 w 1791"/>
                  <a:gd name="T83" fmla="*/ 3 h 41"/>
                  <a:gd name="T84" fmla="*/ 320 w 1791"/>
                  <a:gd name="T85" fmla="*/ 4 h 41"/>
                  <a:gd name="T86" fmla="*/ 310 w 1791"/>
                  <a:gd name="T87" fmla="*/ 5 h 41"/>
                  <a:gd name="T88" fmla="*/ 297 w 1791"/>
                  <a:gd name="T89" fmla="*/ 6 h 41"/>
                  <a:gd name="T90" fmla="*/ 288 w 1791"/>
                  <a:gd name="T91" fmla="*/ 6 h 41"/>
                  <a:gd name="T92" fmla="*/ 279 w 1791"/>
                  <a:gd name="T93" fmla="*/ 5 h 41"/>
                  <a:gd name="T94" fmla="*/ 262 w 1791"/>
                  <a:gd name="T95" fmla="*/ 4 h 41"/>
                  <a:gd name="T96" fmla="*/ 206 w 1791"/>
                  <a:gd name="T97" fmla="*/ 3 h 41"/>
                  <a:gd name="T98" fmla="*/ 188 w 1791"/>
                  <a:gd name="T99" fmla="*/ 3 h 41"/>
                  <a:gd name="T100" fmla="*/ 168 w 1791"/>
                  <a:gd name="T101" fmla="*/ 3 h 41"/>
                  <a:gd name="T102" fmla="*/ 146 w 1791"/>
                  <a:gd name="T103" fmla="*/ 4 h 41"/>
                  <a:gd name="T104" fmla="*/ 129 w 1791"/>
                  <a:gd name="T105" fmla="*/ 5 h 41"/>
                  <a:gd name="T106" fmla="*/ 67 w 1791"/>
                  <a:gd name="T107" fmla="*/ 6 h 41"/>
                  <a:gd name="T108" fmla="*/ 58 w 1791"/>
                  <a:gd name="T109" fmla="*/ 6 h 41"/>
                  <a:gd name="T110" fmla="*/ 23 w 1791"/>
                  <a:gd name="T111" fmla="*/ 5 h 4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791"/>
                  <a:gd name="T169" fmla="*/ 0 h 41"/>
                  <a:gd name="T170" fmla="*/ 1791 w 1791"/>
                  <a:gd name="T171" fmla="*/ 41 h 4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791" h="41">
                    <a:moveTo>
                      <a:pt x="1791" y="6"/>
                    </a:moveTo>
                    <a:lnTo>
                      <a:pt x="1790" y="6"/>
                    </a:lnTo>
                    <a:lnTo>
                      <a:pt x="1789" y="5"/>
                    </a:lnTo>
                    <a:lnTo>
                      <a:pt x="1789" y="3"/>
                    </a:lnTo>
                    <a:lnTo>
                      <a:pt x="1787" y="2"/>
                    </a:lnTo>
                    <a:lnTo>
                      <a:pt x="1785" y="1"/>
                    </a:lnTo>
                    <a:lnTo>
                      <a:pt x="1783" y="1"/>
                    </a:lnTo>
                    <a:lnTo>
                      <a:pt x="1781" y="1"/>
                    </a:lnTo>
                    <a:lnTo>
                      <a:pt x="1779" y="2"/>
                    </a:lnTo>
                    <a:lnTo>
                      <a:pt x="1778" y="3"/>
                    </a:lnTo>
                    <a:lnTo>
                      <a:pt x="1777" y="5"/>
                    </a:lnTo>
                    <a:lnTo>
                      <a:pt x="1776" y="6"/>
                    </a:lnTo>
                    <a:lnTo>
                      <a:pt x="1774" y="6"/>
                    </a:lnTo>
                    <a:lnTo>
                      <a:pt x="1774" y="5"/>
                    </a:lnTo>
                    <a:lnTo>
                      <a:pt x="1773" y="4"/>
                    </a:lnTo>
                    <a:lnTo>
                      <a:pt x="1771" y="3"/>
                    </a:lnTo>
                    <a:lnTo>
                      <a:pt x="1770" y="3"/>
                    </a:lnTo>
                    <a:lnTo>
                      <a:pt x="1768" y="3"/>
                    </a:lnTo>
                    <a:lnTo>
                      <a:pt x="1766" y="4"/>
                    </a:lnTo>
                    <a:lnTo>
                      <a:pt x="1765" y="5"/>
                    </a:lnTo>
                    <a:lnTo>
                      <a:pt x="1765" y="6"/>
                    </a:lnTo>
                    <a:lnTo>
                      <a:pt x="1758" y="6"/>
                    </a:lnTo>
                    <a:lnTo>
                      <a:pt x="1757" y="5"/>
                    </a:lnTo>
                    <a:lnTo>
                      <a:pt x="1756" y="4"/>
                    </a:lnTo>
                    <a:lnTo>
                      <a:pt x="1755" y="3"/>
                    </a:lnTo>
                    <a:lnTo>
                      <a:pt x="1753" y="3"/>
                    </a:lnTo>
                    <a:lnTo>
                      <a:pt x="1751" y="3"/>
                    </a:lnTo>
                    <a:lnTo>
                      <a:pt x="1750" y="4"/>
                    </a:lnTo>
                    <a:lnTo>
                      <a:pt x="1749" y="5"/>
                    </a:lnTo>
                    <a:lnTo>
                      <a:pt x="1749" y="6"/>
                    </a:lnTo>
                    <a:lnTo>
                      <a:pt x="1742" y="6"/>
                    </a:lnTo>
                    <a:lnTo>
                      <a:pt x="1742" y="5"/>
                    </a:lnTo>
                    <a:lnTo>
                      <a:pt x="1741" y="3"/>
                    </a:lnTo>
                    <a:lnTo>
                      <a:pt x="1739" y="2"/>
                    </a:lnTo>
                    <a:lnTo>
                      <a:pt x="1737" y="1"/>
                    </a:lnTo>
                    <a:lnTo>
                      <a:pt x="1735" y="1"/>
                    </a:lnTo>
                    <a:lnTo>
                      <a:pt x="1733" y="1"/>
                    </a:lnTo>
                    <a:lnTo>
                      <a:pt x="1731" y="1"/>
                    </a:lnTo>
                    <a:lnTo>
                      <a:pt x="1729" y="2"/>
                    </a:lnTo>
                    <a:lnTo>
                      <a:pt x="1728" y="3"/>
                    </a:lnTo>
                    <a:lnTo>
                      <a:pt x="1727" y="5"/>
                    </a:lnTo>
                    <a:lnTo>
                      <a:pt x="1727" y="6"/>
                    </a:lnTo>
                    <a:lnTo>
                      <a:pt x="1726" y="6"/>
                    </a:lnTo>
                    <a:lnTo>
                      <a:pt x="1725" y="5"/>
                    </a:lnTo>
                    <a:lnTo>
                      <a:pt x="1724" y="4"/>
                    </a:lnTo>
                    <a:lnTo>
                      <a:pt x="1723" y="3"/>
                    </a:lnTo>
                    <a:lnTo>
                      <a:pt x="1721" y="3"/>
                    </a:lnTo>
                    <a:lnTo>
                      <a:pt x="1719" y="3"/>
                    </a:lnTo>
                    <a:lnTo>
                      <a:pt x="1718" y="4"/>
                    </a:lnTo>
                    <a:lnTo>
                      <a:pt x="1717" y="5"/>
                    </a:lnTo>
                    <a:lnTo>
                      <a:pt x="1717" y="6"/>
                    </a:lnTo>
                    <a:lnTo>
                      <a:pt x="1710" y="6"/>
                    </a:lnTo>
                    <a:lnTo>
                      <a:pt x="1709" y="5"/>
                    </a:lnTo>
                    <a:lnTo>
                      <a:pt x="1708" y="4"/>
                    </a:lnTo>
                    <a:lnTo>
                      <a:pt x="1707" y="3"/>
                    </a:lnTo>
                    <a:lnTo>
                      <a:pt x="1705" y="3"/>
                    </a:lnTo>
                    <a:lnTo>
                      <a:pt x="1703" y="3"/>
                    </a:lnTo>
                    <a:lnTo>
                      <a:pt x="1702" y="4"/>
                    </a:lnTo>
                    <a:lnTo>
                      <a:pt x="1701" y="5"/>
                    </a:lnTo>
                    <a:lnTo>
                      <a:pt x="1701" y="6"/>
                    </a:lnTo>
                    <a:lnTo>
                      <a:pt x="1486" y="6"/>
                    </a:lnTo>
                    <a:lnTo>
                      <a:pt x="1485" y="5"/>
                    </a:lnTo>
                    <a:lnTo>
                      <a:pt x="1484" y="4"/>
                    </a:lnTo>
                    <a:lnTo>
                      <a:pt x="1483" y="3"/>
                    </a:lnTo>
                    <a:lnTo>
                      <a:pt x="1481" y="3"/>
                    </a:lnTo>
                    <a:lnTo>
                      <a:pt x="1480" y="3"/>
                    </a:lnTo>
                    <a:lnTo>
                      <a:pt x="1478" y="4"/>
                    </a:lnTo>
                    <a:lnTo>
                      <a:pt x="1477" y="5"/>
                    </a:lnTo>
                    <a:lnTo>
                      <a:pt x="1477" y="6"/>
                    </a:lnTo>
                    <a:lnTo>
                      <a:pt x="1462" y="6"/>
                    </a:lnTo>
                    <a:lnTo>
                      <a:pt x="1462" y="5"/>
                    </a:lnTo>
                    <a:lnTo>
                      <a:pt x="1461" y="4"/>
                    </a:lnTo>
                    <a:lnTo>
                      <a:pt x="1459" y="3"/>
                    </a:lnTo>
                    <a:lnTo>
                      <a:pt x="1458" y="3"/>
                    </a:lnTo>
                    <a:lnTo>
                      <a:pt x="1456" y="3"/>
                    </a:lnTo>
                    <a:lnTo>
                      <a:pt x="1454" y="4"/>
                    </a:lnTo>
                    <a:lnTo>
                      <a:pt x="1454" y="5"/>
                    </a:lnTo>
                    <a:lnTo>
                      <a:pt x="1453" y="6"/>
                    </a:lnTo>
                    <a:lnTo>
                      <a:pt x="1450" y="6"/>
                    </a:lnTo>
                    <a:lnTo>
                      <a:pt x="1449" y="4"/>
                    </a:lnTo>
                    <a:lnTo>
                      <a:pt x="1449" y="3"/>
                    </a:lnTo>
                    <a:lnTo>
                      <a:pt x="1447" y="1"/>
                    </a:lnTo>
                    <a:lnTo>
                      <a:pt x="1445" y="0"/>
                    </a:lnTo>
                    <a:lnTo>
                      <a:pt x="1443" y="0"/>
                    </a:lnTo>
                    <a:lnTo>
                      <a:pt x="1440" y="0"/>
                    </a:lnTo>
                    <a:lnTo>
                      <a:pt x="1438" y="0"/>
                    </a:lnTo>
                    <a:lnTo>
                      <a:pt x="1436" y="1"/>
                    </a:lnTo>
                    <a:lnTo>
                      <a:pt x="1434" y="3"/>
                    </a:lnTo>
                    <a:lnTo>
                      <a:pt x="1433" y="4"/>
                    </a:lnTo>
                    <a:lnTo>
                      <a:pt x="1433" y="6"/>
                    </a:lnTo>
                    <a:lnTo>
                      <a:pt x="1424" y="6"/>
                    </a:lnTo>
                    <a:lnTo>
                      <a:pt x="1424" y="5"/>
                    </a:lnTo>
                    <a:lnTo>
                      <a:pt x="1423" y="4"/>
                    </a:lnTo>
                    <a:lnTo>
                      <a:pt x="1421" y="3"/>
                    </a:lnTo>
                    <a:lnTo>
                      <a:pt x="1420" y="3"/>
                    </a:lnTo>
                    <a:lnTo>
                      <a:pt x="1418" y="3"/>
                    </a:lnTo>
                    <a:lnTo>
                      <a:pt x="1416" y="4"/>
                    </a:lnTo>
                    <a:lnTo>
                      <a:pt x="1415" y="5"/>
                    </a:lnTo>
                    <a:lnTo>
                      <a:pt x="1415" y="6"/>
                    </a:lnTo>
                    <a:lnTo>
                      <a:pt x="1410" y="6"/>
                    </a:lnTo>
                    <a:lnTo>
                      <a:pt x="1409" y="5"/>
                    </a:lnTo>
                    <a:lnTo>
                      <a:pt x="1409" y="4"/>
                    </a:lnTo>
                    <a:lnTo>
                      <a:pt x="1407" y="3"/>
                    </a:lnTo>
                    <a:lnTo>
                      <a:pt x="1405" y="3"/>
                    </a:lnTo>
                    <a:lnTo>
                      <a:pt x="1404" y="3"/>
                    </a:lnTo>
                    <a:lnTo>
                      <a:pt x="1402" y="4"/>
                    </a:lnTo>
                    <a:lnTo>
                      <a:pt x="1401" y="5"/>
                    </a:lnTo>
                    <a:lnTo>
                      <a:pt x="1401" y="6"/>
                    </a:lnTo>
                    <a:lnTo>
                      <a:pt x="1372" y="6"/>
                    </a:lnTo>
                    <a:lnTo>
                      <a:pt x="1372" y="5"/>
                    </a:lnTo>
                    <a:lnTo>
                      <a:pt x="1371" y="4"/>
                    </a:lnTo>
                    <a:lnTo>
                      <a:pt x="1369" y="3"/>
                    </a:lnTo>
                    <a:lnTo>
                      <a:pt x="1368" y="3"/>
                    </a:lnTo>
                    <a:lnTo>
                      <a:pt x="1366" y="3"/>
                    </a:lnTo>
                    <a:lnTo>
                      <a:pt x="1364" y="4"/>
                    </a:lnTo>
                    <a:lnTo>
                      <a:pt x="1364" y="5"/>
                    </a:lnTo>
                    <a:lnTo>
                      <a:pt x="1363" y="6"/>
                    </a:lnTo>
                    <a:lnTo>
                      <a:pt x="1357" y="6"/>
                    </a:lnTo>
                    <a:lnTo>
                      <a:pt x="1357" y="5"/>
                    </a:lnTo>
                    <a:lnTo>
                      <a:pt x="1356" y="4"/>
                    </a:lnTo>
                    <a:lnTo>
                      <a:pt x="1355" y="3"/>
                    </a:lnTo>
                    <a:lnTo>
                      <a:pt x="1353" y="3"/>
                    </a:lnTo>
                    <a:lnTo>
                      <a:pt x="1351" y="3"/>
                    </a:lnTo>
                    <a:lnTo>
                      <a:pt x="1350" y="4"/>
                    </a:lnTo>
                    <a:lnTo>
                      <a:pt x="1349" y="5"/>
                    </a:lnTo>
                    <a:lnTo>
                      <a:pt x="1348" y="6"/>
                    </a:lnTo>
                    <a:lnTo>
                      <a:pt x="1337" y="6"/>
                    </a:lnTo>
                    <a:lnTo>
                      <a:pt x="1337" y="5"/>
                    </a:lnTo>
                    <a:lnTo>
                      <a:pt x="1336" y="4"/>
                    </a:lnTo>
                    <a:lnTo>
                      <a:pt x="1334" y="3"/>
                    </a:lnTo>
                    <a:lnTo>
                      <a:pt x="1333" y="3"/>
                    </a:lnTo>
                    <a:lnTo>
                      <a:pt x="1331" y="3"/>
                    </a:lnTo>
                    <a:lnTo>
                      <a:pt x="1329" y="4"/>
                    </a:lnTo>
                    <a:lnTo>
                      <a:pt x="1329" y="5"/>
                    </a:lnTo>
                    <a:lnTo>
                      <a:pt x="1328" y="6"/>
                    </a:lnTo>
                    <a:lnTo>
                      <a:pt x="1324" y="6"/>
                    </a:lnTo>
                    <a:lnTo>
                      <a:pt x="1323" y="5"/>
                    </a:lnTo>
                    <a:lnTo>
                      <a:pt x="1322" y="4"/>
                    </a:lnTo>
                    <a:lnTo>
                      <a:pt x="1321" y="3"/>
                    </a:lnTo>
                    <a:lnTo>
                      <a:pt x="1319" y="3"/>
                    </a:lnTo>
                    <a:lnTo>
                      <a:pt x="1317" y="3"/>
                    </a:lnTo>
                    <a:lnTo>
                      <a:pt x="1316" y="4"/>
                    </a:lnTo>
                    <a:lnTo>
                      <a:pt x="1315" y="5"/>
                    </a:lnTo>
                    <a:lnTo>
                      <a:pt x="1315" y="6"/>
                    </a:lnTo>
                    <a:lnTo>
                      <a:pt x="1290" y="6"/>
                    </a:lnTo>
                    <a:lnTo>
                      <a:pt x="1289" y="5"/>
                    </a:lnTo>
                    <a:lnTo>
                      <a:pt x="1289" y="4"/>
                    </a:lnTo>
                    <a:lnTo>
                      <a:pt x="1287" y="3"/>
                    </a:lnTo>
                    <a:lnTo>
                      <a:pt x="1285" y="3"/>
                    </a:lnTo>
                    <a:lnTo>
                      <a:pt x="1284" y="3"/>
                    </a:lnTo>
                    <a:lnTo>
                      <a:pt x="1282" y="4"/>
                    </a:lnTo>
                    <a:lnTo>
                      <a:pt x="1281" y="5"/>
                    </a:lnTo>
                    <a:lnTo>
                      <a:pt x="1281" y="6"/>
                    </a:lnTo>
                    <a:lnTo>
                      <a:pt x="1275" y="6"/>
                    </a:lnTo>
                    <a:lnTo>
                      <a:pt x="1274" y="5"/>
                    </a:lnTo>
                    <a:lnTo>
                      <a:pt x="1273" y="4"/>
                    </a:lnTo>
                    <a:lnTo>
                      <a:pt x="1272" y="3"/>
                    </a:lnTo>
                    <a:lnTo>
                      <a:pt x="1270" y="3"/>
                    </a:lnTo>
                    <a:lnTo>
                      <a:pt x="1268" y="3"/>
                    </a:lnTo>
                    <a:lnTo>
                      <a:pt x="1267" y="4"/>
                    </a:lnTo>
                    <a:lnTo>
                      <a:pt x="1266" y="5"/>
                    </a:lnTo>
                    <a:lnTo>
                      <a:pt x="1266" y="6"/>
                    </a:lnTo>
                    <a:lnTo>
                      <a:pt x="1262" y="6"/>
                    </a:lnTo>
                    <a:lnTo>
                      <a:pt x="1261" y="5"/>
                    </a:lnTo>
                    <a:lnTo>
                      <a:pt x="1260" y="4"/>
                    </a:lnTo>
                    <a:lnTo>
                      <a:pt x="1259" y="3"/>
                    </a:lnTo>
                    <a:lnTo>
                      <a:pt x="1257" y="3"/>
                    </a:lnTo>
                    <a:lnTo>
                      <a:pt x="1255" y="3"/>
                    </a:lnTo>
                    <a:lnTo>
                      <a:pt x="1254" y="4"/>
                    </a:lnTo>
                    <a:lnTo>
                      <a:pt x="1253" y="5"/>
                    </a:lnTo>
                    <a:lnTo>
                      <a:pt x="1253" y="6"/>
                    </a:lnTo>
                    <a:lnTo>
                      <a:pt x="1224" y="6"/>
                    </a:lnTo>
                    <a:lnTo>
                      <a:pt x="1224" y="4"/>
                    </a:lnTo>
                    <a:lnTo>
                      <a:pt x="1223" y="3"/>
                    </a:lnTo>
                    <a:lnTo>
                      <a:pt x="1221" y="1"/>
                    </a:lnTo>
                    <a:lnTo>
                      <a:pt x="1219" y="0"/>
                    </a:lnTo>
                    <a:lnTo>
                      <a:pt x="1217" y="0"/>
                    </a:lnTo>
                    <a:lnTo>
                      <a:pt x="1214" y="0"/>
                    </a:lnTo>
                    <a:lnTo>
                      <a:pt x="1212" y="0"/>
                    </a:lnTo>
                    <a:lnTo>
                      <a:pt x="1210" y="1"/>
                    </a:lnTo>
                    <a:lnTo>
                      <a:pt x="1208" y="3"/>
                    </a:lnTo>
                    <a:lnTo>
                      <a:pt x="1207" y="4"/>
                    </a:lnTo>
                    <a:lnTo>
                      <a:pt x="1207" y="6"/>
                    </a:lnTo>
                    <a:lnTo>
                      <a:pt x="1184" y="6"/>
                    </a:lnTo>
                    <a:lnTo>
                      <a:pt x="1183" y="5"/>
                    </a:lnTo>
                    <a:lnTo>
                      <a:pt x="1182" y="4"/>
                    </a:lnTo>
                    <a:lnTo>
                      <a:pt x="1181" y="3"/>
                    </a:lnTo>
                    <a:lnTo>
                      <a:pt x="1179" y="3"/>
                    </a:lnTo>
                    <a:lnTo>
                      <a:pt x="1177" y="3"/>
                    </a:lnTo>
                    <a:lnTo>
                      <a:pt x="1176" y="4"/>
                    </a:lnTo>
                    <a:lnTo>
                      <a:pt x="1175" y="5"/>
                    </a:lnTo>
                    <a:lnTo>
                      <a:pt x="1175" y="6"/>
                    </a:lnTo>
                    <a:lnTo>
                      <a:pt x="1140" y="6"/>
                    </a:lnTo>
                    <a:lnTo>
                      <a:pt x="1139" y="5"/>
                    </a:lnTo>
                    <a:lnTo>
                      <a:pt x="1138" y="4"/>
                    </a:lnTo>
                    <a:lnTo>
                      <a:pt x="1137" y="3"/>
                    </a:lnTo>
                    <a:lnTo>
                      <a:pt x="1135" y="3"/>
                    </a:lnTo>
                    <a:lnTo>
                      <a:pt x="1133" y="3"/>
                    </a:lnTo>
                    <a:lnTo>
                      <a:pt x="1132" y="4"/>
                    </a:lnTo>
                    <a:lnTo>
                      <a:pt x="1131" y="5"/>
                    </a:lnTo>
                    <a:lnTo>
                      <a:pt x="1131" y="6"/>
                    </a:lnTo>
                    <a:lnTo>
                      <a:pt x="964" y="6"/>
                    </a:lnTo>
                    <a:lnTo>
                      <a:pt x="964" y="5"/>
                    </a:lnTo>
                    <a:lnTo>
                      <a:pt x="963" y="4"/>
                    </a:lnTo>
                    <a:lnTo>
                      <a:pt x="961" y="3"/>
                    </a:lnTo>
                    <a:lnTo>
                      <a:pt x="960" y="3"/>
                    </a:lnTo>
                    <a:lnTo>
                      <a:pt x="958" y="3"/>
                    </a:lnTo>
                    <a:lnTo>
                      <a:pt x="956" y="4"/>
                    </a:lnTo>
                    <a:lnTo>
                      <a:pt x="955" y="5"/>
                    </a:lnTo>
                    <a:lnTo>
                      <a:pt x="955" y="6"/>
                    </a:lnTo>
                    <a:lnTo>
                      <a:pt x="912" y="6"/>
                    </a:lnTo>
                    <a:lnTo>
                      <a:pt x="911" y="5"/>
                    </a:lnTo>
                    <a:lnTo>
                      <a:pt x="910" y="4"/>
                    </a:lnTo>
                    <a:lnTo>
                      <a:pt x="909" y="3"/>
                    </a:lnTo>
                    <a:lnTo>
                      <a:pt x="907" y="3"/>
                    </a:lnTo>
                    <a:lnTo>
                      <a:pt x="905" y="3"/>
                    </a:lnTo>
                    <a:lnTo>
                      <a:pt x="904" y="4"/>
                    </a:lnTo>
                    <a:lnTo>
                      <a:pt x="903" y="5"/>
                    </a:lnTo>
                    <a:lnTo>
                      <a:pt x="903" y="6"/>
                    </a:lnTo>
                    <a:lnTo>
                      <a:pt x="888" y="6"/>
                    </a:lnTo>
                    <a:lnTo>
                      <a:pt x="887" y="5"/>
                    </a:lnTo>
                    <a:lnTo>
                      <a:pt x="887" y="4"/>
                    </a:lnTo>
                    <a:lnTo>
                      <a:pt x="885" y="3"/>
                    </a:lnTo>
                    <a:lnTo>
                      <a:pt x="883" y="3"/>
                    </a:lnTo>
                    <a:lnTo>
                      <a:pt x="882" y="3"/>
                    </a:lnTo>
                    <a:lnTo>
                      <a:pt x="880" y="4"/>
                    </a:lnTo>
                    <a:lnTo>
                      <a:pt x="879" y="5"/>
                    </a:lnTo>
                    <a:lnTo>
                      <a:pt x="879" y="6"/>
                    </a:lnTo>
                    <a:lnTo>
                      <a:pt x="815" y="6"/>
                    </a:lnTo>
                    <a:lnTo>
                      <a:pt x="815" y="5"/>
                    </a:lnTo>
                    <a:lnTo>
                      <a:pt x="814" y="4"/>
                    </a:lnTo>
                    <a:lnTo>
                      <a:pt x="813" y="3"/>
                    </a:lnTo>
                    <a:lnTo>
                      <a:pt x="811" y="3"/>
                    </a:lnTo>
                    <a:lnTo>
                      <a:pt x="809" y="3"/>
                    </a:lnTo>
                    <a:lnTo>
                      <a:pt x="808" y="4"/>
                    </a:lnTo>
                    <a:lnTo>
                      <a:pt x="807" y="5"/>
                    </a:lnTo>
                    <a:lnTo>
                      <a:pt x="806" y="6"/>
                    </a:lnTo>
                    <a:lnTo>
                      <a:pt x="804" y="6"/>
                    </a:lnTo>
                    <a:lnTo>
                      <a:pt x="803" y="5"/>
                    </a:lnTo>
                    <a:lnTo>
                      <a:pt x="802" y="4"/>
                    </a:lnTo>
                    <a:lnTo>
                      <a:pt x="801" y="3"/>
                    </a:lnTo>
                    <a:lnTo>
                      <a:pt x="799" y="3"/>
                    </a:lnTo>
                    <a:lnTo>
                      <a:pt x="797" y="3"/>
                    </a:lnTo>
                    <a:lnTo>
                      <a:pt x="796" y="4"/>
                    </a:lnTo>
                    <a:lnTo>
                      <a:pt x="795" y="5"/>
                    </a:lnTo>
                    <a:lnTo>
                      <a:pt x="795" y="6"/>
                    </a:lnTo>
                    <a:lnTo>
                      <a:pt x="743" y="6"/>
                    </a:lnTo>
                    <a:lnTo>
                      <a:pt x="742" y="5"/>
                    </a:lnTo>
                    <a:lnTo>
                      <a:pt x="741" y="4"/>
                    </a:lnTo>
                    <a:lnTo>
                      <a:pt x="740" y="3"/>
                    </a:lnTo>
                    <a:lnTo>
                      <a:pt x="738" y="3"/>
                    </a:lnTo>
                    <a:lnTo>
                      <a:pt x="737" y="3"/>
                    </a:lnTo>
                    <a:lnTo>
                      <a:pt x="735" y="4"/>
                    </a:lnTo>
                    <a:lnTo>
                      <a:pt x="734" y="5"/>
                    </a:lnTo>
                    <a:lnTo>
                      <a:pt x="734" y="6"/>
                    </a:lnTo>
                    <a:lnTo>
                      <a:pt x="689" y="6"/>
                    </a:lnTo>
                    <a:lnTo>
                      <a:pt x="688" y="5"/>
                    </a:lnTo>
                    <a:lnTo>
                      <a:pt x="687" y="4"/>
                    </a:lnTo>
                    <a:lnTo>
                      <a:pt x="686" y="3"/>
                    </a:lnTo>
                    <a:lnTo>
                      <a:pt x="684" y="3"/>
                    </a:lnTo>
                    <a:lnTo>
                      <a:pt x="682" y="3"/>
                    </a:lnTo>
                    <a:lnTo>
                      <a:pt x="681" y="4"/>
                    </a:lnTo>
                    <a:lnTo>
                      <a:pt x="680" y="5"/>
                    </a:lnTo>
                    <a:lnTo>
                      <a:pt x="680" y="6"/>
                    </a:lnTo>
                    <a:lnTo>
                      <a:pt x="679" y="6"/>
                    </a:lnTo>
                    <a:lnTo>
                      <a:pt x="678" y="5"/>
                    </a:lnTo>
                    <a:lnTo>
                      <a:pt x="677" y="3"/>
                    </a:lnTo>
                    <a:lnTo>
                      <a:pt x="676" y="2"/>
                    </a:lnTo>
                    <a:lnTo>
                      <a:pt x="674" y="1"/>
                    </a:lnTo>
                    <a:lnTo>
                      <a:pt x="672" y="1"/>
                    </a:lnTo>
                    <a:lnTo>
                      <a:pt x="670" y="1"/>
                    </a:lnTo>
                    <a:lnTo>
                      <a:pt x="668" y="2"/>
                    </a:lnTo>
                    <a:lnTo>
                      <a:pt x="666" y="3"/>
                    </a:lnTo>
                    <a:lnTo>
                      <a:pt x="665" y="5"/>
                    </a:lnTo>
                    <a:lnTo>
                      <a:pt x="665" y="6"/>
                    </a:lnTo>
                    <a:lnTo>
                      <a:pt x="662" y="6"/>
                    </a:lnTo>
                    <a:lnTo>
                      <a:pt x="661" y="5"/>
                    </a:lnTo>
                    <a:lnTo>
                      <a:pt x="660" y="4"/>
                    </a:lnTo>
                    <a:lnTo>
                      <a:pt x="659" y="3"/>
                    </a:lnTo>
                    <a:lnTo>
                      <a:pt x="657" y="3"/>
                    </a:lnTo>
                    <a:lnTo>
                      <a:pt x="655" y="3"/>
                    </a:lnTo>
                    <a:lnTo>
                      <a:pt x="654" y="4"/>
                    </a:lnTo>
                    <a:lnTo>
                      <a:pt x="653" y="5"/>
                    </a:lnTo>
                    <a:lnTo>
                      <a:pt x="653" y="6"/>
                    </a:lnTo>
                    <a:lnTo>
                      <a:pt x="602" y="6"/>
                    </a:lnTo>
                    <a:lnTo>
                      <a:pt x="602" y="5"/>
                    </a:lnTo>
                    <a:lnTo>
                      <a:pt x="601" y="4"/>
                    </a:lnTo>
                    <a:lnTo>
                      <a:pt x="599" y="3"/>
                    </a:lnTo>
                    <a:lnTo>
                      <a:pt x="598" y="3"/>
                    </a:lnTo>
                    <a:lnTo>
                      <a:pt x="596" y="3"/>
                    </a:lnTo>
                    <a:lnTo>
                      <a:pt x="595" y="4"/>
                    </a:lnTo>
                    <a:lnTo>
                      <a:pt x="594" y="5"/>
                    </a:lnTo>
                    <a:lnTo>
                      <a:pt x="593" y="6"/>
                    </a:lnTo>
                    <a:lnTo>
                      <a:pt x="527" y="6"/>
                    </a:lnTo>
                    <a:lnTo>
                      <a:pt x="526" y="5"/>
                    </a:lnTo>
                    <a:lnTo>
                      <a:pt x="525" y="4"/>
                    </a:lnTo>
                    <a:lnTo>
                      <a:pt x="524" y="3"/>
                    </a:lnTo>
                    <a:lnTo>
                      <a:pt x="522" y="3"/>
                    </a:lnTo>
                    <a:lnTo>
                      <a:pt x="520" y="3"/>
                    </a:lnTo>
                    <a:lnTo>
                      <a:pt x="519" y="4"/>
                    </a:lnTo>
                    <a:lnTo>
                      <a:pt x="518" y="5"/>
                    </a:lnTo>
                    <a:lnTo>
                      <a:pt x="518" y="6"/>
                    </a:lnTo>
                    <a:lnTo>
                      <a:pt x="438" y="6"/>
                    </a:lnTo>
                    <a:lnTo>
                      <a:pt x="438" y="5"/>
                    </a:lnTo>
                    <a:lnTo>
                      <a:pt x="437" y="4"/>
                    </a:lnTo>
                    <a:lnTo>
                      <a:pt x="435" y="3"/>
                    </a:lnTo>
                    <a:lnTo>
                      <a:pt x="433" y="3"/>
                    </a:lnTo>
                    <a:lnTo>
                      <a:pt x="432" y="3"/>
                    </a:lnTo>
                    <a:lnTo>
                      <a:pt x="430" y="4"/>
                    </a:lnTo>
                    <a:lnTo>
                      <a:pt x="429" y="5"/>
                    </a:lnTo>
                    <a:lnTo>
                      <a:pt x="429" y="6"/>
                    </a:lnTo>
                    <a:lnTo>
                      <a:pt x="383" y="6"/>
                    </a:lnTo>
                    <a:lnTo>
                      <a:pt x="382" y="4"/>
                    </a:lnTo>
                    <a:lnTo>
                      <a:pt x="381" y="3"/>
                    </a:lnTo>
                    <a:lnTo>
                      <a:pt x="380" y="1"/>
                    </a:lnTo>
                    <a:lnTo>
                      <a:pt x="377" y="0"/>
                    </a:lnTo>
                    <a:lnTo>
                      <a:pt x="375" y="0"/>
                    </a:lnTo>
                    <a:lnTo>
                      <a:pt x="373" y="0"/>
                    </a:lnTo>
                    <a:lnTo>
                      <a:pt x="370" y="0"/>
                    </a:lnTo>
                    <a:lnTo>
                      <a:pt x="368" y="1"/>
                    </a:lnTo>
                    <a:lnTo>
                      <a:pt x="366" y="3"/>
                    </a:lnTo>
                    <a:lnTo>
                      <a:pt x="365" y="4"/>
                    </a:lnTo>
                    <a:lnTo>
                      <a:pt x="365" y="6"/>
                    </a:lnTo>
                    <a:lnTo>
                      <a:pt x="358" y="6"/>
                    </a:lnTo>
                    <a:lnTo>
                      <a:pt x="358" y="5"/>
                    </a:lnTo>
                    <a:lnTo>
                      <a:pt x="357" y="4"/>
                    </a:lnTo>
                    <a:lnTo>
                      <a:pt x="356" y="3"/>
                    </a:lnTo>
                    <a:lnTo>
                      <a:pt x="354" y="3"/>
                    </a:lnTo>
                    <a:lnTo>
                      <a:pt x="352" y="3"/>
                    </a:lnTo>
                    <a:lnTo>
                      <a:pt x="351" y="4"/>
                    </a:lnTo>
                    <a:lnTo>
                      <a:pt x="350" y="5"/>
                    </a:lnTo>
                    <a:lnTo>
                      <a:pt x="349" y="6"/>
                    </a:lnTo>
                    <a:lnTo>
                      <a:pt x="342" y="6"/>
                    </a:lnTo>
                    <a:lnTo>
                      <a:pt x="342" y="5"/>
                    </a:lnTo>
                    <a:lnTo>
                      <a:pt x="341" y="4"/>
                    </a:lnTo>
                    <a:lnTo>
                      <a:pt x="339" y="3"/>
                    </a:lnTo>
                    <a:lnTo>
                      <a:pt x="338" y="3"/>
                    </a:lnTo>
                    <a:lnTo>
                      <a:pt x="336" y="3"/>
                    </a:lnTo>
                    <a:lnTo>
                      <a:pt x="334" y="4"/>
                    </a:lnTo>
                    <a:lnTo>
                      <a:pt x="333" y="5"/>
                    </a:lnTo>
                    <a:lnTo>
                      <a:pt x="333" y="6"/>
                    </a:lnTo>
                    <a:lnTo>
                      <a:pt x="321" y="6"/>
                    </a:lnTo>
                    <a:lnTo>
                      <a:pt x="321" y="5"/>
                    </a:lnTo>
                    <a:lnTo>
                      <a:pt x="320" y="4"/>
                    </a:lnTo>
                    <a:lnTo>
                      <a:pt x="319" y="3"/>
                    </a:lnTo>
                    <a:lnTo>
                      <a:pt x="317" y="3"/>
                    </a:lnTo>
                    <a:lnTo>
                      <a:pt x="315" y="3"/>
                    </a:lnTo>
                    <a:lnTo>
                      <a:pt x="314" y="4"/>
                    </a:lnTo>
                    <a:lnTo>
                      <a:pt x="313" y="5"/>
                    </a:lnTo>
                    <a:lnTo>
                      <a:pt x="312" y="6"/>
                    </a:lnTo>
                    <a:lnTo>
                      <a:pt x="311" y="6"/>
                    </a:lnTo>
                    <a:lnTo>
                      <a:pt x="310" y="5"/>
                    </a:lnTo>
                    <a:lnTo>
                      <a:pt x="309" y="4"/>
                    </a:lnTo>
                    <a:lnTo>
                      <a:pt x="308" y="3"/>
                    </a:lnTo>
                    <a:lnTo>
                      <a:pt x="306" y="3"/>
                    </a:lnTo>
                    <a:lnTo>
                      <a:pt x="304" y="3"/>
                    </a:lnTo>
                    <a:lnTo>
                      <a:pt x="303" y="4"/>
                    </a:lnTo>
                    <a:lnTo>
                      <a:pt x="302" y="5"/>
                    </a:lnTo>
                    <a:lnTo>
                      <a:pt x="302" y="6"/>
                    </a:lnTo>
                    <a:lnTo>
                      <a:pt x="297" y="6"/>
                    </a:lnTo>
                    <a:lnTo>
                      <a:pt x="297" y="5"/>
                    </a:lnTo>
                    <a:lnTo>
                      <a:pt x="296" y="4"/>
                    </a:lnTo>
                    <a:lnTo>
                      <a:pt x="294" y="3"/>
                    </a:lnTo>
                    <a:lnTo>
                      <a:pt x="293" y="3"/>
                    </a:lnTo>
                    <a:lnTo>
                      <a:pt x="291" y="3"/>
                    </a:lnTo>
                    <a:lnTo>
                      <a:pt x="289" y="4"/>
                    </a:lnTo>
                    <a:lnTo>
                      <a:pt x="288" y="5"/>
                    </a:lnTo>
                    <a:lnTo>
                      <a:pt x="288" y="6"/>
                    </a:lnTo>
                    <a:lnTo>
                      <a:pt x="288" y="5"/>
                    </a:lnTo>
                    <a:lnTo>
                      <a:pt x="287" y="4"/>
                    </a:lnTo>
                    <a:lnTo>
                      <a:pt x="285" y="3"/>
                    </a:lnTo>
                    <a:lnTo>
                      <a:pt x="284" y="3"/>
                    </a:lnTo>
                    <a:lnTo>
                      <a:pt x="282" y="3"/>
                    </a:lnTo>
                    <a:lnTo>
                      <a:pt x="280" y="4"/>
                    </a:lnTo>
                    <a:lnTo>
                      <a:pt x="279" y="5"/>
                    </a:lnTo>
                    <a:lnTo>
                      <a:pt x="279" y="6"/>
                    </a:lnTo>
                    <a:lnTo>
                      <a:pt x="270" y="6"/>
                    </a:lnTo>
                    <a:lnTo>
                      <a:pt x="270" y="5"/>
                    </a:lnTo>
                    <a:lnTo>
                      <a:pt x="269" y="4"/>
                    </a:lnTo>
                    <a:lnTo>
                      <a:pt x="267" y="3"/>
                    </a:lnTo>
                    <a:lnTo>
                      <a:pt x="266" y="3"/>
                    </a:lnTo>
                    <a:lnTo>
                      <a:pt x="264" y="3"/>
                    </a:lnTo>
                    <a:lnTo>
                      <a:pt x="262" y="4"/>
                    </a:lnTo>
                    <a:lnTo>
                      <a:pt x="261" y="5"/>
                    </a:lnTo>
                    <a:lnTo>
                      <a:pt x="261" y="6"/>
                    </a:lnTo>
                    <a:lnTo>
                      <a:pt x="213" y="6"/>
                    </a:lnTo>
                    <a:lnTo>
                      <a:pt x="212" y="5"/>
                    </a:lnTo>
                    <a:lnTo>
                      <a:pt x="211" y="4"/>
                    </a:lnTo>
                    <a:lnTo>
                      <a:pt x="210" y="3"/>
                    </a:lnTo>
                    <a:lnTo>
                      <a:pt x="208" y="3"/>
                    </a:lnTo>
                    <a:lnTo>
                      <a:pt x="206" y="3"/>
                    </a:lnTo>
                    <a:lnTo>
                      <a:pt x="205" y="4"/>
                    </a:lnTo>
                    <a:lnTo>
                      <a:pt x="204" y="5"/>
                    </a:lnTo>
                    <a:lnTo>
                      <a:pt x="204" y="6"/>
                    </a:lnTo>
                    <a:lnTo>
                      <a:pt x="193" y="6"/>
                    </a:lnTo>
                    <a:lnTo>
                      <a:pt x="192" y="5"/>
                    </a:lnTo>
                    <a:lnTo>
                      <a:pt x="191" y="4"/>
                    </a:lnTo>
                    <a:lnTo>
                      <a:pt x="190" y="3"/>
                    </a:lnTo>
                    <a:lnTo>
                      <a:pt x="188" y="3"/>
                    </a:lnTo>
                    <a:lnTo>
                      <a:pt x="187" y="3"/>
                    </a:lnTo>
                    <a:lnTo>
                      <a:pt x="185" y="4"/>
                    </a:lnTo>
                    <a:lnTo>
                      <a:pt x="184" y="5"/>
                    </a:lnTo>
                    <a:lnTo>
                      <a:pt x="184" y="6"/>
                    </a:lnTo>
                    <a:lnTo>
                      <a:pt x="171" y="6"/>
                    </a:lnTo>
                    <a:lnTo>
                      <a:pt x="171" y="5"/>
                    </a:lnTo>
                    <a:lnTo>
                      <a:pt x="170" y="4"/>
                    </a:lnTo>
                    <a:lnTo>
                      <a:pt x="168" y="3"/>
                    </a:lnTo>
                    <a:lnTo>
                      <a:pt x="166" y="3"/>
                    </a:lnTo>
                    <a:lnTo>
                      <a:pt x="165" y="3"/>
                    </a:lnTo>
                    <a:lnTo>
                      <a:pt x="163" y="4"/>
                    </a:lnTo>
                    <a:lnTo>
                      <a:pt x="162" y="5"/>
                    </a:lnTo>
                    <a:lnTo>
                      <a:pt x="162" y="6"/>
                    </a:lnTo>
                    <a:lnTo>
                      <a:pt x="148" y="6"/>
                    </a:lnTo>
                    <a:lnTo>
                      <a:pt x="147" y="5"/>
                    </a:lnTo>
                    <a:lnTo>
                      <a:pt x="146" y="4"/>
                    </a:lnTo>
                    <a:lnTo>
                      <a:pt x="145" y="3"/>
                    </a:lnTo>
                    <a:lnTo>
                      <a:pt x="143" y="3"/>
                    </a:lnTo>
                    <a:lnTo>
                      <a:pt x="141" y="3"/>
                    </a:lnTo>
                    <a:lnTo>
                      <a:pt x="140" y="4"/>
                    </a:lnTo>
                    <a:lnTo>
                      <a:pt x="139" y="5"/>
                    </a:lnTo>
                    <a:lnTo>
                      <a:pt x="139" y="6"/>
                    </a:lnTo>
                    <a:lnTo>
                      <a:pt x="129" y="6"/>
                    </a:lnTo>
                    <a:lnTo>
                      <a:pt x="129" y="5"/>
                    </a:lnTo>
                    <a:lnTo>
                      <a:pt x="128" y="4"/>
                    </a:lnTo>
                    <a:lnTo>
                      <a:pt x="126" y="3"/>
                    </a:lnTo>
                    <a:lnTo>
                      <a:pt x="125" y="3"/>
                    </a:lnTo>
                    <a:lnTo>
                      <a:pt x="123" y="3"/>
                    </a:lnTo>
                    <a:lnTo>
                      <a:pt x="121" y="4"/>
                    </a:lnTo>
                    <a:lnTo>
                      <a:pt x="121" y="5"/>
                    </a:lnTo>
                    <a:lnTo>
                      <a:pt x="120" y="6"/>
                    </a:lnTo>
                    <a:lnTo>
                      <a:pt x="67" y="6"/>
                    </a:lnTo>
                    <a:lnTo>
                      <a:pt x="66" y="5"/>
                    </a:lnTo>
                    <a:lnTo>
                      <a:pt x="65" y="4"/>
                    </a:lnTo>
                    <a:lnTo>
                      <a:pt x="64" y="3"/>
                    </a:lnTo>
                    <a:lnTo>
                      <a:pt x="62" y="3"/>
                    </a:lnTo>
                    <a:lnTo>
                      <a:pt x="60" y="3"/>
                    </a:lnTo>
                    <a:lnTo>
                      <a:pt x="59" y="4"/>
                    </a:lnTo>
                    <a:lnTo>
                      <a:pt x="58" y="5"/>
                    </a:lnTo>
                    <a:lnTo>
                      <a:pt x="58" y="6"/>
                    </a:lnTo>
                    <a:lnTo>
                      <a:pt x="32" y="6"/>
                    </a:lnTo>
                    <a:lnTo>
                      <a:pt x="32" y="5"/>
                    </a:lnTo>
                    <a:lnTo>
                      <a:pt x="31" y="4"/>
                    </a:lnTo>
                    <a:lnTo>
                      <a:pt x="29" y="3"/>
                    </a:lnTo>
                    <a:lnTo>
                      <a:pt x="27" y="3"/>
                    </a:lnTo>
                    <a:lnTo>
                      <a:pt x="26" y="3"/>
                    </a:lnTo>
                    <a:lnTo>
                      <a:pt x="24" y="4"/>
                    </a:lnTo>
                    <a:lnTo>
                      <a:pt x="23" y="5"/>
                    </a:lnTo>
                    <a:lnTo>
                      <a:pt x="23" y="6"/>
                    </a:lnTo>
                    <a:lnTo>
                      <a:pt x="0" y="6"/>
                    </a:lnTo>
                    <a:lnTo>
                      <a:pt x="0" y="41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2" name="Freeform 884"/>
              <p:cNvSpPr>
                <a:spLocks/>
              </p:cNvSpPr>
              <p:nvPr/>
            </p:nvSpPr>
            <p:spPr bwMode="auto">
              <a:xfrm>
                <a:off x="4196" y="2180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3" name="Freeform 885"/>
              <p:cNvSpPr>
                <a:spLocks/>
              </p:cNvSpPr>
              <p:nvPr/>
            </p:nvSpPr>
            <p:spPr bwMode="auto">
              <a:xfrm>
                <a:off x="2401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4" name="Freeform 886"/>
              <p:cNvSpPr>
                <a:spLocks/>
              </p:cNvSpPr>
              <p:nvPr/>
            </p:nvSpPr>
            <p:spPr bwMode="auto">
              <a:xfrm>
                <a:off x="2657" y="1987"/>
                <a:ext cx="1796" cy="382"/>
              </a:xfrm>
              <a:custGeom>
                <a:avLst/>
                <a:gdLst>
                  <a:gd name="T0" fmla="*/ 1679 w 1796"/>
                  <a:gd name="T1" fmla="*/ 68 h 382"/>
                  <a:gd name="T2" fmla="*/ 1670 w 1796"/>
                  <a:gd name="T3" fmla="*/ 71 h 382"/>
                  <a:gd name="T4" fmla="*/ 1662 w 1796"/>
                  <a:gd name="T5" fmla="*/ 69 h 382"/>
                  <a:gd name="T6" fmla="*/ 1655 w 1796"/>
                  <a:gd name="T7" fmla="*/ 68 h 382"/>
                  <a:gd name="T8" fmla="*/ 1631 w 1796"/>
                  <a:gd name="T9" fmla="*/ 71 h 382"/>
                  <a:gd name="T10" fmla="*/ 1623 w 1796"/>
                  <a:gd name="T11" fmla="*/ 69 h 382"/>
                  <a:gd name="T12" fmla="*/ 1537 w 1796"/>
                  <a:gd name="T13" fmla="*/ 67 h 382"/>
                  <a:gd name="T14" fmla="*/ 1527 w 1796"/>
                  <a:gd name="T15" fmla="*/ 70 h 382"/>
                  <a:gd name="T16" fmla="*/ 1520 w 1796"/>
                  <a:gd name="T17" fmla="*/ 68 h 382"/>
                  <a:gd name="T18" fmla="*/ 1507 w 1796"/>
                  <a:gd name="T19" fmla="*/ 70 h 382"/>
                  <a:gd name="T20" fmla="*/ 1499 w 1796"/>
                  <a:gd name="T21" fmla="*/ 70 h 382"/>
                  <a:gd name="T22" fmla="*/ 1487 w 1796"/>
                  <a:gd name="T23" fmla="*/ 68 h 382"/>
                  <a:gd name="T24" fmla="*/ 1481 w 1796"/>
                  <a:gd name="T25" fmla="*/ 382 h 382"/>
                  <a:gd name="T26" fmla="*/ 1469 w 1796"/>
                  <a:gd name="T27" fmla="*/ 379 h 382"/>
                  <a:gd name="T28" fmla="*/ 1403 w 1796"/>
                  <a:gd name="T29" fmla="*/ 380 h 382"/>
                  <a:gd name="T30" fmla="*/ 1396 w 1796"/>
                  <a:gd name="T31" fmla="*/ 382 h 382"/>
                  <a:gd name="T32" fmla="*/ 1224 w 1796"/>
                  <a:gd name="T33" fmla="*/ 379 h 382"/>
                  <a:gd name="T34" fmla="*/ 1211 w 1796"/>
                  <a:gd name="T35" fmla="*/ 380 h 382"/>
                  <a:gd name="T36" fmla="*/ 1203 w 1796"/>
                  <a:gd name="T37" fmla="*/ 382 h 382"/>
                  <a:gd name="T38" fmla="*/ 1193 w 1796"/>
                  <a:gd name="T39" fmla="*/ 376 h 382"/>
                  <a:gd name="T40" fmla="*/ 1183 w 1796"/>
                  <a:gd name="T41" fmla="*/ 382 h 382"/>
                  <a:gd name="T42" fmla="*/ 1168 w 1796"/>
                  <a:gd name="T43" fmla="*/ 379 h 382"/>
                  <a:gd name="T44" fmla="*/ 1159 w 1796"/>
                  <a:gd name="T45" fmla="*/ 380 h 382"/>
                  <a:gd name="T46" fmla="*/ 1151 w 1796"/>
                  <a:gd name="T47" fmla="*/ 382 h 382"/>
                  <a:gd name="T48" fmla="*/ 1132 w 1796"/>
                  <a:gd name="T49" fmla="*/ 379 h 382"/>
                  <a:gd name="T50" fmla="*/ 1106 w 1796"/>
                  <a:gd name="T51" fmla="*/ 380 h 382"/>
                  <a:gd name="T52" fmla="*/ 1098 w 1796"/>
                  <a:gd name="T53" fmla="*/ 382 h 382"/>
                  <a:gd name="T54" fmla="*/ 1081 w 1796"/>
                  <a:gd name="T55" fmla="*/ 379 h 382"/>
                  <a:gd name="T56" fmla="*/ 1039 w 1796"/>
                  <a:gd name="T57" fmla="*/ 380 h 382"/>
                  <a:gd name="T58" fmla="*/ 1031 w 1796"/>
                  <a:gd name="T59" fmla="*/ 382 h 382"/>
                  <a:gd name="T60" fmla="*/ 1018 w 1796"/>
                  <a:gd name="T61" fmla="*/ 379 h 382"/>
                  <a:gd name="T62" fmla="*/ 1010 w 1796"/>
                  <a:gd name="T63" fmla="*/ 380 h 382"/>
                  <a:gd name="T64" fmla="*/ 1003 w 1796"/>
                  <a:gd name="T65" fmla="*/ 382 h 382"/>
                  <a:gd name="T66" fmla="*/ 967 w 1796"/>
                  <a:gd name="T67" fmla="*/ 376 h 382"/>
                  <a:gd name="T68" fmla="*/ 957 w 1796"/>
                  <a:gd name="T69" fmla="*/ 382 h 382"/>
                  <a:gd name="T70" fmla="*/ 927 w 1796"/>
                  <a:gd name="T71" fmla="*/ 379 h 382"/>
                  <a:gd name="T72" fmla="*/ 917 w 1796"/>
                  <a:gd name="T73" fmla="*/ 380 h 382"/>
                  <a:gd name="T74" fmla="*/ 909 w 1796"/>
                  <a:gd name="T75" fmla="*/ 382 h 382"/>
                  <a:gd name="T76" fmla="*/ 883 w 1796"/>
                  <a:gd name="T77" fmla="*/ 379 h 382"/>
                  <a:gd name="T78" fmla="*/ 637 w 1796"/>
                  <a:gd name="T79" fmla="*/ 380 h 382"/>
                  <a:gd name="T80" fmla="*/ 629 w 1796"/>
                  <a:gd name="T81" fmla="*/ 382 h 382"/>
                  <a:gd name="T82" fmla="*/ 611 w 1796"/>
                  <a:gd name="T83" fmla="*/ 379 h 382"/>
                  <a:gd name="T84" fmla="*/ 564 w 1796"/>
                  <a:gd name="T85" fmla="*/ 380 h 382"/>
                  <a:gd name="T86" fmla="*/ 556 w 1796"/>
                  <a:gd name="T87" fmla="*/ 382 h 382"/>
                  <a:gd name="T88" fmla="*/ 547 w 1796"/>
                  <a:gd name="T89" fmla="*/ 379 h 382"/>
                  <a:gd name="T90" fmla="*/ 491 w 1796"/>
                  <a:gd name="T91" fmla="*/ 380 h 382"/>
                  <a:gd name="T92" fmla="*/ 484 w 1796"/>
                  <a:gd name="T93" fmla="*/ 382 h 382"/>
                  <a:gd name="T94" fmla="*/ 458 w 1796"/>
                  <a:gd name="T95" fmla="*/ 379 h 382"/>
                  <a:gd name="T96" fmla="*/ 437 w 1796"/>
                  <a:gd name="T97" fmla="*/ 380 h 382"/>
                  <a:gd name="T98" fmla="*/ 430 w 1796"/>
                  <a:gd name="T99" fmla="*/ 382 h 382"/>
                  <a:gd name="T100" fmla="*/ 417 w 1796"/>
                  <a:gd name="T101" fmla="*/ 379 h 382"/>
                  <a:gd name="T102" fmla="*/ 410 w 1796"/>
                  <a:gd name="T103" fmla="*/ 380 h 382"/>
                  <a:gd name="T104" fmla="*/ 403 w 1796"/>
                  <a:gd name="T105" fmla="*/ 382 h 382"/>
                  <a:gd name="T106" fmla="*/ 393 w 1796"/>
                  <a:gd name="T107" fmla="*/ 379 h 382"/>
                  <a:gd name="T108" fmla="*/ 275 w 1796"/>
                  <a:gd name="T109" fmla="*/ 380 h 382"/>
                  <a:gd name="T110" fmla="*/ 268 w 1796"/>
                  <a:gd name="T111" fmla="*/ 382 h 382"/>
                  <a:gd name="T112" fmla="*/ 118 w 1796"/>
                  <a:gd name="T113" fmla="*/ 379 h 382"/>
                  <a:gd name="T114" fmla="*/ 107 w 1796"/>
                  <a:gd name="T115" fmla="*/ 380 h 382"/>
                  <a:gd name="T116" fmla="*/ 99 w 1796"/>
                  <a:gd name="T117" fmla="*/ 382 h 382"/>
                  <a:gd name="T118" fmla="*/ 54 w 1796"/>
                  <a:gd name="T119" fmla="*/ 379 h 382"/>
                  <a:gd name="T120" fmla="*/ 37 w 1796"/>
                  <a:gd name="T121" fmla="*/ 380 h 382"/>
                  <a:gd name="T122" fmla="*/ 29 w 1796"/>
                  <a:gd name="T123" fmla="*/ 382 h 382"/>
                  <a:gd name="T124" fmla="*/ 14 w 1796"/>
                  <a:gd name="T125" fmla="*/ 379 h 38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796"/>
                  <a:gd name="T190" fmla="*/ 0 h 382"/>
                  <a:gd name="T191" fmla="*/ 1796 w 1796"/>
                  <a:gd name="T192" fmla="*/ 382 h 38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796" h="382">
                    <a:moveTo>
                      <a:pt x="1796" y="0"/>
                    </a:moveTo>
                    <a:lnTo>
                      <a:pt x="1796" y="71"/>
                    </a:lnTo>
                    <a:lnTo>
                      <a:pt x="1682" y="71"/>
                    </a:lnTo>
                    <a:lnTo>
                      <a:pt x="1681" y="70"/>
                    </a:lnTo>
                    <a:lnTo>
                      <a:pt x="1680" y="69"/>
                    </a:lnTo>
                    <a:lnTo>
                      <a:pt x="1679" y="68"/>
                    </a:lnTo>
                    <a:lnTo>
                      <a:pt x="1677" y="68"/>
                    </a:lnTo>
                    <a:lnTo>
                      <a:pt x="1675" y="68"/>
                    </a:lnTo>
                    <a:lnTo>
                      <a:pt x="1674" y="69"/>
                    </a:lnTo>
                    <a:lnTo>
                      <a:pt x="1673" y="70"/>
                    </a:lnTo>
                    <a:lnTo>
                      <a:pt x="1673" y="71"/>
                    </a:lnTo>
                    <a:lnTo>
                      <a:pt x="1670" y="71"/>
                    </a:lnTo>
                    <a:lnTo>
                      <a:pt x="1669" y="70"/>
                    </a:lnTo>
                    <a:lnTo>
                      <a:pt x="1668" y="69"/>
                    </a:lnTo>
                    <a:lnTo>
                      <a:pt x="1667" y="68"/>
                    </a:lnTo>
                    <a:lnTo>
                      <a:pt x="1665" y="68"/>
                    </a:lnTo>
                    <a:lnTo>
                      <a:pt x="1664" y="68"/>
                    </a:lnTo>
                    <a:lnTo>
                      <a:pt x="1662" y="69"/>
                    </a:lnTo>
                    <a:lnTo>
                      <a:pt x="1661" y="70"/>
                    </a:lnTo>
                    <a:lnTo>
                      <a:pt x="1661" y="71"/>
                    </a:lnTo>
                    <a:lnTo>
                      <a:pt x="1658" y="71"/>
                    </a:lnTo>
                    <a:lnTo>
                      <a:pt x="1658" y="70"/>
                    </a:lnTo>
                    <a:lnTo>
                      <a:pt x="1657" y="69"/>
                    </a:lnTo>
                    <a:lnTo>
                      <a:pt x="1655" y="68"/>
                    </a:lnTo>
                    <a:lnTo>
                      <a:pt x="1654" y="68"/>
                    </a:lnTo>
                    <a:lnTo>
                      <a:pt x="1652" y="68"/>
                    </a:lnTo>
                    <a:lnTo>
                      <a:pt x="1650" y="69"/>
                    </a:lnTo>
                    <a:lnTo>
                      <a:pt x="1649" y="70"/>
                    </a:lnTo>
                    <a:lnTo>
                      <a:pt x="1649" y="71"/>
                    </a:lnTo>
                    <a:lnTo>
                      <a:pt x="1631" y="71"/>
                    </a:lnTo>
                    <a:lnTo>
                      <a:pt x="1631" y="70"/>
                    </a:lnTo>
                    <a:lnTo>
                      <a:pt x="1630" y="69"/>
                    </a:lnTo>
                    <a:lnTo>
                      <a:pt x="1628" y="68"/>
                    </a:lnTo>
                    <a:lnTo>
                      <a:pt x="1626" y="68"/>
                    </a:lnTo>
                    <a:lnTo>
                      <a:pt x="1625" y="68"/>
                    </a:lnTo>
                    <a:lnTo>
                      <a:pt x="1623" y="69"/>
                    </a:lnTo>
                    <a:lnTo>
                      <a:pt x="1622" y="70"/>
                    </a:lnTo>
                    <a:lnTo>
                      <a:pt x="1622" y="71"/>
                    </a:lnTo>
                    <a:lnTo>
                      <a:pt x="1540" y="71"/>
                    </a:lnTo>
                    <a:lnTo>
                      <a:pt x="1539" y="70"/>
                    </a:lnTo>
                    <a:lnTo>
                      <a:pt x="1539" y="68"/>
                    </a:lnTo>
                    <a:lnTo>
                      <a:pt x="1537" y="67"/>
                    </a:lnTo>
                    <a:lnTo>
                      <a:pt x="1535" y="66"/>
                    </a:lnTo>
                    <a:lnTo>
                      <a:pt x="1533" y="66"/>
                    </a:lnTo>
                    <a:lnTo>
                      <a:pt x="1531" y="66"/>
                    </a:lnTo>
                    <a:lnTo>
                      <a:pt x="1529" y="67"/>
                    </a:lnTo>
                    <a:lnTo>
                      <a:pt x="1528" y="68"/>
                    </a:lnTo>
                    <a:lnTo>
                      <a:pt x="1527" y="70"/>
                    </a:lnTo>
                    <a:lnTo>
                      <a:pt x="1526" y="71"/>
                    </a:lnTo>
                    <a:lnTo>
                      <a:pt x="1524" y="71"/>
                    </a:lnTo>
                    <a:lnTo>
                      <a:pt x="1524" y="70"/>
                    </a:lnTo>
                    <a:lnTo>
                      <a:pt x="1523" y="69"/>
                    </a:lnTo>
                    <a:lnTo>
                      <a:pt x="1521" y="68"/>
                    </a:lnTo>
                    <a:lnTo>
                      <a:pt x="1520" y="68"/>
                    </a:lnTo>
                    <a:lnTo>
                      <a:pt x="1518" y="68"/>
                    </a:lnTo>
                    <a:lnTo>
                      <a:pt x="1516" y="69"/>
                    </a:lnTo>
                    <a:lnTo>
                      <a:pt x="1515" y="70"/>
                    </a:lnTo>
                    <a:lnTo>
                      <a:pt x="1515" y="71"/>
                    </a:lnTo>
                    <a:lnTo>
                      <a:pt x="1508" y="71"/>
                    </a:lnTo>
                    <a:lnTo>
                      <a:pt x="1507" y="70"/>
                    </a:lnTo>
                    <a:lnTo>
                      <a:pt x="1506" y="69"/>
                    </a:lnTo>
                    <a:lnTo>
                      <a:pt x="1505" y="68"/>
                    </a:lnTo>
                    <a:lnTo>
                      <a:pt x="1503" y="68"/>
                    </a:lnTo>
                    <a:lnTo>
                      <a:pt x="1501" y="68"/>
                    </a:lnTo>
                    <a:lnTo>
                      <a:pt x="1500" y="69"/>
                    </a:lnTo>
                    <a:lnTo>
                      <a:pt x="1499" y="70"/>
                    </a:lnTo>
                    <a:lnTo>
                      <a:pt x="1499" y="71"/>
                    </a:lnTo>
                    <a:lnTo>
                      <a:pt x="1492" y="71"/>
                    </a:lnTo>
                    <a:lnTo>
                      <a:pt x="1492" y="70"/>
                    </a:lnTo>
                    <a:lnTo>
                      <a:pt x="1491" y="69"/>
                    </a:lnTo>
                    <a:lnTo>
                      <a:pt x="1489" y="68"/>
                    </a:lnTo>
                    <a:lnTo>
                      <a:pt x="1487" y="68"/>
                    </a:lnTo>
                    <a:lnTo>
                      <a:pt x="1486" y="68"/>
                    </a:lnTo>
                    <a:lnTo>
                      <a:pt x="1484" y="69"/>
                    </a:lnTo>
                    <a:lnTo>
                      <a:pt x="1483" y="70"/>
                    </a:lnTo>
                    <a:lnTo>
                      <a:pt x="1483" y="71"/>
                    </a:lnTo>
                    <a:lnTo>
                      <a:pt x="1481" y="71"/>
                    </a:lnTo>
                    <a:lnTo>
                      <a:pt x="1481" y="382"/>
                    </a:lnTo>
                    <a:lnTo>
                      <a:pt x="1476" y="382"/>
                    </a:lnTo>
                    <a:lnTo>
                      <a:pt x="1475" y="381"/>
                    </a:lnTo>
                    <a:lnTo>
                      <a:pt x="1474" y="380"/>
                    </a:lnTo>
                    <a:lnTo>
                      <a:pt x="1473" y="379"/>
                    </a:lnTo>
                    <a:lnTo>
                      <a:pt x="1471" y="379"/>
                    </a:lnTo>
                    <a:lnTo>
                      <a:pt x="1469" y="379"/>
                    </a:lnTo>
                    <a:lnTo>
                      <a:pt x="1468" y="380"/>
                    </a:lnTo>
                    <a:lnTo>
                      <a:pt x="1467" y="381"/>
                    </a:lnTo>
                    <a:lnTo>
                      <a:pt x="1467" y="382"/>
                    </a:lnTo>
                    <a:lnTo>
                      <a:pt x="1405" y="382"/>
                    </a:lnTo>
                    <a:lnTo>
                      <a:pt x="1404" y="381"/>
                    </a:lnTo>
                    <a:lnTo>
                      <a:pt x="1403" y="380"/>
                    </a:lnTo>
                    <a:lnTo>
                      <a:pt x="1402" y="379"/>
                    </a:lnTo>
                    <a:lnTo>
                      <a:pt x="1400" y="379"/>
                    </a:lnTo>
                    <a:lnTo>
                      <a:pt x="1398" y="379"/>
                    </a:lnTo>
                    <a:lnTo>
                      <a:pt x="1397" y="380"/>
                    </a:lnTo>
                    <a:lnTo>
                      <a:pt x="1396" y="381"/>
                    </a:lnTo>
                    <a:lnTo>
                      <a:pt x="1396" y="382"/>
                    </a:lnTo>
                    <a:lnTo>
                      <a:pt x="1231" y="382"/>
                    </a:lnTo>
                    <a:lnTo>
                      <a:pt x="1230" y="381"/>
                    </a:lnTo>
                    <a:lnTo>
                      <a:pt x="1229" y="380"/>
                    </a:lnTo>
                    <a:lnTo>
                      <a:pt x="1228" y="379"/>
                    </a:lnTo>
                    <a:lnTo>
                      <a:pt x="1226" y="379"/>
                    </a:lnTo>
                    <a:lnTo>
                      <a:pt x="1224" y="379"/>
                    </a:lnTo>
                    <a:lnTo>
                      <a:pt x="1223" y="380"/>
                    </a:lnTo>
                    <a:lnTo>
                      <a:pt x="1222" y="381"/>
                    </a:lnTo>
                    <a:lnTo>
                      <a:pt x="1222" y="382"/>
                    </a:lnTo>
                    <a:lnTo>
                      <a:pt x="1212" y="382"/>
                    </a:lnTo>
                    <a:lnTo>
                      <a:pt x="1212" y="381"/>
                    </a:lnTo>
                    <a:lnTo>
                      <a:pt x="1211" y="380"/>
                    </a:lnTo>
                    <a:lnTo>
                      <a:pt x="1209" y="379"/>
                    </a:lnTo>
                    <a:lnTo>
                      <a:pt x="1208" y="379"/>
                    </a:lnTo>
                    <a:lnTo>
                      <a:pt x="1206" y="379"/>
                    </a:lnTo>
                    <a:lnTo>
                      <a:pt x="1204" y="380"/>
                    </a:lnTo>
                    <a:lnTo>
                      <a:pt x="1204" y="381"/>
                    </a:lnTo>
                    <a:lnTo>
                      <a:pt x="1203" y="382"/>
                    </a:lnTo>
                    <a:lnTo>
                      <a:pt x="1200" y="382"/>
                    </a:lnTo>
                    <a:lnTo>
                      <a:pt x="1199" y="380"/>
                    </a:lnTo>
                    <a:lnTo>
                      <a:pt x="1199" y="379"/>
                    </a:lnTo>
                    <a:lnTo>
                      <a:pt x="1197" y="377"/>
                    </a:lnTo>
                    <a:lnTo>
                      <a:pt x="1195" y="376"/>
                    </a:lnTo>
                    <a:lnTo>
                      <a:pt x="1193" y="376"/>
                    </a:lnTo>
                    <a:lnTo>
                      <a:pt x="1190" y="376"/>
                    </a:lnTo>
                    <a:lnTo>
                      <a:pt x="1188" y="376"/>
                    </a:lnTo>
                    <a:lnTo>
                      <a:pt x="1186" y="377"/>
                    </a:lnTo>
                    <a:lnTo>
                      <a:pt x="1184" y="379"/>
                    </a:lnTo>
                    <a:lnTo>
                      <a:pt x="1183" y="380"/>
                    </a:lnTo>
                    <a:lnTo>
                      <a:pt x="1183" y="382"/>
                    </a:lnTo>
                    <a:lnTo>
                      <a:pt x="1174" y="382"/>
                    </a:lnTo>
                    <a:lnTo>
                      <a:pt x="1174" y="381"/>
                    </a:lnTo>
                    <a:lnTo>
                      <a:pt x="1173" y="380"/>
                    </a:lnTo>
                    <a:lnTo>
                      <a:pt x="1171" y="379"/>
                    </a:lnTo>
                    <a:lnTo>
                      <a:pt x="1170" y="379"/>
                    </a:lnTo>
                    <a:lnTo>
                      <a:pt x="1168" y="379"/>
                    </a:lnTo>
                    <a:lnTo>
                      <a:pt x="1166" y="380"/>
                    </a:lnTo>
                    <a:lnTo>
                      <a:pt x="1165" y="381"/>
                    </a:lnTo>
                    <a:lnTo>
                      <a:pt x="1165" y="382"/>
                    </a:lnTo>
                    <a:lnTo>
                      <a:pt x="1160" y="382"/>
                    </a:lnTo>
                    <a:lnTo>
                      <a:pt x="1159" y="381"/>
                    </a:lnTo>
                    <a:lnTo>
                      <a:pt x="1159" y="380"/>
                    </a:lnTo>
                    <a:lnTo>
                      <a:pt x="1157" y="379"/>
                    </a:lnTo>
                    <a:lnTo>
                      <a:pt x="1155" y="379"/>
                    </a:lnTo>
                    <a:lnTo>
                      <a:pt x="1154" y="379"/>
                    </a:lnTo>
                    <a:lnTo>
                      <a:pt x="1152" y="380"/>
                    </a:lnTo>
                    <a:lnTo>
                      <a:pt x="1151" y="381"/>
                    </a:lnTo>
                    <a:lnTo>
                      <a:pt x="1151" y="382"/>
                    </a:lnTo>
                    <a:lnTo>
                      <a:pt x="1138" y="382"/>
                    </a:lnTo>
                    <a:lnTo>
                      <a:pt x="1137" y="381"/>
                    </a:lnTo>
                    <a:lnTo>
                      <a:pt x="1137" y="380"/>
                    </a:lnTo>
                    <a:lnTo>
                      <a:pt x="1135" y="379"/>
                    </a:lnTo>
                    <a:lnTo>
                      <a:pt x="1133" y="379"/>
                    </a:lnTo>
                    <a:lnTo>
                      <a:pt x="1132" y="379"/>
                    </a:lnTo>
                    <a:lnTo>
                      <a:pt x="1130" y="380"/>
                    </a:lnTo>
                    <a:lnTo>
                      <a:pt x="1129" y="381"/>
                    </a:lnTo>
                    <a:lnTo>
                      <a:pt x="1129" y="382"/>
                    </a:lnTo>
                    <a:lnTo>
                      <a:pt x="1107" y="382"/>
                    </a:lnTo>
                    <a:lnTo>
                      <a:pt x="1107" y="381"/>
                    </a:lnTo>
                    <a:lnTo>
                      <a:pt x="1106" y="380"/>
                    </a:lnTo>
                    <a:lnTo>
                      <a:pt x="1105" y="379"/>
                    </a:lnTo>
                    <a:lnTo>
                      <a:pt x="1103" y="379"/>
                    </a:lnTo>
                    <a:lnTo>
                      <a:pt x="1101" y="379"/>
                    </a:lnTo>
                    <a:lnTo>
                      <a:pt x="1100" y="380"/>
                    </a:lnTo>
                    <a:lnTo>
                      <a:pt x="1099" y="381"/>
                    </a:lnTo>
                    <a:lnTo>
                      <a:pt x="1098" y="382"/>
                    </a:lnTo>
                    <a:lnTo>
                      <a:pt x="1087" y="382"/>
                    </a:lnTo>
                    <a:lnTo>
                      <a:pt x="1087" y="381"/>
                    </a:lnTo>
                    <a:lnTo>
                      <a:pt x="1086" y="380"/>
                    </a:lnTo>
                    <a:lnTo>
                      <a:pt x="1084" y="379"/>
                    </a:lnTo>
                    <a:lnTo>
                      <a:pt x="1083" y="379"/>
                    </a:lnTo>
                    <a:lnTo>
                      <a:pt x="1081" y="379"/>
                    </a:lnTo>
                    <a:lnTo>
                      <a:pt x="1079" y="380"/>
                    </a:lnTo>
                    <a:lnTo>
                      <a:pt x="1079" y="381"/>
                    </a:lnTo>
                    <a:lnTo>
                      <a:pt x="1078" y="382"/>
                    </a:lnTo>
                    <a:lnTo>
                      <a:pt x="1040" y="382"/>
                    </a:lnTo>
                    <a:lnTo>
                      <a:pt x="1039" y="381"/>
                    </a:lnTo>
                    <a:lnTo>
                      <a:pt x="1039" y="380"/>
                    </a:lnTo>
                    <a:lnTo>
                      <a:pt x="1037" y="379"/>
                    </a:lnTo>
                    <a:lnTo>
                      <a:pt x="1035" y="379"/>
                    </a:lnTo>
                    <a:lnTo>
                      <a:pt x="1034" y="379"/>
                    </a:lnTo>
                    <a:lnTo>
                      <a:pt x="1032" y="380"/>
                    </a:lnTo>
                    <a:lnTo>
                      <a:pt x="1031" y="381"/>
                    </a:lnTo>
                    <a:lnTo>
                      <a:pt x="1031" y="382"/>
                    </a:lnTo>
                    <a:lnTo>
                      <a:pt x="1025" y="382"/>
                    </a:lnTo>
                    <a:lnTo>
                      <a:pt x="1024" y="381"/>
                    </a:lnTo>
                    <a:lnTo>
                      <a:pt x="1023" y="380"/>
                    </a:lnTo>
                    <a:lnTo>
                      <a:pt x="1022" y="379"/>
                    </a:lnTo>
                    <a:lnTo>
                      <a:pt x="1020" y="379"/>
                    </a:lnTo>
                    <a:lnTo>
                      <a:pt x="1018" y="379"/>
                    </a:lnTo>
                    <a:lnTo>
                      <a:pt x="1017" y="380"/>
                    </a:lnTo>
                    <a:lnTo>
                      <a:pt x="1016" y="381"/>
                    </a:lnTo>
                    <a:lnTo>
                      <a:pt x="1016" y="382"/>
                    </a:lnTo>
                    <a:lnTo>
                      <a:pt x="1012" y="382"/>
                    </a:lnTo>
                    <a:lnTo>
                      <a:pt x="1011" y="381"/>
                    </a:lnTo>
                    <a:lnTo>
                      <a:pt x="1010" y="380"/>
                    </a:lnTo>
                    <a:lnTo>
                      <a:pt x="1009" y="379"/>
                    </a:lnTo>
                    <a:lnTo>
                      <a:pt x="1007" y="379"/>
                    </a:lnTo>
                    <a:lnTo>
                      <a:pt x="1005" y="379"/>
                    </a:lnTo>
                    <a:lnTo>
                      <a:pt x="1004" y="380"/>
                    </a:lnTo>
                    <a:lnTo>
                      <a:pt x="1003" y="381"/>
                    </a:lnTo>
                    <a:lnTo>
                      <a:pt x="1003" y="382"/>
                    </a:lnTo>
                    <a:lnTo>
                      <a:pt x="974" y="382"/>
                    </a:lnTo>
                    <a:lnTo>
                      <a:pt x="974" y="380"/>
                    </a:lnTo>
                    <a:lnTo>
                      <a:pt x="973" y="379"/>
                    </a:lnTo>
                    <a:lnTo>
                      <a:pt x="971" y="377"/>
                    </a:lnTo>
                    <a:lnTo>
                      <a:pt x="969" y="376"/>
                    </a:lnTo>
                    <a:lnTo>
                      <a:pt x="967" y="376"/>
                    </a:lnTo>
                    <a:lnTo>
                      <a:pt x="964" y="376"/>
                    </a:lnTo>
                    <a:lnTo>
                      <a:pt x="962" y="376"/>
                    </a:lnTo>
                    <a:lnTo>
                      <a:pt x="960" y="377"/>
                    </a:lnTo>
                    <a:lnTo>
                      <a:pt x="958" y="379"/>
                    </a:lnTo>
                    <a:lnTo>
                      <a:pt x="957" y="380"/>
                    </a:lnTo>
                    <a:lnTo>
                      <a:pt x="957" y="382"/>
                    </a:lnTo>
                    <a:lnTo>
                      <a:pt x="934" y="382"/>
                    </a:lnTo>
                    <a:lnTo>
                      <a:pt x="933" y="381"/>
                    </a:lnTo>
                    <a:lnTo>
                      <a:pt x="932" y="380"/>
                    </a:lnTo>
                    <a:lnTo>
                      <a:pt x="931" y="379"/>
                    </a:lnTo>
                    <a:lnTo>
                      <a:pt x="929" y="379"/>
                    </a:lnTo>
                    <a:lnTo>
                      <a:pt x="927" y="379"/>
                    </a:lnTo>
                    <a:lnTo>
                      <a:pt x="926" y="380"/>
                    </a:lnTo>
                    <a:lnTo>
                      <a:pt x="925" y="381"/>
                    </a:lnTo>
                    <a:lnTo>
                      <a:pt x="925" y="382"/>
                    </a:lnTo>
                    <a:lnTo>
                      <a:pt x="918" y="382"/>
                    </a:lnTo>
                    <a:lnTo>
                      <a:pt x="918" y="381"/>
                    </a:lnTo>
                    <a:lnTo>
                      <a:pt x="917" y="380"/>
                    </a:lnTo>
                    <a:lnTo>
                      <a:pt x="916" y="379"/>
                    </a:lnTo>
                    <a:lnTo>
                      <a:pt x="914" y="379"/>
                    </a:lnTo>
                    <a:lnTo>
                      <a:pt x="912" y="379"/>
                    </a:lnTo>
                    <a:lnTo>
                      <a:pt x="911" y="380"/>
                    </a:lnTo>
                    <a:lnTo>
                      <a:pt x="910" y="381"/>
                    </a:lnTo>
                    <a:lnTo>
                      <a:pt x="909" y="382"/>
                    </a:lnTo>
                    <a:lnTo>
                      <a:pt x="890" y="382"/>
                    </a:lnTo>
                    <a:lnTo>
                      <a:pt x="889" y="381"/>
                    </a:lnTo>
                    <a:lnTo>
                      <a:pt x="888" y="380"/>
                    </a:lnTo>
                    <a:lnTo>
                      <a:pt x="887" y="379"/>
                    </a:lnTo>
                    <a:lnTo>
                      <a:pt x="885" y="379"/>
                    </a:lnTo>
                    <a:lnTo>
                      <a:pt x="883" y="379"/>
                    </a:lnTo>
                    <a:lnTo>
                      <a:pt x="882" y="380"/>
                    </a:lnTo>
                    <a:lnTo>
                      <a:pt x="881" y="381"/>
                    </a:lnTo>
                    <a:lnTo>
                      <a:pt x="881" y="382"/>
                    </a:lnTo>
                    <a:lnTo>
                      <a:pt x="638" y="382"/>
                    </a:lnTo>
                    <a:lnTo>
                      <a:pt x="637" y="381"/>
                    </a:lnTo>
                    <a:lnTo>
                      <a:pt x="637" y="380"/>
                    </a:lnTo>
                    <a:lnTo>
                      <a:pt x="635" y="379"/>
                    </a:lnTo>
                    <a:lnTo>
                      <a:pt x="633" y="379"/>
                    </a:lnTo>
                    <a:lnTo>
                      <a:pt x="632" y="379"/>
                    </a:lnTo>
                    <a:lnTo>
                      <a:pt x="630" y="380"/>
                    </a:lnTo>
                    <a:lnTo>
                      <a:pt x="629" y="381"/>
                    </a:lnTo>
                    <a:lnTo>
                      <a:pt x="629" y="382"/>
                    </a:lnTo>
                    <a:lnTo>
                      <a:pt x="617" y="382"/>
                    </a:lnTo>
                    <a:lnTo>
                      <a:pt x="617" y="381"/>
                    </a:lnTo>
                    <a:lnTo>
                      <a:pt x="616" y="380"/>
                    </a:lnTo>
                    <a:lnTo>
                      <a:pt x="615" y="379"/>
                    </a:lnTo>
                    <a:lnTo>
                      <a:pt x="613" y="379"/>
                    </a:lnTo>
                    <a:lnTo>
                      <a:pt x="611" y="379"/>
                    </a:lnTo>
                    <a:lnTo>
                      <a:pt x="610" y="380"/>
                    </a:lnTo>
                    <a:lnTo>
                      <a:pt x="609" y="381"/>
                    </a:lnTo>
                    <a:lnTo>
                      <a:pt x="608" y="382"/>
                    </a:lnTo>
                    <a:lnTo>
                      <a:pt x="565" y="382"/>
                    </a:lnTo>
                    <a:lnTo>
                      <a:pt x="565" y="381"/>
                    </a:lnTo>
                    <a:lnTo>
                      <a:pt x="564" y="380"/>
                    </a:lnTo>
                    <a:lnTo>
                      <a:pt x="563" y="379"/>
                    </a:lnTo>
                    <a:lnTo>
                      <a:pt x="561" y="379"/>
                    </a:lnTo>
                    <a:lnTo>
                      <a:pt x="559" y="379"/>
                    </a:lnTo>
                    <a:lnTo>
                      <a:pt x="558" y="380"/>
                    </a:lnTo>
                    <a:lnTo>
                      <a:pt x="557" y="381"/>
                    </a:lnTo>
                    <a:lnTo>
                      <a:pt x="556" y="382"/>
                    </a:lnTo>
                    <a:lnTo>
                      <a:pt x="554" y="382"/>
                    </a:lnTo>
                    <a:lnTo>
                      <a:pt x="553" y="381"/>
                    </a:lnTo>
                    <a:lnTo>
                      <a:pt x="552" y="380"/>
                    </a:lnTo>
                    <a:lnTo>
                      <a:pt x="551" y="379"/>
                    </a:lnTo>
                    <a:lnTo>
                      <a:pt x="549" y="379"/>
                    </a:lnTo>
                    <a:lnTo>
                      <a:pt x="547" y="379"/>
                    </a:lnTo>
                    <a:lnTo>
                      <a:pt x="546" y="380"/>
                    </a:lnTo>
                    <a:lnTo>
                      <a:pt x="545" y="381"/>
                    </a:lnTo>
                    <a:lnTo>
                      <a:pt x="545" y="382"/>
                    </a:lnTo>
                    <a:lnTo>
                      <a:pt x="493" y="382"/>
                    </a:lnTo>
                    <a:lnTo>
                      <a:pt x="492" y="381"/>
                    </a:lnTo>
                    <a:lnTo>
                      <a:pt x="491" y="380"/>
                    </a:lnTo>
                    <a:lnTo>
                      <a:pt x="490" y="379"/>
                    </a:lnTo>
                    <a:lnTo>
                      <a:pt x="488" y="379"/>
                    </a:lnTo>
                    <a:lnTo>
                      <a:pt x="487" y="379"/>
                    </a:lnTo>
                    <a:lnTo>
                      <a:pt x="485" y="380"/>
                    </a:lnTo>
                    <a:lnTo>
                      <a:pt x="484" y="381"/>
                    </a:lnTo>
                    <a:lnTo>
                      <a:pt x="484" y="382"/>
                    </a:lnTo>
                    <a:lnTo>
                      <a:pt x="464" y="382"/>
                    </a:lnTo>
                    <a:lnTo>
                      <a:pt x="464" y="381"/>
                    </a:lnTo>
                    <a:lnTo>
                      <a:pt x="463" y="380"/>
                    </a:lnTo>
                    <a:lnTo>
                      <a:pt x="461" y="379"/>
                    </a:lnTo>
                    <a:lnTo>
                      <a:pt x="460" y="379"/>
                    </a:lnTo>
                    <a:lnTo>
                      <a:pt x="458" y="379"/>
                    </a:lnTo>
                    <a:lnTo>
                      <a:pt x="456" y="380"/>
                    </a:lnTo>
                    <a:lnTo>
                      <a:pt x="456" y="381"/>
                    </a:lnTo>
                    <a:lnTo>
                      <a:pt x="455" y="382"/>
                    </a:lnTo>
                    <a:lnTo>
                      <a:pt x="439" y="382"/>
                    </a:lnTo>
                    <a:lnTo>
                      <a:pt x="438" y="381"/>
                    </a:lnTo>
                    <a:lnTo>
                      <a:pt x="437" y="380"/>
                    </a:lnTo>
                    <a:lnTo>
                      <a:pt x="436" y="379"/>
                    </a:lnTo>
                    <a:lnTo>
                      <a:pt x="434" y="379"/>
                    </a:lnTo>
                    <a:lnTo>
                      <a:pt x="432" y="379"/>
                    </a:lnTo>
                    <a:lnTo>
                      <a:pt x="431" y="380"/>
                    </a:lnTo>
                    <a:lnTo>
                      <a:pt x="430" y="381"/>
                    </a:lnTo>
                    <a:lnTo>
                      <a:pt x="430" y="382"/>
                    </a:lnTo>
                    <a:lnTo>
                      <a:pt x="423" y="382"/>
                    </a:lnTo>
                    <a:lnTo>
                      <a:pt x="423" y="381"/>
                    </a:lnTo>
                    <a:lnTo>
                      <a:pt x="422" y="380"/>
                    </a:lnTo>
                    <a:lnTo>
                      <a:pt x="421" y="379"/>
                    </a:lnTo>
                    <a:lnTo>
                      <a:pt x="419" y="379"/>
                    </a:lnTo>
                    <a:lnTo>
                      <a:pt x="417" y="379"/>
                    </a:lnTo>
                    <a:lnTo>
                      <a:pt x="416" y="380"/>
                    </a:lnTo>
                    <a:lnTo>
                      <a:pt x="415" y="381"/>
                    </a:lnTo>
                    <a:lnTo>
                      <a:pt x="415" y="382"/>
                    </a:lnTo>
                    <a:lnTo>
                      <a:pt x="412" y="382"/>
                    </a:lnTo>
                    <a:lnTo>
                      <a:pt x="411" y="381"/>
                    </a:lnTo>
                    <a:lnTo>
                      <a:pt x="410" y="380"/>
                    </a:lnTo>
                    <a:lnTo>
                      <a:pt x="409" y="379"/>
                    </a:lnTo>
                    <a:lnTo>
                      <a:pt x="407" y="379"/>
                    </a:lnTo>
                    <a:lnTo>
                      <a:pt x="405" y="379"/>
                    </a:lnTo>
                    <a:lnTo>
                      <a:pt x="404" y="380"/>
                    </a:lnTo>
                    <a:lnTo>
                      <a:pt x="403" y="381"/>
                    </a:lnTo>
                    <a:lnTo>
                      <a:pt x="403" y="382"/>
                    </a:lnTo>
                    <a:lnTo>
                      <a:pt x="399" y="382"/>
                    </a:lnTo>
                    <a:lnTo>
                      <a:pt x="399" y="381"/>
                    </a:lnTo>
                    <a:lnTo>
                      <a:pt x="398" y="380"/>
                    </a:lnTo>
                    <a:lnTo>
                      <a:pt x="396" y="379"/>
                    </a:lnTo>
                    <a:lnTo>
                      <a:pt x="395" y="379"/>
                    </a:lnTo>
                    <a:lnTo>
                      <a:pt x="393" y="379"/>
                    </a:lnTo>
                    <a:lnTo>
                      <a:pt x="391" y="380"/>
                    </a:lnTo>
                    <a:lnTo>
                      <a:pt x="391" y="381"/>
                    </a:lnTo>
                    <a:lnTo>
                      <a:pt x="390" y="382"/>
                    </a:lnTo>
                    <a:lnTo>
                      <a:pt x="277" y="382"/>
                    </a:lnTo>
                    <a:lnTo>
                      <a:pt x="276" y="381"/>
                    </a:lnTo>
                    <a:lnTo>
                      <a:pt x="275" y="380"/>
                    </a:lnTo>
                    <a:lnTo>
                      <a:pt x="274" y="379"/>
                    </a:lnTo>
                    <a:lnTo>
                      <a:pt x="272" y="379"/>
                    </a:lnTo>
                    <a:lnTo>
                      <a:pt x="270" y="379"/>
                    </a:lnTo>
                    <a:lnTo>
                      <a:pt x="269" y="380"/>
                    </a:lnTo>
                    <a:lnTo>
                      <a:pt x="268" y="381"/>
                    </a:lnTo>
                    <a:lnTo>
                      <a:pt x="268" y="382"/>
                    </a:lnTo>
                    <a:lnTo>
                      <a:pt x="124" y="382"/>
                    </a:lnTo>
                    <a:lnTo>
                      <a:pt x="124" y="381"/>
                    </a:lnTo>
                    <a:lnTo>
                      <a:pt x="123" y="380"/>
                    </a:lnTo>
                    <a:lnTo>
                      <a:pt x="121" y="379"/>
                    </a:lnTo>
                    <a:lnTo>
                      <a:pt x="119" y="379"/>
                    </a:lnTo>
                    <a:lnTo>
                      <a:pt x="118" y="379"/>
                    </a:lnTo>
                    <a:lnTo>
                      <a:pt x="116" y="380"/>
                    </a:lnTo>
                    <a:lnTo>
                      <a:pt x="115" y="381"/>
                    </a:lnTo>
                    <a:lnTo>
                      <a:pt x="115" y="382"/>
                    </a:lnTo>
                    <a:lnTo>
                      <a:pt x="108" y="382"/>
                    </a:lnTo>
                    <a:lnTo>
                      <a:pt x="108" y="381"/>
                    </a:lnTo>
                    <a:lnTo>
                      <a:pt x="107" y="380"/>
                    </a:lnTo>
                    <a:lnTo>
                      <a:pt x="106" y="379"/>
                    </a:lnTo>
                    <a:lnTo>
                      <a:pt x="104" y="379"/>
                    </a:lnTo>
                    <a:lnTo>
                      <a:pt x="102" y="379"/>
                    </a:lnTo>
                    <a:lnTo>
                      <a:pt x="101" y="380"/>
                    </a:lnTo>
                    <a:lnTo>
                      <a:pt x="100" y="381"/>
                    </a:lnTo>
                    <a:lnTo>
                      <a:pt x="99" y="382"/>
                    </a:lnTo>
                    <a:lnTo>
                      <a:pt x="61" y="382"/>
                    </a:lnTo>
                    <a:lnTo>
                      <a:pt x="60" y="381"/>
                    </a:lnTo>
                    <a:lnTo>
                      <a:pt x="59" y="380"/>
                    </a:lnTo>
                    <a:lnTo>
                      <a:pt x="58" y="379"/>
                    </a:lnTo>
                    <a:lnTo>
                      <a:pt x="56" y="379"/>
                    </a:lnTo>
                    <a:lnTo>
                      <a:pt x="54" y="379"/>
                    </a:lnTo>
                    <a:lnTo>
                      <a:pt x="53" y="380"/>
                    </a:lnTo>
                    <a:lnTo>
                      <a:pt x="52" y="381"/>
                    </a:lnTo>
                    <a:lnTo>
                      <a:pt x="52" y="382"/>
                    </a:lnTo>
                    <a:lnTo>
                      <a:pt x="38" y="382"/>
                    </a:lnTo>
                    <a:lnTo>
                      <a:pt x="38" y="381"/>
                    </a:lnTo>
                    <a:lnTo>
                      <a:pt x="37" y="380"/>
                    </a:lnTo>
                    <a:lnTo>
                      <a:pt x="35" y="379"/>
                    </a:lnTo>
                    <a:lnTo>
                      <a:pt x="34" y="379"/>
                    </a:lnTo>
                    <a:lnTo>
                      <a:pt x="32" y="379"/>
                    </a:lnTo>
                    <a:lnTo>
                      <a:pt x="30" y="380"/>
                    </a:lnTo>
                    <a:lnTo>
                      <a:pt x="29" y="381"/>
                    </a:lnTo>
                    <a:lnTo>
                      <a:pt x="29" y="382"/>
                    </a:lnTo>
                    <a:lnTo>
                      <a:pt x="20" y="382"/>
                    </a:lnTo>
                    <a:lnTo>
                      <a:pt x="20" y="381"/>
                    </a:lnTo>
                    <a:lnTo>
                      <a:pt x="19" y="380"/>
                    </a:lnTo>
                    <a:lnTo>
                      <a:pt x="17" y="379"/>
                    </a:lnTo>
                    <a:lnTo>
                      <a:pt x="16" y="379"/>
                    </a:lnTo>
                    <a:lnTo>
                      <a:pt x="14" y="379"/>
                    </a:lnTo>
                    <a:lnTo>
                      <a:pt x="12" y="380"/>
                    </a:lnTo>
                    <a:lnTo>
                      <a:pt x="11" y="381"/>
                    </a:lnTo>
                    <a:lnTo>
                      <a:pt x="11" y="382"/>
                    </a:lnTo>
                    <a:lnTo>
                      <a:pt x="0" y="382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5" name="Freeform 887"/>
              <p:cNvSpPr>
                <a:spLocks/>
              </p:cNvSpPr>
              <p:nvPr/>
            </p:nvSpPr>
            <p:spPr bwMode="auto">
              <a:xfrm>
                <a:off x="4447" y="1977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6" name="Freeform 888"/>
              <p:cNvSpPr>
                <a:spLocks/>
              </p:cNvSpPr>
              <p:nvPr/>
            </p:nvSpPr>
            <p:spPr bwMode="auto">
              <a:xfrm>
                <a:off x="2657" y="236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7" name="Freeform 889"/>
              <p:cNvSpPr>
                <a:spLocks/>
              </p:cNvSpPr>
              <p:nvPr/>
            </p:nvSpPr>
            <p:spPr bwMode="auto">
              <a:xfrm>
                <a:off x="533" y="1383"/>
                <a:ext cx="1952" cy="2150"/>
              </a:xfrm>
              <a:custGeom>
                <a:avLst/>
                <a:gdLst>
                  <a:gd name="T0" fmla="*/ 1952 w 1952"/>
                  <a:gd name="T1" fmla="*/ 2110 h 2150"/>
                  <a:gd name="T2" fmla="*/ 1944 w 1952"/>
                  <a:gd name="T3" fmla="*/ 2112 h 2150"/>
                  <a:gd name="T4" fmla="*/ 1638 w 1952"/>
                  <a:gd name="T5" fmla="*/ 2112 h 2150"/>
                  <a:gd name="T6" fmla="*/ 1638 w 1952"/>
                  <a:gd name="T7" fmla="*/ 2150 h 2150"/>
                  <a:gd name="T8" fmla="*/ 884 w 1952"/>
                  <a:gd name="T9" fmla="*/ 2150 h 2150"/>
                  <a:gd name="T10" fmla="*/ 884 w 1952"/>
                  <a:gd name="T11" fmla="*/ 2148 h 2150"/>
                  <a:gd name="T12" fmla="*/ 883 w 1952"/>
                  <a:gd name="T13" fmla="*/ 2147 h 2150"/>
                  <a:gd name="T14" fmla="*/ 882 w 1952"/>
                  <a:gd name="T15" fmla="*/ 2147 h 2150"/>
                  <a:gd name="T16" fmla="*/ 880 w 1952"/>
                  <a:gd name="T17" fmla="*/ 2146 h 2150"/>
                  <a:gd name="T18" fmla="*/ 878 w 1952"/>
                  <a:gd name="T19" fmla="*/ 2147 h 2150"/>
                  <a:gd name="T20" fmla="*/ 877 w 1952"/>
                  <a:gd name="T21" fmla="*/ 2147 h 2150"/>
                  <a:gd name="T22" fmla="*/ 876 w 1952"/>
                  <a:gd name="T23" fmla="*/ 2148 h 2150"/>
                  <a:gd name="T24" fmla="*/ 875 w 1952"/>
                  <a:gd name="T25" fmla="*/ 2150 h 2150"/>
                  <a:gd name="T26" fmla="*/ 0 w 1952"/>
                  <a:gd name="T27" fmla="*/ 2150 h 2150"/>
                  <a:gd name="T28" fmla="*/ 0 w 1952"/>
                  <a:gd name="T29" fmla="*/ 52 h 2150"/>
                  <a:gd name="T30" fmla="*/ 276 w 1952"/>
                  <a:gd name="T31" fmla="*/ 52 h 2150"/>
                  <a:gd name="T32" fmla="*/ 277 w 1952"/>
                  <a:gd name="T33" fmla="*/ 51 h 2150"/>
                  <a:gd name="T34" fmla="*/ 278 w 1952"/>
                  <a:gd name="T35" fmla="*/ 50 h 2150"/>
                  <a:gd name="T36" fmla="*/ 279 w 1952"/>
                  <a:gd name="T37" fmla="*/ 49 h 2150"/>
                  <a:gd name="T38" fmla="*/ 281 w 1952"/>
                  <a:gd name="T39" fmla="*/ 48 h 2150"/>
                  <a:gd name="T40" fmla="*/ 283 w 1952"/>
                  <a:gd name="T41" fmla="*/ 49 h 2150"/>
                  <a:gd name="T42" fmla="*/ 284 w 1952"/>
                  <a:gd name="T43" fmla="*/ 50 h 2150"/>
                  <a:gd name="T44" fmla="*/ 285 w 1952"/>
                  <a:gd name="T45" fmla="*/ 51 h 2150"/>
                  <a:gd name="T46" fmla="*/ 285 w 1952"/>
                  <a:gd name="T47" fmla="*/ 52 h 2150"/>
                  <a:gd name="T48" fmla="*/ 336 w 1952"/>
                  <a:gd name="T49" fmla="*/ 52 h 2150"/>
                  <a:gd name="T50" fmla="*/ 336 w 1952"/>
                  <a:gd name="T51" fmla="*/ 3 h 2150"/>
                  <a:gd name="T52" fmla="*/ 345 w 1952"/>
                  <a:gd name="T53" fmla="*/ 3 h 2150"/>
                  <a:gd name="T54" fmla="*/ 345 w 1952"/>
                  <a:gd name="T55" fmla="*/ 2 h 2150"/>
                  <a:gd name="T56" fmla="*/ 346 w 1952"/>
                  <a:gd name="T57" fmla="*/ 1 h 2150"/>
                  <a:gd name="T58" fmla="*/ 348 w 1952"/>
                  <a:gd name="T59" fmla="*/ 0 h 2150"/>
                  <a:gd name="T60" fmla="*/ 350 w 1952"/>
                  <a:gd name="T61" fmla="*/ 0 h 2150"/>
                  <a:gd name="T62" fmla="*/ 351 w 1952"/>
                  <a:gd name="T63" fmla="*/ 0 h 2150"/>
                  <a:gd name="T64" fmla="*/ 353 w 1952"/>
                  <a:gd name="T65" fmla="*/ 1 h 2150"/>
                  <a:gd name="T66" fmla="*/ 354 w 1952"/>
                  <a:gd name="T67" fmla="*/ 2 h 2150"/>
                  <a:gd name="T68" fmla="*/ 354 w 1952"/>
                  <a:gd name="T69" fmla="*/ 3 h 2150"/>
                  <a:gd name="T70" fmla="*/ 442 w 1952"/>
                  <a:gd name="T71" fmla="*/ 3 h 215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952"/>
                  <a:gd name="T109" fmla="*/ 0 h 2150"/>
                  <a:gd name="T110" fmla="*/ 1952 w 1952"/>
                  <a:gd name="T111" fmla="*/ 2150 h 215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952" h="2150">
                    <a:moveTo>
                      <a:pt x="1952" y="2110"/>
                    </a:moveTo>
                    <a:lnTo>
                      <a:pt x="1944" y="2112"/>
                    </a:lnTo>
                    <a:lnTo>
                      <a:pt x="1638" y="2112"/>
                    </a:lnTo>
                    <a:lnTo>
                      <a:pt x="1638" y="2150"/>
                    </a:lnTo>
                    <a:lnTo>
                      <a:pt x="884" y="2150"/>
                    </a:lnTo>
                    <a:lnTo>
                      <a:pt x="884" y="2148"/>
                    </a:lnTo>
                    <a:lnTo>
                      <a:pt x="883" y="2147"/>
                    </a:lnTo>
                    <a:lnTo>
                      <a:pt x="882" y="2147"/>
                    </a:lnTo>
                    <a:lnTo>
                      <a:pt x="880" y="2146"/>
                    </a:lnTo>
                    <a:lnTo>
                      <a:pt x="878" y="2147"/>
                    </a:lnTo>
                    <a:lnTo>
                      <a:pt x="877" y="2147"/>
                    </a:lnTo>
                    <a:lnTo>
                      <a:pt x="876" y="2148"/>
                    </a:lnTo>
                    <a:lnTo>
                      <a:pt x="875" y="2150"/>
                    </a:lnTo>
                    <a:lnTo>
                      <a:pt x="0" y="2150"/>
                    </a:lnTo>
                    <a:lnTo>
                      <a:pt x="0" y="52"/>
                    </a:lnTo>
                    <a:lnTo>
                      <a:pt x="276" y="52"/>
                    </a:lnTo>
                    <a:lnTo>
                      <a:pt x="277" y="51"/>
                    </a:lnTo>
                    <a:lnTo>
                      <a:pt x="278" y="50"/>
                    </a:lnTo>
                    <a:lnTo>
                      <a:pt x="279" y="49"/>
                    </a:lnTo>
                    <a:lnTo>
                      <a:pt x="281" y="48"/>
                    </a:lnTo>
                    <a:lnTo>
                      <a:pt x="283" y="49"/>
                    </a:lnTo>
                    <a:lnTo>
                      <a:pt x="284" y="50"/>
                    </a:lnTo>
                    <a:lnTo>
                      <a:pt x="285" y="51"/>
                    </a:lnTo>
                    <a:lnTo>
                      <a:pt x="285" y="52"/>
                    </a:lnTo>
                    <a:lnTo>
                      <a:pt x="336" y="52"/>
                    </a:lnTo>
                    <a:lnTo>
                      <a:pt x="336" y="3"/>
                    </a:lnTo>
                    <a:lnTo>
                      <a:pt x="345" y="3"/>
                    </a:lnTo>
                    <a:lnTo>
                      <a:pt x="345" y="2"/>
                    </a:lnTo>
                    <a:lnTo>
                      <a:pt x="346" y="1"/>
                    </a:lnTo>
                    <a:lnTo>
                      <a:pt x="348" y="0"/>
                    </a:lnTo>
                    <a:lnTo>
                      <a:pt x="350" y="0"/>
                    </a:lnTo>
                    <a:lnTo>
                      <a:pt x="351" y="0"/>
                    </a:lnTo>
                    <a:lnTo>
                      <a:pt x="353" y="1"/>
                    </a:lnTo>
                    <a:lnTo>
                      <a:pt x="354" y="2"/>
                    </a:lnTo>
                    <a:lnTo>
                      <a:pt x="354" y="3"/>
                    </a:lnTo>
                    <a:lnTo>
                      <a:pt x="442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8" name="Freeform 890"/>
              <p:cNvSpPr>
                <a:spLocks/>
              </p:cNvSpPr>
              <p:nvPr/>
            </p:nvSpPr>
            <p:spPr bwMode="auto">
              <a:xfrm>
                <a:off x="2484" y="3489"/>
                <a:ext cx="13" cy="9"/>
              </a:xfrm>
              <a:custGeom>
                <a:avLst/>
                <a:gdLst>
                  <a:gd name="T0" fmla="*/ 0 w 13"/>
                  <a:gd name="T1" fmla="*/ 0 h 9"/>
                  <a:gd name="T2" fmla="*/ 13 w 13"/>
                  <a:gd name="T3" fmla="*/ 2 h 9"/>
                  <a:gd name="T4" fmla="*/ 3 w 13"/>
                  <a:gd name="T5" fmla="*/ 9 h 9"/>
                  <a:gd name="T6" fmla="*/ 1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0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0" y="0"/>
                    </a:moveTo>
                    <a:lnTo>
                      <a:pt x="13" y="2"/>
                    </a:lnTo>
                    <a:lnTo>
                      <a:pt x="3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9" name="Freeform 891"/>
              <p:cNvSpPr>
                <a:spLocks/>
              </p:cNvSpPr>
              <p:nvPr/>
            </p:nvSpPr>
            <p:spPr bwMode="auto">
              <a:xfrm>
                <a:off x="2657" y="2133"/>
                <a:ext cx="183" cy="174"/>
              </a:xfrm>
              <a:custGeom>
                <a:avLst/>
                <a:gdLst>
                  <a:gd name="T0" fmla="*/ 183 w 183"/>
                  <a:gd name="T1" fmla="*/ 0 h 174"/>
                  <a:gd name="T2" fmla="*/ 183 w 183"/>
                  <a:gd name="T3" fmla="*/ 174 h 174"/>
                  <a:gd name="T4" fmla="*/ 124 w 183"/>
                  <a:gd name="T5" fmla="*/ 174 h 174"/>
                  <a:gd name="T6" fmla="*/ 124 w 183"/>
                  <a:gd name="T7" fmla="*/ 172 h 174"/>
                  <a:gd name="T8" fmla="*/ 123 w 183"/>
                  <a:gd name="T9" fmla="*/ 171 h 174"/>
                  <a:gd name="T10" fmla="*/ 121 w 183"/>
                  <a:gd name="T11" fmla="*/ 170 h 174"/>
                  <a:gd name="T12" fmla="*/ 119 w 183"/>
                  <a:gd name="T13" fmla="*/ 170 h 174"/>
                  <a:gd name="T14" fmla="*/ 118 w 183"/>
                  <a:gd name="T15" fmla="*/ 170 h 174"/>
                  <a:gd name="T16" fmla="*/ 116 w 183"/>
                  <a:gd name="T17" fmla="*/ 171 h 174"/>
                  <a:gd name="T18" fmla="*/ 115 w 183"/>
                  <a:gd name="T19" fmla="*/ 172 h 174"/>
                  <a:gd name="T20" fmla="*/ 115 w 183"/>
                  <a:gd name="T21" fmla="*/ 174 h 174"/>
                  <a:gd name="T22" fmla="*/ 108 w 183"/>
                  <a:gd name="T23" fmla="*/ 174 h 174"/>
                  <a:gd name="T24" fmla="*/ 108 w 183"/>
                  <a:gd name="T25" fmla="*/ 172 h 174"/>
                  <a:gd name="T26" fmla="*/ 107 w 183"/>
                  <a:gd name="T27" fmla="*/ 171 h 174"/>
                  <a:gd name="T28" fmla="*/ 106 w 183"/>
                  <a:gd name="T29" fmla="*/ 170 h 174"/>
                  <a:gd name="T30" fmla="*/ 104 w 183"/>
                  <a:gd name="T31" fmla="*/ 170 h 174"/>
                  <a:gd name="T32" fmla="*/ 102 w 183"/>
                  <a:gd name="T33" fmla="*/ 170 h 174"/>
                  <a:gd name="T34" fmla="*/ 101 w 183"/>
                  <a:gd name="T35" fmla="*/ 171 h 174"/>
                  <a:gd name="T36" fmla="*/ 100 w 183"/>
                  <a:gd name="T37" fmla="*/ 172 h 174"/>
                  <a:gd name="T38" fmla="*/ 99 w 183"/>
                  <a:gd name="T39" fmla="*/ 174 h 174"/>
                  <a:gd name="T40" fmla="*/ 71 w 183"/>
                  <a:gd name="T41" fmla="*/ 174 h 174"/>
                  <a:gd name="T42" fmla="*/ 71 w 183"/>
                  <a:gd name="T43" fmla="*/ 172 h 174"/>
                  <a:gd name="T44" fmla="*/ 70 w 183"/>
                  <a:gd name="T45" fmla="*/ 171 h 174"/>
                  <a:gd name="T46" fmla="*/ 69 w 183"/>
                  <a:gd name="T47" fmla="*/ 170 h 174"/>
                  <a:gd name="T48" fmla="*/ 67 w 183"/>
                  <a:gd name="T49" fmla="*/ 170 h 174"/>
                  <a:gd name="T50" fmla="*/ 65 w 183"/>
                  <a:gd name="T51" fmla="*/ 170 h 174"/>
                  <a:gd name="T52" fmla="*/ 64 w 183"/>
                  <a:gd name="T53" fmla="*/ 171 h 174"/>
                  <a:gd name="T54" fmla="*/ 63 w 183"/>
                  <a:gd name="T55" fmla="*/ 172 h 174"/>
                  <a:gd name="T56" fmla="*/ 63 w 183"/>
                  <a:gd name="T57" fmla="*/ 174 h 174"/>
                  <a:gd name="T58" fmla="*/ 61 w 183"/>
                  <a:gd name="T59" fmla="*/ 174 h 174"/>
                  <a:gd name="T60" fmla="*/ 60 w 183"/>
                  <a:gd name="T61" fmla="*/ 172 h 174"/>
                  <a:gd name="T62" fmla="*/ 59 w 183"/>
                  <a:gd name="T63" fmla="*/ 171 h 174"/>
                  <a:gd name="T64" fmla="*/ 58 w 183"/>
                  <a:gd name="T65" fmla="*/ 170 h 174"/>
                  <a:gd name="T66" fmla="*/ 56 w 183"/>
                  <a:gd name="T67" fmla="*/ 170 h 174"/>
                  <a:gd name="T68" fmla="*/ 54 w 183"/>
                  <a:gd name="T69" fmla="*/ 170 h 174"/>
                  <a:gd name="T70" fmla="*/ 53 w 183"/>
                  <a:gd name="T71" fmla="*/ 171 h 174"/>
                  <a:gd name="T72" fmla="*/ 52 w 183"/>
                  <a:gd name="T73" fmla="*/ 172 h 174"/>
                  <a:gd name="T74" fmla="*/ 52 w 183"/>
                  <a:gd name="T75" fmla="*/ 174 h 174"/>
                  <a:gd name="T76" fmla="*/ 38 w 183"/>
                  <a:gd name="T77" fmla="*/ 174 h 174"/>
                  <a:gd name="T78" fmla="*/ 38 w 183"/>
                  <a:gd name="T79" fmla="*/ 172 h 174"/>
                  <a:gd name="T80" fmla="*/ 37 w 183"/>
                  <a:gd name="T81" fmla="*/ 171 h 174"/>
                  <a:gd name="T82" fmla="*/ 35 w 183"/>
                  <a:gd name="T83" fmla="*/ 170 h 174"/>
                  <a:gd name="T84" fmla="*/ 34 w 183"/>
                  <a:gd name="T85" fmla="*/ 170 h 174"/>
                  <a:gd name="T86" fmla="*/ 32 w 183"/>
                  <a:gd name="T87" fmla="*/ 170 h 174"/>
                  <a:gd name="T88" fmla="*/ 30 w 183"/>
                  <a:gd name="T89" fmla="*/ 171 h 174"/>
                  <a:gd name="T90" fmla="*/ 29 w 183"/>
                  <a:gd name="T91" fmla="*/ 172 h 174"/>
                  <a:gd name="T92" fmla="*/ 29 w 183"/>
                  <a:gd name="T93" fmla="*/ 174 h 174"/>
                  <a:gd name="T94" fmla="*/ 20 w 183"/>
                  <a:gd name="T95" fmla="*/ 174 h 174"/>
                  <a:gd name="T96" fmla="*/ 20 w 183"/>
                  <a:gd name="T97" fmla="*/ 172 h 174"/>
                  <a:gd name="T98" fmla="*/ 19 w 183"/>
                  <a:gd name="T99" fmla="*/ 171 h 174"/>
                  <a:gd name="T100" fmla="*/ 17 w 183"/>
                  <a:gd name="T101" fmla="*/ 170 h 174"/>
                  <a:gd name="T102" fmla="*/ 16 w 183"/>
                  <a:gd name="T103" fmla="*/ 170 h 174"/>
                  <a:gd name="T104" fmla="*/ 14 w 183"/>
                  <a:gd name="T105" fmla="*/ 170 h 174"/>
                  <a:gd name="T106" fmla="*/ 12 w 183"/>
                  <a:gd name="T107" fmla="*/ 171 h 174"/>
                  <a:gd name="T108" fmla="*/ 11 w 183"/>
                  <a:gd name="T109" fmla="*/ 172 h 174"/>
                  <a:gd name="T110" fmla="*/ 11 w 183"/>
                  <a:gd name="T111" fmla="*/ 174 h 174"/>
                  <a:gd name="T112" fmla="*/ 0 w 183"/>
                  <a:gd name="T113" fmla="*/ 174 h 17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83"/>
                  <a:gd name="T172" fmla="*/ 0 h 174"/>
                  <a:gd name="T173" fmla="*/ 183 w 183"/>
                  <a:gd name="T174" fmla="*/ 174 h 17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83" h="174">
                    <a:moveTo>
                      <a:pt x="183" y="0"/>
                    </a:moveTo>
                    <a:lnTo>
                      <a:pt x="183" y="174"/>
                    </a:lnTo>
                    <a:lnTo>
                      <a:pt x="124" y="174"/>
                    </a:lnTo>
                    <a:lnTo>
                      <a:pt x="124" y="172"/>
                    </a:lnTo>
                    <a:lnTo>
                      <a:pt x="123" y="171"/>
                    </a:lnTo>
                    <a:lnTo>
                      <a:pt x="121" y="170"/>
                    </a:lnTo>
                    <a:lnTo>
                      <a:pt x="119" y="170"/>
                    </a:lnTo>
                    <a:lnTo>
                      <a:pt x="118" y="170"/>
                    </a:lnTo>
                    <a:lnTo>
                      <a:pt x="116" y="171"/>
                    </a:lnTo>
                    <a:lnTo>
                      <a:pt x="115" y="172"/>
                    </a:lnTo>
                    <a:lnTo>
                      <a:pt x="115" y="174"/>
                    </a:lnTo>
                    <a:lnTo>
                      <a:pt x="108" y="174"/>
                    </a:lnTo>
                    <a:lnTo>
                      <a:pt x="108" y="172"/>
                    </a:lnTo>
                    <a:lnTo>
                      <a:pt x="107" y="171"/>
                    </a:lnTo>
                    <a:lnTo>
                      <a:pt x="106" y="170"/>
                    </a:lnTo>
                    <a:lnTo>
                      <a:pt x="104" y="170"/>
                    </a:lnTo>
                    <a:lnTo>
                      <a:pt x="102" y="170"/>
                    </a:lnTo>
                    <a:lnTo>
                      <a:pt x="101" y="171"/>
                    </a:lnTo>
                    <a:lnTo>
                      <a:pt x="100" y="172"/>
                    </a:lnTo>
                    <a:lnTo>
                      <a:pt x="99" y="174"/>
                    </a:lnTo>
                    <a:lnTo>
                      <a:pt x="71" y="174"/>
                    </a:lnTo>
                    <a:lnTo>
                      <a:pt x="71" y="172"/>
                    </a:lnTo>
                    <a:lnTo>
                      <a:pt x="70" y="171"/>
                    </a:lnTo>
                    <a:lnTo>
                      <a:pt x="69" y="170"/>
                    </a:lnTo>
                    <a:lnTo>
                      <a:pt x="67" y="170"/>
                    </a:lnTo>
                    <a:lnTo>
                      <a:pt x="65" y="170"/>
                    </a:lnTo>
                    <a:lnTo>
                      <a:pt x="64" y="171"/>
                    </a:lnTo>
                    <a:lnTo>
                      <a:pt x="63" y="172"/>
                    </a:lnTo>
                    <a:lnTo>
                      <a:pt x="63" y="174"/>
                    </a:lnTo>
                    <a:lnTo>
                      <a:pt x="61" y="174"/>
                    </a:lnTo>
                    <a:lnTo>
                      <a:pt x="60" y="172"/>
                    </a:lnTo>
                    <a:lnTo>
                      <a:pt x="59" y="171"/>
                    </a:lnTo>
                    <a:lnTo>
                      <a:pt x="58" y="170"/>
                    </a:lnTo>
                    <a:lnTo>
                      <a:pt x="56" y="170"/>
                    </a:lnTo>
                    <a:lnTo>
                      <a:pt x="54" y="170"/>
                    </a:lnTo>
                    <a:lnTo>
                      <a:pt x="53" y="171"/>
                    </a:lnTo>
                    <a:lnTo>
                      <a:pt x="52" y="172"/>
                    </a:lnTo>
                    <a:lnTo>
                      <a:pt x="52" y="174"/>
                    </a:lnTo>
                    <a:lnTo>
                      <a:pt x="38" y="174"/>
                    </a:lnTo>
                    <a:lnTo>
                      <a:pt x="38" y="172"/>
                    </a:lnTo>
                    <a:lnTo>
                      <a:pt x="37" y="171"/>
                    </a:lnTo>
                    <a:lnTo>
                      <a:pt x="35" y="170"/>
                    </a:lnTo>
                    <a:lnTo>
                      <a:pt x="34" y="170"/>
                    </a:lnTo>
                    <a:lnTo>
                      <a:pt x="32" y="170"/>
                    </a:lnTo>
                    <a:lnTo>
                      <a:pt x="30" y="171"/>
                    </a:lnTo>
                    <a:lnTo>
                      <a:pt x="29" y="172"/>
                    </a:lnTo>
                    <a:lnTo>
                      <a:pt x="29" y="174"/>
                    </a:lnTo>
                    <a:lnTo>
                      <a:pt x="20" y="174"/>
                    </a:lnTo>
                    <a:lnTo>
                      <a:pt x="20" y="172"/>
                    </a:lnTo>
                    <a:lnTo>
                      <a:pt x="19" y="171"/>
                    </a:lnTo>
                    <a:lnTo>
                      <a:pt x="17" y="170"/>
                    </a:lnTo>
                    <a:lnTo>
                      <a:pt x="16" y="170"/>
                    </a:lnTo>
                    <a:lnTo>
                      <a:pt x="14" y="170"/>
                    </a:lnTo>
                    <a:lnTo>
                      <a:pt x="12" y="171"/>
                    </a:lnTo>
                    <a:lnTo>
                      <a:pt x="11" y="172"/>
                    </a:lnTo>
                    <a:lnTo>
                      <a:pt x="11" y="174"/>
                    </a:lnTo>
                    <a:lnTo>
                      <a:pt x="0" y="17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0" name="Freeform 892"/>
              <p:cNvSpPr>
                <a:spLocks/>
              </p:cNvSpPr>
              <p:nvPr/>
            </p:nvSpPr>
            <p:spPr bwMode="auto">
              <a:xfrm>
                <a:off x="2834" y="2123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1" name="Freeform 893"/>
              <p:cNvSpPr>
                <a:spLocks/>
              </p:cNvSpPr>
              <p:nvPr/>
            </p:nvSpPr>
            <p:spPr bwMode="auto">
              <a:xfrm>
                <a:off x="2657" y="2302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2" name="Freeform 894"/>
              <p:cNvSpPr>
                <a:spLocks/>
              </p:cNvSpPr>
              <p:nvPr/>
            </p:nvSpPr>
            <p:spPr bwMode="auto">
              <a:xfrm>
                <a:off x="2261" y="985"/>
                <a:ext cx="2669" cy="1339"/>
              </a:xfrm>
              <a:custGeom>
                <a:avLst/>
                <a:gdLst>
                  <a:gd name="T0" fmla="*/ 2578 w 2669"/>
                  <a:gd name="T1" fmla="*/ 76 h 1339"/>
                  <a:gd name="T2" fmla="*/ 2536 w 2669"/>
                  <a:gd name="T3" fmla="*/ 77 h 1339"/>
                  <a:gd name="T4" fmla="*/ 2527 w 2669"/>
                  <a:gd name="T5" fmla="*/ 80 h 1339"/>
                  <a:gd name="T6" fmla="*/ 2477 w 2669"/>
                  <a:gd name="T7" fmla="*/ 77 h 1339"/>
                  <a:gd name="T8" fmla="*/ 2424 w 2669"/>
                  <a:gd name="T9" fmla="*/ 76 h 1339"/>
                  <a:gd name="T10" fmla="*/ 2299 w 2669"/>
                  <a:gd name="T11" fmla="*/ 77 h 1339"/>
                  <a:gd name="T12" fmla="*/ 2158 w 2669"/>
                  <a:gd name="T13" fmla="*/ 80 h 1339"/>
                  <a:gd name="T14" fmla="*/ 2149 w 2669"/>
                  <a:gd name="T15" fmla="*/ 78 h 1339"/>
                  <a:gd name="T16" fmla="*/ 1921 w 2669"/>
                  <a:gd name="T17" fmla="*/ 155 h 1339"/>
                  <a:gd name="T18" fmla="*/ 1800 w 2669"/>
                  <a:gd name="T19" fmla="*/ 157 h 1339"/>
                  <a:gd name="T20" fmla="*/ 1792 w 2669"/>
                  <a:gd name="T21" fmla="*/ 158 h 1339"/>
                  <a:gd name="T22" fmla="*/ 1732 w 2669"/>
                  <a:gd name="T23" fmla="*/ 156 h 1339"/>
                  <a:gd name="T24" fmla="*/ 1702 w 2669"/>
                  <a:gd name="T25" fmla="*/ 154 h 1339"/>
                  <a:gd name="T26" fmla="*/ 1664 w 2669"/>
                  <a:gd name="T27" fmla="*/ 156 h 1339"/>
                  <a:gd name="T28" fmla="*/ 1638 w 2669"/>
                  <a:gd name="T29" fmla="*/ 158 h 1339"/>
                  <a:gd name="T30" fmla="*/ 1630 w 2669"/>
                  <a:gd name="T31" fmla="*/ 157 h 1339"/>
                  <a:gd name="T32" fmla="*/ 1612 w 2669"/>
                  <a:gd name="T33" fmla="*/ 155 h 1339"/>
                  <a:gd name="T34" fmla="*/ 1593 w 2669"/>
                  <a:gd name="T35" fmla="*/ 155 h 1339"/>
                  <a:gd name="T36" fmla="*/ 1570 w 2669"/>
                  <a:gd name="T37" fmla="*/ 157 h 1339"/>
                  <a:gd name="T38" fmla="*/ 1561 w 2669"/>
                  <a:gd name="T39" fmla="*/ 158 h 1339"/>
                  <a:gd name="T40" fmla="*/ 1535 w 2669"/>
                  <a:gd name="T41" fmla="*/ 156 h 1339"/>
                  <a:gd name="T42" fmla="*/ 1514 w 2669"/>
                  <a:gd name="T43" fmla="*/ 154 h 1339"/>
                  <a:gd name="T44" fmla="*/ 1227 w 2669"/>
                  <a:gd name="T45" fmla="*/ 156 h 1339"/>
                  <a:gd name="T46" fmla="*/ 1206 w 2669"/>
                  <a:gd name="T47" fmla="*/ 158 h 1339"/>
                  <a:gd name="T48" fmla="*/ 1198 w 2669"/>
                  <a:gd name="T49" fmla="*/ 157 h 1339"/>
                  <a:gd name="T50" fmla="*/ 1170 w 2669"/>
                  <a:gd name="T51" fmla="*/ 155 h 1339"/>
                  <a:gd name="T52" fmla="*/ 1109 w 2669"/>
                  <a:gd name="T53" fmla="*/ 155 h 1339"/>
                  <a:gd name="T54" fmla="*/ 1089 w 2669"/>
                  <a:gd name="T55" fmla="*/ 157 h 1339"/>
                  <a:gd name="T56" fmla="*/ 1081 w 2669"/>
                  <a:gd name="T57" fmla="*/ 158 h 1339"/>
                  <a:gd name="T58" fmla="*/ 1062 w 2669"/>
                  <a:gd name="T59" fmla="*/ 156 h 1339"/>
                  <a:gd name="T60" fmla="*/ 1041 w 2669"/>
                  <a:gd name="T61" fmla="*/ 154 h 1339"/>
                  <a:gd name="T62" fmla="*/ 944 w 2669"/>
                  <a:gd name="T63" fmla="*/ 156 h 1339"/>
                  <a:gd name="T64" fmla="*/ 803 w 2669"/>
                  <a:gd name="T65" fmla="*/ 158 h 1339"/>
                  <a:gd name="T66" fmla="*/ 794 w 2669"/>
                  <a:gd name="T67" fmla="*/ 157 h 1339"/>
                  <a:gd name="T68" fmla="*/ 754 w 2669"/>
                  <a:gd name="T69" fmla="*/ 155 h 1339"/>
                  <a:gd name="T70" fmla="*/ 720 w 2669"/>
                  <a:gd name="T71" fmla="*/ 155 h 1339"/>
                  <a:gd name="T72" fmla="*/ 689 w 2669"/>
                  <a:gd name="T73" fmla="*/ 157 h 1339"/>
                  <a:gd name="T74" fmla="*/ 680 w 2669"/>
                  <a:gd name="T75" fmla="*/ 158 h 1339"/>
                  <a:gd name="T76" fmla="*/ 665 w 2669"/>
                  <a:gd name="T77" fmla="*/ 156 h 1339"/>
                  <a:gd name="T78" fmla="*/ 648 w 2669"/>
                  <a:gd name="T79" fmla="*/ 152 h 1339"/>
                  <a:gd name="T80" fmla="*/ 637 w 2669"/>
                  <a:gd name="T81" fmla="*/ 158 h 1339"/>
                  <a:gd name="T82" fmla="*/ 590 w 2669"/>
                  <a:gd name="T83" fmla="*/ 156 h 1339"/>
                  <a:gd name="T84" fmla="*/ 567 w 2669"/>
                  <a:gd name="T85" fmla="*/ 154 h 1339"/>
                  <a:gd name="T86" fmla="*/ 543 w 2669"/>
                  <a:gd name="T87" fmla="*/ 156 h 1339"/>
                  <a:gd name="T88" fmla="*/ 520 w 2669"/>
                  <a:gd name="T89" fmla="*/ 158 h 1339"/>
                  <a:gd name="T90" fmla="*/ 511 w 2669"/>
                  <a:gd name="T91" fmla="*/ 157 h 1339"/>
                  <a:gd name="T92" fmla="*/ 471 w 2669"/>
                  <a:gd name="T93" fmla="*/ 155 h 1339"/>
                  <a:gd name="T94" fmla="*/ 447 w 2669"/>
                  <a:gd name="T95" fmla="*/ 155 h 1339"/>
                  <a:gd name="T96" fmla="*/ 416 w 2669"/>
                  <a:gd name="T97" fmla="*/ 157 h 1339"/>
                  <a:gd name="T98" fmla="*/ 407 w 2669"/>
                  <a:gd name="T99" fmla="*/ 158 h 1339"/>
                  <a:gd name="T100" fmla="*/ 375 w 2669"/>
                  <a:gd name="T101" fmla="*/ 156 h 1339"/>
                  <a:gd name="T102" fmla="*/ 351 w 2669"/>
                  <a:gd name="T103" fmla="*/ 154 h 1339"/>
                  <a:gd name="T104" fmla="*/ 294 w 2669"/>
                  <a:gd name="T105" fmla="*/ 156 h 1339"/>
                  <a:gd name="T106" fmla="*/ 180 w 2669"/>
                  <a:gd name="T107" fmla="*/ 158 h 1339"/>
                  <a:gd name="T108" fmla="*/ 172 w 2669"/>
                  <a:gd name="T109" fmla="*/ 157 h 1339"/>
                  <a:gd name="T110" fmla="*/ 134 w 2669"/>
                  <a:gd name="T111" fmla="*/ 155 h 1339"/>
                  <a:gd name="T112" fmla="*/ 101 w 2669"/>
                  <a:gd name="T113" fmla="*/ 155 h 1339"/>
                  <a:gd name="T114" fmla="*/ 0 w 2669"/>
                  <a:gd name="T115" fmla="*/ 1339 h 133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669"/>
                  <a:gd name="T175" fmla="*/ 0 h 1339"/>
                  <a:gd name="T176" fmla="*/ 2669 w 2669"/>
                  <a:gd name="T177" fmla="*/ 1339 h 133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669" h="1339">
                    <a:moveTo>
                      <a:pt x="2669" y="0"/>
                    </a:moveTo>
                    <a:lnTo>
                      <a:pt x="2669" y="80"/>
                    </a:lnTo>
                    <a:lnTo>
                      <a:pt x="2583" y="80"/>
                    </a:lnTo>
                    <a:lnTo>
                      <a:pt x="2582" y="78"/>
                    </a:lnTo>
                    <a:lnTo>
                      <a:pt x="2581" y="77"/>
                    </a:lnTo>
                    <a:lnTo>
                      <a:pt x="2580" y="77"/>
                    </a:lnTo>
                    <a:lnTo>
                      <a:pt x="2578" y="76"/>
                    </a:lnTo>
                    <a:lnTo>
                      <a:pt x="2576" y="77"/>
                    </a:lnTo>
                    <a:lnTo>
                      <a:pt x="2575" y="77"/>
                    </a:lnTo>
                    <a:lnTo>
                      <a:pt x="2574" y="78"/>
                    </a:lnTo>
                    <a:lnTo>
                      <a:pt x="2574" y="80"/>
                    </a:lnTo>
                    <a:lnTo>
                      <a:pt x="2537" y="80"/>
                    </a:lnTo>
                    <a:lnTo>
                      <a:pt x="2537" y="78"/>
                    </a:lnTo>
                    <a:lnTo>
                      <a:pt x="2536" y="77"/>
                    </a:lnTo>
                    <a:lnTo>
                      <a:pt x="2535" y="76"/>
                    </a:lnTo>
                    <a:lnTo>
                      <a:pt x="2533" y="76"/>
                    </a:lnTo>
                    <a:lnTo>
                      <a:pt x="2532" y="76"/>
                    </a:lnTo>
                    <a:lnTo>
                      <a:pt x="2530" y="76"/>
                    </a:lnTo>
                    <a:lnTo>
                      <a:pt x="2528" y="77"/>
                    </a:lnTo>
                    <a:lnTo>
                      <a:pt x="2528" y="78"/>
                    </a:lnTo>
                    <a:lnTo>
                      <a:pt x="2527" y="80"/>
                    </a:lnTo>
                    <a:lnTo>
                      <a:pt x="2484" y="80"/>
                    </a:lnTo>
                    <a:lnTo>
                      <a:pt x="2484" y="78"/>
                    </a:lnTo>
                    <a:lnTo>
                      <a:pt x="2483" y="77"/>
                    </a:lnTo>
                    <a:lnTo>
                      <a:pt x="2482" y="77"/>
                    </a:lnTo>
                    <a:lnTo>
                      <a:pt x="2480" y="76"/>
                    </a:lnTo>
                    <a:lnTo>
                      <a:pt x="2478" y="77"/>
                    </a:lnTo>
                    <a:lnTo>
                      <a:pt x="2477" y="77"/>
                    </a:lnTo>
                    <a:lnTo>
                      <a:pt x="2476" y="78"/>
                    </a:lnTo>
                    <a:lnTo>
                      <a:pt x="2476" y="80"/>
                    </a:lnTo>
                    <a:lnTo>
                      <a:pt x="2429" y="80"/>
                    </a:lnTo>
                    <a:lnTo>
                      <a:pt x="2428" y="78"/>
                    </a:lnTo>
                    <a:lnTo>
                      <a:pt x="2427" y="77"/>
                    </a:lnTo>
                    <a:lnTo>
                      <a:pt x="2426" y="77"/>
                    </a:lnTo>
                    <a:lnTo>
                      <a:pt x="2424" y="76"/>
                    </a:lnTo>
                    <a:lnTo>
                      <a:pt x="2423" y="77"/>
                    </a:lnTo>
                    <a:lnTo>
                      <a:pt x="2421" y="77"/>
                    </a:lnTo>
                    <a:lnTo>
                      <a:pt x="2420" y="78"/>
                    </a:lnTo>
                    <a:lnTo>
                      <a:pt x="2420" y="80"/>
                    </a:lnTo>
                    <a:lnTo>
                      <a:pt x="2300" y="80"/>
                    </a:lnTo>
                    <a:lnTo>
                      <a:pt x="2300" y="78"/>
                    </a:lnTo>
                    <a:lnTo>
                      <a:pt x="2299" y="77"/>
                    </a:lnTo>
                    <a:lnTo>
                      <a:pt x="2298" y="77"/>
                    </a:lnTo>
                    <a:lnTo>
                      <a:pt x="2296" y="76"/>
                    </a:lnTo>
                    <a:lnTo>
                      <a:pt x="2294" y="77"/>
                    </a:lnTo>
                    <a:lnTo>
                      <a:pt x="2293" y="77"/>
                    </a:lnTo>
                    <a:lnTo>
                      <a:pt x="2292" y="78"/>
                    </a:lnTo>
                    <a:lnTo>
                      <a:pt x="2291" y="80"/>
                    </a:lnTo>
                    <a:lnTo>
                      <a:pt x="2158" y="80"/>
                    </a:lnTo>
                    <a:lnTo>
                      <a:pt x="2157" y="78"/>
                    </a:lnTo>
                    <a:lnTo>
                      <a:pt x="2156" y="77"/>
                    </a:lnTo>
                    <a:lnTo>
                      <a:pt x="2155" y="77"/>
                    </a:lnTo>
                    <a:lnTo>
                      <a:pt x="2153" y="76"/>
                    </a:lnTo>
                    <a:lnTo>
                      <a:pt x="2151" y="77"/>
                    </a:lnTo>
                    <a:lnTo>
                      <a:pt x="2150" y="77"/>
                    </a:lnTo>
                    <a:lnTo>
                      <a:pt x="2149" y="78"/>
                    </a:lnTo>
                    <a:lnTo>
                      <a:pt x="2149" y="80"/>
                    </a:lnTo>
                    <a:lnTo>
                      <a:pt x="2039" y="80"/>
                    </a:lnTo>
                    <a:lnTo>
                      <a:pt x="2039" y="158"/>
                    </a:lnTo>
                    <a:lnTo>
                      <a:pt x="1924" y="158"/>
                    </a:lnTo>
                    <a:lnTo>
                      <a:pt x="1924" y="157"/>
                    </a:lnTo>
                    <a:lnTo>
                      <a:pt x="1923" y="156"/>
                    </a:lnTo>
                    <a:lnTo>
                      <a:pt x="1921" y="155"/>
                    </a:lnTo>
                    <a:lnTo>
                      <a:pt x="1919" y="154"/>
                    </a:lnTo>
                    <a:lnTo>
                      <a:pt x="1918" y="155"/>
                    </a:lnTo>
                    <a:lnTo>
                      <a:pt x="1916" y="156"/>
                    </a:lnTo>
                    <a:lnTo>
                      <a:pt x="1915" y="157"/>
                    </a:lnTo>
                    <a:lnTo>
                      <a:pt x="1915" y="158"/>
                    </a:lnTo>
                    <a:lnTo>
                      <a:pt x="1801" y="158"/>
                    </a:lnTo>
                    <a:lnTo>
                      <a:pt x="1800" y="157"/>
                    </a:lnTo>
                    <a:lnTo>
                      <a:pt x="1799" y="156"/>
                    </a:lnTo>
                    <a:lnTo>
                      <a:pt x="1798" y="155"/>
                    </a:lnTo>
                    <a:lnTo>
                      <a:pt x="1796" y="154"/>
                    </a:lnTo>
                    <a:lnTo>
                      <a:pt x="1794" y="155"/>
                    </a:lnTo>
                    <a:lnTo>
                      <a:pt x="1793" y="156"/>
                    </a:lnTo>
                    <a:lnTo>
                      <a:pt x="1792" y="157"/>
                    </a:lnTo>
                    <a:lnTo>
                      <a:pt x="1792" y="158"/>
                    </a:lnTo>
                    <a:lnTo>
                      <a:pt x="1740" y="158"/>
                    </a:lnTo>
                    <a:lnTo>
                      <a:pt x="1740" y="157"/>
                    </a:lnTo>
                    <a:lnTo>
                      <a:pt x="1738" y="156"/>
                    </a:lnTo>
                    <a:lnTo>
                      <a:pt x="1737" y="155"/>
                    </a:lnTo>
                    <a:lnTo>
                      <a:pt x="1735" y="154"/>
                    </a:lnTo>
                    <a:lnTo>
                      <a:pt x="1734" y="155"/>
                    </a:lnTo>
                    <a:lnTo>
                      <a:pt x="1732" y="156"/>
                    </a:lnTo>
                    <a:lnTo>
                      <a:pt x="1731" y="157"/>
                    </a:lnTo>
                    <a:lnTo>
                      <a:pt x="1731" y="158"/>
                    </a:lnTo>
                    <a:lnTo>
                      <a:pt x="1706" y="158"/>
                    </a:lnTo>
                    <a:lnTo>
                      <a:pt x="1706" y="157"/>
                    </a:lnTo>
                    <a:lnTo>
                      <a:pt x="1705" y="156"/>
                    </a:lnTo>
                    <a:lnTo>
                      <a:pt x="1703" y="155"/>
                    </a:lnTo>
                    <a:lnTo>
                      <a:pt x="1702" y="154"/>
                    </a:lnTo>
                    <a:lnTo>
                      <a:pt x="1700" y="155"/>
                    </a:lnTo>
                    <a:lnTo>
                      <a:pt x="1698" y="156"/>
                    </a:lnTo>
                    <a:lnTo>
                      <a:pt x="1698" y="157"/>
                    </a:lnTo>
                    <a:lnTo>
                      <a:pt x="1697" y="158"/>
                    </a:lnTo>
                    <a:lnTo>
                      <a:pt x="1666" y="158"/>
                    </a:lnTo>
                    <a:lnTo>
                      <a:pt x="1665" y="157"/>
                    </a:lnTo>
                    <a:lnTo>
                      <a:pt x="1664" y="156"/>
                    </a:lnTo>
                    <a:lnTo>
                      <a:pt x="1663" y="155"/>
                    </a:lnTo>
                    <a:lnTo>
                      <a:pt x="1661" y="154"/>
                    </a:lnTo>
                    <a:lnTo>
                      <a:pt x="1659" y="155"/>
                    </a:lnTo>
                    <a:lnTo>
                      <a:pt x="1658" y="156"/>
                    </a:lnTo>
                    <a:lnTo>
                      <a:pt x="1657" y="157"/>
                    </a:lnTo>
                    <a:lnTo>
                      <a:pt x="1656" y="158"/>
                    </a:lnTo>
                    <a:lnTo>
                      <a:pt x="1638" y="158"/>
                    </a:lnTo>
                    <a:lnTo>
                      <a:pt x="1638" y="157"/>
                    </a:lnTo>
                    <a:lnTo>
                      <a:pt x="1637" y="156"/>
                    </a:lnTo>
                    <a:lnTo>
                      <a:pt x="1636" y="155"/>
                    </a:lnTo>
                    <a:lnTo>
                      <a:pt x="1634" y="154"/>
                    </a:lnTo>
                    <a:lnTo>
                      <a:pt x="1632" y="155"/>
                    </a:lnTo>
                    <a:lnTo>
                      <a:pt x="1631" y="156"/>
                    </a:lnTo>
                    <a:lnTo>
                      <a:pt x="1630" y="157"/>
                    </a:lnTo>
                    <a:lnTo>
                      <a:pt x="1629" y="158"/>
                    </a:lnTo>
                    <a:lnTo>
                      <a:pt x="1618" y="158"/>
                    </a:lnTo>
                    <a:lnTo>
                      <a:pt x="1617" y="157"/>
                    </a:lnTo>
                    <a:lnTo>
                      <a:pt x="1617" y="156"/>
                    </a:lnTo>
                    <a:lnTo>
                      <a:pt x="1615" y="155"/>
                    </a:lnTo>
                    <a:lnTo>
                      <a:pt x="1613" y="154"/>
                    </a:lnTo>
                    <a:lnTo>
                      <a:pt x="1612" y="155"/>
                    </a:lnTo>
                    <a:lnTo>
                      <a:pt x="1610" y="156"/>
                    </a:lnTo>
                    <a:lnTo>
                      <a:pt x="1609" y="157"/>
                    </a:lnTo>
                    <a:lnTo>
                      <a:pt x="1609" y="158"/>
                    </a:lnTo>
                    <a:lnTo>
                      <a:pt x="1596" y="158"/>
                    </a:lnTo>
                    <a:lnTo>
                      <a:pt x="1595" y="157"/>
                    </a:lnTo>
                    <a:lnTo>
                      <a:pt x="1595" y="156"/>
                    </a:lnTo>
                    <a:lnTo>
                      <a:pt x="1593" y="155"/>
                    </a:lnTo>
                    <a:lnTo>
                      <a:pt x="1591" y="154"/>
                    </a:lnTo>
                    <a:lnTo>
                      <a:pt x="1590" y="155"/>
                    </a:lnTo>
                    <a:lnTo>
                      <a:pt x="1588" y="156"/>
                    </a:lnTo>
                    <a:lnTo>
                      <a:pt x="1587" y="157"/>
                    </a:lnTo>
                    <a:lnTo>
                      <a:pt x="1587" y="158"/>
                    </a:lnTo>
                    <a:lnTo>
                      <a:pt x="1570" y="158"/>
                    </a:lnTo>
                    <a:lnTo>
                      <a:pt x="1570" y="157"/>
                    </a:lnTo>
                    <a:lnTo>
                      <a:pt x="1569" y="156"/>
                    </a:lnTo>
                    <a:lnTo>
                      <a:pt x="1567" y="155"/>
                    </a:lnTo>
                    <a:lnTo>
                      <a:pt x="1566" y="154"/>
                    </a:lnTo>
                    <a:lnTo>
                      <a:pt x="1564" y="155"/>
                    </a:lnTo>
                    <a:lnTo>
                      <a:pt x="1562" y="156"/>
                    </a:lnTo>
                    <a:lnTo>
                      <a:pt x="1561" y="157"/>
                    </a:lnTo>
                    <a:lnTo>
                      <a:pt x="1561" y="158"/>
                    </a:lnTo>
                    <a:lnTo>
                      <a:pt x="1542" y="158"/>
                    </a:lnTo>
                    <a:lnTo>
                      <a:pt x="1542" y="157"/>
                    </a:lnTo>
                    <a:lnTo>
                      <a:pt x="1541" y="156"/>
                    </a:lnTo>
                    <a:lnTo>
                      <a:pt x="1540" y="155"/>
                    </a:lnTo>
                    <a:lnTo>
                      <a:pt x="1538" y="154"/>
                    </a:lnTo>
                    <a:lnTo>
                      <a:pt x="1536" y="155"/>
                    </a:lnTo>
                    <a:lnTo>
                      <a:pt x="1535" y="156"/>
                    </a:lnTo>
                    <a:lnTo>
                      <a:pt x="1534" y="157"/>
                    </a:lnTo>
                    <a:lnTo>
                      <a:pt x="1533" y="158"/>
                    </a:lnTo>
                    <a:lnTo>
                      <a:pt x="1518" y="158"/>
                    </a:lnTo>
                    <a:lnTo>
                      <a:pt x="1518" y="157"/>
                    </a:lnTo>
                    <a:lnTo>
                      <a:pt x="1517" y="156"/>
                    </a:lnTo>
                    <a:lnTo>
                      <a:pt x="1515" y="155"/>
                    </a:lnTo>
                    <a:lnTo>
                      <a:pt x="1514" y="154"/>
                    </a:lnTo>
                    <a:lnTo>
                      <a:pt x="1512" y="155"/>
                    </a:lnTo>
                    <a:lnTo>
                      <a:pt x="1510" y="156"/>
                    </a:lnTo>
                    <a:lnTo>
                      <a:pt x="1510" y="157"/>
                    </a:lnTo>
                    <a:lnTo>
                      <a:pt x="1509" y="158"/>
                    </a:lnTo>
                    <a:lnTo>
                      <a:pt x="1229" y="158"/>
                    </a:lnTo>
                    <a:lnTo>
                      <a:pt x="1228" y="157"/>
                    </a:lnTo>
                    <a:lnTo>
                      <a:pt x="1227" y="156"/>
                    </a:lnTo>
                    <a:lnTo>
                      <a:pt x="1226" y="155"/>
                    </a:lnTo>
                    <a:lnTo>
                      <a:pt x="1224" y="154"/>
                    </a:lnTo>
                    <a:lnTo>
                      <a:pt x="1223" y="155"/>
                    </a:lnTo>
                    <a:lnTo>
                      <a:pt x="1221" y="156"/>
                    </a:lnTo>
                    <a:lnTo>
                      <a:pt x="1220" y="157"/>
                    </a:lnTo>
                    <a:lnTo>
                      <a:pt x="1220" y="158"/>
                    </a:lnTo>
                    <a:lnTo>
                      <a:pt x="1206" y="158"/>
                    </a:lnTo>
                    <a:lnTo>
                      <a:pt x="1206" y="157"/>
                    </a:lnTo>
                    <a:lnTo>
                      <a:pt x="1205" y="156"/>
                    </a:lnTo>
                    <a:lnTo>
                      <a:pt x="1203" y="155"/>
                    </a:lnTo>
                    <a:lnTo>
                      <a:pt x="1202" y="154"/>
                    </a:lnTo>
                    <a:lnTo>
                      <a:pt x="1200" y="155"/>
                    </a:lnTo>
                    <a:lnTo>
                      <a:pt x="1199" y="156"/>
                    </a:lnTo>
                    <a:lnTo>
                      <a:pt x="1198" y="157"/>
                    </a:lnTo>
                    <a:lnTo>
                      <a:pt x="1197" y="158"/>
                    </a:lnTo>
                    <a:lnTo>
                      <a:pt x="1176" y="158"/>
                    </a:lnTo>
                    <a:lnTo>
                      <a:pt x="1176" y="157"/>
                    </a:lnTo>
                    <a:lnTo>
                      <a:pt x="1174" y="156"/>
                    </a:lnTo>
                    <a:lnTo>
                      <a:pt x="1173" y="155"/>
                    </a:lnTo>
                    <a:lnTo>
                      <a:pt x="1171" y="154"/>
                    </a:lnTo>
                    <a:lnTo>
                      <a:pt x="1170" y="155"/>
                    </a:lnTo>
                    <a:lnTo>
                      <a:pt x="1168" y="156"/>
                    </a:lnTo>
                    <a:lnTo>
                      <a:pt x="1167" y="157"/>
                    </a:lnTo>
                    <a:lnTo>
                      <a:pt x="1167" y="158"/>
                    </a:lnTo>
                    <a:lnTo>
                      <a:pt x="1111" y="158"/>
                    </a:lnTo>
                    <a:lnTo>
                      <a:pt x="1111" y="157"/>
                    </a:lnTo>
                    <a:lnTo>
                      <a:pt x="1110" y="156"/>
                    </a:lnTo>
                    <a:lnTo>
                      <a:pt x="1109" y="155"/>
                    </a:lnTo>
                    <a:lnTo>
                      <a:pt x="1107" y="154"/>
                    </a:lnTo>
                    <a:lnTo>
                      <a:pt x="1105" y="155"/>
                    </a:lnTo>
                    <a:lnTo>
                      <a:pt x="1104" y="156"/>
                    </a:lnTo>
                    <a:lnTo>
                      <a:pt x="1103" y="157"/>
                    </a:lnTo>
                    <a:lnTo>
                      <a:pt x="1102" y="158"/>
                    </a:lnTo>
                    <a:lnTo>
                      <a:pt x="1090" y="158"/>
                    </a:lnTo>
                    <a:lnTo>
                      <a:pt x="1089" y="157"/>
                    </a:lnTo>
                    <a:lnTo>
                      <a:pt x="1088" y="156"/>
                    </a:lnTo>
                    <a:lnTo>
                      <a:pt x="1087" y="155"/>
                    </a:lnTo>
                    <a:lnTo>
                      <a:pt x="1085" y="154"/>
                    </a:lnTo>
                    <a:lnTo>
                      <a:pt x="1084" y="155"/>
                    </a:lnTo>
                    <a:lnTo>
                      <a:pt x="1082" y="156"/>
                    </a:lnTo>
                    <a:lnTo>
                      <a:pt x="1081" y="157"/>
                    </a:lnTo>
                    <a:lnTo>
                      <a:pt x="1081" y="158"/>
                    </a:lnTo>
                    <a:lnTo>
                      <a:pt x="1069" y="158"/>
                    </a:lnTo>
                    <a:lnTo>
                      <a:pt x="1069" y="157"/>
                    </a:lnTo>
                    <a:lnTo>
                      <a:pt x="1068" y="156"/>
                    </a:lnTo>
                    <a:lnTo>
                      <a:pt x="1067" y="155"/>
                    </a:lnTo>
                    <a:lnTo>
                      <a:pt x="1065" y="154"/>
                    </a:lnTo>
                    <a:lnTo>
                      <a:pt x="1063" y="155"/>
                    </a:lnTo>
                    <a:lnTo>
                      <a:pt x="1062" y="156"/>
                    </a:lnTo>
                    <a:lnTo>
                      <a:pt x="1061" y="157"/>
                    </a:lnTo>
                    <a:lnTo>
                      <a:pt x="1060" y="158"/>
                    </a:lnTo>
                    <a:lnTo>
                      <a:pt x="1045" y="158"/>
                    </a:lnTo>
                    <a:lnTo>
                      <a:pt x="1045" y="157"/>
                    </a:lnTo>
                    <a:lnTo>
                      <a:pt x="1044" y="156"/>
                    </a:lnTo>
                    <a:lnTo>
                      <a:pt x="1042" y="155"/>
                    </a:lnTo>
                    <a:lnTo>
                      <a:pt x="1041" y="154"/>
                    </a:lnTo>
                    <a:lnTo>
                      <a:pt x="1039" y="155"/>
                    </a:lnTo>
                    <a:lnTo>
                      <a:pt x="1037" y="156"/>
                    </a:lnTo>
                    <a:lnTo>
                      <a:pt x="1037" y="157"/>
                    </a:lnTo>
                    <a:lnTo>
                      <a:pt x="1036" y="158"/>
                    </a:lnTo>
                    <a:lnTo>
                      <a:pt x="945" y="158"/>
                    </a:lnTo>
                    <a:lnTo>
                      <a:pt x="945" y="157"/>
                    </a:lnTo>
                    <a:lnTo>
                      <a:pt x="944" y="156"/>
                    </a:lnTo>
                    <a:lnTo>
                      <a:pt x="943" y="155"/>
                    </a:lnTo>
                    <a:lnTo>
                      <a:pt x="941" y="154"/>
                    </a:lnTo>
                    <a:lnTo>
                      <a:pt x="939" y="155"/>
                    </a:lnTo>
                    <a:lnTo>
                      <a:pt x="938" y="156"/>
                    </a:lnTo>
                    <a:lnTo>
                      <a:pt x="937" y="157"/>
                    </a:lnTo>
                    <a:lnTo>
                      <a:pt x="936" y="158"/>
                    </a:lnTo>
                    <a:lnTo>
                      <a:pt x="803" y="158"/>
                    </a:lnTo>
                    <a:lnTo>
                      <a:pt x="802" y="157"/>
                    </a:lnTo>
                    <a:lnTo>
                      <a:pt x="801" y="156"/>
                    </a:lnTo>
                    <a:lnTo>
                      <a:pt x="800" y="155"/>
                    </a:lnTo>
                    <a:lnTo>
                      <a:pt x="798" y="154"/>
                    </a:lnTo>
                    <a:lnTo>
                      <a:pt x="796" y="155"/>
                    </a:lnTo>
                    <a:lnTo>
                      <a:pt x="795" y="156"/>
                    </a:lnTo>
                    <a:lnTo>
                      <a:pt x="794" y="157"/>
                    </a:lnTo>
                    <a:lnTo>
                      <a:pt x="794" y="158"/>
                    </a:lnTo>
                    <a:lnTo>
                      <a:pt x="760" y="158"/>
                    </a:lnTo>
                    <a:lnTo>
                      <a:pt x="760" y="157"/>
                    </a:lnTo>
                    <a:lnTo>
                      <a:pt x="759" y="156"/>
                    </a:lnTo>
                    <a:lnTo>
                      <a:pt x="758" y="155"/>
                    </a:lnTo>
                    <a:lnTo>
                      <a:pt x="756" y="154"/>
                    </a:lnTo>
                    <a:lnTo>
                      <a:pt x="754" y="155"/>
                    </a:lnTo>
                    <a:lnTo>
                      <a:pt x="753" y="156"/>
                    </a:lnTo>
                    <a:lnTo>
                      <a:pt x="752" y="157"/>
                    </a:lnTo>
                    <a:lnTo>
                      <a:pt x="751" y="158"/>
                    </a:lnTo>
                    <a:lnTo>
                      <a:pt x="723" y="158"/>
                    </a:lnTo>
                    <a:lnTo>
                      <a:pt x="722" y="157"/>
                    </a:lnTo>
                    <a:lnTo>
                      <a:pt x="722" y="156"/>
                    </a:lnTo>
                    <a:lnTo>
                      <a:pt x="720" y="155"/>
                    </a:lnTo>
                    <a:lnTo>
                      <a:pt x="718" y="154"/>
                    </a:lnTo>
                    <a:lnTo>
                      <a:pt x="717" y="155"/>
                    </a:lnTo>
                    <a:lnTo>
                      <a:pt x="715" y="156"/>
                    </a:lnTo>
                    <a:lnTo>
                      <a:pt x="714" y="157"/>
                    </a:lnTo>
                    <a:lnTo>
                      <a:pt x="714" y="158"/>
                    </a:lnTo>
                    <a:lnTo>
                      <a:pt x="689" y="158"/>
                    </a:lnTo>
                    <a:lnTo>
                      <a:pt x="689" y="157"/>
                    </a:lnTo>
                    <a:lnTo>
                      <a:pt x="688" y="156"/>
                    </a:lnTo>
                    <a:lnTo>
                      <a:pt x="687" y="155"/>
                    </a:lnTo>
                    <a:lnTo>
                      <a:pt x="685" y="154"/>
                    </a:lnTo>
                    <a:lnTo>
                      <a:pt x="683" y="155"/>
                    </a:lnTo>
                    <a:lnTo>
                      <a:pt x="682" y="156"/>
                    </a:lnTo>
                    <a:lnTo>
                      <a:pt x="681" y="157"/>
                    </a:lnTo>
                    <a:lnTo>
                      <a:pt x="680" y="158"/>
                    </a:lnTo>
                    <a:lnTo>
                      <a:pt x="673" y="158"/>
                    </a:lnTo>
                    <a:lnTo>
                      <a:pt x="672" y="157"/>
                    </a:lnTo>
                    <a:lnTo>
                      <a:pt x="671" y="156"/>
                    </a:lnTo>
                    <a:lnTo>
                      <a:pt x="670" y="155"/>
                    </a:lnTo>
                    <a:lnTo>
                      <a:pt x="668" y="154"/>
                    </a:lnTo>
                    <a:lnTo>
                      <a:pt x="666" y="155"/>
                    </a:lnTo>
                    <a:lnTo>
                      <a:pt x="665" y="156"/>
                    </a:lnTo>
                    <a:lnTo>
                      <a:pt x="664" y="157"/>
                    </a:lnTo>
                    <a:lnTo>
                      <a:pt x="664" y="158"/>
                    </a:lnTo>
                    <a:lnTo>
                      <a:pt x="652" y="158"/>
                    </a:lnTo>
                    <a:lnTo>
                      <a:pt x="652" y="156"/>
                    </a:lnTo>
                    <a:lnTo>
                      <a:pt x="651" y="155"/>
                    </a:lnTo>
                    <a:lnTo>
                      <a:pt x="650" y="153"/>
                    </a:lnTo>
                    <a:lnTo>
                      <a:pt x="648" y="152"/>
                    </a:lnTo>
                    <a:lnTo>
                      <a:pt x="646" y="152"/>
                    </a:lnTo>
                    <a:lnTo>
                      <a:pt x="643" y="152"/>
                    </a:lnTo>
                    <a:lnTo>
                      <a:pt x="641" y="152"/>
                    </a:lnTo>
                    <a:lnTo>
                      <a:pt x="639" y="153"/>
                    </a:lnTo>
                    <a:lnTo>
                      <a:pt x="638" y="155"/>
                    </a:lnTo>
                    <a:lnTo>
                      <a:pt x="637" y="156"/>
                    </a:lnTo>
                    <a:lnTo>
                      <a:pt x="637" y="158"/>
                    </a:lnTo>
                    <a:lnTo>
                      <a:pt x="597" y="158"/>
                    </a:lnTo>
                    <a:lnTo>
                      <a:pt x="597" y="157"/>
                    </a:lnTo>
                    <a:lnTo>
                      <a:pt x="596" y="156"/>
                    </a:lnTo>
                    <a:lnTo>
                      <a:pt x="595" y="155"/>
                    </a:lnTo>
                    <a:lnTo>
                      <a:pt x="593" y="154"/>
                    </a:lnTo>
                    <a:lnTo>
                      <a:pt x="591" y="155"/>
                    </a:lnTo>
                    <a:lnTo>
                      <a:pt x="590" y="156"/>
                    </a:lnTo>
                    <a:lnTo>
                      <a:pt x="589" y="157"/>
                    </a:lnTo>
                    <a:lnTo>
                      <a:pt x="588" y="158"/>
                    </a:lnTo>
                    <a:lnTo>
                      <a:pt x="572" y="158"/>
                    </a:lnTo>
                    <a:lnTo>
                      <a:pt x="571" y="157"/>
                    </a:lnTo>
                    <a:lnTo>
                      <a:pt x="570" y="156"/>
                    </a:lnTo>
                    <a:lnTo>
                      <a:pt x="569" y="155"/>
                    </a:lnTo>
                    <a:lnTo>
                      <a:pt x="567" y="154"/>
                    </a:lnTo>
                    <a:lnTo>
                      <a:pt x="566" y="155"/>
                    </a:lnTo>
                    <a:lnTo>
                      <a:pt x="564" y="156"/>
                    </a:lnTo>
                    <a:lnTo>
                      <a:pt x="563" y="157"/>
                    </a:lnTo>
                    <a:lnTo>
                      <a:pt x="563" y="158"/>
                    </a:lnTo>
                    <a:lnTo>
                      <a:pt x="544" y="158"/>
                    </a:lnTo>
                    <a:lnTo>
                      <a:pt x="544" y="157"/>
                    </a:lnTo>
                    <a:lnTo>
                      <a:pt x="543" y="156"/>
                    </a:lnTo>
                    <a:lnTo>
                      <a:pt x="542" y="155"/>
                    </a:lnTo>
                    <a:lnTo>
                      <a:pt x="540" y="154"/>
                    </a:lnTo>
                    <a:lnTo>
                      <a:pt x="538" y="155"/>
                    </a:lnTo>
                    <a:lnTo>
                      <a:pt x="537" y="156"/>
                    </a:lnTo>
                    <a:lnTo>
                      <a:pt x="536" y="157"/>
                    </a:lnTo>
                    <a:lnTo>
                      <a:pt x="535" y="158"/>
                    </a:lnTo>
                    <a:lnTo>
                      <a:pt x="520" y="158"/>
                    </a:lnTo>
                    <a:lnTo>
                      <a:pt x="520" y="157"/>
                    </a:lnTo>
                    <a:lnTo>
                      <a:pt x="519" y="156"/>
                    </a:lnTo>
                    <a:lnTo>
                      <a:pt x="517" y="155"/>
                    </a:lnTo>
                    <a:lnTo>
                      <a:pt x="515" y="154"/>
                    </a:lnTo>
                    <a:lnTo>
                      <a:pt x="514" y="155"/>
                    </a:lnTo>
                    <a:lnTo>
                      <a:pt x="512" y="156"/>
                    </a:lnTo>
                    <a:lnTo>
                      <a:pt x="511" y="157"/>
                    </a:lnTo>
                    <a:lnTo>
                      <a:pt x="511" y="158"/>
                    </a:lnTo>
                    <a:lnTo>
                      <a:pt x="477" y="158"/>
                    </a:lnTo>
                    <a:lnTo>
                      <a:pt x="476" y="157"/>
                    </a:lnTo>
                    <a:lnTo>
                      <a:pt x="475" y="156"/>
                    </a:lnTo>
                    <a:lnTo>
                      <a:pt x="474" y="155"/>
                    </a:lnTo>
                    <a:lnTo>
                      <a:pt x="472" y="154"/>
                    </a:lnTo>
                    <a:lnTo>
                      <a:pt x="471" y="155"/>
                    </a:lnTo>
                    <a:lnTo>
                      <a:pt x="469" y="156"/>
                    </a:lnTo>
                    <a:lnTo>
                      <a:pt x="468" y="157"/>
                    </a:lnTo>
                    <a:lnTo>
                      <a:pt x="468" y="158"/>
                    </a:lnTo>
                    <a:lnTo>
                      <a:pt x="450" y="158"/>
                    </a:lnTo>
                    <a:lnTo>
                      <a:pt x="449" y="157"/>
                    </a:lnTo>
                    <a:lnTo>
                      <a:pt x="448" y="156"/>
                    </a:lnTo>
                    <a:lnTo>
                      <a:pt x="447" y="155"/>
                    </a:lnTo>
                    <a:lnTo>
                      <a:pt x="445" y="154"/>
                    </a:lnTo>
                    <a:lnTo>
                      <a:pt x="444" y="155"/>
                    </a:lnTo>
                    <a:lnTo>
                      <a:pt x="442" y="156"/>
                    </a:lnTo>
                    <a:lnTo>
                      <a:pt x="441" y="157"/>
                    </a:lnTo>
                    <a:lnTo>
                      <a:pt x="441" y="158"/>
                    </a:lnTo>
                    <a:lnTo>
                      <a:pt x="416" y="158"/>
                    </a:lnTo>
                    <a:lnTo>
                      <a:pt x="416" y="157"/>
                    </a:lnTo>
                    <a:lnTo>
                      <a:pt x="415" y="156"/>
                    </a:lnTo>
                    <a:lnTo>
                      <a:pt x="414" y="155"/>
                    </a:lnTo>
                    <a:lnTo>
                      <a:pt x="412" y="154"/>
                    </a:lnTo>
                    <a:lnTo>
                      <a:pt x="410" y="155"/>
                    </a:lnTo>
                    <a:lnTo>
                      <a:pt x="409" y="156"/>
                    </a:lnTo>
                    <a:lnTo>
                      <a:pt x="408" y="157"/>
                    </a:lnTo>
                    <a:lnTo>
                      <a:pt x="407" y="158"/>
                    </a:lnTo>
                    <a:lnTo>
                      <a:pt x="382" y="158"/>
                    </a:lnTo>
                    <a:lnTo>
                      <a:pt x="382" y="157"/>
                    </a:lnTo>
                    <a:lnTo>
                      <a:pt x="381" y="156"/>
                    </a:lnTo>
                    <a:lnTo>
                      <a:pt x="379" y="155"/>
                    </a:lnTo>
                    <a:lnTo>
                      <a:pt x="378" y="154"/>
                    </a:lnTo>
                    <a:lnTo>
                      <a:pt x="376" y="155"/>
                    </a:lnTo>
                    <a:lnTo>
                      <a:pt x="375" y="156"/>
                    </a:lnTo>
                    <a:lnTo>
                      <a:pt x="374" y="157"/>
                    </a:lnTo>
                    <a:lnTo>
                      <a:pt x="373" y="158"/>
                    </a:lnTo>
                    <a:lnTo>
                      <a:pt x="356" y="158"/>
                    </a:lnTo>
                    <a:lnTo>
                      <a:pt x="356" y="157"/>
                    </a:lnTo>
                    <a:lnTo>
                      <a:pt x="355" y="156"/>
                    </a:lnTo>
                    <a:lnTo>
                      <a:pt x="353" y="155"/>
                    </a:lnTo>
                    <a:lnTo>
                      <a:pt x="351" y="154"/>
                    </a:lnTo>
                    <a:lnTo>
                      <a:pt x="350" y="155"/>
                    </a:lnTo>
                    <a:lnTo>
                      <a:pt x="348" y="156"/>
                    </a:lnTo>
                    <a:lnTo>
                      <a:pt x="347" y="157"/>
                    </a:lnTo>
                    <a:lnTo>
                      <a:pt x="347" y="158"/>
                    </a:lnTo>
                    <a:lnTo>
                      <a:pt x="295" y="158"/>
                    </a:lnTo>
                    <a:lnTo>
                      <a:pt x="294" y="157"/>
                    </a:lnTo>
                    <a:lnTo>
                      <a:pt x="294" y="156"/>
                    </a:lnTo>
                    <a:lnTo>
                      <a:pt x="292" y="155"/>
                    </a:lnTo>
                    <a:lnTo>
                      <a:pt x="290" y="154"/>
                    </a:lnTo>
                    <a:lnTo>
                      <a:pt x="289" y="155"/>
                    </a:lnTo>
                    <a:lnTo>
                      <a:pt x="287" y="156"/>
                    </a:lnTo>
                    <a:lnTo>
                      <a:pt x="286" y="157"/>
                    </a:lnTo>
                    <a:lnTo>
                      <a:pt x="286" y="158"/>
                    </a:lnTo>
                    <a:lnTo>
                      <a:pt x="180" y="158"/>
                    </a:lnTo>
                    <a:lnTo>
                      <a:pt x="180" y="157"/>
                    </a:lnTo>
                    <a:lnTo>
                      <a:pt x="179" y="156"/>
                    </a:lnTo>
                    <a:lnTo>
                      <a:pt x="178" y="155"/>
                    </a:lnTo>
                    <a:lnTo>
                      <a:pt x="176" y="154"/>
                    </a:lnTo>
                    <a:lnTo>
                      <a:pt x="174" y="155"/>
                    </a:lnTo>
                    <a:lnTo>
                      <a:pt x="173" y="156"/>
                    </a:lnTo>
                    <a:lnTo>
                      <a:pt x="172" y="157"/>
                    </a:lnTo>
                    <a:lnTo>
                      <a:pt x="172" y="158"/>
                    </a:lnTo>
                    <a:lnTo>
                      <a:pt x="141" y="158"/>
                    </a:lnTo>
                    <a:lnTo>
                      <a:pt x="140" y="157"/>
                    </a:lnTo>
                    <a:lnTo>
                      <a:pt x="139" y="156"/>
                    </a:lnTo>
                    <a:lnTo>
                      <a:pt x="138" y="155"/>
                    </a:lnTo>
                    <a:lnTo>
                      <a:pt x="136" y="154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32" y="157"/>
                    </a:lnTo>
                    <a:lnTo>
                      <a:pt x="132" y="158"/>
                    </a:lnTo>
                    <a:lnTo>
                      <a:pt x="104" y="158"/>
                    </a:lnTo>
                    <a:lnTo>
                      <a:pt x="103" y="157"/>
                    </a:lnTo>
                    <a:lnTo>
                      <a:pt x="102" y="156"/>
                    </a:lnTo>
                    <a:lnTo>
                      <a:pt x="101" y="155"/>
                    </a:lnTo>
                    <a:lnTo>
                      <a:pt x="99" y="154"/>
                    </a:lnTo>
                    <a:lnTo>
                      <a:pt x="97" y="155"/>
                    </a:lnTo>
                    <a:lnTo>
                      <a:pt x="96" y="156"/>
                    </a:lnTo>
                    <a:lnTo>
                      <a:pt x="95" y="157"/>
                    </a:lnTo>
                    <a:lnTo>
                      <a:pt x="95" y="158"/>
                    </a:lnTo>
                    <a:lnTo>
                      <a:pt x="0" y="158"/>
                    </a:lnTo>
                    <a:lnTo>
                      <a:pt x="0" y="1339"/>
                    </a:lnTo>
                    <a:lnTo>
                      <a:pt x="20" y="1339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3" name="Freeform 895"/>
              <p:cNvSpPr>
                <a:spLocks/>
              </p:cNvSpPr>
              <p:nvPr/>
            </p:nvSpPr>
            <p:spPr bwMode="auto">
              <a:xfrm>
                <a:off x="4924" y="97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4" name="Freeform 896"/>
              <p:cNvSpPr>
                <a:spLocks/>
              </p:cNvSpPr>
              <p:nvPr/>
            </p:nvSpPr>
            <p:spPr bwMode="auto">
              <a:xfrm>
                <a:off x="1450" y="2329"/>
                <a:ext cx="831" cy="69"/>
              </a:xfrm>
              <a:custGeom>
                <a:avLst/>
                <a:gdLst>
                  <a:gd name="T0" fmla="*/ 10 w 831"/>
                  <a:gd name="T1" fmla="*/ 3 h 69"/>
                  <a:gd name="T2" fmla="*/ 18 w 831"/>
                  <a:gd name="T3" fmla="*/ 0 h 69"/>
                  <a:gd name="T4" fmla="*/ 24 w 831"/>
                  <a:gd name="T5" fmla="*/ 5 h 69"/>
                  <a:gd name="T6" fmla="*/ 47 w 831"/>
                  <a:gd name="T7" fmla="*/ 4 h 69"/>
                  <a:gd name="T8" fmla="*/ 54 w 831"/>
                  <a:gd name="T9" fmla="*/ 4 h 69"/>
                  <a:gd name="T10" fmla="*/ 57 w 831"/>
                  <a:gd name="T11" fmla="*/ 5 h 69"/>
                  <a:gd name="T12" fmla="*/ 62 w 831"/>
                  <a:gd name="T13" fmla="*/ 4 h 69"/>
                  <a:gd name="T14" fmla="*/ 77 w 831"/>
                  <a:gd name="T15" fmla="*/ 7 h 69"/>
                  <a:gd name="T16" fmla="*/ 82 w 831"/>
                  <a:gd name="T17" fmla="*/ 3 h 69"/>
                  <a:gd name="T18" fmla="*/ 86 w 831"/>
                  <a:gd name="T19" fmla="*/ 7 h 69"/>
                  <a:gd name="T20" fmla="*/ 94 w 831"/>
                  <a:gd name="T21" fmla="*/ 4 h 69"/>
                  <a:gd name="T22" fmla="*/ 100 w 831"/>
                  <a:gd name="T23" fmla="*/ 5 h 69"/>
                  <a:gd name="T24" fmla="*/ 172 w 831"/>
                  <a:gd name="T25" fmla="*/ 69 h 69"/>
                  <a:gd name="T26" fmla="*/ 176 w 831"/>
                  <a:gd name="T27" fmla="*/ 66 h 69"/>
                  <a:gd name="T28" fmla="*/ 181 w 831"/>
                  <a:gd name="T29" fmla="*/ 69 h 69"/>
                  <a:gd name="T30" fmla="*/ 255 w 831"/>
                  <a:gd name="T31" fmla="*/ 66 h 69"/>
                  <a:gd name="T32" fmla="*/ 261 w 831"/>
                  <a:gd name="T33" fmla="*/ 68 h 69"/>
                  <a:gd name="T34" fmla="*/ 351 w 831"/>
                  <a:gd name="T35" fmla="*/ 67 h 69"/>
                  <a:gd name="T36" fmla="*/ 358 w 831"/>
                  <a:gd name="T37" fmla="*/ 67 h 69"/>
                  <a:gd name="T38" fmla="*/ 434 w 831"/>
                  <a:gd name="T39" fmla="*/ 67 h 69"/>
                  <a:gd name="T40" fmla="*/ 440 w 831"/>
                  <a:gd name="T41" fmla="*/ 63 h 69"/>
                  <a:gd name="T42" fmla="*/ 448 w 831"/>
                  <a:gd name="T43" fmla="*/ 66 h 69"/>
                  <a:gd name="T44" fmla="*/ 502 w 831"/>
                  <a:gd name="T45" fmla="*/ 68 h 69"/>
                  <a:gd name="T46" fmla="*/ 508 w 831"/>
                  <a:gd name="T47" fmla="*/ 66 h 69"/>
                  <a:gd name="T48" fmla="*/ 521 w 831"/>
                  <a:gd name="T49" fmla="*/ 69 h 69"/>
                  <a:gd name="T50" fmla="*/ 525 w 831"/>
                  <a:gd name="T51" fmla="*/ 66 h 69"/>
                  <a:gd name="T52" fmla="*/ 530 w 831"/>
                  <a:gd name="T53" fmla="*/ 69 h 69"/>
                  <a:gd name="T54" fmla="*/ 552 w 831"/>
                  <a:gd name="T55" fmla="*/ 66 h 69"/>
                  <a:gd name="T56" fmla="*/ 558 w 831"/>
                  <a:gd name="T57" fmla="*/ 68 h 69"/>
                  <a:gd name="T58" fmla="*/ 594 w 831"/>
                  <a:gd name="T59" fmla="*/ 67 h 69"/>
                  <a:gd name="T60" fmla="*/ 601 w 831"/>
                  <a:gd name="T61" fmla="*/ 67 h 69"/>
                  <a:gd name="T62" fmla="*/ 637 w 831"/>
                  <a:gd name="T63" fmla="*/ 68 h 69"/>
                  <a:gd name="T64" fmla="*/ 643 w 831"/>
                  <a:gd name="T65" fmla="*/ 66 h 69"/>
                  <a:gd name="T66" fmla="*/ 678 w 831"/>
                  <a:gd name="T67" fmla="*/ 69 h 69"/>
                  <a:gd name="T68" fmla="*/ 682 w 831"/>
                  <a:gd name="T69" fmla="*/ 66 h 69"/>
                  <a:gd name="T70" fmla="*/ 687 w 831"/>
                  <a:gd name="T71" fmla="*/ 69 h 69"/>
                  <a:gd name="T72" fmla="*/ 694 w 831"/>
                  <a:gd name="T73" fmla="*/ 66 h 69"/>
                  <a:gd name="T74" fmla="*/ 700 w 831"/>
                  <a:gd name="T75" fmla="*/ 68 h 69"/>
                  <a:gd name="T76" fmla="*/ 735 w 831"/>
                  <a:gd name="T77" fmla="*/ 67 h 69"/>
                  <a:gd name="T78" fmla="*/ 742 w 831"/>
                  <a:gd name="T79" fmla="*/ 67 h 69"/>
                  <a:gd name="T80" fmla="*/ 744 w 831"/>
                  <a:gd name="T81" fmla="*/ 68 h 69"/>
                  <a:gd name="T82" fmla="*/ 750 w 831"/>
                  <a:gd name="T83" fmla="*/ 66 h 69"/>
                  <a:gd name="T84" fmla="*/ 754 w 831"/>
                  <a:gd name="T85" fmla="*/ 69 h 69"/>
                  <a:gd name="T86" fmla="*/ 759 w 831"/>
                  <a:gd name="T87" fmla="*/ 63 h 69"/>
                  <a:gd name="T88" fmla="*/ 769 w 831"/>
                  <a:gd name="T89" fmla="*/ 64 h 69"/>
                  <a:gd name="T90" fmla="*/ 776 w 831"/>
                  <a:gd name="T91" fmla="*/ 69 h 69"/>
                  <a:gd name="T92" fmla="*/ 781 w 831"/>
                  <a:gd name="T93" fmla="*/ 63 h 69"/>
                  <a:gd name="T94" fmla="*/ 790 w 831"/>
                  <a:gd name="T95" fmla="*/ 64 h 69"/>
                  <a:gd name="T96" fmla="*/ 831 w 831"/>
                  <a:gd name="T97" fmla="*/ 69 h 6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831"/>
                  <a:gd name="T148" fmla="*/ 0 h 69"/>
                  <a:gd name="T149" fmla="*/ 831 w 831"/>
                  <a:gd name="T150" fmla="*/ 69 h 6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831" h="69">
                    <a:moveTo>
                      <a:pt x="0" y="7"/>
                    </a:moveTo>
                    <a:lnTo>
                      <a:pt x="8" y="7"/>
                    </a:lnTo>
                    <a:lnTo>
                      <a:pt x="9" y="5"/>
                    </a:lnTo>
                    <a:lnTo>
                      <a:pt x="10" y="3"/>
                    </a:lnTo>
                    <a:lnTo>
                      <a:pt x="11" y="2"/>
                    </a:lnTo>
                    <a:lnTo>
                      <a:pt x="13" y="1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20" y="1"/>
                    </a:lnTo>
                    <a:lnTo>
                      <a:pt x="22" y="2"/>
                    </a:lnTo>
                    <a:lnTo>
                      <a:pt x="23" y="3"/>
                    </a:lnTo>
                    <a:lnTo>
                      <a:pt x="24" y="5"/>
                    </a:lnTo>
                    <a:lnTo>
                      <a:pt x="25" y="7"/>
                    </a:lnTo>
                    <a:lnTo>
                      <a:pt x="46" y="7"/>
                    </a:lnTo>
                    <a:lnTo>
                      <a:pt x="47" y="5"/>
                    </a:lnTo>
                    <a:lnTo>
                      <a:pt x="47" y="4"/>
                    </a:lnTo>
                    <a:lnTo>
                      <a:pt x="49" y="4"/>
                    </a:lnTo>
                    <a:lnTo>
                      <a:pt x="51" y="3"/>
                    </a:lnTo>
                    <a:lnTo>
                      <a:pt x="52" y="4"/>
                    </a:lnTo>
                    <a:lnTo>
                      <a:pt x="54" y="4"/>
                    </a:lnTo>
                    <a:lnTo>
                      <a:pt x="55" y="5"/>
                    </a:lnTo>
                    <a:lnTo>
                      <a:pt x="55" y="7"/>
                    </a:lnTo>
                    <a:lnTo>
                      <a:pt x="56" y="7"/>
                    </a:lnTo>
                    <a:lnTo>
                      <a:pt x="57" y="5"/>
                    </a:lnTo>
                    <a:lnTo>
                      <a:pt x="58" y="4"/>
                    </a:lnTo>
                    <a:lnTo>
                      <a:pt x="59" y="4"/>
                    </a:lnTo>
                    <a:lnTo>
                      <a:pt x="61" y="3"/>
                    </a:lnTo>
                    <a:lnTo>
                      <a:pt x="62" y="4"/>
                    </a:lnTo>
                    <a:lnTo>
                      <a:pt x="64" y="4"/>
                    </a:lnTo>
                    <a:lnTo>
                      <a:pt x="65" y="5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78" y="5"/>
                    </a:lnTo>
                    <a:lnTo>
                      <a:pt x="79" y="4"/>
                    </a:lnTo>
                    <a:lnTo>
                      <a:pt x="80" y="4"/>
                    </a:lnTo>
                    <a:lnTo>
                      <a:pt x="82" y="3"/>
                    </a:lnTo>
                    <a:lnTo>
                      <a:pt x="84" y="4"/>
                    </a:lnTo>
                    <a:lnTo>
                      <a:pt x="85" y="4"/>
                    </a:lnTo>
                    <a:lnTo>
                      <a:pt x="86" y="5"/>
                    </a:lnTo>
                    <a:lnTo>
                      <a:pt x="86" y="7"/>
                    </a:lnTo>
                    <a:lnTo>
                      <a:pt x="92" y="7"/>
                    </a:lnTo>
                    <a:lnTo>
                      <a:pt x="92" y="5"/>
                    </a:lnTo>
                    <a:lnTo>
                      <a:pt x="93" y="4"/>
                    </a:lnTo>
                    <a:lnTo>
                      <a:pt x="94" y="4"/>
                    </a:lnTo>
                    <a:lnTo>
                      <a:pt x="96" y="3"/>
                    </a:lnTo>
                    <a:lnTo>
                      <a:pt x="98" y="4"/>
                    </a:lnTo>
                    <a:lnTo>
                      <a:pt x="99" y="4"/>
                    </a:lnTo>
                    <a:lnTo>
                      <a:pt x="100" y="5"/>
                    </a:lnTo>
                    <a:lnTo>
                      <a:pt x="101" y="7"/>
                    </a:lnTo>
                    <a:lnTo>
                      <a:pt x="106" y="7"/>
                    </a:lnTo>
                    <a:lnTo>
                      <a:pt x="106" y="69"/>
                    </a:lnTo>
                    <a:lnTo>
                      <a:pt x="172" y="69"/>
                    </a:lnTo>
                    <a:lnTo>
                      <a:pt x="172" y="68"/>
                    </a:lnTo>
                    <a:lnTo>
                      <a:pt x="173" y="67"/>
                    </a:lnTo>
                    <a:lnTo>
                      <a:pt x="174" y="66"/>
                    </a:lnTo>
                    <a:lnTo>
                      <a:pt x="176" y="66"/>
                    </a:lnTo>
                    <a:lnTo>
                      <a:pt x="178" y="66"/>
                    </a:lnTo>
                    <a:lnTo>
                      <a:pt x="179" y="67"/>
                    </a:lnTo>
                    <a:lnTo>
                      <a:pt x="180" y="68"/>
                    </a:lnTo>
                    <a:lnTo>
                      <a:pt x="181" y="69"/>
                    </a:lnTo>
                    <a:lnTo>
                      <a:pt x="253" y="69"/>
                    </a:lnTo>
                    <a:lnTo>
                      <a:pt x="253" y="68"/>
                    </a:lnTo>
                    <a:lnTo>
                      <a:pt x="254" y="67"/>
                    </a:lnTo>
                    <a:lnTo>
                      <a:pt x="255" y="66"/>
                    </a:lnTo>
                    <a:lnTo>
                      <a:pt x="257" y="66"/>
                    </a:lnTo>
                    <a:lnTo>
                      <a:pt x="259" y="66"/>
                    </a:lnTo>
                    <a:lnTo>
                      <a:pt x="260" y="67"/>
                    </a:lnTo>
                    <a:lnTo>
                      <a:pt x="261" y="68"/>
                    </a:lnTo>
                    <a:lnTo>
                      <a:pt x="262" y="69"/>
                    </a:lnTo>
                    <a:lnTo>
                      <a:pt x="350" y="69"/>
                    </a:lnTo>
                    <a:lnTo>
                      <a:pt x="350" y="68"/>
                    </a:lnTo>
                    <a:lnTo>
                      <a:pt x="351" y="67"/>
                    </a:lnTo>
                    <a:lnTo>
                      <a:pt x="353" y="66"/>
                    </a:lnTo>
                    <a:lnTo>
                      <a:pt x="354" y="66"/>
                    </a:lnTo>
                    <a:lnTo>
                      <a:pt x="356" y="66"/>
                    </a:lnTo>
                    <a:lnTo>
                      <a:pt x="358" y="67"/>
                    </a:lnTo>
                    <a:lnTo>
                      <a:pt x="358" y="68"/>
                    </a:lnTo>
                    <a:lnTo>
                      <a:pt x="359" y="69"/>
                    </a:lnTo>
                    <a:lnTo>
                      <a:pt x="434" y="69"/>
                    </a:lnTo>
                    <a:lnTo>
                      <a:pt x="434" y="67"/>
                    </a:lnTo>
                    <a:lnTo>
                      <a:pt x="435" y="66"/>
                    </a:lnTo>
                    <a:lnTo>
                      <a:pt x="436" y="64"/>
                    </a:lnTo>
                    <a:lnTo>
                      <a:pt x="438" y="63"/>
                    </a:lnTo>
                    <a:lnTo>
                      <a:pt x="440" y="63"/>
                    </a:lnTo>
                    <a:lnTo>
                      <a:pt x="443" y="63"/>
                    </a:lnTo>
                    <a:lnTo>
                      <a:pt x="445" y="63"/>
                    </a:lnTo>
                    <a:lnTo>
                      <a:pt x="447" y="64"/>
                    </a:lnTo>
                    <a:lnTo>
                      <a:pt x="448" y="66"/>
                    </a:lnTo>
                    <a:lnTo>
                      <a:pt x="449" y="67"/>
                    </a:lnTo>
                    <a:lnTo>
                      <a:pt x="449" y="69"/>
                    </a:lnTo>
                    <a:lnTo>
                      <a:pt x="502" y="69"/>
                    </a:lnTo>
                    <a:lnTo>
                      <a:pt x="502" y="68"/>
                    </a:lnTo>
                    <a:lnTo>
                      <a:pt x="503" y="67"/>
                    </a:lnTo>
                    <a:lnTo>
                      <a:pt x="505" y="66"/>
                    </a:lnTo>
                    <a:lnTo>
                      <a:pt x="507" y="66"/>
                    </a:lnTo>
                    <a:lnTo>
                      <a:pt x="508" y="66"/>
                    </a:lnTo>
                    <a:lnTo>
                      <a:pt x="510" y="67"/>
                    </a:lnTo>
                    <a:lnTo>
                      <a:pt x="511" y="68"/>
                    </a:lnTo>
                    <a:lnTo>
                      <a:pt x="511" y="69"/>
                    </a:lnTo>
                    <a:lnTo>
                      <a:pt x="521" y="69"/>
                    </a:lnTo>
                    <a:lnTo>
                      <a:pt x="521" y="68"/>
                    </a:lnTo>
                    <a:lnTo>
                      <a:pt x="522" y="67"/>
                    </a:lnTo>
                    <a:lnTo>
                      <a:pt x="523" y="66"/>
                    </a:lnTo>
                    <a:lnTo>
                      <a:pt x="525" y="66"/>
                    </a:lnTo>
                    <a:lnTo>
                      <a:pt x="527" y="66"/>
                    </a:lnTo>
                    <a:lnTo>
                      <a:pt x="528" y="67"/>
                    </a:lnTo>
                    <a:lnTo>
                      <a:pt x="529" y="68"/>
                    </a:lnTo>
                    <a:lnTo>
                      <a:pt x="530" y="69"/>
                    </a:lnTo>
                    <a:lnTo>
                      <a:pt x="549" y="69"/>
                    </a:lnTo>
                    <a:lnTo>
                      <a:pt x="549" y="68"/>
                    </a:lnTo>
                    <a:lnTo>
                      <a:pt x="550" y="67"/>
                    </a:lnTo>
                    <a:lnTo>
                      <a:pt x="552" y="66"/>
                    </a:lnTo>
                    <a:lnTo>
                      <a:pt x="554" y="66"/>
                    </a:lnTo>
                    <a:lnTo>
                      <a:pt x="555" y="66"/>
                    </a:lnTo>
                    <a:lnTo>
                      <a:pt x="557" y="67"/>
                    </a:lnTo>
                    <a:lnTo>
                      <a:pt x="558" y="68"/>
                    </a:lnTo>
                    <a:lnTo>
                      <a:pt x="558" y="69"/>
                    </a:lnTo>
                    <a:lnTo>
                      <a:pt x="593" y="69"/>
                    </a:lnTo>
                    <a:lnTo>
                      <a:pt x="594" y="68"/>
                    </a:lnTo>
                    <a:lnTo>
                      <a:pt x="594" y="67"/>
                    </a:lnTo>
                    <a:lnTo>
                      <a:pt x="596" y="66"/>
                    </a:lnTo>
                    <a:lnTo>
                      <a:pt x="598" y="66"/>
                    </a:lnTo>
                    <a:lnTo>
                      <a:pt x="599" y="66"/>
                    </a:lnTo>
                    <a:lnTo>
                      <a:pt x="601" y="67"/>
                    </a:lnTo>
                    <a:lnTo>
                      <a:pt x="602" y="68"/>
                    </a:lnTo>
                    <a:lnTo>
                      <a:pt x="602" y="69"/>
                    </a:lnTo>
                    <a:lnTo>
                      <a:pt x="637" y="69"/>
                    </a:lnTo>
                    <a:lnTo>
                      <a:pt x="637" y="68"/>
                    </a:lnTo>
                    <a:lnTo>
                      <a:pt x="638" y="67"/>
                    </a:lnTo>
                    <a:lnTo>
                      <a:pt x="640" y="66"/>
                    </a:lnTo>
                    <a:lnTo>
                      <a:pt x="642" y="66"/>
                    </a:lnTo>
                    <a:lnTo>
                      <a:pt x="643" y="66"/>
                    </a:lnTo>
                    <a:lnTo>
                      <a:pt x="645" y="67"/>
                    </a:lnTo>
                    <a:lnTo>
                      <a:pt x="646" y="68"/>
                    </a:lnTo>
                    <a:lnTo>
                      <a:pt x="646" y="69"/>
                    </a:lnTo>
                    <a:lnTo>
                      <a:pt x="678" y="69"/>
                    </a:lnTo>
                    <a:lnTo>
                      <a:pt x="678" y="68"/>
                    </a:lnTo>
                    <a:lnTo>
                      <a:pt x="679" y="67"/>
                    </a:lnTo>
                    <a:lnTo>
                      <a:pt x="680" y="66"/>
                    </a:lnTo>
                    <a:lnTo>
                      <a:pt x="682" y="66"/>
                    </a:lnTo>
                    <a:lnTo>
                      <a:pt x="684" y="66"/>
                    </a:lnTo>
                    <a:lnTo>
                      <a:pt x="685" y="67"/>
                    </a:lnTo>
                    <a:lnTo>
                      <a:pt x="686" y="68"/>
                    </a:lnTo>
                    <a:lnTo>
                      <a:pt x="687" y="69"/>
                    </a:lnTo>
                    <a:lnTo>
                      <a:pt x="691" y="69"/>
                    </a:lnTo>
                    <a:lnTo>
                      <a:pt x="692" y="68"/>
                    </a:lnTo>
                    <a:lnTo>
                      <a:pt x="692" y="67"/>
                    </a:lnTo>
                    <a:lnTo>
                      <a:pt x="694" y="66"/>
                    </a:lnTo>
                    <a:lnTo>
                      <a:pt x="696" y="66"/>
                    </a:lnTo>
                    <a:lnTo>
                      <a:pt x="697" y="66"/>
                    </a:lnTo>
                    <a:lnTo>
                      <a:pt x="699" y="67"/>
                    </a:lnTo>
                    <a:lnTo>
                      <a:pt x="700" y="68"/>
                    </a:lnTo>
                    <a:lnTo>
                      <a:pt x="700" y="69"/>
                    </a:lnTo>
                    <a:lnTo>
                      <a:pt x="734" y="69"/>
                    </a:lnTo>
                    <a:lnTo>
                      <a:pt x="734" y="68"/>
                    </a:lnTo>
                    <a:lnTo>
                      <a:pt x="735" y="67"/>
                    </a:lnTo>
                    <a:lnTo>
                      <a:pt x="737" y="66"/>
                    </a:lnTo>
                    <a:lnTo>
                      <a:pt x="738" y="66"/>
                    </a:lnTo>
                    <a:lnTo>
                      <a:pt x="740" y="66"/>
                    </a:lnTo>
                    <a:lnTo>
                      <a:pt x="742" y="67"/>
                    </a:lnTo>
                    <a:lnTo>
                      <a:pt x="743" y="68"/>
                    </a:lnTo>
                    <a:lnTo>
                      <a:pt x="743" y="69"/>
                    </a:lnTo>
                    <a:lnTo>
                      <a:pt x="744" y="68"/>
                    </a:lnTo>
                    <a:lnTo>
                      <a:pt x="745" y="67"/>
                    </a:lnTo>
                    <a:lnTo>
                      <a:pt x="746" y="66"/>
                    </a:lnTo>
                    <a:lnTo>
                      <a:pt x="748" y="66"/>
                    </a:lnTo>
                    <a:lnTo>
                      <a:pt x="750" y="66"/>
                    </a:lnTo>
                    <a:lnTo>
                      <a:pt x="751" y="67"/>
                    </a:lnTo>
                    <a:lnTo>
                      <a:pt x="752" y="68"/>
                    </a:lnTo>
                    <a:lnTo>
                      <a:pt x="752" y="69"/>
                    </a:lnTo>
                    <a:lnTo>
                      <a:pt x="754" y="69"/>
                    </a:lnTo>
                    <a:lnTo>
                      <a:pt x="755" y="67"/>
                    </a:lnTo>
                    <a:lnTo>
                      <a:pt x="756" y="65"/>
                    </a:lnTo>
                    <a:lnTo>
                      <a:pt x="757" y="64"/>
                    </a:lnTo>
                    <a:lnTo>
                      <a:pt x="759" y="63"/>
                    </a:lnTo>
                    <a:lnTo>
                      <a:pt x="762" y="62"/>
                    </a:lnTo>
                    <a:lnTo>
                      <a:pt x="764" y="62"/>
                    </a:lnTo>
                    <a:lnTo>
                      <a:pt x="766" y="63"/>
                    </a:lnTo>
                    <a:lnTo>
                      <a:pt x="769" y="64"/>
                    </a:lnTo>
                    <a:lnTo>
                      <a:pt x="770" y="65"/>
                    </a:lnTo>
                    <a:lnTo>
                      <a:pt x="771" y="67"/>
                    </a:lnTo>
                    <a:lnTo>
                      <a:pt x="772" y="69"/>
                    </a:lnTo>
                    <a:lnTo>
                      <a:pt x="776" y="69"/>
                    </a:lnTo>
                    <a:lnTo>
                      <a:pt x="776" y="67"/>
                    </a:lnTo>
                    <a:lnTo>
                      <a:pt x="777" y="65"/>
                    </a:lnTo>
                    <a:lnTo>
                      <a:pt x="779" y="64"/>
                    </a:lnTo>
                    <a:lnTo>
                      <a:pt x="781" y="63"/>
                    </a:lnTo>
                    <a:lnTo>
                      <a:pt x="783" y="63"/>
                    </a:lnTo>
                    <a:lnTo>
                      <a:pt x="785" y="63"/>
                    </a:lnTo>
                    <a:lnTo>
                      <a:pt x="787" y="63"/>
                    </a:lnTo>
                    <a:lnTo>
                      <a:pt x="790" y="64"/>
                    </a:lnTo>
                    <a:lnTo>
                      <a:pt x="791" y="65"/>
                    </a:lnTo>
                    <a:lnTo>
                      <a:pt x="792" y="67"/>
                    </a:lnTo>
                    <a:lnTo>
                      <a:pt x="792" y="69"/>
                    </a:lnTo>
                    <a:lnTo>
                      <a:pt x="831" y="69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5" name="Freeform 897"/>
              <p:cNvSpPr>
                <a:spLocks/>
              </p:cNvSpPr>
              <p:nvPr/>
            </p:nvSpPr>
            <p:spPr bwMode="auto">
              <a:xfrm>
                <a:off x="1450" y="233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6" name="Freeform 898"/>
              <p:cNvSpPr>
                <a:spLocks/>
              </p:cNvSpPr>
              <p:nvPr/>
            </p:nvSpPr>
            <p:spPr bwMode="auto">
              <a:xfrm>
                <a:off x="2636" y="2371"/>
                <a:ext cx="2246" cy="58"/>
              </a:xfrm>
              <a:custGeom>
                <a:avLst/>
                <a:gdLst>
                  <a:gd name="T0" fmla="*/ 37 w 2246"/>
                  <a:gd name="T1" fmla="*/ 55 h 58"/>
                  <a:gd name="T2" fmla="*/ 51 w 2246"/>
                  <a:gd name="T3" fmla="*/ 56 h 58"/>
                  <a:gd name="T4" fmla="*/ 73 w 2246"/>
                  <a:gd name="T5" fmla="*/ 58 h 58"/>
                  <a:gd name="T6" fmla="*/ 81 w 2246"/>
                  <a:gd name="T7" fmla="*/ 57 h 58"/>
                  <a:gd name="T8" fmla="*/ 142 w 2246"/>
                  <a:gd name="T9" fmla="*/ 55 h 58"/>
                  <a:gd name="T10" fmla="*/ 243 w 2246"/>
                  <a:gd name="T11" fmla="*/ 55 h 58"/>
                  <a:gd name="T12" fmla="*/ 289 w 2246"/>
                  <a:gd name="T13" fmla="*/ 57 h 58"/>
                  <a:gd name="T14" fmla="*/ 298 w 2246"/>
                  <a:gd name="T15" fmla="*/ 58 h 58"/>
                  <a:gd name="T16" fmla="*/ 419 w 2246"/>
                  <a:gd name="T17" fmla="*/ 56 h 58"/>
                  <a:gd name="T18" fmla="*/ 428 w 2246"/>
                  <a:gd name="T19" fmla="*/ 55 h 58"/>
                  <a:gd name="T20" fmla="*/ 437 w 2246"/>
                  <a:gd name="T21" fmla="*/ 56 h 58"/>
                  <a:gd name="T22" fmla="*/ 476 w 2246"/>
                  <a:gd name="T23" fmla="*/ 58 h 58"/>
                  <a:gd name="T24" fmla="*/ 485 w 2246"/>
                  <a:gd name="T25" fmla="*/ 57 h 58"/>
                  <a:gd name="T26" fmla="*/ 568 w 2246"/>
                  <a:gd name="T27" fmla="*/ 4 h 58"/>
                  <a:gd name="T28" fmla="*/ 578 w 2246"/>
                  <a:gd name="T29" fmla="*/ 5 h 58"/>
                  <a:gd name="T30" fmla="*/ 586 w 2246"/>
                  <a:gd name="T31" fmla="*/ 7 h 58"/>
                  <a:gd name="T32" fmla="*/ 637 w 2246"/>
                  <a:gd name="T33" fmla="*/ 4 h 58"/>
                  <a:gd name="T34" fmla="*/ 654 w 2246"/>
                  <a:gd name="T35" fmla="*/ 3 h 58"/>
                  <a:gd name="T36" fmla="*/ 903 w 2246"/>
                  <a:gd name="T37" fmla="*/ 4 h 58"/>
                  <a:gd name="T38" fmla="*/ 930 w 2246"/>
                  <a:gd name="T39" fmla="*/ 7 h 58"/>
                  <a:gd name="T40" fmla="*/ 939 w 2246"/>
                  <a:gd name="T41" fmla="*/ 5 h 58"/>
                  <a:gd name="T42" fmla="*/ 952 w 2246"/>
                  <a:gd name="T43" fmla="*/ 4 h 58"/>
                  <a:gd name="T44" fmla="*/ 981 w 2246"/>
                  <a:gd name="T45" fmla="*/ 2 h 58"/>
                  <a:gd name="T46" fmla="*/ 995 w 2246"/>
                  <a:gd name="T47" fmla="*/ 5 h 58"/>
                  <a:gd name="T48" fmla="*/ 1030 w 2246"/>
                  <a:gd name="T49" fmla="*/ 4 h 58"/>
                  <a:gd name="T50" fmla="*/ 1039 w 2246"/>
                  <a:gd name="T51" fmla="*/ 4 h 58"/>
                  <a:gd name="T52" fmla="*/ 1052 w 2246"/>
                  <a:gd name="T53" fmla="*/ 5 h 58"/>
                  <a:gd name="T54" fmla="*/ 1061 w 2246"/>
                  <a:gd name="T55" fmla="*/ 7 h 58"/>
                  <a:gd name="T56" fmla="*/ 1107 w 2246"/>
                  <a:gd name="T57" fmla="*/ 4 h 58"/>
                  <a:gd name="T58" fmla="*/ 1124 w 2246"/>
                  <a:gd name="T59" fmla="*/ 3 h 58"/>
                  <a:gd name="T60" fmla="*/ 1151 w 2246"/>
                  <a:gd name="T61" fmla="*/ 4 h 58"/>
                  <a:gd name="T62" fmla="*/ 1172 w 2246"/>
                  <a:gd name="T63" fmla="*/ 7 h 58"/>
                  <a:gd name="T64" fmla="*/ 1180 w 2246"/>
                  <a:gd name="T65" fmla="*/ 5 h 58"/>
                  <a:gd name="T66" fmla="*/ 1192 w 2246"/>
                  <a:gd name="T67" fmla="*/ 4 h 58"/>
                  <a:gd name="T68" fmla="*/ 1207 w 2246"/>
                  <a:gd name="T69" fmla="*/ 2 h 58"/>
                  <a:gd name="T70" fmla="*/ 1220 w 2246"/>
                  <a:gd name="T71" fmla="*/ 5 h 58"/>
                  <a:gd name="T72" fmla="*/ 1230 w 2246"/>
                  <a:gd name="T73" fmla="*/ 4 h 58"/>
                  <a:gd name="T74" fmla="*/ 1245 w 2246"/>
                  <a:gd name="T75" fmla="*/ 4 h 58"/>
                  <a:gd name="T76" fmla="*/ 1417 w 2246"/>
                  <a:gd name="T77" fmla="*/ 5 h 58"/>
                  <a:gd name="T78" fmla="*/ 1426 w 2246"/>
                  <a:gd name="T79" fmla="*/ 7 h 58"/>
                  <a:gd name="T80" fmla="*/ 1495 w 2246"/>
                  <a:gd name="T81" fmla="*/ 4 h 58"/>
                  <a:gd name="T82" fmla="*/ 1508 w 2246"/>
                  <a:gd name="T83" fmla="*/ 3 h 58"/>
                  <a:gd name="T84" fmla="*/ 1537 w 2246"/>
                  <a:gd name="T85" fmla="*/ 4 h 58"/>
                  <a:gd name="T86" fmla="*/ 1547 w 2246"/>
                  <a:gd name="T87" fmla="*/ 7 h 58"/>
                  <a:gd name="T88" fmla="*/ 1558 w 2246"/>
                  <a:gd name="T89" fmla="*/ 3 h 58"/>
                  <a:gd name="T90" fmla="*/ 1582 w 2246"/>
                  <a:gd name="T91" fmla="*/ 4 h 58"/>
                  <a:gd name="T92" fmla="*/ 1620 w 2246"/>
                  <a:gd name="T93" fmla="*/ 5 h 58"/>
                  <a:gd name="T94" fmla="*/ 1628 w 2246"/>
                  <a:gd name="T95" fmla="*/ 7 h 58"/>
                  <a:gd name="T96" fmla="*/ 1674 w 2246"/>
                  <a:gd name="T97" fmla="*/ 4 h 58"/>
                  <a:gd name="T98" fmla="*/ 1765 w 2246"/>
                  <a:gd name="T99" fmla="*/ 3 h 58"/>
                  <a:gd name="T100" fmla="*/ 1873 w 2246"/>
                  <a:gd name="T101" fmla="*/ 4 h 58"/>
                  <a:gd name="T102" fmla="*/ 1950 w 2246"/>
                  <a:gd name="T103" fmla="*/ 7 h 58"/>
                  <a:gd name="T104" fmla="*/ 1959 w 2246"/>
                  <a:gd name="T105" fmla="*/ 5 h 58"/>
                  <a:gd name="T106" fmla="*/ 1997 w 2246"/>
                  <a:gd name="T107" fmla="*/ 4 h 58"/>
                  <a:gd name="T108" fmla="*/ 2007 w 2246"/>
                  <a:gd name="T109" fmla="*/ 4 h 58"/>
                  <a:gd name="T110" fmla="*/ 2032 w 2246"/>
                  <a:gd name="T111" fmla="*/ 5 h 58"/>
                  <a:gd name="T112" fmla="*/ 2040 w 2246"/>
                  <a:gd name="T113" fmla="*/ 7 h 58"/>
                  <a:gd name="T114" fmla="*/ 2057 w 2246"/>
                  <a:gd name="T115" fmla="*/ 4 h 58"/>
                  <a:gd name="T116" fmla="*/ 2063 w 2246"/>
                  <a:gd name="T117" fmla="*/ 3 h 58"/>
                  <a:gd name="T118" fmla="*/ 2087 w 2246"/>
                  <a:gd name="T119" fmla="*/ 4 h 58"/>
                  <a:gd name="T120" fmla="*/ 2100 w 2246"/>
                  <a:gd name="T121" fmla="*/ 7 h 58"/>
                  <a:gd name="T122" fmla="*/ 2109 w 2246"/>
                  <a:gd name="T123" fmla="*/ 5 h 58"/>
                  <a:gd name="T124" fmla="*/ 2179 w 2246"/>
                  <a:gd name="T125" fmla="*/ 4 h 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246"/>
                  <a:gd name="T190" fmla="*/ 0 h 58"/>
                  <a:gd name="T191" fmla="*/ 2246 w 2246"/>
                  <a:gd name="T192" fmla="*/ 58 h 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246" h="58">
                    <a:moveTo>
                      <a:pt x="0" y="48"/>
                    </a:moveTo>
                    <a:lnTo>
                      <a:pt x="0" y="58"/>
                    </a:lnTo>
                    <a:lnTo>
                      <a:pt x="32" y="58"/>
                    </a:lnTo>
                    <a:lnTo>
                      <a:pt x="32" y="57"/>
                    </a:lnTo>
                    <a:lnTo>
                      <a:pt x="33" y="56"/>
                    </a:lnTo>
                    <a:lnTo>
                      <a:pt x="35" y="55"/>
                    </a:lnTo>
                    <a:lnTo>
                      <a:pt x="37" y="55"/>
                    </a:lnTo>
                    <a:lnTo>
                      <a:pt x="38" y="55"/>
                    </a:lnTo>
                    <a:lnTo>
                      <a:pt x="40" y="56"/>
                    </a:lnTo>
                    <a:lnTo>
                      <a:pt x="41" y="57"/>
                    </a:lnTo>
                    <a:lnTo>
                      <a:pt x="41" y="58"/>
                    </a:lnTo>
                    <a:lnTo>
                      <a:pt x="50" y="58"/>
                    </a:lnTo>
                    <a:lnTo>
                      <a:pt x="50" y="57"/>
                    </a:lnTo>
                    <a:lnTo>
                      <a:pt x="51" y="56"/>
                    </a:lnTo>
                    <a:lnTo>
                      <a:pt x="53" y="55"/>
                    </a:lnTo>
                    <a:lnTo>
                      <a:pt x="55" y="55"/>
                    </a:lnTo>
                    <a:lnTo>
                      <a:pt x="56" y="55"/>
                    </a:lnTo>
                    <a:lnTo>
                      <a:pt x="58" y="56"/>
                    </a:lnTo>
                    <a:lnTo>
                      <a:pt x="59" y="57"/>
                    </a:lnTo>
                    <a:lnTo>
                      <a:pt x="59" y="58"/>
                    </a:lnTo>
                    <a:lnTo>
                      <a:pt x="73" y="58"/>
                    </a:lnTo>
                    <a:lnTo>
                      <a:pt x="73" y="57"/>
                    </a:lnTo>
                    <a:lnTo>
                      <a:pt x="74" y="56"/>
                    </a:lnTo>
                    <a:lnTo>
                      <a:pt x="75" y="55"/>
                    </a:lnTo>
                    <a:lnTo>
                      <a:pt x="77" y="55"/>
                    </a:lnTo>
                    <a:lnTo>
                      <a:pt x="79" y="55"/>
                    </a:lnTo>
                    <a:lnTo>
                      <a:pt x="80" y="56"/>
                    </a:lnTo>
                    <a:lnTo>
                      <a:pt x="81" y="57"/>
                    </a:lnTo>
                    <a:lnTo>
                      <a:pt x="82" y="58"/>
                    </a:lnTo>
                    <a:lnTo>
                      <a:pt x="136" y="58"/>
                    </a:lnTo>
                    <a:lnTo>
                      <a:pt x="136" y="57"/>
                    </a:lnTo>
                    <a:lnTo>
                      <a:pt x="137" y="56"/>
                    </a:lnTo>
                    <a:lnTo>
                      <a:pt x="139" y="55"/>
                    </a:lnTo>
                    <a:lnTo>
                      <a:pt x="140" y="55"/>
                    </a:lnTo>
                    <a:lnTo>
                      <a:pt x="142" y="55"/>
                    </a:lnTo>
                    <a:lnTo>
                      <a:pt x="144" y="56"/>
                    </a:lnTo>
                    <a:lnTo>
                      <a:pt x="145" y="57"/>
                    </a:lnTo>
                    <a:lnTo>
                      <a:pt x="145" y="58"/>
                    </a:lnTo>
                    <a:lnTo>
                      <a:pt x="240" y="58"/>
                    </a:lnTo>
                    <a:lnTo>
                      <a:pt x="241" y="57"/>
                    </a:lnTo>
                    <a:lnTo>
                      <a:pt x="242" y="56"/>
                    </a:lnTo>
                    <a:lnTo>
                      <a:pt x="243" y="55"/>
                    </a:lnTo>
                    <a:lnTo>
                      <a:pt x="245" y="55"/>
                    </a:lnTo>
                    <a:lnTo>
                      <a:pt x="247" y="55"/>
                    </a:lnTo>
                    <a:lnTo>
                      <a:pt x="248" y="56"/>
                    </a:lnTo>
                    <a:lnTo>
                      <a:pt x="249" y="57"/>
                    </a:lnTo>
                    <a:lnTo>
                      <a:pt x="249" y="58"/>
                    </a:lnTo>
                    <a:lnTo>
                      <a:pt x="289" y="58"/>
                    </a:lnTo>
                    <a:lnTo>
                      <a:pt x="289" y="57"/>
                    </a:lnTo>
                    <a:lnTo>
                      <a:pt x="290" y="56"/>
                    </a:lnTo>
                    <a:lnTo>
                      <a:pt x="291" y="55"/>
                    </a:lnTo>
                    <a:lnTo>
                      <a:pt x="293" y="55"/>
                    </a:lnTo>
                    <a:lnTo>
                      <a:pt x="295" y="55"/>
                    </a:lnTo>
                    <a:lnTo>
                      <a:pt x="296" y="56"/>
                    </a:lnTo>
                    <a:lnTo>
                      <a:pt x="297" y="57"/>
                    </a:lnTo>
                    <a:lnTo>
                      <a:pt x="298" y="58"/>
                    </a:lnTo>
                    <a:lnTo>
                      <a:pt x="411" y="58"/>
                    </a:lnTo>
                    <a:lnTo>
                      <a:pt x="411" y="57"/>
                    </a:lnTo>
                    <a:lnTo>
                      <a:pt x="412" y="56"/>
                    </a:lnTo>
                    <a:lnTo>
                      <a:pt x="414" y="55"/>
                    </a:lnTo>
                    <a:lnTo>
                      <a:pt x="415" y="55"/>
                    </a:lnTo>
                    <a:lnTo>
                      <a:pt x="417" y="55"/>
                    </a:lnTo>
                    <a:lnTo>
                      <a:pt x="419" y="56"/>
                    </a:lnTo>
                    <a:lnTo>
                      <a:pt x="420" y="57"/>
                    </a:lnTo>
                    <a:lnTo>
                      <a:pt x="420" y="58"/>
                    </a:lnTo>
                    <a:lnTo>
                      <a:pt x="424" y="58"/>
                    </a:lnTo>
                    <a:lnTo>
                      <a:pt x="424" y="57"/>
                    </a:lnTo>
                    <a:lnTo>
                      <a:pt x="425" y="56"/>
                    </a:lnTo>
                    <a:lnTo>
                      <a:pt x="426" y="55"/>
                    </a:lnTo>
                    <a:lnTo>
                      <a:pt x="428" y="55"/>
                    </a:lnTo>
                    <a:lnTo>
                      <a:pt x="430" y="55"/>
                    </a:lnTo>
                    <a:lnTo>
                      <a:pt x="431" y="56"/>
                    </a:lnTo>
                    <a:lnTo>
                      <a:pt x="432" y="57"/>
                    </a:lnTo>
                    <a:lnTo>
                      <a:pt x="433" y="58"/>
                    </a:lnTo>
                    <a:lnTo>
                      <a:pt x="435" y="58"/>
                    </a:lnTo>
                    <a:lnTo>
                      <a:pt x="436" y="57"/>
                    </a:lnTo>
                    <a:lnTo>
                      <a:pt x="437" y="56"/>
                    </a:lnTo>
                    <a:lnTo>
                      <a:pt x="438" y="55"/>
                    </a:lnTo>
                    <a:lnTo>
                      <a:pt x="440" y="55"/>
                    </a:lnTo>
                    <a:lnTo>
                      <a:pt x="442" y="55"/>
                    </a:lnTo>
                    <a:lnTo>
                      <a:pt x="443" y="56"/>
                    </a:lnTo>
                    <a:lnTo>
                      <a:pt x="444" y="57"/>
                    </a:lnTo>
                    <a:lnTo>
                      <a:pt x="444" y="58"/>
                    </a:lnTo>
                    <a:lnTo>
                      <a:pt x="476" y="58"/>
                    </a:lnTo>
                    <a:lnTo>
                      <a:pt x="476" y="57"/>
                    </a:lnTo>
                    <a:lnTo>
                      <a:pt x="477" y="56"/>
                    </a:lnTo>
                    <a:lnTo>
                      <a:pt x="479" y="55"/>
                    </a:lnTo>
                    <a:lnTo>
                      <a:pt x="481" y="55"/>
                    </a:lnTo>
                    <a:lnTo>
                      <a:pt x="482" y="55"/>
                    </a:lnTo>
                    <a:lnTo>
                      <a:pt x="484" y="56"/>
                    </a:lnTo>
                    <a:lnTo>
                      <a:pt x="485" y="57"/>
                    </a:lnTo>
                    <a:lnTo>
                      <a:pt x="485" y="58"/>
                    </a:lnTo>
                    <a:lnTo>
                      <a:pt x="538" y="58"/>
                    </a:lnTo>
                    <a:lnTo>
                      <a:pt x="538" y="7"/>
                    </a:lnTo>
                    <a:lnTo>
                      <a:pt x="566" y="7"/>
                    </a:lnTo>
                    <a:lnTo>
                      <a:pt x="566" y="5"/>
                    </a:lnTo>
                    <a:lnTo>
                      <a:pt x="567" y="4"/>
                    </a:lnTo>
                    <a:lnTo>
                      <a:pt x="568" y="4"/>
                    </a:lnTo>
                    <a:lnTo>
                      <a:pt x="570" y="3"/>
                    </a:lnTo>
                    <a:lnTo>
                      <a:pt x="572" y="4"/>
                    </a:lnTo>
                    <a:lnTo>
                      <a:pt x="573" y="4"/>
                    </a:lnTo>
                    <a:lnTo>
                      <a:pt x="574" y="5"/>
                    </a:lnTo>
                    <a:lnTo>
                      <a:pt x="575" y="7"/>
                    </a:lnTo>
                    <a:lnTo>
                      <a:pt x="577" y="7"/>
                    </a:lnTo>
                    <a:lnTo>
                      <a:pt x="578" y="5"/>
                    </a:lnTo>
                    <a:lnTo>
                      <a:pt x="579" y="4"/>
                    </a:lnTo>
                    <a:lnTo>
                      <a:pt x="580" y="4"/>
                    </a:lnTo>
                    <a:lnTo>
                      <a:pt x="582" y="3"/>
                    </a:lnTo>
                    <a:lnTo>
                      <a:pt x="584" y="4"/>
                    </a:lnTo>
                    <a:lnTo>
                      <a:pt x="585" y="4"/>
                    </a:lnTo>
                    <a:lnTo>
                      <a:pt x="586" y="5"/>
                    </a:lnTo>
                    <a:lnTo>
                      <a:pt x="586" y="7"/>
                    </a:lnTo>
                    <a:lnTo>
                      <a:pt x="629" y="7"/>
                    </a:lnTo>
                    <a:lnTo>
                      <a:pt x="630" y="5"/>
                    </a:lnTo>
                    <a:lnTo>
                      <a:pt x="631" y="4"/>
                    </a:lnTo>
                    <a:lnTo>
                      <a:pt x="632" y="4"/>
                    </a:lnTo>
                    <a:lnTo>
                      <a:pt x="634" y="3"/>
                    </a:lnTo>
                    <a:lnTo>
                      <a:pt x="635" y="4"/>
                    </a:lnTo>
                    <a:lnTo>
                      <a:pt x="637" y="4"/>
                    </a:lnTo>
                    <a:lnTo>
                      <a:pt x="638" y="5"/>
                    </a:lnTo>
                    <a:lnTo>
                      <a:pt x="638" y="7"/>
                    </a:lnTo>
                    <a:lnTo>
                      <a:pt x="650" y="7"/>
                    </a:lnTo>
                    <a:lnTo>
                      <a:pt x="650" y="5"/>
                    </a:lnTo>
                    <a:lnTo>
                      <a:pt x="651" y="4"/>
                    </a:lnTo>
                    <a:lnTo>
                      <a:pt x="653" y="4"/>
                    </a:lnTo>
                    <a:lnTo>
                      <a:pt x="654" y="3"/>
                    </a:lnTo>
                    <a:lnTo>
                      <a:pt x="656" y="4"/>
                    </a:lnTo>
                    <a:lnTo>
                      <a:pt x="657" y="4"/>
                    </a:lnTo>
                    <a:lnTo>
                      <a:pt x="658" y="5"/>
                    </a:lnTo>
                    <a:lnTo>
                      <a:pt x="659" y="7"/>
                    </a:lnTo>
                    <a:lnTo>
                      <a:pt x="902" y="7"/>
                    </a:lnTo>
                    <a:lnTo>
                      <a:pt x="902" y="5"/>
                    </a:lnTo>
                    <a:lnTo>
                      <a:pt x="903" y="4"/>
                    </a:lnTo>
                    <a:lnTo>
                      <a:pt x="904" y="4"/>
                    </a:lnTo>
                    <a:lnTo>
                      <a:pt x="906" y="3"/>
                    </a:lnTo>
                    <a:lnTo>
                      <a:pt x="908" y="4"/>
                    </a:lnTo>
                    <a:lnTo>
                      <a:pt x="909" y="4"/>
                    </a:lnTo>
                    <a:lnTo>
                      <a:pt x="910" y="5"/>
                    </a:lnTo>
                    <a:lnTo>
                      <a:pt x="910" y="7"/>
                    </a:lnTo>
                    <a:lnTo>
                      <a:pt x="930" y="7"/>
                    </a:lnTo>
                    <a:lnTo>
                      <a:pt x="931" y="5"/>
                    </a:lnTo>
                    <a:lnTo>
                      <a:pt x="932" y="4"/>
                    </a:lnTo>
                    <a:lnTo>
                      <a:pt x="933" y="4"/>
                    </a:lnTo>
                    <a:lnTo>
                      <a:pt x="935" y="3"/>
                    </a:lnTo>
                    <a:lnTo>
                      <a:pt x="937" y="4"/>
                    </a:lnTo>
                    <a:lnTo>
                      <a:pt x="938" y="4"/>
                    </a:lnTo>
                    <a:lnTo>
                      <a:pt x="939" y="5"/>
                    </a:lnTo>
                    <a:lnTo>
                      <a:pt x="939" y="7"/>
                    </a:lnTo>
                    <a:lnTo>
                      <a:pt x="946" y="7"/>
                    </a:lnTo>
                    <a:lnTo>
                      <a:pt x="946" y="5"/>
                    </a:lnTo>
                    <a:lnTo>
                      <a:pt x="947" y="4"/>
                    </a:lnTo>
                    <a:lnTo>
                      <a:pt x="948" y="4"/>
                    </a:lnTo>
                    <a:lnTo>
                      <a:pt x="950" y="3"/>
                    </a:lnTo>
                    <a:lnTo>
                      <a:pt x="952" y="4"/>
                    </a:lnTo>
                    <a:lnTo>
                      <a:pt x="953" y="4"/>
                    </a:lnTo>
                    <a:lnTo>
                      <a:pt x="954" y="5"/>
                    </a:lnTo>
                    <a:lnTo>
                      <a:pt x="954" y="7"/>
                    </a:lnTo>
                    <a:lnTo>
                      <a:pt x="978" y="7"/>
                    </a:lnTo>
                    <a:lnTo>
                      <a:pt x="978" y="5"/>
                    </a:lnTo>
                    <a:lnTo>
                      <a:pt x="979" y="3"/>
                    </a:lnTo>
                    <a:lnTo>
                      <a:pt x="981" y="2"/>
                    </a:lnTo>
                    <a:lnTo>
                      <a:pt x="983" y="1"/>
                    </a:lnTo>
                    <a:lnTo>
                      <a:pt x="985" y="0"/>
                    </a:lnTo>
                    <a:lnTo>
                      <a:pt x="988" y="0"/>
                    </a:lnTo>
                    <a:lnTo>
                      <a:pt x="990" y="1"/>
                    </a:lnTo>
                    <a:lnTo>
                      <a:pt x="992" y="2"/>
                    </a:lnTo>
                    <a:lnTo>
                      <a:pt x="994" y="3"/>
                    </a:lnTo>
                    <a:lnTo>
                      <a:pt x="995" y="5"/>
                    </a:lnTo>
                    <a:lnTo>
                      <a:pt x="995" y="7"/>
                    </a:lnTo>
                    <a:lnTo>
                      <a:pt x="1024" y="7"/>
                    </a:lnTo>
                    <a:lnTo>
                      <a:pt x="1024" y="5"/>
                    </a:lnTo>
                    <a:lnTo>
                      <a:pt x="1025" y="4"/>
                    </a:lnTo>
                    <a:lnTo>
                      <a:pt x="1026" y="4"/>
                    </a:lnTo>
                    <a:lnTo>
                      <a:pt x="1028" y="3"/>
                    </a:lnTo>
                    <a:lnTo>
                      <a:pt x="1030" y="4"/>
                    </a:lnTo>
                    <a:lnTo>
                      <a:pt x="1031" y="4"/>
                    </a:lnTo>
                    <a:lnTo>
                      <a:pt x="1032" y="5"/>
                    </a:lnTo>
                    <a:lnTo>
                      <a:pt x="1033" y="7"/>
                    </a:lnTo>
                    <a:lnTo>
                      <a:pt x="1037" y="7"/>
                    </a:lnTo>
                    <a:lnTo>
                      <a:pt x="1037" y="5"/>
                    </a:lnTo>
                    <a:lnTo>
                      <a:pt x="1038" y="4"/>
                    </a:lnTo>
                    <a:lnTo>
                      <a:pt x="1039" y="4"/>
                    </a:lnTo>
                    <a:lnTo>
                      <a:pt x="1041" y="3"/>
                    </a:lnTo>
                    <a:lnTo>
                      <a:pt x="1043" y="4"/>
                    </a:lnTo>
                    <a:lnTo>
                      <a:pt x="1044" y="4"/>
                    </a:lnTo>
                    <a:lnTo>
                      <a:pt x="1045" y="5"/>
                    </a:lnTo>
                    <a:lnTo>
                      <a:pt x="1046" y="7"/>
                    </a:lnTo>
                    <a:lnTo>
                      <a:pt x="1052" y="7"/>
                    </a:lnTo>
                    <a:lnTo>
                      <a:pt x="1052" y="5"/>
                    </a:lnTo>
                    <a:lnTo>
                      <a:pt x="1053" y="4"/>
                    </a:lnTo>
                    <a:lnTo>
                      <a:pt x="1055" y="4"/>
                    </a:lnTo>
                    <a:lnTo>
                      <a:pt x="1056" y="3"/>
                    </a:lnTo>
                    <a:lnTo>
                      <a:pt x="1058" y="4"/>
                    </a:lnTo>
                    <a:lnTo>
                      <a:pt x="1060" y="4"/>
                    </a:lnTo>
                    <a:lnTo>
                      <a:pt x="1060" y="5"/>
                    </a:lnTo>
                    <a:lnTo>
                      <a:pt x="1061" y="7"/>
                    </a:lnTo>
                    <a:lnTo>
                      <a:pt x="1099" y="7"/>
                    </a:lnTo>
                    <a:lnTo>
                      <a:pt x="1100" y="5"/>
                    </a:lnTo>
                    <a:lnTo>
                      <a:pt x="1100" y="4"/>
                    </a:lnTo>
                    <a:lnTo>
                      <a:pt x="1102" y="4"/>
                    </a:lnTo>
                    <a:lnTo>
                      <a:pt x="1104" y="3"/>
                    </a:lnTo>
                    <a:lnTo>
                      <a:pt x="1105" y="4"/>
                    </a:lnTo>
                    <a:lnTo>
                      <a:pt x="1107" y="4"/>
                    </a:lnTo>
                    <a:lnTo>
                      <a:pt x="1108" y="5"/>
                    </a:lnTo>
                    <a:lnTo>
                      <a:pt x="1108" y="7"/>
                    </a:lnTo>
                    <a:lnTo>
                      <a:pt x="1119" y="7"/>
                    </a:lnTo>
                    <a:lnTo>
                      <a:pt x="1120" y="5"/>
                    </a:lnTo>
                    <a:lnTo>
                      <a:pt x="1121" y="4"/>
                    </a:lnTo>
                    <a:lnTo>
                      <a:pt x="1122" y="4"/>
                    </a:lnTo>
                    <a:lnTo>
                      <a:pt x="1124" y="3"/>
                    </a:lnTo>
                    <a:lnTo>
                      <a:pt x="1126" y="4"/>
                    </a:lnTo>
                    <a:lnTo>
                      <a:pt x="1127" y="4"/>
                    </a:lnTo>
                    <a:lnTo>
                      <a:pt x="1128" y="5"/>
                    </a:lnTo>
                    <a:lnTo>
                      <a:pt x="1128" y="7"/>
                    </a:lnTo>
                    <a:lnTo>
                      <a:pt x="1150" y="7"/>
                    </a:lnTo>
                    <a:lnTo>
                      <a:pt x="1150" y="5"/>
                    </a:lnTo>
                    <a:lnTo>
                      <a:pt x="1151" y="4"/>
                    </a:lnTo>
                    <a:lnTo>
                      <a:pt x="1153" y="4"/>
                    </a:lnTo>
                    <a:lnTo>
                      <a:pt x="1154" y="3"/>
                    </a:lnTo>
                    <a:lnTo>
                      <a:pt x="1156" y="4"/>
                    </a:lnTo>
                    <a:lnTo>
                      <a:pt x="1158" y="4"/>
                    </a:lnTo>
                    <a:lnTo>
                      <a:pt x="1158" y="5"/>
                    </a:lnTo>
                    <a:lnTo>
                      <a:pt x="1159" y="7"/>
                    </a:lnTo>
                    <a:lnTo>
                      <a:pt x="1172" y="7"/>
                    </a:lnTo>
                    <a:lnTo>
                      <a:pt x="1172" y="5"/>
                    </a:lnTo>
                    <a:lnTo>
                      <a:pt x="1173" y="4"/>
                    </a:lnTo>
                    <a:lnTo>
                      <a:pt x="1175" y="4"/>
                    </a:lnTo>
                    <a:lnTo>
                      <a:pt x="1176" y="3"/>
                    </a:lnTo>
                    <a:lnTo>
                      <a:pt x="1178" y="4"/>
                    </a:lnTo>
                    <a:lnTo>
                      <a:pt x="1179" y="4"/>
                    </a:lnTo>
                    <a:lnTo>
                      <a:pt x="1180" y="5"/>
                    </a:lnTo>
                    <a:lnTo>
                      <a:pt x="1181" y="7"/>
                    </a:lnTo>
                    <a:lnTo>
                      <a:pt x="1186" y="7"/>
                    </a:lnTo>
                    <a:lnTo>
                      <a:pt x="1186" y="5"/>
                    </a:lnTo>
                    <a:lnTo>
                      <a:pt x="1187" y="4"/>
                    </a:lnTo>
                    <a:lnTo>
                      <a:pt x="1189" y="4"/>
                    </a:lnTo>
                    <a:lnTo>
                      <a:pt x="1190" y="3"/>
                    </a:lnTo>
                    <a:lnTo>
                      <a:pt x="1192" y="4"/>
                    </a:lnTo>
                    <a:lnTo>
                      <a:pt x="1194" y="4"/>
                    </a:lnTo>
                    <a:lnTo>
                      <a:pt x="1194" y="5"/>
                    </a:lnTo>
                    <a:lnTo>
                      <a:pt x="1195" y="7"/>
                    </a:lnTo>
                    <a:lnTo>
                      <a:pt x="1204" y="7"/>
                    </a:lnTo>
                    <a:lnTo>
                      <a:pt x="1204" y="5"/>
                    </a:lnTo>
                    <a:lnTo>
                      <a:pt x="1205" y="3"/>
                    </a:lnTo>
                    <a:lnTo>
                      <a:pt x="1207" y="2"/>
                    </a:lnTo>
                    <a:lnTo>
                      <a:pt x="1209" y="1"/>
                    </a:lnTo>
                    <a:lnTo>
                      <a:pt x="1211" y="0"/>
                    </a:lnTo>
                    <a:lnTo>
                      <a:pt x="1214" y="0"/>
                    </a:lnTo>
                    <a:lnTo>
                      <a:pt x="1216" y="1"/>
                    </a:lnTo>
                    <a:lnTo>
                      <a:pt x="1218" y="2"/>
                    </a:lnTo>
                    <a:lnTo>
                      <a:pt x="1219" y="3"/>
                    </a:lnTo>
                    <a:lnTo>
                      <a:pt x="1220" y="5"/>
                    </a:lnTo>
                    <a:lnTo>
                      <a:pt x="1221" y="7"/>
                    </a:lnTo>
                    <a:lnTo>
                      <a:pt x="1224" y="7"/>
                    </a:lnTo>
                    <a:lnTo>
                      <a:pt x="1225" y="5"/>
                    </a:lnTo>
                    <a:lnTo>
                      <a:pt x="1225" y="4"/>
                    </a:lnTo>
                    <a:lnTo>
                      <a:pt x="1227" y="4"/>
                    </a:lnTo>
                    <a:lnTo>
                      <a:pt x="1229" y="3"/>
                    </a:lnTo>
                    <a:lnTo>
                      <a:pt x="1230" y="4"/>
                    </a:lnTo>
                    <a:lnTo>
                      <a:pt x="1232" y="4"/>
                    </a:lnTo>
                    <a:lnTo>
                      <a:pt x="1233" y="5"/>
                    </a:lnTo>
                    <a:lnTo>
                      <a:pt x="1233" y="7"/>
                    </a:lnTo>
                    <a:lnTo>
                      <a:pt x="1243" y="7"/>
                    </a:lnTo>
                    <a:lnTo>
                      <a:pt x="1243" y="5"/>
                    </a:lnTo>
                    <a:lnTo>
                      <a:pt x="1244" y="4"/>
                    </a:lnTo>
                    <a:lnTo>
                      <a:pt x="1245" y="4"/>
                    </a:lnTo>
                    <a:lnTo>
                      <a:pt x="1247" y="3"/>
                    </a:lnTo>
                    <a:lnTo>
                      <a:pt x="1249" y="4"/>
                    </a:lnTo>
                    <a:lnTo>
                      <a:pt x="1250" y="4"/>
                    </a:lnTo>
                    <a:lnTo>
                      <a:pt x="1251" y="5"/>
                    </a:lnTo>
                    <a:lnTo>
                      <a:pt x="1252" y="7"/>
                    </a:lnTo>
                    <a:lnTo>
                      <a:pt x="1417" y="7"/>
                    </a:lnTo>
                    <a:lnTo>
                      <a:pt x="1417" y="5"/>
                    </a:lnTo>
                    <a:lnTo>
                      <a:pt x="1418" y="4"/>
                    </a:lnTo>
                    <a:lnTo>
                      <a:pt x="1419" y="4"/>
                    </a:lnTo>
                    <a:lnTo>
                      <a:pt x="1421" y="3"/>
                    </a:lnTo>
                    <a:lnTo>
                      <a:pt x="1423" y="4"/>
                    </a:lnTo>
                    <a:lnTo>
                      <a:pt x="1424" y="4"/>
                    </a:lnTo>
                    <a:lnTo>
                      <a:pt x="1425" y="5"/>
                    </a:lnTo>
                    <a:lnTo>
                      <a:pt x="1426" y="7"/>
                    </a:lnTo>
                    <a:lnTo>
                      <a:pt x="1488" y="7"/>
                    </a:lnTo>
                    <a:lnTo>
                      <a:pt x="1488" y="5"/>
                    </a:lnTo>
                    <a:lnTo>
                      <a:pt x="1489" y="4"/>
                    </a:lnTo>
                    <a:lnTo>
                      <a:pt x="1490" y="4"/>
                    </a:lnTo>
                    <a:lnTo>
                      <a:pt x="1492" y="3"/>
                    </a:lnTo>
                    <a:lnTo>
                      <a:pt x="1494" y="4"/>
                    </a:lnTo>
                    <a:lnTo>
                      <a:pt x="1495" y="4"/>
                    </a:lnTo>
                    <a:lnTo>
                      <a:pt x="1496" y="5"/>
                    </a:lnTo>
                    <a:lnTo>
                      <a:pt x="1497" y="7"/>
                    </a:lnTo>
                    <a:lnTo>
                      <a:pt x="1504" y="7"/>
                    </a:lnTo>
                    <a:lnTo>
                      <a:pt x="1504" y="5"/>
                    </a:lnTo>
                    <a:lnTo>
                      <a:pt x="1505" y="4"/>
                    </a:lnTo>
                    <a:lnTo>
                      <a:pt x="1507" y="4"/>
                    </a:lnTo>
                    <a:lnTo>
                      <a:pt x="1508" y="3"/>
                    </a:lnTo>
                    <a:lnTo>
                      <a:pt x="1510" y="4"/>
                    </a:lnTo>
                    <a:lnTo>
                      <a:pt x="1512" y="4"/>
                    </a:lnTo>
                    <a:lnTo>
                      <a:pt x="1513" y="5"/>
                    </a:lnTo>
                    <a:lnTo>
                      <a:pt x="1513" y="7"/>
                    </a:lnTo>
                    <a:lnTo>
                      <a:pt x="1536" y="7"/>
                    </a:lnTo>
                    <a:lnTo>
                      <a:pt x="1536" y="5"/>
                    </a:lnTo>
                    <a:lnTo>
                      <a:pt x="1537" y="4"/>
                    </a:lnTo>
                    <a:lnTo>
                      <a:pt x="1539" y="4"/>
                    </a:lnTo>
                    <a:lnTo>
                      <a:pt x="1541" y="3"/>
                    </a:lnTo>
                    <a:lnTo>
                      <a:pt x="1542" y="4"/>
                    </a:lnTo>
                    <a:lnTo>
                      <a:pt x="1544" y="4"/>
                    </a:lnTo>
                    <a:lnTo>
                      <a:pt x="1545" y="5"/>
                    </a:lnTo>
                    <a:lnTo>
                      <a:pt x="1545" y="7"/>
                    </a:lnTo>
                    <a:lnTo>
                      <a:pt x="1547" y="7"/>
                    </a:lnTo>
                    <a:lnTo>
                      <a:pt x="1548" y="5"/>
                    </a:lnTo>
                    <a:lnTo>
                      <a:pt x="1549" y="4"/>
                    </a:lnTo>
                    <a:lnTo>
                      <a:pt x="1550" y="3"/>
                    </a:lnTo>
                    <a:lnTo>
                      <a:pt x="1552" y="2"/>
                    </a:lnTo>
                    <a:lnTo>
                      <a:pt x="1554" y="2"/>
                    </a:lnTo>
                    <a:lnTo>
                      <a:pt x="1556" y="2"/>
                    </a:lnTo>
                    <a:lnTo>
                      <a:pt x="1558" y="3"/>
                    </a:lnTo>
                    <a:lnTo>
                      <a:pt x="1560" y="4"/>
                    </a:lnTo>
                    <a:lnTo>
                      <a:pt x="1560" y="5"/>
                    </a:lnTo>
                    <a:lnTo>
                      <a:pt x="1561" y="7"/>
                    </a:lnTo>
                    <a:lnTo>
                      <a:pt x="1579" y="7"/>
                    </a:lnTo>
                    <a:lnTo>
                      <a:pt x="1579" y="5"/>
                    </a:lnTo>
                    <a:lnTo>
                      <a:pt x="1580" y="4"/>
                    </a:lnTo>
                    <a:lnTo>
                      <a:pt x="1582" y="4"/>
                    </a:lnTo>
                    <a:lnTo>
                      <a:pt x="1583" y="3"/>
                    </a:lnTo>
                    <a:lnTo>
                      <a:pt x="1585" y="4"/>
                    </a:lnTo>
                    <a:lnTo>
                      <a:pt x="1586" y="4"/>
                    </a:lnTo>
                    <a:lnTo>
                      <a:pt x="1587" y="5"/>
                    </a:lnTo>
                    <a:lnTo>
                      <a:pt x="1588" y="7"/>
                    </a:lnTo>
                    <a:lnTo>
                      <a:pt x="1619" y="7"/>
                    </a:lnTo>
                    <a:lnTo>
                      <a:pt x="1620" y="5"/>
                    </a:lnTo>
                    <a:lnTo>
                      <a:pt x="1621" y="4"/>
                    </a:lnTo>
                    <a:lnTo>
                      <a:pt x="1622" y="4"/>
                    </a:lnTo>
                    <a:lnTo>
                      <a:pt x="1624" y="3"/>
                    </a:lnTo>
                    <a:lnTo>
                      <a:pt x="1626" y="4"/>
                    </a:lnTo>
                    <a:lnTo>
                      <a:pt x="1627" y="4"/>
                    </a:lnTo>
                    <a:lnTo>
                      <a:pt x="1628" y="5"/>
                    </a:lnTo>
                    <a:lnTo>
                      <a:pt x="1628" y="7"/>
                    </a:lnTo>
                    <a:lnTo>
                      <a:pt x="1667" y="7"/>
                    </a:lnTo>
                    <a:lnTo>
                      <a:pt x="1667" y="5"/>
                    </a:lnTo>
                    <a:lnTo>
                      <a:pt x="1668" y="4"/>
                    </a:lnTo>
                    <a:lnTo>
                      <a:pt x="1669" y="4"/>
                    </a:lnTo>
                    <a:lnTo>
                      <a:pt x="1671" y="3"/>
                    </a:lnTo>
                    <a:lnTo>
                      <a:pt x="1673" y="4"/>
                    </a:lnTo>
                    <a:lnTo>
                      <a:pt x="1674" y="4"/>
                    </a:lnTo>
                    <a:lnTo>
                      <a:pt x="1675" y="5"/>
                    </a:lnTo>
                    <a:lnTo>
                      <a:pt x="1676" y="7"/>
                    </a:lnTo>
                    <a:lnTo>
                      <a:pt x="1761" y="7"/>
                    </a:lnTo>
                    <a:lnTo>
                      <a:pt x="1761" y="5"/>
                    </a:lnTo>
                    <a:lnTo>
                      <a:pt x="1762" y="4"/>
                    </a:lnTo>
                    <a:lnTo>
                      <a:pt x="1763" y="4"/>
                    </a:lnTo>
                    <a:lnTo>
                      <a:pt x="1765" y="3"/>
                    </a:lnTo>
                    <a:lnTo>
                      <a:pt x="1767" y="4"/>
                    </a:lnTo>
                    <a:lnTo>
                      <a:pt x="1768" y="4"/>
                    </a:lnTo>
                    <a:lnTo>
                      <a:pt x="1769" y="5"/>
                    </a:lnTo>
                    <a:lnTo>
                      <a:pt x="1770" y="7"/>
                    </a:lnTo>
                    <a:lnTo>
                      <a:pt x="1872" y="7"/>
                    </a:lnTo>
                    <a:lnTo>
                      <a:pt x="1872" y="5"/>
                    </a:lnTo>
                    <a:lnTo>
                      <a:pt x="1873" y="4"/>
                    </a:lnTo>
                    <a:lnTo>
                      <a:pt x="1875" y="4"/>
                    </a:lnTo>
                    <a:lnTo>
                      <a:pt x="1876" y="3"/>
                    </a:lnTo>
                    <a:lnTo>
                      <a:pt x="1878" y="4"/>
                    </a:lnTo>
                    <a:lnTo>
                      <a:pt x="1879" y="4"/>
                    </a:lnTo>
                    <a:lnTo>
                      <a:pt x="1880" y="5"/>
                    </a:lnTo>
                    <a:lnTo>
                      <a:pt x="1881" y="7"/>
                    </a:lnTo>
                    <a:lnTo>
                      <a:pt x="1950" y="7"/>
                    </a:lnTo>
                    <a:lnTo>
                      <a:pt x="1951" y="5"/>
                    </a:lnTo>
                    <a:lnTo>
                      <a:pt x="1952" y="4"/>
                    </a:lnTo>
                    <a:lnTo>
                      <a:pt x="1953" y="4"/>
                    </a:lnTo>
                    <a:lnTo>
                      <a:pt x="1955" y="3"/>
                    </a:lnTo>
                    <a:lnTo>
                      <a:pt x="1957" y="4"/>
                    </a:lnTo>
                    <a:lnTo>
                      <a:pt x="1958" y="4"/>
                    </a:lnTo>
                    <a:lnTo>
                      <a:pt x="1959" y="5"/>
                    </a:lnTo>
                    <a:lnTo>
                      <a:pt x="1959" y="7"/>
                    </a:lnTo>
                    <a:lnTo>
                      <a:pt x="1991" y="7"/>
                    </a:lnTo>
                    <a:lnTo>
                      <a:pt x="1991" y="5"/>
                    </a:lnTo>
                    <a:lnTo>
                      <a:pt x="1992" y="4"/>
                    </a:lnTo>
                    <a:lnTo>
                      <a:pt x="1994" y="4"/>
                    </a:lnTo>
                    <a:lnTo>
                      <a:pt x="1995" y="3"/>
                    </a:lnTo>
                    <a:lnTo>
                      <a:pt x="1997" y="4"/>
                    </a:lnTo>
                    <a:lnTo>
                      <a:pt x="1998" y="4"/>
                    </a:lnTo>
                    <a:lnTo>
                      <a:pt x="1999" y="5"/>
                    </a:lnTo>
                    <a:lnTo>
                      <a:pt x="2000" y="7"/>
                    </a:lnTo>
                    <a:lnTo>
                      <a:pt x="2004" y="7"/>
                    </a:lnTo>
                    <a:lnTo>
                      <a:pt x="2005" y="5"/>
                    </a:lnTo>
                    <a:lnTo>
                      <a:pt x="2006" y="4"/>
                    </a:lnTo>
                    <a:lnTo>
                      <a:pt x="2007" y="4"/>
                    </a:lnTo>
                    <a:lnTo>
                      <a:pt x="2009" y="3"/>
                    </a:lnTo>
                    <a:lnTo>
                      <a:pt x="2010" y="4"/>
                    </a:lnTo>
                    <a:lnTo>
                      <a:pt x="2012" y="4"/>
                    </a:lnTo>
                    <a:lnTo>
                      <a:pt x="2013" y="5"/>
                    </a:lnTo>
                    <a:lnTo>
                      <a:pt x="2013" y="7"/>
                    </a:lnTo>
                    <a:lnTo>
                      <a:pt x="2031" y="7"/>
                    </a:lnTo>
                    <a:lnTo>
                      <a:pt x="2032" y="5"/>
                    </a:lnTo>
                    <a:lnTo>
                      <a:pt x="2033" y="4"/>
                    </a:lnTo>
                    <a:lnTo>
                      <a:pt x="2034" y="4"/>
                    </a:lnTo>
                    <a:lnTo>
                      <a:pt x="2036" y="3"/>
                    </a:lnTo>
                    <a:lnTo>
                      <a:pt x="2037" y="4"/>
                    </a:lnTo>
                    <a:lnTo>
                      <a:pt x="2039" y="4"/>
                    </a:lnTo>
                    <a:lnTo>
                      <a:pt x="2040" y="5"/>
                    </a:lnTo>
                    <a:lnTo>
                      <a:pt x="2040" y="7"/>
                    </a:lnTo>
                    <a:lnTo>
                      <a:pt x="2050" y="7"/>
                    </a:lnTo>
                    <a:lnTo>
                      <a:pt x="2050" y="5"/>
                    </a:lnTo>
                    <a:lnTo>
                      <a:pt x="2051" y="4"/>
                    </a:lnTo>
                    <a:lnTo>
                      <a:pt x="2053" y="4"/>
                    </a:lnTo>
                    <a:lnTo>
                      <a:pt x="2054" y="3"/>
                    </a:lnTo>
                    <a:lnTo>
                      <a:pt x="2056" y="4"/>
                    </a:lnTo>
                    <a:lnTo>
                      <a:pt x="2057" y="4"/>
                    </a:lnTo>
                    <a:lnTo>
                      <a:pt x="2059" y="5"/>
                    </a:lnTo>
                    <a:lnTo>
                      <a:pt x="2059" y="7"/>
                    </a:lnTo>
                    <a:lnTo>
                      <a:pt x="2059" y="5"/>
                    </a:lnTo>
                    <a:lnTo>
                      <a:pt x="2060" y="4"/>
                    </a:lnTo>
                    <a:lnTo>
                      <a:pt x="2062" y="4"/>
                    </a:lnTo>
                    <a:lnTo>
                      <a:pt x="2063" y="3"/>
                    </a:lnTo>
                    <a:lnTo>
                      <a:pt x="2065" y="4"/>
                    </a:lnTo>
                    <a:lnTo>
                      <a:pt x="2067" y="4"/>
                    </a:lnTo>
                    <a:lnTo>
                      <a:pt x="2068" y="5"/>
                    </a:lnTo>
                    <a:lnTo>
                      <a:pt x="2068" y="7"/>
                    </a:lnTo>
                    <a:lnTo>
                      <a:pt x="2086" y="7"/>
                    </a:lnTo>
                    <a:lnTo>
                      <a:pt x="2086" y="5"/>
                    </a:lnTo>
                    <a:lnTo>
                      <a:pt x="2087" y="4"/>
                    </a:lnTo>
                    <a:lnTo>
                      <a:pt x="2089" y="4"/>
                    </a:lnTo>
                    <a:lnTo>
                      <a:pt x="2091" y="3"/>
                    </a:lnTo>
                    <a:lnTo>
                      <a:pt x="2092" y="4"/>
                    </a:lnTo>
                    <a:lnTo>
                      <a:pt x="2094" y="4"/>
                    </a:lnTo>
                    <a:lnTo>
                      <a:pt x="2095" y="5"/>
                    </a:lnTo>
                    <a:lnTo>
                      <a:pt x="2095" y="7"/>
                    </a:lnTo>
                    <a:lnTo>
                      <a:pt x="2100" y="7"/>
                    </a:lnTo>
                    <a:lnTo>
                      <a:pt x="2101" y="5"/>
                    </a:lnTo>
                    <a:lnTo>
                      <a:pt x="2102" y="4"/>
                    </a:lnTo>
                    <a:lnTo>
                      <a:pt x="2103" y="4"/>
                    </a:lnTo>
                    <a:lnTo>
                      <a:pt x="2105" y="3"/>
                    </a:lnTo>
                    <a:lnTo>
                      <a:pt x="2107" y="4"/>
                    </a:lnTo>
                    <a:lnTo>
                      <a:pt x="2108" y="4"/>
                    </a:lnTo>
                    <a:lnTo>
                      <a:pt x="2109" y="5"/>
                    </a:lnTo>
                    <a:lnTo>
                      <a:pt x="2109" y="7"/>
                    </a:lnTo>
                    <a:lnTo>
                      <a:pt x="2173" y="7"/>
                    </a:lnTo>
                    <a:lnTo>
                      <a:pt x="2173" y="5"/>
                    </a:lnTo>
                    <a:lnTo>
                      <a:pt x="2175" y="4"/>
                    </a:lnTo>
                    <a:lnTo>
                      <a:pt x="2176" y="4"/>
                    </a:lnTo>
                    <a:lnTo>
                      <a:pt x="2178" y="3"/>
                    </a:lnTo>
                    <a:lnTo>
                      <a:pt x="2179" y="4"/>
                    </a:lnTo>
                    <a:lnTo>
                      <a:pt x="2181" y="4"/>
                    </a:lnTo>
                    <a:lnTo>
                      <a:pt x="2182" y="5"/>
                    </a:lnTo>
                    <a:lnTo>
                      <a:pt x="2182" y="7"/>
                    </a:lnTo>
                    <a:lnTo>
                      <a:pt x="2246" y="7"/>
                    </a:lnTo>
                    <a:lnTo>
                      <a:pt x="2246" y="2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7" name="Freeform 899"/>
              <p:cNvSpPr>
                <a:spLocks/>
              </p:cNvSpPr>
              <p:nvPr/>
            </p:nvSpPr>
            <p:spPr bwMode="auto">
              <a:xfrm>
                <a:off x="4876" y="2394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8" name="Freeform 900"/>
              <p:cNvSpPr>
                <a:spLocks/>
              </p:cNvSpPr>
              <p:nvPr/>
            </p:nvSpPr>
            <p:spPr bwMode="auto">
              <a:xfrm>
                <a:off x="2595" y="1507"/>
                <a:ext cx="1381" cy="720"/>
              </a:xfrm>
              <a:custGeom>
                <a:avLst/>
                <a:gdLst>
                  <a:gd name="T0" fmla="*/ 72 w 1381"/>
                  <a:gd name="T1" fmla="*/ 97 h 720"/>
                  <a:gd name="T2" fmla="*/ 108 w 1381"/>
                  <a:gd name="T3" fmla="*/ 98 h 720"/>
                  <a:gd name="T4" fmla="*/ 125 w 1381"/>
                  <a:gd name="T5" fmla="*/ 101 h 720"/>
                  <a:gd name="T6" fmla="*/ 135 w 1381"/>
                  <a:gd name="T7" fmla="*/ 96 h 720"/>
                  <a:gd name="T8" fmla="*/ 164 w 1381"/>
                  <a:gd name="T9" fmla="*/ 97 h 720"/>
                  <a:gd name="T10" fmla="*/ 186 w 1381"/>
                  <a:gd name="T11" fmla="*/ 99 h 720"/>
                  <a:gd name="T12" fmla="*/ 195 w 1381"/>
                  <a:gd name="T13" fmla="*/ 101 h 720"/>
                  <a:gd name="T14" fmla="*/ 227 w 1381"/>
                  <a:gd name="T15" fmla="*/ 98 h 720"/>
                  <a:gd name="T16" fmla="*/ 237 w 1381"/>
                  <a:gd name="T17" fmla="*/ 97 h 720"/>
                  <a:gd name="T18" fmla="*/ 248 w 1381"/>
                  <a:gd name="T19" fmla="*/ 98 h 720"/>
                  <a:gd name="T20" fmla="*/ 266 w 1381"/>
                  <a:gd name="T21" fmla="*/ 101 h 720"/>
                  <a:gd name="T22" fmla="*/ 274 w 1381"/>
                  <a:gd name="T23" fmla="*/ 99 h 720"/>
                  <a:gd name="T24" fmla="*/ 285 w 1381"/>
                  <a:gd name="T25" fmla="*/ 97 h 720"/>
                  <a:gd name="T26" fmla="*/ 305 w 1381"/>
                  <a:gd name="T27" fmla="*/ 96 h 720"/>
                  <a:gd name="T28" fmla="*/ 318 w 1381"/>
                  <a:gd name="T29" fmla="*/ 99 h 720"/>
                  <a:gd name="T30" fmla="*/ 329 w 1381"/>
                  <a:gd name="T31" fmla="*/ 97 h 720"/>
                  <a:gd name="T32" fmla="*/ 343 w 1381"/>
                  <a:gd name="T33" fmla="*/ 97 h 720"/>
                  <a:gd name="T34" fmla="*/ 357 w 1381"/>
                  <a:gd name="T35" fmla="*/ 99 h 720"/>
                  <a:gd name="T36" fmla="*/ 366 w 1381"/>
                  <a:gd name="T37" fmla="*/ 101 h 720"/>
                  <a:gd name="T38" fmla="*/ 389 w 1381"/>
                  <a:gd name="T39" fmla="*/ 95 h 720"/>
                  <a:gd name="T40" fmla="*/ 409 w 1381"/>
                  <a:gd name="T41" fmla="*/ 99 h 720"/>
                  <a:gd name="T42" fmla="*/ 418 w 1381"/>
                  <a:gd name="T43" fmla="*/ 101 h 720"/>
                  <a:gd name="T44" fmla="*/ 490 w 1381"/>
                  <a:gd name="T45" fmla="*/ 96 h 720"/>
                  <a:gd name="T46" fmla="*/ 503 w 1381"/>
                  <a:gd name="T47" fmla="*/ 98 h 720"/>
                  <a:gd name="T48" fmla="*/ 522 w 1381"/>
                  <a:gd name="T49" fmla="*/ 101 h 720"/>
                  <a:gd name="T50" fmla="*/ 531 w 1381"/>
                  <a:gd name="T51" fmla="*/ 99 h 720"/>
                  <a:gd name="T52" fmla="*/ 552 w 1381"/>
                  <a:gd name="T53" fmla="*/ 97 h 720"/>
                  <a:gd name="T54" fmla="*/ 570 w 1381"/>
                  <a:gd name="T55" fmla="*/ 97 h 720"/>
                  <a:gd name="T56" fmla="*/ 588 w 1381"/>
                  <a:gd name="T57" fmla="*/ 99 h 720"/>
                  <a:gd name="T58" fmla="*/ 596 w 1381"/>
                  <a:gd name="T59" fmla="*/ 101 h 720"/>
                  <a:gd name="T60" fmla="*/ 614 w 1381"/>
                  <a:gd name="T61" fmla="*/ 98 h 720"/>
                  <a:gd name="T62" fmla="*/ 642 w 1381"/>
                  <a:gd name="T63" fmla="*/ 4 h 720"/>
                  <a:gd name="T64" fmla="*/ 720 w 1381"/>
                  <a:gd name="T65" fmla="*/ 6 h 720"/>
                  <a:gd name="T66" fmla="*/ 728 w 1381"/>
                  <a:gd name="T67" fmla="*/ 5 h 720"/>
                  <a:gd name="T68" fmla="*/ 750 w 1381"/>
                  <a:gd name="T69" fmla="*/ 3 h 720"/>
                  <a:gd name="T70" fmla="*/ 814 w 1381"/>
                  <a:gd name="T71" fmla="*/ 3 h 720"/>
                  <a:gd name="T72" fmla="*/ 886 w 1381"/>
                  <a:gd name="T73" fmla="*/ 5 h 720"/>
                  <a:gd name="T74" fmla="*/ 895 w 1381"/>
                  <a:gd name="T75" fmla="*/ 6 h 720"/>
                  <a:gd name="T76" fmla="*/ 920 w 1381"/>
                  <a:gd name="T77" fmla="*/ 4 h 720"/>
                  <a:gd name="T78" fmla="*/ 989 w 1381"/>
                  <a:gd name="T79" fmla="*/ 3 h 720"/>
                  <a:gd name="T80" fmla="*/ 1027 w 1381"/>
                  <a:gd name="T81" fmla="*/ 4 h 720"/>
                  <a:gd name="T82" fmla="*/ 1046 w 1381"/>
                  <a:gd name="T83" fmla="*/ 6 h 720"/>
                  <a:gd name="T84" fmla="*/ 1054 w 1381"/>
                  <a:gd name="T85" fmla="*/ 5 h 720"/>
                  <a:gd name="T86" fmla="*/ 1080 w 1381"/>
                  <a:gd name="T87" fmla="*/ 3 h 720"/>
                  <a:gd name="T88" fmla="*/ 1111 w 1381"/>
                  <a:gd name="T89" fmla="*/ 3 h 720"/>
                  <a:gd name="T90" fmla="*/ 1127 w 1381"/>
                  <a:gd name="T91" fmla="*/ 5 h 720"/>
                  <a:gd name="T92" fmla="*/ 1136 w 1381"/>
                  <a:gd name="T93" fmla="*/ 6 h 720"/>
                  <a:gd name="T94" fmla="*/ 1148 w 1381"/>
                  <a:gd name="T95" fmla="*/ 4 h 720"/>
                  <a:gd name="T96" fmla="*/ 1163 w 1381"/>
                  <a:gd name="T97" fmla="*/ 3 h 720"/>
                  <a:gd name="T98" fmla="*/ 1176 w 1381"/>
                  <a:gd name="T99" fmla="*/ 4 h 720"/>
                  <a:gd name="T100" fmla="*/ 1186 w 1381"/>
                  <a:gd name="T101" fmla="*/ 6 h 720"/>
                  <a:gd name="T102" fmla="*/ 1197 w 1381"/>
                  <a:gd name="T103" fmla="*/ 1 h 720"/>
                  <a:gd name="T104" fmla="*/ 1228 w 1381"/>
                  <a:gd name="T105" fmla="*/ 4 h 720"/>
                  <a:gd name="T106" fmla="*/ 1245 w 1381"/>
                  <a:gd name="T107" fmla="*/ 6 h 720"/>
                  <a:gd name="T108" fmla="*/ 1257 w 1381"/>
                  <a:gd name="T109" fmla="*/ 0 h 720"/>
                  <a:gd name="T110" fmla="*/ 1276 w 1381"/>
                  <a:gd name="T111" fmla="*/ 4 h 720"/>
                  <a:gd name="T112" fmla="*/ 1295 w 1381"/>
                  <a:gd name="T113" fmla="*/ 6 h 720"/>
                  <a:gd name="T114" fmla="*/ 1304 w 1381"/>
                  <a:gd name="T115" fmla="*/ 5 h 720"/>
                  <a:gd name="T116" fmla="*/ 1315 w 1381"/>
                  <a:gd name="T117" fmla="*/ 3 h 720"/>
                  <a:gd name="T118" fmla="*/ 1325 w 1381"/>
                  <a:gd name="T119" fmla="*/ 3 h 720"/>
                  <a:gd name="T120" fmla="*/ 1347 w 1381"/>
                  <a:gd name="T121" fmla="*/ 48 h 720"/>
                  <a:gd name="T122" fmla="*/ 1371 w 1381"/>
                  <a:gd name="T123" fmla="*/ 45 h 72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81"/>
                  <a:gd name="T187" fmla="*/ 0 h 720"/>
                  <a:gd name="T188" fmla="*/ 1381 w 1381"/>
                  <a:gd name="T189" fmla="*/ 720 h 72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81" h="720">
                    <a:moveTo>
                      <a:pt x="0" y="720"/>
                    </a:moveTo>
                    <a:lnTo>
                      <a:pt x="0" y="101"/>
                    </a:lnTo>
                    <a:lnTo>
                      <a:pt x="68" y="101"/>
                    </a:lnTo>
                    <a:lnTo>
                      <a:pt x="68" y="99"/>
                    </a:lnTo>
                    <a:lnTo>
                      <a:pt x="69" y="98"/>
                    </a:lnTo>
                    <a:lnTo>
                      <a:pt x="70" y="97"/>
                    </a:lnTo>
                    <a:lnTo>
                      <a:pt x="72" y="97"/>
                    </a:lnTo>
                    <a:lnTo>
                      <a:pt x="74" y="97"/>
                    </a:lnTo>
                    <a:lnTo>
                      <a:pt x="75" y="98"/>
                    </a:lnTo>
                    <a:lnTo>
                      <a:pt x="76" y="99"/>
                    </a:lnTo>
                    <a:lnTo>
                      <a:pt x="77" y="101"/>
                    </a:lnTo>
                    <a:lnTo>
                      <a:pt x="107" y="101"/>
                    </a:lnTo>
                    <a:lnTo>
                      <a:pt x="107" y="99"/>
                    </a:lnTo>
                    <a:lnTo>
                      <a:pt x="108" y="98"/>
                    </a:lnTo>
                    <a:lnTo>
                      <a:pt x="110" y="97"/>
                    </a:lnTo>
                    <a:lnTo>
                      <a:pt x="111" y="97"/>
                    </a:lnTo>
                    <a:lnTo>
                      <a:pt x="113" y="97"/>
                    </a:lnTo>
                    <a:lnTo>
                      <a:pt x="115" y="98"/>
                    </a:lnTo>
                    <a:lnTo>
                      <a:pt x="116" y="99"/>
                    </a:lnTo>
                    <a:lnTo>
                      <a:pt x="116" y="101"/>
                    </a:lnTo>
                    <a:lnTo>
                      <a:pt x="125" y="101"/>
                    </a:lnTo>
                    <a:lnTo>
                      <a:pt x="125" y="99"/>
                    </a:lnTo>
                    <a:lnTo>
                      <a:pt x="126" y="97"/>
                    </a:lnTo>
                    <a:lnTo>
                      <a:pt x="127" y="96"/>
                    </a:lnTo>
                    <a:lnTo>
                      <a:pt x="129" y="96"/>
                    </a:lnTo>
                    <a:lnTo>
                      <a:pt x="131" y="95"/>
                    </a:lnTo>
                    <a:lnTo>
                      <a:pt x="133" y="96"/>
                    </a:lnTo>
                    <a:lnTo>
                      <a:pt x="135" y="96"/>
                    </a:lnTo>
                    <a:lnTo>
                      <a:pt x="137" y="97"/>
                    </a:lnTo>
                    <a:lnTo>
                      <a:pt x="137" y="99"/>
                    </a:lnTo>
                    <a:lnTo>
                      <a:pt x="138" y="101"/>
                    </a:lnTo>
                    <a:lnTo>
                      <a:pt x="161" y="101"/>
                    </a:lnTo>
                    <a:lnTo>
                      <a:pt x="162" y="99"/>
                    </a:lnTo>
                    <a:lnTo>
                      <a:pt x="163" y="98"/>
                    </a:lnTo>
                    <a:lnTo>
                      <a:pt x="164" y="97"/>
                    </a:lnTo>
                    <a:lnTo>
                      <a:pt x="166" y="97"/>
                    </a:lnTo>
                    <a:lnTo>
                      <a:pt x="168" y="97"/>
                    </a:lnTo>
                    <a:lnTo>
                      <a:pt x="169" y="98"/>
                    </a:lnTo>
                    <a:lnTo>
                      <a:pt x="170" y="99"/>
                    </a:lnTo>
                    <a:lnTo>
                      <a:pt x="170" y="101"/>
                    </a:lnTo>
                    <a:lnTo>
                      <a:pt x="186" y="101"/>
                    </a:lnTo>
                    <a:lnTo>
                      <a:pt x="186" y="99"/>
                    </a:lnTo>
                    <a:lnTo>
                      <a:pt x="187" y="98"/>
                    </a:lnTo>
                    <a:lnTo>
                      <a:pt x="188" y="97"/>
                    </a:lnTo>
                    <a:lnTo>
                      <a:pt x="190" y="97"/>
                    </a:lnTo>
                    <a:lnTo>
                      <a:pt x="192" y="97"/>
                    </a:lnTo>
                    <a:lnTo>
                      <a:pt x="193" y="98"/>
                    </a:lnTo>
                    <a:lnTo>
                      <a:pt x="194" y="99"/>
                    </a:lnTo>
                    <a:lnTo>
                      <a:pt x="195" y="101"/>
                    </a:lnTo>
                    <a:lnTo>
                      <a:pt x="219" y="101"/>
                    </a:lnTo>
                    <a:lnTo>
                      <a:pt x="220" y="99"/>
                    </a:lnTo>
                    <a:lnTo>
                      <a:pt x="221" y="98"/>
                    </a:lnTo>
                    <a:lnTo>
                      <a:pt x="222" y="97"/>
                    </a:lnTo>
                    <a:lnTo>
                      <a:pt x="224" y="97"/>
                    </a:lnTo>
                    <a:lnTo>
                      <a:pt x="226" y="97"/>
                    </a:lnTo>
                    <a:lnTo>
                      <a:pt x="227" y="98"/>
                    </a:lnTo>
                    <a:lnTo>
                      <a:pt x="228" y="99"/>
                    </a:lnTo>
                    <a:lnTo>
                      <a:pt x="228" y="101"/>
                    </a:lnTo>
                    <a:lnTo>
                      <a:pt x="233" y="101"/>
                    </a:lnTo>
                    <a:lnTo>
                      <a:pt x="233" y="99"/>
                    </a:lnTo>
                    <a:lnTo>
                      <a:pt x="234" y="98"/>
                    </a:lnTo>
                    <a:lnTo>
                      <a:pt x="236" y="97"/>
                    </a:lnTo>
                    <a:lnTo>
                      <a:pt x="237" y="97"/>
                    </a:lnTo>
                    <a:lnTo>
                      <a:pt x="239" y="97"/>
                    </a:lnTo>
                    <a:lnTo>
                      <a:pt x="241" y="98"/>
                    </a:lnTo>
                    <a:lnTo>
                      <a:pt x="242" y="99"/>
                    </a:lnTo>
                    <a:lnTo>
                      <a:pt x="242" y="101"/>
                    </a:lnTo>
                    <a:lnTo>
                      <a:pt x="247" y="101"/>
                    </a:lnTo>
                    <a:lnTo>
                      <a:pt x="247" y="99"/>
                    </a:lnTo>
                    <a:lnTo>
                      <a:pt x="248" y="98"/>
                    </a:lnTo>
                    <a:lnTo>
                      <a:pt x="250" y="97"/>
                    </a:lnTo>
                    <a:lnTo>
                      <a:pt x="251" y="97"/>
                    </a:lnTo>
                    <a:lnTo>
                      <a:pt x="253" y="97"/>
                    </a:lnTo>
                    <a:lnTo>
                      <a:pt x="254" y="98"/>
                    </a:lnTo>
                    <a:lnTo>
                      <a:pt x="255" y="99"/>
                    </a:lnTo>
                    <a:lnTo>
                      <a:pt x="256" y="101"/>
                    </a:lnTo>
                    <a:lnTo>
                      <a:pt x="266" y="101"/>
                    </a:lnTo>
                    <a:lnTo>
                      <a:pt x="266" y="99"/>
                    </a:lnTo>
                    <a:lnTo>
                      <a:pt x="267" y="98"/>
                    </a:lnTo>
                    <a:lnTo>
                      <a:pt x="268" y="97"/>
                    </a:lnTo>
                    <a:lnTo>
                      <a:pt x="270" y="97"/>
                    </a:lnTo>
                    <a:lnTo>
                      <a:pt x="272" y="97"/>
                    </a:lnTo>
                    <a:lnTo>
                      <a:pt x="273" y="98"/>
                    </a:lnTo>
                    <a:lnTo>
                      <a:pt x="274" y="99"/>
                    </a:lnTo>
                    <a:lnTo>
                      <a:pt x="275" y="101"/>
                    </a:lnTo>
                    <a:lnTo>
                      <a:pt x="279" y="101"/>
                    </a:lnTo>
                    <a:lnTo>
                      <a:pt x="279" y="99"/>
                    </a:lnTo>
                    <a:lnTo>
                      <a:pt x="280" y="98"/>
                    </a:lnTo>
                    <a:lnTo>
                      <a:pt x="282" y="97"/>
                    </a:lnTo>
                    <a:lnTo>
                      <a:pt x="284" y="97"/>
                    </a:lnTo>
                    <a:lnTo>
                      <a:pt x="285" y="97"/>
                    </a:lnTo>
                    <a:lnTo>
                      <a:pt x="287" y="98"/>
                    </a:lnTo>
                    <a:lnTo>
                      <a:pt x="288" y="99"/>
                    </a:lnTo>
                    <a:lnTo>
                      <a:pt x="288" y="101"/>
                    </a:lnTo>
                    <a:lnTo>
                      <a:pt x="303" y="101"/>
                    </a:lnTo>
                    <a:lnTo>
                      <a:pt x="303" y="99"/>
                    </a:lnTo>
                    <a:lnTo>
                      <a:pt x="304" y="97"/>
                    </a:lnTo>
                    <a:lnTo>
                      <a:pt x="305" y="96"/>
                    </a:lnTo>
                    <a:lnTo>
                      <a:pt x="307" y="95"/>
                    </a:lnTo>
                    <a:lnTo>
                      <a:pt x="309" y="95"/>
                    </a:lnTo>
                    <a:lnTo>
                      <a:pt x="312" y="95"/>
                    </a:lnTo>
                    <a:lnTo>
                      <a:pt x="314" y="95"/>
                    </a:lnTo>
                    <a:lnTo>
                      <a:pt x="316" y="96"/>
                    </a:lnTo>
                    <a:lnTo>
                      <a:pt x="317" y="97"/>
                    </a:lnTo>
                    <a:lnTo>
                      <a:pt x="318" y="99"/>
                    </a:lnTo>
                    <a:lnTo>
                      <a:pt x="318" y="101"/>
                    </a:lnTo>
                    <a:lnTo>
                      <a:pt x="323" y="101"/>
                    </a:lnTo>
                    <a:lnTo>
                      <a:pt x="323" y="99"/>
                    </a:lnTo>
                    <a:lnTo>
                      <a:pt x="324" y="98"/>
                    </a:lnTo>
                    <a:lnTo>
                      <a:pt x="326" y="97"/>
                    </a:lnTo>
                    <a:lnTo>
                      <a:pt x="327" y="97"/>
                    </a:lnTo>
                    <a:lnTo>
                      <a:pt x="329" y="97"/>
                    </a:lnTo>
                    <a:lnTo>
                      <a:pt x="331" y="98"/>
                    </a:lnTo>
                    <a:lnTo>
                      <a:pt x="331" y="99"/>
                    </a:lnTo>
                    <a:lnTo>
                      <a:pt x="332" y="101"/>
                    </a:lnTo>
                    <a:lnTo>
                      <a:pt x="340" y="101"/>
                    </a:lnTo>
                    <a:lnTo>
                      <a:pt x="340" y="99"/>
                    </a:lnTo>
                    <a:lnTo>
                      <a:pt x="341" y="98"/>
                    </a:lnTo>
                    <a:lnTo>
                      <a:pt x="343" y="97"/>
                    </a:lnTo>
                    <a:lnTo>
                      <a:pt x="344" y="97"/>
                    </a:lnTo>
                    <a:lnTo>
                      <a:pt x="346" y="97"/>
                    </a:lnTo>
                    <a:lnTo>
                      <a:pt x="348" y="98"/>
                    </a:lnTo>
                    <a:lnTo>
                      <a:pt x="348" y="99"/>
                    </a:lnTo>
                    <a:lnTo>
                      <a:pt x="349" y="101"/>
                    </a:lnTo>
                    <a:lnTo>
                      <a:pt x="357" y="101"/>
                    </a:lnTo>
                    <a:lnTo>
                      <a:pt x="357" y="99"/>
                    </a:lnTo>
                    <a:lnTo>
                      <a:pt x="358" y="98"/>
                    </a:lnTo>
                    <a:lnTo>
                      <a:pt x="359" y="97"/>
                    </a:lnTo>
                    <a:lnTo>
                      <a:pt x="361" y="97"/>
                    </a:lnTo>
                    <a:lnTo>
                      <a:pt x="363" y="97"/>
                    </a:lnTo>
                    <a:lnTo>
                      <a:pt x="364" y="98"/>
                    </a:lnTo>
                    <a:lnTo>
                      <a:pt x="365" y="99"/>
                    </a:lnTo>
                    <a:lnTo>
                      <a:pt x="366" y="101"/>
                    </a:lnTo>
                    <a:lnTo>
                      <a:pt x="380" y="101"/>
                    </a:lnTo>
                    <a:lnTo>
                      <a:pt x="380" y="99"/>
                    </a:lnTo>
                    <a:lnTo>
                      <a:pt x="381" y="97"/>
                    </a:lnTo>
                    <a:lnTo>
                      <a:pt x="383" y="96"/>
                    </a:lnTo>
                    <a:lnTo>
                      <a:pt x="384" y="95"/>
                    </a:lnTo>
                    <a:lnTo>
                      <a:pt x="387" y="95"/>
                    </a:lnTo>
                    <a:lnTo>
                      <a:pt x="389" y="95"/>
                    </a:lnTo>
                    <a:lnTo>
                      <a:pt x="391" y="95"/>
                    </a:lnTo>
                    <a:lnTo>
                      <a:pt x="393" y="96"/>
                    </a:lnTo>
                    <a:lnTo>
                      <a:pt x="394" y="97"/>
                    </a:lnTo>
                    <a:lnTo>
                      <a:pt x="395" y="99"/>
                    </a:lnTo>
                    <a:lnTo>
                      <a:pt x="396" y="101"/>
                    </a:lnTo>
                    <a:lnTo>
                      <a:pt x="409" y="101"/>
                    </a:lnTo>
                    <a:lnTo>
                      <a:pt x="409" y="99"/>
                    </a:lnTo>
                    <a:lnTo>
                      <a:pt x="410" y="98"/>
                    </a:lnTo>
                    <a:lnTo>
                      <a:pt x="412" y="97"/>
                    </a:lnTo>
                    <a:lnTo>
                      <a:pt x="414" y="97"/>
                    </a:lnTo>
                    <a:lnTo>
                      <a:pt x="415" y="97"/>
                    </a:lnTo>
                    <a:lnTo>
                      <a:pt x="417" y="98"/>
                    </a:lnTo>
                    <a:lnTo>
                      <a:pt x="418" y="99"/>
                    </a:lnTo>
                    <a:lnTo>
                      <a:pt x="418" y="101"/>
                    </a:lnTo>
                    <a:lnTo>
                      <a:pt x="482" y="101"/>
                    </a:lnTo>
                    <a:lnTo>
                      <a:pt x="482" y="99"/>
                    </a:lnTo>
                    <a:lnTo>
                      <a:pt x="483" y="97"/>
                    </a:lnTo>
                    <a:lnTo>
                      <a:pt x="484" y="96"/>
                    </a:lnTo>
                    <a:lnTo>
                      <a:pt x="486" y="96"/>
                    </a:lnTo>
                    <a:lnTo>
                      <a:pt x="488" y="95"/>
                    </a:lnTo>
                    <a:lnTo>
                      <a:pt x="490" y="96"/>
                    </a:lnTo>
                    <a:lnTo>
                      <a:pt x="492" y="96"/>
                    </a:lnTo>
                    <a:lnTo>
                      <a:pt x="494" y="97"/>
                    </a:lnTo>
                    <a:lnTo>
                      <a:pt x="495" y="99"/>
                    </a:lnTo>
                    <a:lnTo>
                      <a:pt x="495" y="101"/>
                    </a:lnTo>
                    <a:lnTo>
                      <a:pt x="502" y="101"/>
                    </a:lnTo>
                    <a:lnTo>
                      <a:pt x="502" y="99"/>
                    </a:lnTo>
                    <a:lnTo>
                      <a:pt x="503" y="98"/>
                    </a:lnTo>
                    <a:lnTo>
                      <a:pt x="505" y="97"/>
                    </a:lnTo>
                    <a:lnTo>
                      <a:pt x="506" y="97"/>
                    </a:lnTo>
                    <a:lnTo>
                      <a:pt x="508" y="97"/>
                    </a:lnTo>
                    <a:lnTo>
                      <a:pt x="510" y="98"/>
                    </a:lnTo>
                    <a:lnTo>
                      <a:pt x="511" y="99"/>
                    </a:lnTo>
                    <a:lnTo>
                      <a:pt x="511" y="101"/>
                    </a:lnTo>
                    <a:lnTo>
                      <a:pt x="522" y="101"/>
                    </a:lnTo>
                    <a:lnTo>
                      <a:pt x="523" y="99"/>
                    </a:lnTo>
                    <a:lnTo>
                      <a:pt x="523" y="98"/>
                    </a:lnTo>
                    <a:lnTo>
                      <a:pt x="525" y="97"/>
                    </a:lnTo>
                    <a:lnTo>
                      <a:pt x="527" y="97"/>
                    </a:lnTo>
                    <a:lnTo>
                      <a:pt x="528" y="97"/>
                    </a:lnTo>
                    <a:lnTo>
                      <a:pt x="530" y="98"/>
                    </a:lnTo>
                    <a:lnTo>
                      <a:pt x="531" y="99"/>
                    </a:lnTo>
                    <a:lnTo>
                      <a:pt x="531" y="101"/>
                    </a:lnTo>
                    <a:lnTo>
                      <a:pt x="546" y="101"/>
                    </a:lnTo>
                    <a:lnTo>
                      <a:pt x="546" y="99"/>
                    </a:lnTo>
                    <a:lnTo>
                      <a:pt x="547" y="98"/>
                    </a:lnTo>
                    <a:lnTo>
                      <a:pt x="549" y="97"/>
                    </a:lnTo>
                    <a:lnTo>
                      <a:pt x="550" y="97"/>
                    </a:lnTo>
                    <a:lnTo>
                      <a:pt x="552" y="97"/>
                    </a:lnTo>
                    <a:lnTo>
                      <a:pt x="553" y="98"/>
                    </a:lnTo>
                    <a:lnTo>
                      <a:pt x="554" y="99"/>
                    </a:lnTo>
                    <a:lnTo>
                      <a:pt x="555" y="101"/>
                    </a:lnTo>
                    <a:lnTo>
                      <a:pt x="567" y="101"/>
                    </a:lnTo>
                    <a:lnTo>
                      <a:pt x="568" y="99"/>
                    </a:lnTo>
                    <a:lnTo>
                      <a:pt x="569" y="98"/>
                    </a:lnTo>
                    <a:lnTo>
                      <a:pt x="570" y="97"/>
                    </a:lnTo>
                    <a:lnTo>
                      <a:pt x="572" y="97"/>
                    </a:lnTo>
                    <a:lnTo>
                      <a:pt x="574" y="97"/>
                    </a:lnTo>
                    <a:lnTo>
                      <a:pt x="575" y="98"/>
                    </a:lnTo>
                    <a:lnTo>
                      <a:pt x="576" y="99"/>
                    </a:lnTo>
                    <a:lnTo>
                      <a:pt x="576" y="101"/>
                    </a:lnTo>
                    <a:lnTo>
                      <a:pt x="587" y="101"/>
                    </a:lnTo>
                    <a:lnTo>
                      <a:pt x="588" y="99"/>
                    </a:lnTo>
                    <a:lnTo>
                      <a:pt x="589" y="98"/>
                    </a:lnTo>
                    <a:lnTo>
                      <a:pt x="590" y="97"/>
                    </a:lnTo>
                    <a:lnTo>
                      <a:pt x="592" y="97"/>
                    </a:lnTo>
                    <a:lnTo>
                      <a:pt x="593" y="97"/>
                    </a:lnTo>
                    <a:lnTo>
                      <a:pt x="595" y="98"/>
                    </a:lnTo>
                    <a:lnTo>
                      <a:pt x="596" y="99"/>
                    </a:lnTo>
                    <a:lnTo>
                      <a:pt x="596" y="101"/>
                    </a:lnTo>
                    <a:lnTo>
                      <a:pt x="607" y="101"/>
                    </a:lnTo>
                    <a:lnTo>
                      <a:pt x="607" y="99"/>
                    </a:lnTo>
                    <a:lnTo>
                      <a:pt x="608" y="98"/>
                    </a:lnTo>
                    <a:lnTo>
                      <a:pt x="609" y="97"/>
                    </a:lnTo>
                    <a:lnTo>
                      <a:pt x="611" y="97"/>
                    </a:lnTo>
                    <a:lnTo>
                      <a:pt x="613" y="97"/>
                    </a:lnTo>
                    <a:lnTo>
                      <a:pt x="614" y="98"/>
                    </a:lnTo>
                    <a:lnTo>
                      <a:pt x="615" y="99"/>
                    </a:lnTo>
                    <a:lnTo>
                      <a:pt x="616" y="101"/>
                    </a:lnTo>
                    <a:lnTo>
                      <a:pt x="626" y="101"/>
                    </a:lnTo>
                    <a:lnTo>
                      <a:pt x="626" y="6"/>
                    </a:lnTo>
                    <a:lnTo>
                      <a:pt x="640" y="6"/>
                    </a:lnTo>
                    <a:lnTo>
                      <a:pt x="641" y="5"/>
                    </a:lnTo>
                    <a:lnTo>
                      <a:pt x="642" y="4"/>
                    </a:lnTo>
                    <a:lnTo>
                      <a:pt x="643" y="3"/>
                    </a:lnTo>
                    <a:lnTo>
                      <a:pt x="645" y="3"/>
                    </a:lnTo>
                    <a:lnTo>
                      <a:pt x="647" y="3"/>
                    </a:lnTo>
                    <a:lnTo>
                      <a:pt x="648" y="4"/>
                    </a:lnTo>
                    <a:lnTo>
                      <a:pt x="649" y="5"/>
                    </a:lnTo>
                    <a:lnTo>
                      <a:pt x="649" y="6"/>
                    </a:lnTo>
                    <a:lnTo>
                      <a:pt x="720" y="6"/>
                    </a:lnTo>
                    <a:lnTo>
                      <a:pt x="720" y="5"/>
                    </a:lnTo>
                    <a:lnTo>
                      <a:pt x="721" y="4"/>
                    </a:lnTo>
                    <a:lnTo>
                      <a:pt x="723" y="3"/>
                    </a:lnTo>
                    <a:lnTo>
                      <a:pt x="724" y="3"/>
                    </a:lnTo>
                    <a:lnTo>
                      <a:pt x="726" y="3"/>
                    </a:lnTo>
                    <a:lnTo>
                      <a:pt x="727" y="4"/>
                    </a:lnTo>
                    <a:lnTo>
                      <a:pt x="728" y="5"/>
                    </a:lnTo>
                    <a:lnTo>
                      <a:pt x="729" y="6"/>
                    </a:lnTo>
                    <a:lnTo>
                      <a:pt x="744" y="6"/>
                    </a:lnTo>
                    <a:lnTo>
                      <a:pt x="744" y="5"/>
                    </a:lnTo>
                    <a:lnTo>
                      <a:pt x="746" y="4"/>
                    </a:lnTo>
                    <a:lnTo>
                      <a:pt x="747" y="3"/>
                    </a:lnTo>
                    <a:lnTo>
                      <a:pt x="749" y="3"/>
                    </a:lnTo>
                    <a:lnTo>
                      <a:pt x="750" y="3"/>
                    </a:lnTo>
                    <a:lnTo>
                      <a:pt x="752" y="4"/>
                    </a:lnTo>
                    <a:lnTo>
                      <a:pt x="753" y="5"/>
                    </a:lnTo>
                    <a:lnTo>
                      <a:pt x="753" y="6"/>
                    </a:lnTo>
                    <a:lnTo>
                      <a:pt x="811" y="6"/>
                    </a:lnTo>
                    <a:lnTo>
                      <a:pt x="812" y="5"/>
                    </a:lnTo>
                    <a:lnTo>
                      <a:pt x="813" y="4"/>
                    </a:lnTo>
                    <a:lnTo>
                      <a:pt x="814" y="3"/>
                    </a:lnTo>
                    <a:lnTo>
                      <a:pt x="816" y="3"/>
                    </a:lnTo>
                    <a:lnTo>
                      <a:pt x="818" y="3"/>
                    </a:lnTo>
                    <a:lnTo>
                      <a:pt x="819" y="4"/>
                    </a:lnTo>
                    <a:lnTo>
                      <a:pt x="820" y="5"/>
                    </a:lnTo>
                    <a:lnTo>
                      <a:pt x="821" y="6"/>
                    </a:lnTo>
                    <a:lnTo>
                      <a:pt x="886" y="6"/>
                    </a:lnTo>
                    <a:lnTo>
                      <a:pt x="886" y="5"/>
                    </a:lnTo>
                    <a:lnTo>
                      <a:pt x="887" y="4"/>
                    </a:lnTo>
                    <a:lnTo>
                      <a:pt x="889" y="3"/>
                    </a:lnTo>
                    <a:lnTo>
                      <a:pt x="890" y="3"/>
                    </a:lnTo>
                    <a:lnTo>
                      <a:pt x="892" y="3"/>
                    </a:lnTo>
                    <a:lnTo>
                      <a:pt x="893" y="4"/>
                    </a:lnTo>
                    <a:lnTo>
                      <a:pt x="894" y="5"/>
                    </a:lnTo>
                    <a:lnTo>
                      <a:pt x="895" y="6"/>
                    </a:lnTo>
                    <a:lnTo>
                      <a:pt x="913" y="6"/>
                    </a:lnTo>
                    <a:lnTo>
                      <a:pt x="913" y="5"/>
                    </a:lnTo>
                    <a:lnTo>
                      <a:pt x="914" y="4"/>
                    </a:lnTo>
                    <a:lnTo>
                      <a:pt x="915" y="3"/>
                    </a:lnTo>
                    <a:lnTo>
                      <a:pt x="917" y="3"/>
                    </a:lnTo>
                    <a:lnTo>
                      <a:pt x="919" y="3"/>
                    </a:lnTo>
                    <a:lnTo>
                      <a:pt x="920" y="4"/>
                    </a:lnTo>
                    <a:lnTo>
                      <a:pt x="921" y="5"/>
                    </a:lnTo>
                    <a:lnTo>
                      <a:pt x="922" y="6"/>
                    </a:lnTo>
                    <a:lnTo>
                      <a:pt x="985" y="6"/>
                    </a:lnTo>
                    <a:lnTo>
                      <a:pt x="985" y="5"/>
                    </a:lnTo>
                    <a:lnTo>
                      <a:pt x="986" y="4"/>
                    </a:lnTo>
                    <a:lnTo>
                      <a:pt x="988" y="3"/>
                    </a:lnTo>
                    <a:lnTo>
                      <a:pt x="989" y="3"/>
                    </a:lnTo>
                    <a:lnTo>
                      <a:pt x="991" y="3"/>
                    </a:lnTo>
                    <a:lnTo>
                      <a:pt x="993" y="4"/>
                    </a:lnTo>
                    <a:lnTo>
                      <a:pt x="993" y="5"/>
                    </a:lnTo>
                    <a:lnTo>
                      <a:pt x="994" y="6"/>
                    </a:lnTo>
                    <a:lnTo>
                      <a:pt x="1025" y="6"/>
                    </a:lnTo>
                    <a:lnTo>
                      <a:pt x="1026" y="5"/>
                    </a:lnTo>
                    <a:lnTo>
                      <a:pt x="1027" y="4"/>
                    </a:lnTo>
                    <a:lnTo>
                      <a:pt x="1028" y="3"/>
                    </a:lnTo>
                    <a:lnTo>
                      <a:pt x="1030" y="3"/>
                    </a:lnTo>
                    <a:lnTo>
                      <a:pt x="1032" y="3"/>
                    </a:lnTo>
                    <a:lnTo>
                      <a:pt x="1033" y="4"/>
                    </a:lnTo>
                    <a:lnTo>
                      <a:pt x="1034" y="5"/>
                    </a:lnTo>
                    <a:lnTo>
                      <a:pt x="1034" y="6"/>
                    </a:lnTo>
                    <a:lnTo>
                      <a:pt x="1046" y="6"/>
                    </a:lnTo>
                    <a:lnTo>
                      <a:pt x="1046" y="5"/>
                    </a:lnTo>
                    <a:lnTo>
                      <a:pt x="1047" y="4"/>
                    </a:lnTo>
                    <a:lnTo>
                      <a:pt x="1049" y="3"/>
                    </a:lnTo>
                    <a:lnTo>
                      <a:pt x="1050" y="3"/>
                    </a:lnTo>
                    <a:lnTo>
                      <a:pt x="1052" y="3"/>
                    </a:lnTo>
                    <a:lnTo>
                      <a:pt x="1054" y="4"/>
                    </a:lnTo>
                    <a:lnTo>
                      <a:pt x="1054" y="5"/>
                    </a:lnTo>
                    <a:lnTo>
                      <a:pt x="1055" y="6"/>
                    </a:lnTo>
                    <a:lnTo>
                      <a:pt x="1074" y="6"/>
                    </a:lnTo>
                    <a:lnTo>
                      <a:pt x="1074" y="5"/>
                    </a:lnTo>
                    <a:lnTo>
                      <a:pt x="1075" y="4"/>
                    </a:lnTo>
                    <a:lnTo>
                      <a:pt x="1077" y="3"/>
                    </a:lnTo>
                    <a:lnTo>
                      <a:pt x="1079" y="3"/>
                    </a:lnTo>
                    <a:lnTo>
                      <a:pt x="1080" y="3"/>
                    </a:lnTo>
                    <a:lnTo>
                      <a:pt x="1082" y="4"/>
                    </a:lnTo>
                    <a:lnTo>
                      <a:pt x="1083" y="5"/>
                    </a:lnTo>
                    <a:lnTo>
                      <a:pt x="1083" y="6"/>
                    </a:lnTo>
                    <a:lnTo>
                      <a:pt x="1109" y="6"/>
                    </a:lnTo>
                    <a:lnTo>
                      <a:pt x="1109" y="5"/>
                    </a:lnTo>
                    <a:lnTo>
                      <a:pt x="1110" y="4"/>
                    </a:lnTo>
                    <a:lnTo>
                      <a:pt x="1111" y="3"/>
                    </a:lnTo>
                    <a:lnTo>
                      <a:pt x="1113" y="3"/>
                    </a:lnTo>
                    <a:lnTo>
                      <a:pt x="1115" y="3"/>
                    </a:lnTo>
                    <a:lnTo>
                      <a:pt x="1116" y="4"/>
                    </a:lnTo>
                    <a:lnTo>
                      <a:pt x="1117" y="5"/>
                    </a:lnTo>
                    <a:lnTo>
                      <a:pt x="1118" y="6"/>
                    </a:lnTo>
                    <a:lnTo>
                      <a:pt x="1127" y="6"/>
                    </a:lnTo>
                    <a:lnTo>
                      <a:pt x="1127" y="5"/>
                    </a:lnTo>
                    <a:lnTo>
                      <a:pt x="1128" y="4"/>
                    </a:lnTo>
                    <a:lnTo>
                      <a:pt x="1129" y="3"/>
                    </a:lnTo>
                    <a:lnTo>
                      <a:pt x="1131" y="3"/>
                    </a:lnTo>
                    <a:lnTo>
                      <a:pt x="1133" y="3"/>
                    </a:lnTo>
                    <a:lnTo>
                      <a:pt x="1134" y="4"/>
                    </a:lnTo>
                    <a:lnTo>
                      <a:pt x="1135" y="5"/>
                    </a:lnTo>
                    <a:lnTo>
                      <a:pt x="1136" y="6"/>
                    </a:lnTo>
                    <a:lnTo>
                      <a:pt x="1140" y="6"/>
                    </a:lnTo>
                    <a:lnTo>
                      <a:pt x="1141" y="5"/>
                    </a:lnTo>
                    <a:lnTo>
                      <a:pt x="1141" y="4"/>
                    </a:lnTo>
                    <a:lnTo>
                      <a:pt x="1143" y="3"/>
                    </a:lnTo>
                    <a:lnTo>
                      <a:pt x="1145" y="3"/>
                    </a:lnTo>
                    <a:lnTo>
                      <a:pt x="1146" y="3"/>
                    </a:lnTo>
                    <a:lnTo>
                      <a:pt x="1148" y="4"/>
                    </a:lnTo>
                    <a:lnTo>
                      <a:pt x="1149" y="5"/>
                    </a:lnTo>
                    <a:lnTo>
                      <a:pt x="1149" y="6"/>
                    </a:lnTo>
                    <a:lnTo>
                      <a:pt x="1159" y="6"/>
                    </a:lnTo>
                    <a:lnTo>
                      <a:pt x="1159" y="5"/>
                    </a:lnTo>
                    <a:lnTo>
                      <a:pt x="1160" y="4"/>
                    </a:lnTo>
                    <a:lnTo>
                      <a:pt x="1161" y="3"/>
                    </a:lnTo>
                    <a:lnTo>
                      <a:pt x="1163" y="3"/>
                    </a:lnTo>
                    <a:lnTo>
                      <a:pt x="1165" y="3"/>
                    </a:lnTo>
                    <a:lnTo>
                      <a:pt x="1166" y="4"/>
                    </a:lnTo>
                    <a:lnTo>
                      <a:pt x="1167" y="5"/>
                    </a:lnTo>
                    <a:lnTo>
                      <a:pt x="1168" y="6"/>
                    </a:lnTo>
                    <a:lnTo>
                      <a:pt x="1175" y="6"/>
                    </a:lnTo>
                    <a:lnTo>
                      <a:pt x="1176" y="5"/>
                    </a:lnTo>
                    <a:lnTo>
                      <a:pt x="1176" y="4"/>
                    </a:lnTo>
                    <a:lnTo>
                      <a:pt x="1178" y="3"/>
                    </a:lnTo>
                    <a:lnTo>
                      <a:pt x="1180" y="3"/>
                    </a:lnTo>
                    <a:lnTo>
                      <a:pt x="1181" y="3"/>
                    </a:lnTo>
                    <a:lnTo>
                      <a:pt x="1183" y="4"/>
                    </a:lnTo>
                    <a:lnTo>
                      <a:pt x="1184" y="5"/>
                    </a:lnTo>
                    <a:lnTo>
                      <a:pt x="1184" y="6"/>
                    </a:lnTo>
                    <a:lnTo>
                      <a:pt x="1186" y="6"/>
                    </a:lnTo>
                    <a:lnTo>
                      <a:pt x="1186" y="4"/>
                    </a:lnTo>
                    <a:lnTo>
                      <a:pt x="1187" y="3"/>
                    </a:lnTo>
                    <a:lnTo>
                      <a:pt x="1188" y="2"/>
                    </a:lnTo>
                    <a:lnTo>
                      <a:pt x="1190" y="1"/>
                    </a:lnTo>
                    <a:lnTo>
                      <a:pt x="1192" y="0"/>
                    </a:lnTo>
                    <a:lnTo>
                      <a:pt x="1195" y="0"/>
                    </a:lnTo>
                    <a:lnTo>
                      <a:pt x="1197" y="1"/>
                    </a:lnTo>
                    <a:lnTo>
                      <a:pt x="1199" y="2"/>
                    </a:lnTo>
                    <a:lnTo>
                      <a:pt x="1200" y="3"/>
                    </a:lnTo>
                    <a:lnTo>
                      <a:pt x="1201" y="4"/>
                    </a:lnTo>
                    <a:lnTo>
                      <a:pt x="1201" y="6"/>
                    </a:lnTo>
                    <a:lnTo>
                      <a:pt x="1227" y="6"/>
                    </a:lnTo>
                    <a:lnTo>
                      <a:pt x="1227" y="5"/>
                    </a:lnTo>
                    <a:lnTo>
                      <a:pt x="1228" y="4"/>
                    </a:lnTo>
                    <a:lnTo>
                      <a:pt x="1230" y="3"/>
                    </a:lnTo>
                    <a:lnTo>
                      <a:pt x="1232" y="3"/>
                    </a:lnTo>
                    <a:lnTo>
                      <a:pt x="1233" y="3"/>
                    </a:lnTo>
                    <a:lnTo>
                      <a:pt x="1235" y="4"/>
                    </a:lnTo>
                    <a:lnTo>
                      <a:pt x="1236" y="5"/>
                    </a:lnTo>
                    <a:lnTo>
                      <a:pt x="1236" y="6"/>
                    </a:lnTo>
                    <a:lnTo>
                      <a:pt x="1245" y="6"/>
                    </a:lnTo>
                    <a:lnTo>
                      <a:pt x="1245" y="4"/>
                    </a:lnTo>
                    <a:lnTo>
                      <a:pt x="1246" y="3"/>
                    </a:lnTo>
                    <a:lnTo>
                      <a:pt x="1248" y="1"/>
                    </a:lnTo>
                    <a:lnTo>
                      <a:pt x="1250" y="0"/>
                    </a:lnTo>
                    <a:lnTo>
                      <a:pt x="1252" y="0"/>
                    </a:lnTo>
                    <a:lnTo>
                      <a:pt x="1255" y="0"/>
                    </a:lnTo>
                    <a:lnTo>
                      <a:pt x="1257" y="0"/>
                    </a:lnTo>
                    <a:lnTo>
                      <a:pt x="1259" y="1"/>
                    </a:lnTo>
                    <a:lnTo>
                      <a:pt x="1260" y="3"/>
                    </a:lnTo>
                    <a:lnTo>
                      <a:pt x="1261" y="4"/>
                    </a:lnTo>
                    <a:lnTo>
                      <a:pt x="1262" y="6"/>
                    </a:lnTo>
                    <a:lnTo>
                      <a:pt x="1275" y="6"/>
                    </a:lnTo>
                    <a:lnTo>
                      <a:pt x="1275" y="5"/>
                    </a:lnTo>
                    <a:lnTo>
                      <a:pt x="1276" y="4"/>
                    </a:lnTo>
                    <a:lnTo>
                      <a:pt x="1278" y="3"/>
                    </a:lnTo>
                    <a:lnTo>
                      <a:pt x="1279" y="3"/>
                    </a:lnTo>
                    <a:lnTo>
                      <a:pt x="1281" y="3"/>
                    </a:lnTo>
                    <a:lnTo>
                      <a:pt x="1283" y="4"/>
                    </a:lnTo>
                    <a:lnTo>
                      <a:pt x="1283" y="5"/>
                    </a:lnTo>
                    <a:lnTo>
                      <a:pt x="1284" y="6"/>
                    </a:lnTo>
                    <a:lnTo>
                      <a:pt x="1295" y="6"/>
                    </a:lnTo>
                    <a:lnTo>
                      <a:pt x="1296" y="5"/>
                    </a:lnTo>
                    <a:lnTo>
                      <a:pt x="1297" y="4"/>
                    </a:lnTo>
                    <a:lnTo>
                      <a:pt x="1298" y="3"/>
                    </a:lnTo>
                    <a:lnTo>
                      <a:pt x="1300" y="3"/>
                    </a:lnTo>
                    <a:lnTo>
                      <a:pt x="1302" y="3"/>
                    </a:lnTo>
                    <a:lnTo>
                      <a:pt x="1303" y="4"/>
                    </a:lnTo>
                    <a:lnTo>
                      <a:pt x="1304" y="5"/>
                    </a:lnTo>
                    <a:lnTo>
                      <a:pt x="1304" y="6"/>
                    </a:lnTo>
                    <a:lnTo>
                      <a:pt x="1309" y="6"/>
                    </a:lnTo>
                    <a:lnTo>
                      <a:pt x="1309" y="5"/>
                    </a:lnTo>
                    <a:lnTo>
                      <a:pt x="1310" y="4"/>
                    </a:lnTo>
                    <a:lnTo>
                      <a:pt x="1312" y="3"/>
                    </a:lnTo>
                    <a:lnTo>
                      <a:pt x="1313" y="3"/>
                    </a:lnTo>
                    <a:lnTo>
                      <a:pt x="1315" y="3"/>
                    </a:lnTo>
                    <a:lnTo>
                      <a:pt x="1317" y="4"/>
                    </a:lnTo>
                    <a:lnTo>
                      <a:pt x="1318" y="5"/>
                    </a:lnTo>
                    <a:lnTo>
                      <a:pt x="1318" y="6"/>
                    </a:lnTo>
                    <a:lnTo>
                      <a:pt x="1322" y="6"/>
                    </a:lnTo>
                    <a:lnTo>
                      <a:pt x="1323" y="5"/>
                    </a:lnTo>
                    <a:lnTo>
                      <a:pt x="1324" y="4"/>
                    </a:lnTo>
                    <a:lnTo>
                      <a:pt x="1325" y="3"/>
                    </a:lnTo>
                    <a:lnTo>
                      <a:pt x="1327" y="3"/>
                    </a:lnTo>
                    <a:lnTo>
                      <a:pt x="1329" y="3"/>
                    </a:lnTo>
                    <a:lnTo>
                      <a:pt x="1330" y="4"/>
                    </a:lnTo>
                    <a:lnTo>
                      <a:pt x="1331" y="5"/>
                    </a:lnTo>
                    <a:lnTo>
                      <a:pt x="1332" y="6"/>
                    </a:lnTo>
                    <a:lnTo>
                      <a:pt x="1347" y="6"/>
                    </a:lnTo>
                    <a:lnTo>
                      <a:pt x="1347" y="48"/>
                    </a:lnTo>
                    <a:lnTo>
                      <a:pt x="1363" y="48"/>
                    </a:lnTo>
                    <a:lnTo>
                      <a:pt x="1364" y="47"/>
                    </a:lnTo>
                    <a:lnTo>
                      <a:pt x="1364" y="45"/>
                    </a:lnTo>
                    <a:lnTo>
                      <a:pt x="1366" y="45"/>
                    </a:lnTo>
                    <a:lnTo>
                      <a:pt x="1368" y="45"/>
                    </a:lnTo>
                    <a:lnTo>
                      <a:pt x="1369" y="45"/>
                    </a:lnTo>
                    <a:lnTo>
                      <a:pt x="1371" y="45"/>
                    </a:lnTo>
                    <a:lnTo>
                      <a:pt x="1372" y="47"/>
                    </a:lnTo>
                    <a:lnTo>
                      <a:pt x="1372" y="48"/>
                    </a:lnTo>
                    <a:lnTo>
                      <a:pt x="1381" y="48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9" name="Freeform 901"/>
              <p:cNvSpPr>
                <a:spLocks/>
              </p:cNvSpPr>
              <p:nvPr/>
            </p:nvSpPr>
            <p:spPr bwMode="auto">
              <a:xfrm>
                <a:off x="3963" y="1550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0" name="Freeform 902"/>
              <p:cNvSpPr>
                <a:spLocks/>
              </p:cNvSpPr>
              <p:nvPr/>
            </p:nvSpPr>
            <p:spPr bwMode="auto">
              <a:xfrm>
                <a:off x="2504" y="2428"/>
                <a:ext cx="1790" cy="397"/>
              </a:xfrm>
              <a:custGeom>
                <a:avLst/>
                <a:gdLst>
                  <a:gd name="T0" fmla="*/ 1417 w 1790"/>
                  <a:gd name="T1" fmla="*/ 395 h 397"/>
                  <a:gd name="T2" fmla="*/ 1413 w 1790"/>
                  <a:gd name="T3" fmla="*/ 393 h 397"/>
                  <a:gd name="T4" fmla="*/ 1409 w 1790"/>
                  <a:gd name="T5" fmla="*/ 395 h 397"/>
                  <a:gd name="T6" fmla="*/ 1383 w 1790"/>
                  <a:gd name="T7" fmla="*/ 395 h 397"/>
                  <a:gd name="T8" fmla="*/ 1379 w 1790"/>
                  <a:gd name="T9" fmla="*/ 393 h 397"/>
                  <a:gd name="T10" fmla="*/ 1375 w 1790"/>
                  <a:gd name="T11" fmla="*/ 395 h 397"/>
                  <a:gd name="T12" fmla="*/ 1352 w 1790"/>
                  <a:gd name="T13" fmla="*/ 395 h 397"/>
                  <a:gd name="T14" fmla="*/ 1348 w 1790"/>
                  <a:gd name="T15" fmla="*/ 393 h 397"/>
                  <a:gd name="T16" fmla="*/ 1344 w 1790"/>
                  <a:gd name="T17" fmla="*/ 395 h 397"/>
                  <a:gd name="T18" fmla="*/ 1312 w 1790"/>
                  <a:gd name="T19" fmla="*/ 395 h 397"/>
                  <a:gd name="T20" fmla="*/ 1308 w 1790"/>
                  <a:gd name="T21" fmla="*/ 393 h 397"/>
                  <a:gd name="T22" fmla="*/ 1304 w 1790"/>
                  <a:gd name="T23" fmla="*/ 395 h 397"/>
                  <a:gd name="T24" fmla="*/ 1294 w 1790"/>
                  <a:gd name="T25" fmla="*/ 395 h 397"/>
                  <a:gd name="T26" fmla="*/ 1290 w 1790"/>
                  <a:gd name="T27" fmla="*/ 393 h 397"/>
                  <a:gd name="T28" fmla="*/ 1286 w 1790"/>
                  <a:gd name="T29" fmla="*/ 395 h 397"/>
                  <a:gd name="T30" fmla="*/ 1260 w 1790"/>
                  <a:gd name="T31" fmla="*/ 395 h 397"/>
                  <a:gd name="T32" fmla="*/ 1256 w 1790"/>
                  <a:gd name="T33" fmla="*/ 393 h 397"/>
                  <a:gd name="T34" fmla="*/ 1252 w 1790"/>
                  <a:gd name="T35" fmla="*/ 395 h 397"/>
                  <a:gd name="T36" fmla="*/ 1240 w 1790"/>
                  <a:gd name="T37" fmla="*/ 395 h 397"/>
                  <a:gd name="T38" fmla="*/ 1236 w 1790"/>
                  <a:gd name="T39" fmla="*/ 393 h 397"/>
                  <a:gd name="T40" fmla="*/ 1232 w 1790"/>
                  <a:gd name="T41" fmla="*/ 395 h 397"/>
                  <a:gd name="T42" fmla="*/ 1030 w 1790"/>
                  <a:gd name="T43" fmla="*/ 395 h 397"/>
                  <a:gd name="T44" fmla="*/ 1026 w 1790"/>
                  <a:gd name="T45" fmla="*/ 393 h 397"/>
                  <a:gd name="T46" fmla="*/ 1022 w 1790"/>
                  <a:gd name="T47" fmla="*/ 395 h 397"/>
                  <a:gd name="T48" fmla="*/ 739 w 1790"/>
                  <a:gd name="T49" fmla="*/ 395 h 397"/>
                  <a:gd name="T50" fmla="*/ 735 w 1790"/>
                  <a:gd name="T51" fmla="*/ 393 h 397"/>
                  <a:gd name="T52" fmla="*/ 731 w 1790"/>
                  <a:gd name="T53" fmla="*/ 395 h 397"/>
                  <a:gd name="T54" fmla="*/ 552 w 1790"/>
                  <a:gd name="T55" fmla="*/ 395 h 397"/>
                  <a:gd name="T56" fmla="*/ 548 w 1790"/>
                  <a:gd name="T57" fmla="*/ 393 h 397"/>
                  <a:gd name="T58" fmla="*/ 544 w 1790"/>
                  <a:gd name="T59" fmla="*/ 395 h 397"/>
                  <a:gd name="T60" fmla="*/ 377 w 1790"/>
                  <a:gd name="T61" fmla="*/ 395 h 397"/>
                  <a:gd name="T62" fmla="*/ 373 w 1790"/>
                  <a:gd name="T63" fmla="*/ 393 h 397"/>
                  <a:gd name="T64" fmla="*/ 369 w 1790"/>
                  <a:gd name="T65" fmla="*/ 395 h 397"/>
                  <a:gd name="T66" fmla="*/ 310 w 1790"/>
                  <a:gd name="T67" fmla="*/ 326 h 397"/>
                  <a:gd name="T68" fmla="*/ 276 w 1790"/>
                  <a:gd name="T69" fmla="*/ 323 h 397"/>
                  <a:gd name="T70" fmla="*/ 271 w 1790"/>
                  <a:gd name="T71" fmla="*/ 323 h 397"/>
                  <a:gd name="T72" fmla="*/ 268 w 1790"/>
                  <a:gd name="T73" fmla="*/ 326 h 397"/>
                  <a:gd name="T74" fmla="*/ 244 w 1790"/>
                  <a:gd name="T75" fmla="*/ 323 h 397"/>
                  <a:gd name="T76" fmla="*/ 239 w 1790"/>
                  <a:gd name="T77" fmla="*/ 323 h 397"/>
                  <a:gd name="T78" fmla="*/ 236 w 1790"/>
                  <a:gd name="T79" fmla="*/ 326 h 397"/>
                  <a:gd name="T80" fmla="*/ 212 w 1790"/>
                  <a:gd name="T81" fmla="*/ 323 h 397"/>
                  <a:gd name="T82" fmla="*/ 207 w 1790"/>
                  <a:gd name="T83" fmla="*/ 323 h 397"/>
                  <a:gd name="T84" fmla="*/ 205 w 1790"/>
                  <a:gd name="T85" fmla="*/ 326 h 397"/>
                  <a:gd name="T86" fmla="*/ 190 w 1790"/>
                  <a:gd name="T87" fmla="*/ 323 h 397"/>
                  <a:gd name="T88" fmla="*/ 185 w 1790"/>
                  <a:gd name="T89" fmla="*/ 323 h 397"/>
                  <a:gd name="T90" fmla="*/ 182 w 1790"/>
                  <a:gd name="T91" fmla="*/ 326 h 397"/>
                  <a:gd name="T92" fmla="*/ 138 w 1790"/>
                  <a:gd name="T93" fmla="*/ 323 h 397"/>
                  <a:gd name="T94" fmla="*/ 133 w 1790"/>
                  <a:gd name="T95" fmla="*/ 323 h 397"/>
                  <a:gd name="T96" fmla="*/ 130 w 1790"/>
                  <a:gd name="T97" fmla="*/ 326 h 39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790"/>
                  <a:gd name="T148" fmla="*/ 0 h 397"/>
                  <a:gd name="T149" fmla="*/ 1790 w 1790"/>
                  <a:gd name="T150" fmla="*/ 397 h 39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790" h="397">
                    <a:moveTo>
                      <a:pt x="1790" y="397"/>
                    </a:moveTo>
                    <a:lnTo>
                      <a:pt x="1417" y="397"/>
                    </a:lnTo>
                    <a:lnTo>
                      <a:pt x="1417" y="395"/>
                    </a:lnTo>
                    <a:lnTo>
                      <a:pt x="1416" y="394"/>
                    </a:lnTo>
                    <a:lnTo>
                      <a:pt x="1415" y="393"/>
                    </a:lnTo>
                    <a:lnTo>
                      <a:pt x="1413" y="393"/>
                    </a:lnTo>
                    <a:lnTo>
                      <a:pt x="1411" y="393"/>
                    </a:lnTo>
                    <a:lnTo>
                      <a:pt x="1410" y="394"/>
                    </a:lnTo>
                    <a:lnTo>
                      <a:pt x="1409" y="395"/>
                    </a:lnTo>
                    <a:lnTo>
                      <a:pt x="1408" y="397"/>
                    </a:lnTo>
                    <a:lnTo>
                      <a:pt x="1384" y="397"/>
                    </a:lnTo>
                    <a:lnTo>
                      <a:pt x="1383" y="395"/>
                    </a:lnTo>
                    <a:lnTo>
                      <a:pt x="1382" y="394"/>
                    </a:lnTo>
                    <a:lnTo>
                      <a:pt x="1381" y="393"/>
                    </a:lnTo>
                    <a:lnTo>
                      <a:pt x="1379" y="393"/>
                    </a:lnTo>
                    <a:lnTo>
                      <a:pt x="1377" y="393"/>
                    </a:lnTo>
                    <a:lnTo>
                      <a:pt x="1376" y="394"/>
                    </a:lnTo>
                    <a:lnTo>
                      <a:pt x="1375" y="395"/>
                    </a:lnTo>
                    <a:lnTo>
                      <a:pt x="1375" y="397"/>
                    </a:lnTo>
                    <a:lnTo>
                      <a:pt x="1353" y="397"/>
                    </a:lnTo>
                    <a:lnTo>
                      <a:pt x="1352" y="395"/>
                    </a:lnTo>
                    <a:lnTo>
                      <a:pt x="1352" y="394"/>
                    </a:lnTo>
                    <a:lnTo>
                      <a:pt x="1350" y="393"/>
                    </a:lnTo>
                    <a:lnTo>
                      <a:pt x="1348" y="393"/>
                    </a:lnTo>
                    <a:lnTo>
                      <a:pt x="1347" y="393"/>
                    </a:lnTo>
                    <a:lnTo>
                      <a:pt x="1345" y="394"/>
                    </a:lnTo>
                    <a:lnTo>
                      <a:pt x="1344" y="395"/>
                    </a:lnTo>
                    <a:lnTo>
                      <a:pt x="1344" y="397"/>
                    </a:lnTo>
                    <a:lnTo>
                      <a:pt x="1313" y="397"/>
                    </a:lnTo>
                    <a:lnTo>
                      <a:pt x="1312" y="395"/>
                    </a:lnTo>
                    <a:lnTo>
                      <a:pt x="1312" y="394"/>
                    </a:lnTo>
                    <a:lnTo>
                      <a:pt x="1310" y="393"/>
                    </a:lnTo>
                    <a:lnTo>
                      <a:pt x="1308" y="393"/>
                    </a:lnTo>
                    <a:lnTo>
                      <a:pt x="1307" y="393"/>
                    </a:lnTo>
                    <a:lnTo>
                      <a:pt x="1305" y="394"/>
                    </a:lnTo>
                    <a:lnTo>
                      <a:pt x="1304" y="395"/>
                    </a:lnTo>
                    <a:lnTo>
                      <a:pt x="1304" y="397"/>
                    </a:lnTo>
                    <a:lnTo>
                      <a:pt x="1294" y="397"/>
                    </a:lnTo>
                    <a:lnTo>
                      <a:pt x="1294" y="395"/>
                    </a:lnTo>
                    <a:lnTo>
                      <a:pt x="1293" y="394"/>
                    </a:lnTo>
                    <a:lnTo>
                      <a:pt x="1291" y="393"/>
                    </a:lnTo>
                    <a:lnTo>
                      <a:pt x="1290" y="393"/>
                    </a:lnTo>
                    <a:lnTo>
                      <a:pt x="1288" y="393"/>
                    </a:lnTo>
                    <a:lnTo>
                      <a:pt x="1287" y="394"/>
                    </a:lnTo>
                    <a:lnTo>
                      <a:pt x="1286" y="395"/>
                    </a:lnTo>
                    <a:lnTo>
                      <a:pt x="1285" y="397"/>
                    </a:lnTo>
                    <a:lnTo>
                      <a:pt x="1260" y="397"/>
                    </a:lnTo>
                    <a:lnTo>
                      <a:pt x="1260" y="395"/>
                    </a:lnTo>
                    <a:lnTo>
                      <a:pt x="1259" y="394"/>
                    </a:lnTo>
                    <a:lnTo>
                      <a:pt x="1258" y="393"/>
                    </a:lnTo>
                    <a:lnTo>
                      <a:pt x="1256" y="393"/>
                    </a:lnTo>
                    <a:lnTo>
                      <a:pt x="1254" y="393"/>
                    </a:lnTo>
                    <a:lnTo>
                      <a:pt x="1253" y="394"/>
                    </a:lnTo>
                    <a:lnTo>
                      <a:pt x="1252" y="395"/>
                    </a:lnTo>
                    <a:lnTo>
                      <a:pt x="1251" y="397"/>
                    </a:lnTo>
                    <a:lnTo>
                      <a:pt x="1240" y="397"/>
                    </a:lnTo>
                    <a:lnTo>
                      <a:pt x="1240" y="395"/>
                    </a:lnTo>
                    <a:lnTo>
                      <a:pt x="1239" y="394"/>
                    </a:lnTo>
                    <a:lnTo>
                      <a:pt x="1237" y="393"/>
                    </a:lnTo>
                    <a:lnTo>
                      <a:pt x="1236" y="393"/>
                    </a:lnTo>
                    <a:lnTo>
                      <a:pt x="1234" y="393"/>
                    </a:lnTo>
                    <a:lnTo>
                      <a:pt x="1232" y="394"/>
                    </a:lnTo>
                    <a:lnTo>
                      <a:pt x="1232" y="395"/>
                    </a:lnTo>
                    <a:lnTo>
                      <a:pt x="1231" y="397"/>
                    </a:lnTo>
                    <a:lnTo>
                      <a:pt x="1031" y="397"/>
                    </a:lnTo>
                    <a:lnTo>
                      <a:pt x="1030" y="395"/>
                    </a:lnTo>
                    <a:lnTo>
                      <a:pt x="1029" y="394"/>
                    </a:lnTo>
                    <a:lnTo>
                      <a:pt x="1028" y="393"/>
                    </a:lnTo>
                    <a:lnTo>
                      <a:pt x="1026" y="393"/>
                    </a:lnTo>
                    <a:lnTo>
                      <a:pt x="1025" y="393"/>
                    </a:lnTo>
                    <a:lnTo>
                      <a:pt x="1023" y="394"/>
                    </a:lnTo>
                    <a:lnTo>
                      <a:pt x="1022" y="395"/>
                    </a:lnTo>
                    <a:lnTo>
                      <a:pt x="1022" y="397"/>
                    </a:lnTo>
                    <a:lnTo>
                      <a:pt x="740" y="397"/>
                    </a:lnTo>
                    <a:lnTo>
                      <a:pt x="739" y="395"/>
                    </a:lnTo>
                    <a:lnTo>
                      <a:pt x="738" y="394"/>
                    </a:lnTo>
                    <a:lnTo>
                      <a:pt x="737" y="393"/>
                    </a:lnTo>
                    <a:lnTo>
                      <a:pt x="735" y="393"/>
                    </a:lnTo>
                    <a:lnTo>
                      <a:pt x="734" y="393"/>
                    </a:lnTo>
                    <a:lnTo>
                      <a:pt x="732" y="394"/>
                    </a:lnTo>
                    <a:lnTo>
                      <a:pt x="731" y="395"/>
                    </a:lnTo>
                    <a:lnTo>
                      <a:pt x="731" y="397"/>
                    </a:lnTo>
                    <a:lnTo>
                      <a:pt x="552" y="397"/>
                    </a:lnTo>
                    <a:lnTo>
                      <a:pt x="552" y="395"/>
                    </a:lnTo>
                    <a:lnTo>
                      <a:pt x="551" y="394"/>
                    </a:lnTo>
                    <a:lnTo>
                      <a:pt x="549" y="393"/>
                    </a:lnTo>
                    <a:lnTo>
                      <a:pt x="548" y="393"/>
                    </a:lnTo>
                    <a:lnTo>
                      <a:pt x="546" y="393"/>
                    </a:lnTo>
                    <a:lnTo>
                      <a:pt x="544" y="394"/>
                    </a:lnTo>
                    <a:lnTo>
                      <a:pt x="544" y="395"/>
                    </a:lnTo>
                    <a:lnTo>
                      <a:pt x="543" y="397"/>
                    </a:lnTo>
                    <a:lnTo>
                      <a:pt x="378" y="397"/>
                    </a:lnTo>
                    <a:lnTo>
                      <a:pt x="377" y="395"/>
                    </a:lnTo>
                    <a:lnTo>
                      <a:pt x="376" y="394"/>
                    </a:lnTo>
                    <a:lnTo>
                      <a:pt x="375" y="393"/>
                    </a:lnTo>
                    <a:lnTo>
                      <a:pt x="373" y="393"/>
                    </a:lnTo>
                    <a:lnTo>
                      <a:pt x="372" y="393"/>
                    </a:lnTo>
                    <a:lnTo>
                      <a:pt x="370" y="394"/>
                    </a:lnTo>
                    <a:lnTo>
                      <a:pt x="369" y="395"/>
                    </a:lnTo>
                    <a:lnTo>
                      <a:pt x="369" y="397"/>
                    </a:lnTo>
                    <a:lnTo>
                      <a:pt x="310" y="397"/>
                    </a:lnTo>
                    <a:lnTo>
                      <a:pt x="310" y="326"/>
                    </a:lnTo>
                    <a:lnTo>
                      <a:pt x="277" y="326"/>
                    </a:lnTo>
                    <a:lnTo>
                      <a:pt x="277" y="325"/>
                    </a:lnTo>
                    <a:lnTo>
                      <a:pt x="276" y="323"/>
                    </a:lnTo>
                    <a:lnTo>
                      <a:pt x="274" y="323"/>
                    </a:lnTo>
                    <a:lnTo>
                      <a:pt x="272" y="322"/>
                    </a:lnTo>
                    <a:lnTo>
                      <a:pt x="271" y="323"/>
                    </a:lnTo>
                    <a:lnTo>
                      <a:pt x="269" y="323"/>
                    </a:lnTo>
                    <a:lnTo>
                      <a:pt x="268" y="325"/>
                    </a:lnTo>
                    <a:lnTo>
                      <a:pt x="268" y="326"/>
                    </a:lnTo>
                    <a:lnTo>
                      <a:pt x="245" y="326"/>
                    </a:lnTo>
                    <a:lnTo>
                      <a:pt x="245" y="325"/>
                    </a:lnTo>
                    <a:lnTo>
                      <a:pt x="244" y="323"/>
                    </a:lnTo>
                    <a:lnTo>
                      <a:pt x="242" y="323"/>
                    </a:lnTo>
                    <a:lnTo>
                      <a:pt x="241" y="322"/>
                    </a:lnTo>
                    <a:lnTo>
                      <a:pt x="239" y="323"/>
                    </a:lnTo>
                    <a:lnTo>
                      <a:pt x="237" y="323"/>
                    </a:lnTo>
                    <a:lnTo>
                      <a:pt x="236" y="325"/>
                    </a:lnTo>
                    <a:lnTo>
                      <a:pt x="236" y="326"/>
                    </a:lnTo>
                    <a:lnTo>
                      <a:pt x="214" y="326"/>
                    </a:lnTo>
                    <a:lnTo>
                      <a:pt x="213" y="325"/>
                    </a:lnTo>
                    <a:lnTo>
                      <a:pt x="212" y="323"/>
                    </a:lnTo>
                    <a:lnTo>
                      <a:pt x="211" y="323"/>
                    </a:lnTo>
                    <a:lnTo>
                      <a:pt x="209" y="322"/>
                    </a:lnTo>
                    <a:lnTo>
                      <a:pt x="207" y="323"/>
                    </a:lnTo>
                    <a:lnTo>
                      <a:pt x="206" y="323"/>
                    </a:lnTo>
                    <a:lnTo>
                      <a:pt x="205" y="325"/>
                    </a:lnTo>
                    <a:lnTo>
                      <a:pt x="205" y="326"/>
                    </a:lnTo>
                    <a:lnTo>
                      <a:pt x="191" y="326"/>
                    </a:lnTo>
                    <a:lnTo>
                      <a:pt x="191" y="325"/>
                    </a:lnTo>
                    <a:lnTo>
                      <a:pt x="190" y="323"/>
                    </a:lnTo>
                    <a:lnTo>
                      <a:pt x="188" y="323"/>
                    </a:lnTo>
                    <a:lnTo>
                      <a:pt x="187" y="322"/>
                    </a:lnTo>
                    <a:lnTo>
                      <a:pt x="185" y="323"/>
                    </a:lnTo>
                    <a:lnTo>
                      <a:pt x="183" y="323"/>
                    </a:lnTo>
                    <a:lnTo>
                      <a:pt x="182" y="325"/>
                    </a:lnTo>
                    <a:lnTo>
                      <a:pt x="182" y="326"/>
                    </a:lnTo>
                    <a:lnTo>
                      <a:pt x="139" y="326"/>
                    </a:lnTo>
                    <a:lnTo>
                      <a:pt x="139" y="325"/>
                    </a:lnTo>
                    <a:lnTo>
                      <a:pt x="138" y="323"/>
                    </a:lnTo>
                    <a:lnTo>
                      <a:pt x="136" y="323"/>
                    </a:lnTo>
                    <a:lnTo>
                      <a:pt x="135" y="322"/>
                    </a:lnTo>
                    <a:lnTo>
                      <a:pt x="133" y="323"/>
                    </a:lnTo>
                    <a:lnTo>
                      <a:pt x="132" y="323"/>
                    </a:lnTo>
                    <a:lnTo>
                      <a:pt x="131" y="325"/>
                    </a:lnTo>
                    <a:lnTo>
                      <a:pt x="130" y="326"/>
                    </a:lnTo>
                    <a:lnTo>
                      <a:pt x="0" y="326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1" name="Freeform 903"/>
              <p:cNvSpPr>
                <a:spLocks/>
              </p:cNvSpPr>
              <p:nvPr/>
            </p:nvSpPr>
            <p:spPr bwMode="auto">
              <a:xfrm>
                <a:off x="2498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2" name="Freeform 904"/>
              <p:cNvSpPr>
                <a:spLocks/>
              </p:cNvSpPr>
              <p:nvPr/>
            </p:nvSpPr>
            <p:spPr bwMode="auto">
              <a:xfrm>
                <a:off x="2092" y="1700"/>
                <a:ext cx="241" cy="1211"/>
              </a:xfrm>
              <a:custGeom>
                <a:avLst/>
                <a:gdLst>
                  <a:gd name="T0" fmla="*/ 241 w 241"/>
                  <a:gd name="T1" fmla="*/ 1195 h 1211"/>
                  <a:gd name="T2" fmla="*/ 241 w 241"/>
                  <a:gd name="T3" fmla="*/ 1211 h 1211"/>
                  <a:gd name="T4" fmla="*/ 130 w 241"/>
                  <a:gd name="T5" fmla="*/ 1211 h 1211"/>
                  <a:gd name="T6" fmla="*/ 129 w 241"/>
                  <a:gd name="T7" fmla="*/ 1210 h 1211"/>
                  <a:gd name="T8" fmla="*/ 128 w 241"/>
                  <a:gd name="T9" fmla="*/ 1208 h 1211"/>
                  <a:gd name="T10" fmla="*/ 127 w 241"/>
                  <a:gd name="T11" fmla="*/ 1208 h 1211"/>
                  <a:gd name="T12" fmla="*/ 125 w 241"/>
                  <a:gd name="T13" fmla="*/ 1207 h 1211"/>
                  <a:gd name="T14" fmla="*/ 123 w 241"/>
                  <a:gd name="T15" fmla="*/ 1208 h 1211"/>
                  <a:gd name="T16" fmla="*/ 122 w 241"/>
                  <a:gd name="T17" fmla="*/ 1208 h 1211"/>
                  <a:gd name="T18" fmla="*/ 121 w 241"/>
                  <a:gd name="T19" fmla="*/ 1210 h 1211"/>
                  <a:gd name="T20" fmla="*/ 121 w 241"/>
                  <a:gd name="T21" fmla="*/ 1211 h 1211"/>
                  <a:gd name="T22" fmla="*/ 101 w 241"/>
                  <a:gd name="T23" fmla="*/ 1211 h 1211"/>
                  <a:gd name="T24" fmla="*/ 101 w 241"/>
                  <a:gd name="T25" fmla="*/ 1210 h 1211"/>
                  <a:gd name="T26" fmla="*/ 100 w 241"/>
                  <a:gd name="T27" fmla="*/ 1208 h 1211"/>
                  <a:gd name="T28" fmla="*/ 98 w 241"/>
                  <a:gd name="T29" fmla="*/ 1208 h 1211"/>
                  <a:gd name="T30" fmla="*/ 96 w 241"/>
                  <a:gd name="T31" fmla="*/ 1207 h 1211"/>
                  <a:gd name="T32" fmla="*/ 95 w 241"/>
                  <a:gd name="T33" fmla="*/ 1208 h 1211"/>
                  <a:gd name="T34" fmla="*/ 93 w 241"/>
                  <a:gd name="T35" fmla="*/ 1208 h 1211"/>
                  <a:gd name="T36" fmla="*/ 92 w 241"/>
                  <a:gd name="T37" fmla="*/ 1210 h 1211"/>
                  <a:gd name="T38" fmla="*/ 92 w 241"/>
                  <a:gd name="T39" fmla="*/ 1211 h 1211"/>
                  <a:gd name="T40" fmla="*/ 58 w 241"/>
                  <a:gd name="T41" fmla="*/ 1211 h 1211"/>
                  <a:gd name="T42" fmla="*/ 58 w 241"/>
                  <a:gd name="T43" fmla="*/ 1210 h 1211"/>
                  <a:gd name="T44" fmla="*/ 57 w 241"/>
                  <a:gd name="T45" fmla="*/ 1208 h 1211"/>
                  <a:gd name="T46" fmla="*/ 55 w 241"/>
                  <a:gd name="T47" fmla="*/ 1208 h 1211"/>
                  <a:gd name="T48" fmla="*/ 54 w 241"/>
                  <a:gd name="T49" fmla="*/ 1207 h 1211"/>
                  <a:gd name="T50" fmla="*/ 52 w 241"/>
                  <a:gd name="T51" fmla="*/ 1208 h 1211"/>
                  <a:gd name="T52" fmla="*/ 50 w 241"/>
                  <a:gd name="T53" fmla="*/ 1208 h 1211"/>
                  <a:gd name="T54" fmla="*/ 50 w 241"/>
                  <a:gd name="T55" fmla="*/ 1210 h 1211"/>
                  <a:gd name="T56" fmla="*/ 49 w 241"/>
                  <a:gd name="T57" fmla="*/ 1211 h 1211"/>
                  <a:gd name="T58" fmla="*/ 45 w 241"/>
                  <a:gd name="T59" fmla="*/ 1211 h 1211"/>
                  <a:gd name="T60" fmla="*/ 44 w 241"/>
                  <a:gd name="T61" fmla="*/ 1209 h 1211"/>
                  <a:gd name="T62" fmla="*/ 43 w 241"/>
                  <a:gd name="T63" fmla="*/ 1208 h 1211"/>
                  <a:gd name="T64" fmla="*/ 42 w 241"/>
                  <a:gd name="T65" fmla="*/ 1206 h 1211"/>
                  <a:gd name="T66" fmla="*/ 40 w 241"/>
                  <a:gd name="T67" fmla="*/ 1205 h 1211"/>
                  <a:gd name="T68" fmla="*/ 38 w 241"/>
                  <a:gd name="T69" fmla="*/ 1205 h 1211"/>
                  <a:gd name="T70" fmla="*/ 36 w 241"/>
                  <a:gd name="T71" fmla="*/ 1205 h 1211"/>
                  <a:gd name="T72" fmla="*/ 34 w 241"/>
                  <a:gd name="T73" fmla="*/ 1205 h 1211"/>
                  <a:gd name="T74" fmla="*/ 32 w 241"/>
                  <a:gd name="T75" fmla="*/ 1206 h 1211"/>
                  <a:gd name="T76" fmla="*/ 30 w 241"/>
                  <a:gd name="T77" fmla="*/ 1208 h 1211"/>
                  <a:gd name="T78" fmla="*/ 29 w 241"/>
                  <a:gd name="T79" fmla="*/ 1209 h 1211"/>
                  <a:gd name="T80" fmla="*/ 29 w 241"/>
                  <a:gd name="T81" fmla="*/ 1211 h 1211"/>
                  <a:gd name="T82" fmla="*/ 0 w 241"/>
                  <a:gd name="T83" fmla="*/ 1211 h 1211"/>
                  <a:gd name="T84" fmla="*/ 0 w 241"/>
                  <a:gd name="T85" fmla="*/ 0 h 121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1"/>
                  <a:gd name="T130" fmla="*/ 0 h 1211"/>
                  <a:gd name="T131" fmla="*/ 241 w 241"/>
                  <a:gd name="T132" fmla="*/ 1211 h 121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1" h="1211">
                    <a:moveTo>
                      <a:pt x="241" y="1195"/>
                    </a:moveTo>
                    <a:lnTo>
                      <a:pt x="241" y="1211"/>
                    </a:lnTo>
                    <a:lnTo>
                      <a:pt x="130" y="1211"/>
                    </a:lnTo>
                    <a:lnTo>
                      <a:pt x="129" y="1210"/>
                    </a:lnTo>
                    <a:lnTo>
                      <a:pt x="128" y="1208"/>
                    </a:lnTo>
                    <a:lnTo>
                      <a:pt x="127" y="1208"/>
                    </a:lnTo>
                    <a:lnTo>
                      <a:pt x="125" y="1207"/>
                    </a:lnTo>
                    <a:lnTo>
                      <a:pt x="123" y="1208"/>
                    </a:lnTo>
                    <a:lnTo>
                      <a:pt x="122" y="1208"/>
                    </a:lnTo>
                    <a:lnTo>
                      <a:pt x="121" y="1210"/>
                    </a:lnTo>
                    <a:lnTo>
                      <a:pt x="121" y="1211"/>
                    </a:lnTo>
                    <a:lnTo>
                      <a:pt x="101" y="1211"/>
                    </a:lnTo>
                    <a:lnTo>
                      <a:pt x="101" y="1210"/>
                    </a:lnTo>
                    <a:lnTo>
                      <a:pt x="100" y="1208"/>
                    </a:lnTo>
                    <a:lnTo>
                      <a:pt x="98" y="1208"/>
                    </a:lnTo>
                    <a:lnTo>
                      <a:pt x="96" y="1207"/>
                    </a:lnTo>
                    <a:lnTo>
                      <a:pt x="95" y="1208"/>
                    </a:lnTo>
                    <a:lnTo>
                      <a:pt x="93" y="1208"/>
                    </a:lnTo>
                    <a:lnTo>
                      <a:pt x="92" y="1210"/>
                    </a:lnTo>
                    <a:lnTo>
                      <a:pt x="92" y="1211"/>
                    </a:lnTo>
                    <a:lnTo>
                      <a:pt x="58" y="1211"/>
                    </a:lnTo>
                    <a:lnTo>
                      <a:pt x="58" y="1210"/>
                    </a:lnTo>
                    <a:lnTo>
                      <a:pt x="57" y="1208"/>
                    </a:lnTo>
                    <a:lnTo>
                      <a:pt x="55" y="1208"/>
                    </a:lnTo>
                    <a:lnTo>
                      <a:pt x="54" y="1207"/>
                    </a:lnTo>
                    <a:lnTo>
                      <a:pt x="52" y="1208"/>
                    </a:lnTo>
                    <a:lnTo>
                      <a:pt x="50" y="1208"/>
                    </a:lnTo>
                    <a:lnTo>
                      <a:pt x="50" y="1210"/>
                    </a:lnTo>
                    <a:lnTo>
                      <a:pt x="49" y="1211"/>
                    </a:lnTo>
                    <a:lnTo>
                      <a:pt x="45" y="1211"/>
                    </a:lnTo>
                    <a:lnTo>
                      <a:pt x="44" y="1209"/>
                    </a:lnTo>
                    <a:lnTo>
                      <a:pt x="43" y="1208"/>
                    </a:lnTo>
                    <a:lnTo>
                      <a:pt x="42" y="1206"/>
                    </a:lnTo>
                    <a:lnTo>
                      <a:pt x="40" y="1205"/>
                    </a:lnTo>
                    <a:lnTo>
                      <a:pt x="38" y="1205"/>
                    </a:lnTo>
                    <a:lnTo>
                      <a:pt x="36" y="1205"/>
                    </a:lnTo>
                    <a:lnTo>
                      <a:pt x="34" y="1205"/>
                    </a:lnTo>
                    <a:lnTo>
                      <a:pt x="32" y="1206"/>
                    </a:lnTo>
                    <a:lnTo>
                      <a:pt x="30" y="1208"/>
                    </a:lnTo>
                    <a:lnTo>
                      <a:pt x="29" y="1209"/>
                    </a:lnTo>
                    <a:lnTo>
                      <a:pt x="29" y="1211"/>
                    </a:lnTo>
                    <a:lnTo>
                      <a:pt x="0" y="1211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3" name="Freeform 905"/>
              <p:cNvSpPr>
                <a:spLocks/>
              </p:cNvSpPr>
              <p:nvPr/>
            </p:nvSpPr>
            <p:spPr bwMode="auto">
              <a:xfrm>
                <a:off x="2086" y="16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9 h 10"/>
                  <a:gd name="T8" fmla="*/ 6 w 12"/>
                  <a:gd name="T9" fmla="*/ 10 h 10"/>
                  <a:gd name="T10" fmla="*/ 3 w 12"/>
                  <a:gd name="T11" fmla="*/ 9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9"/>
                    </a:lnTo>
                    <a:lnTo>
                      <a:pt x="6" y="10"/>
                    </a:lnTo>
                    <a:lnTo>
                      <a:pt x="3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4" name="Rectangle 906"/>
              <p:cNvSpPr>
                <a:spLocks noChangeArrowheads="1"/>
              </p:cNvSpPr>
              <p:nvPr/>
            </p:nvSpPr>
            <p:spPr bwMode="auto">
              <a:xfrm>
                <a:off x="4356" y="2069"/>
                <a:ext cx="201" cy="54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5" name="Rectangle 907"/>
              <p:cNvSpPr>
                <a:spLocks noChangeArrowheads="1"/>
              </p:cNvSpPr>
              <p:nvPr/>
            </p:nvSpPr>
            <p:spPr bwMode="auto">
              <a:xfrm>
                <a:off x="4371" y="2071"/>
                <a:ext cx="179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Supplier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676" name="Rectangle 908"/>
              <p:cNvSpPr>
                <a:spLocks noChangeArrowheads="1"/>
              </p:cNvSpPr>
              <p:nvPr/>
            </p:nvSpPr>
            <p:spPr bwMode="auto">
              <a:xfrm>
                <a:off x="4333" y="2095"/>
                <a:ext cx="250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Compliance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677" name="Freeform 909"/>
              <p:cNvSpPr>
                <a:spLocks/>
              </p:cNvSpPr>
              <p:nvPr/>
            </p:nvSpPr>
            <p:spPr bwMode="auto">
              <a:xfrm>
                <a:off x="4414" y="2133"/>
                <a:ext cx="42" cy="41"/>
              </a:xfrm>
              <a:custGeom>
                <a:avLst/>
                <a:gdLst>
                  <a:gd name="T0" fmla="*/ 42 w 42"/>
                  <a:gd name="T1" fmla="*/ 0 h 41"/>
                  <a:gd name="T2" fmla="*/ 42 w 42"/>
                  <a:gd name="T3" fmla="*/ 7 h 41"/>
                  <a:gd name="T4" fmla="*/ 0 w 42"/>
                  <a:gd name="T5" fmla="*/ 7 h 41"/>
                  <a:gd name="T6" fmla="*/ 0 w 42"/>
                  <a:gd name="T7" fmla="*/ 4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0"/>
                    </a:moveTo>
                    <a:lnTo>
                      <a:pt x="42" y="7"/>
                    </a:lnTo>
                    <a:lnTo>
                      <a:pt x="0" y="7"/>
                    </a:lnTo>
                    <a:lnTo>
                      <a:pt x="0" y="4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8" name="Freeform 910"/>
              <p:cNvSpPr>
                <a:spLocks/>
              </p:cNvSpPr>
              <p:nvPr/>
            </p:nvSpPr>
            <p:spPr bwMode="auto">
              <a:xfrm>
                <a:off x="4450" y="2123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4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4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9" name="Freeform 911"/>
              <p:cNvSpPr>
                <a:spLocks/>
              </p:cNvSpPr>
              <p:nvPr/>
            </p:nvSpPr>
            <p:spPr bwMode="auto">
              <a:xfrm>
                <a:off x="4165" y="2102"/>
                <a:ext cx="507" cy="483"/>
              </a:xfrm>
              <a:custGeom>
                <a:avLst/>
                <a:gdLst>
                  <a:gd name="T0" fmla="*/ 18 w 507"/>
                  <a:gd name="T1" fmla="*/ 483 h 483"/>
                  <a:gd name="T2" fmla="*/ 20 w 507"/>
                  <a:gd name="T3" fmla="*/ 480 h 483"/>
                  <a:gd name="T4" fmla="*/ 23 w 507"/>
                  <a:gd name="T5" fmla="*/ 479 h 483"/>
                  <a:gd name="T6" fmla="*/ 26 w 507"/>
                  <a:gd name="T7" fmla="*/ 480 h 483"/>
                  <a:gd name="T8" fmla="*/ 27 w 507"/>
                  <a:gd name="T9" fmla="*/ 483 h 483"/>
                  <a:gd name="T10" fmla="*/ 91 w 507"/>
                  <a:gd name="T11" fmla="*/ 482 h 483"/>
                  <a:gd name="T12" fmla="*/ 93 w 507"/>
                  <a:gd name="T13" fmla="*/ 480 h 483"/>
                  <a:gd name="T14" fmla="*/ 97 w 507"/>
                  <a:gd name="T15" fmla="*/ 480 h 483"/>
                  <a:gd name="T16" fmla="*/ 99 w 507"/>
                  <a:gd name="T17" fmla="*/ 482 h 483"/>
                  <a:gd name="T18" fmla="*/ 104 w 507"/>
                  <a:gd name="T19" fmla="*/ 483 h 483"/>
                  <a:gd name="T20" fmla="*/ 105 w 507"/>
                  <a:gd name="T21" fmla="*/ 480 h 483"/>
                  <a:gd name="T22" fmla="*/ 108 w 507"/>
                  <a:gd name="T23" fmla="*/ 479 h 483"/>
                  <a:gd name="T24" fmla="*/ 111 w 507"/>
                  <a:gd name="T25" fmla="*/ 480 h 483"/>
                  <a:gd name="T26" fmla="*/ 113 w 507"/>
                  <a:gd name="T27" fmla="*/ 483 h 483"/>
                  <a:gd name="T28" fmla="*/ 282 w 507"/>
                  <a:gd name="T29" fmla="*/ 482 h 483"/>
                  <a:gd name="T30" fmla="*/ 284 w 507"/>
                  <a:gd name="T31" fmla="*/ 480 h 483"/>
                  <a:gd name="T32" fmla="*/ 287 w 507"/>
                  <a:gd name="T33" fmla="*/ 480 h 483"/>
                  <a:gd name="T34" fmla="*/ 290 w 507"/>
                  <a:gd name="T35" fmla="*/ 482 h 483"/>
                  <a:gd name="T36" fmla="*/ 467 w 507"/>
                  <a:gd name="T37" fmla="*/ 483 h 483"/>
                  <a:gd name="T38" fmla="*/ 468 w 507"/>
                  <a:gd name="T39" fmla="*/ 480 h 483"/>
                  <a:gd name="T40" fmla="*/ 471 w 507"/>
                  <a:gd name="T41" fmla="*/ 479 h 483"/>
                  <a:gd name="T42" fmla="*/ 475 w 507"/>
                  <a:gd name="T43" fmla="*/ 480 h 483"/>
                  <a:gd name="T44" fmla="*/ 476 w 507"/>
                  <a:gd name="T45" fmla="*/ 483 h 483"/>
                  <a:gd name="T46" fmla="*/ 507 w 507"/>
                  <a:gd name="T47" fmla="*/ 3 h 483"/>
                  <a:gd name="T48" fmla="*/ 484 w 507"/>
                  <a:gd name="T49" fmla="*/ 2 h 483"/>
                  <a:gd name="T50" fmla="*/ 481 w 507"/>
                  <a:gd name="T51" fmla="*/ 0 h 483"/>
                  <a:gd name="T52" fmla="*/ 478 w 507"/>
                  <a:gd name="T53" fmla="*/ 0 h 483"/>
                  <a:gd name="T54" fmla="*/ 476 w 507"/>
                  <a:gd name="T55" fmla="*/ 2 h 483"/>
                  <a:gd name="T56" fmla="*/ 471 w 507"/>
                  <a:gd name="T57" fmla="*/ 3 h 483"/>
                  <a:gd name="T58" fmla="*/ 469 w 507"/>
                  <a:gd name="T59" fmla="*/ 1 h 483"/>
                  <a:gd name="T60" fmla="*/ 466 w 507"/>
                  <a:gd name="T61" fmla="*/ 0 h 483"/>
                  <a:gd name="T62" fmla="*/ 463 w 507"/>
                  <a:gd name="T63" fmla="*/ 1 h 483"/>
                  <a:gd name="T64" fmla="*/ 462 w 507"/>
                  <a:gd name="T65" fmla="*/ 3 h 483"/>
                  <a:gd name="T66" fmla="*/ 452 w 507"/>
                  <a:gd name="T67" fmla="*/ 2 h 483"/>
                  <a:gd name="T68" fmla="*/ 449 w 507"/>
                  <a:gd name="T69" fmla="*/ 0 h 483"/>
                  <a:gd name="T70" fmla="*/ 446 w 507"/>
                  <a:gd name="T71" fmla="*/ 0 h 483"/>
                  <a:gd name="T72" fmla="*/ 444 w 507"/>
                  <a:gd name="T73" fmla="*/ 2 h 483"/>
                  <a:gd name="T74" fmla="*/ 430 w 507"/>
                  <a:gd name="T75" fmla="*/ 3 h 483"/>
                  <a:gd name="T76" fmla="*/ 429 w 507"/>
                  <a:gd name="T77" fmla="*/ 1 h 483"/>
                  <a:gd name="T78" fmla="*/ 426 w 507"/>
                  <a:gd name="T79" fmla="*/ 0 h 483"/>
                  <a:gd name="T80" fmla="*/ 423 w 507"/>
                  <a:gd name="T81" fmla="*/ 1 h 483"/>
                  <a:gd name="T82" fmla="*/ 421 w 507"/>
                  <a:gd name="T83" fmla="*/ 3 h 48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07"/>
                  <a:gd name="T127" fmla="*/ 0 h 483"/>
                  <a:gd name="T128" fmla="*/ 507 w 507"/>
                  <a:gd name="T129" fmla="*/ 483 h 48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07" h="483">
                    <a:moveTo>
                      <a:pt x="0" y="483"/>
                    </a:moveTo>
                    <a:lnTo>
                      <a:pt x="18" y="483"/>
                    </a:lnTo>
                    <a:lnTo>
                      <a:pt x="19" y="482"/>
                    </a:lnTo>
                    <a:lnTo>
                      <a:pt x="20" y="480"/>
                    </a:lnTo>
                    <a:lnTo>
                      <a:pt x="21" y="480"/>
                    </a:lnTo>
                    <a:lnTo>
                      <a:pt x="23" y="479"/>
                    </a:lnTo>
                    <a:lnTo>
                      <a:pt x="25" y="480"/>
                    </a:lnTo>
                    <a:lnTo>
                      <a:pt x="26" y="480"/>
                    </a:lnTo>
                    <a:lnTo>
                      <a:pt x="27" y="482"/>
                    </a:lnTo>
                    <a:lnTo>
                      <a:pt x="27" y="483"/>
                    </a:lnTo>
                    <a:lnTo>
                      <a:pt x="90" y="483"/>
                    </a:lnTo>
                    <a:lnTo>
                      <a:pt x="91" y="482"/>
                    </a:lnTo>
                    <a:lnTo>
                      <a:pt x="92" y="480"/>
                    </a:lnTo>
                    <a:lnTo>
                      <a:pt x="93" y="480"/>
                    </a:lnTo>
                    <a:lnTo>
                      <a:pt x="95" y="479"/>
                    </a:lnTo>
                    <a:lnTo>
                      <a:pt x="97" y="480"/>
                    </a:lnTo>
                    <a:lnTo>
                      <a:pt x="98" y="480"/>
                    </a:lnTo>
                    <a:lnTo>
                      <a:pt x="99" y="482"/>
                    </a:lnTo>
                    <a:lnTo>
                      <a:pt x="99" y="483"/>
                    </a:lnTo>
                    <a:lnTo>
                      <a:pt x="104" y="483"/>
                    </a:lnTo>
                    <a:lnTo>
                      <a:pt x="104" y="482"/>
                    </a:lnTo>
                    <a:lnTo>
                      <a:pt x="105" y="480"/>
                    </a:lnTo>
                    <a:lnTo>
                      <a:pt x="106" y="480"/>
                    </a:lnTo>
                    <a:lnTo>
                      <a:pt x="108" y="479"/>
                    </a:lnTo>
                    <a:lnTo>
                      <a:pt x="110" y="480"/>
                    </a:lnTo>
                    <a:lnTo>
                      <a:pt x="111" y="480"/>
                    </a:lnTo>
                    <a:lnTo>
                      <a:pt x="112" y="482"/>
                    </a:lnTo>
                    <a:lnTo>
                      <a:pt x="113" y="483"/>
                    </a:lnTo>
                    <a:lnTo>
                      <a:pt x="281" y="483"/>
                    </a:lnTo>
                    <a:lnTo>
                      <a:pt x="282" y="482"/>
                    </a:lnTo>
                    <a:lnTo>
                      <a:pt x="282" y="480"/>
                    </a:lnTo>
                    <a:lnTo>
                      <a:pt x="284" y="480"/>
                    </a:lnTo>
                    <a:lnTo>
                      <a:pt x="286" y="479"/>
                    </a:lnTo>
                    <a:lnTo>
                      <a:pt x="287" y="480"/>
                    </a:lnTo>
                    <a:lnTo>
                      <a:pt x="289" y="480"/>
                    </a:lnTo>
                    <a:lnTo>
                      <a:pt x="290" y="482"/>
                    </a:lnTo>
                    <a:lnTo>
                      <a:pt x="290" y="483"/>
                    </a:lnTo>
                    <a:lnTo>
                      <a:pt x="467" y="483"/>
                    </a:lnTo>
                    <a:lnTo>
                      <a:pt x="467" y="482"/>
                    </a:lnTo>
                    <a:lnTo>
                      <a:pt x="468" y="480"/>
                    </a:lnTo>
                    <a:lnTo>
                      <a:pt x="470" y="480"/>
                    </a:lnTo>
                    <a:lnTo>
                      <a:pt x="471" y="479"/>
                    </a:lnTo>
                    <a:lnTo>
                      <a:pt x="473" y="480"/>
                    </a:lnTo>
                    <a:lnTo>
                      <a:pt x="475" y="480"/>
                    </a:lnTo>
                    <a:lnTo>
                      <a:pt x="475" y="482"/>
                    </a:lnTo>
                    <a:lnTo>
                      <a:pt x="476" y="483"/>
                    </a:lnTo>
                    <a:lnTo>
                      <a:pt x="507" y="483"/>
                    </a:lnTo>
                    <a:lnTo>
                      <a:pt x="507" y="3"/>
                    </a:lnTo>
                    <a:lnTo>
                      <a:pt x="484" y="3"/>
                    </a:lnTo>
                    <a:lnTo>
                      <a:pt x="484" y="2"/>
                    </a:lnTo>
                    <a:lnTo>
                      <a:pt x="483" y="1"/>
                    </a:lnTo>
                    <a:lnTo>
                      <a:pt x="481" y="0"/>
                    </a:lnTo>
                    <a:lnTo>
                      <a:pt x="480" y="0"/>
                    </a:lnTo>
                    <a:lnTo>
                      <a:pt x="478" y="0"/>
                    </a:lnTo>
                    <a:lnTo>
                      <a:pt x="477" y="1"/>
                    </a:lnTo>
                    <a:lnTo>
                      <a:pt x="476" y="2"/>
                    </a:lnTo>
                    <a:lnTo>
                      <a:pt x="475" y="3"/>
                    </a:lnTo>
                    <a:lnTo>
                      <a:pt x="471" y="3"/>
                    </a:lnTo>
                    <a:lnTo>
                      <a:pt x="470" y="2"/>
                    </a:lnTo>
                    <a:lnTo>
                      <a:pt x="469" y="1"/>
                    </a:lnTo>
                    <a:lnTo>
                      <a:pt x="468" y="0"/>
                    </a:lnTo>
                    <a:lnTo>
                      <a:pt x="466" y="0"/>
                    </a:lnTo>
                    <a:lnTo>
                      <a:pt x="465" y="0"/>
                    </a:lnTo>
                    <a:lnTo>
                      <a:pt x="463" y="1"/>
                    </a:lnTo>
                    <a:lnTo>
                      <a:pt x="462" y="2"/>
                    </a:lnTo>
                    <a:lnTo>
                      <a:pt x="462" y="3"/>
                    </a:lnTo>
                    <a:lnTo>
                      <a:pt x="452" y="3"/>
                    </a:lnTo>
                    <a:lnTo>
                      <a:pt x="452" y="2"/>
                    </a:lnTo>
                    <a:lnTo>
                      <a:pt x="451" y="1"/>
                    </a:lnTo>
                    <a:lnTo>
                      <a:pt x="449" y="0"/>
                    </a:lnTo>
                    <a:lnTo>
                      <a:pt x="448" y="0"/>
                    </a:lnTo>
                    <a:lnTo>
                      <a:pt x="446" y="0"/>
                    </a:lnTo>
                    <a:lnTo>
                      <a:pt x="445" y="1"/>
                    </a:lnTo>
                    <a:lnTo>
                      <a:pt x="444" y="2"/>
                    </a:lnTo>
                    <a:lnTo>
                      <a:pt x="443" y="3"/>
                    </a:lnTo>
                    <a:lnTo>
                      <a:pt x="430" y="3"/>
                    </a:lnTo>
                    <a:lnTo>
                      <a:pt x="430" y="2"/>
                    </a:lnTo>
                    <a:lnTo>
                      <a:pt x="429" y="1"/>
                    </a:lnTo>
                    <a:lnTo>
                      <a:pt x="427" y="0"/>
                    </a:lnTo>
                    <a:lnTo>
                      <a:pt x="426" y="0"/>
                    </a:lnTo>
                    <a:lnTo>
                      <a:pt x="424" y="0"/>
                    </a:lnTo>
                    <a:lnTo>
                      <a:pt x="423" y="1"/>
                    </a:lnTo>
                    <a:lnTo>
                      <a:pt x="422" y="2"/>
                    </a:lnTo>
                    <a:lnTo>
                      <a:pt x="421" y="3"/>
                    </a:lnTo>
                    <a:lnTo>
                      <a:pt x="404" y="3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0" name="Freeform 912"/>
              <p:cNvSpPr>
                <a:spLocks/>
              </p:cNvSpPr>
              <p:nvPr/>
            </p:nvSpPr>
            <p:spPr bwMode="auto">
              <a:xfrm>
                <a:off x="4557" y="210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1" name="Freeform 913"/>
              <p:cNvSpPr>
                <a:spLocks/>
              </p:cNvSpPr>
              <p:nvPr/>
            </p:nvSpPr>
            <p:spPr bwMode="auto">
              <a:xfrm>
                <a:off x="3454" y="1628"/>
                <a:ext cx="893" cy="466"/>
              </a:xfrm>
              <a:custGeom>
                <a:avLst/>
                <a:gdLst>
                  <a:gd name="T0" fmla="*/ 27 w 893"/>
                  <a:gd name="T1" fmla="*/ 61 h 466"/>
                  <a:gd name="T2" fmla="*/ 33 w 893"/>
                  <a:gd name="T3" fmla="*/ 59 h 466"/>
                  <a:gd name="T4" fmla="*/ 54 w 893"/>
                  <a:gd name="T5" fmla="*/ 63 h 466"/>
                  <a:gd name="T6" fmla="*/ 58 w 893"/>
                  <a:gd name="T7" fmla="*/ 59 h 466"/>
                  <a:gd name="T8" fmla="*/ 63 w 893"/>
                  <a:gd name="T9" fmla="*/ 63 h 466"/>
                  <a:gd name="T10" fmla="*/ 129 w 893"/>
                  <a:gd name="T11" fmla="*/ 59 h 466"/>
                  <a:gd name="T12" fmla="*/ 134 w 893"/>
                  <a:gd name="T13" fmla="*/ 61 h 466"/>
                  <a:gd name="T14" fmla="*/ 188 w 893"/>
                  <a:gd name="T15" fmla="*/ 60 h 466"/>
                  <a:gd name="T16" fmla="*/ 195 w 893"/>
                  <a:gd name="T17" fmla="*/ 60 h 466"/>
                  <a:gd name="T18" fmla="*/ 215 w 893"/>
                  <a:gd name="T19" fmla="*/ 61 h 466"/>
                  <a:gd name="T20" fmla="*/ 221 w 893"/>
                  <a:gd name="T21" fmla="*/ 59 h 466"/>
                  <a:gd name="T22" fmla="*/ 250 w 893"/>
                  <a:gd name="T23" fmla="*/ 63 h 466"/>
                  <a:gd name="T24" fmla="*/ 254 w 893"/>
                  <a:gd name="T25" fmla="*/ 59 h 466"/>
                  <a:gd name="T26" fmla="*/ 259 w 893"/>
                  <a:gd name="T27" fmla="*/ 63 h 466"/>
                  <a:gd name="T28" fmla="*/ 270 w 893"/>
                  <a:gd name="T29" fmla="*/ 59 h 466"/>
                  <a:gd name="T30" fmla="*/ 276 w 893"/>
                  <a:gd name="T31" fmla="*/ 61 h 466"/>
                  <a:gd name="T32" fmla="*/ 282 w 893"/>
                  <a:gd name="T33" fmla="*/ 60 h 466"/>
                  <a:gd name="T34" fmla="*/ 289 w 893"/>
                  <a:gd name="T35" fmla="*/ 60 h 466"/>
                  <a:gd name="T36" fmla="*/ 317 w 893"/>
                  <a:gd name="T37" fmla="*/ 61 h 466"/>
                  <a:gd name="T38" fmla="*/ 322 w 893"/>
                  <a:gd name="T39" fmla="*/ 59 h 466"/>
                  <a:gd name="T40" fmla="*/ 327 w 893"/>
                  <a:gd name="T41" fmla="*/ 63 h 466"/>
                  <a:gd name="T42" fmla="*/ 331 w 893"/>
                  <a:gd name="T43" fmla="*/ 57 h 466"/>
                  <a:gd name="T44" fmla="*/ 340 w 893"/>
                  <a:gd name="T45" fmla="*/ 58 h 466"/>
                  <a:gd name="T46" fmla="*/ 368 w 893"/>
                  <a:gd name="T47" fmla="*/ 63 h 466"/>
                  <a:gd name="T48" fmla="*/ 373 w 893"/>
                  <a:gd name="T49" fmla="*/ 59 h 466"/>
                  <a:gd name="T50" fmla="*/ 377 w 893"/>
                  <a:gd name="T51" fmla="*/ 63 h 466"/>
                  <a:gd name="T52" fmla="*/ 389 w 893"/>
                  <a:gd name="T53" fmla="*/ 58 h 466"/>
                  <a:gd name="T54" fmla="*/ 398 w 893"/>
                  <a:gd name="T55" fmla="*/ 57 h 466"/>
                  <a:gd name="T56" fmla="*/ 403 w 893"/>
                  <a:gd name="T57" fmla="*/ 63 h 466"/>
                  <a:gd name="T58" fmla="*/ 409 w 893"/>
                  <a:gd name="T59" fmla="*/ 59 h 466"/>
                  <a:gd name="T60" fmla="*/ 415 w 893"/>
                  <a:gd name="T61" fmla="*/ 61 h 466"/>
                  <a:gd name="T62" fmla="*/ 438 w 893"/>
                  <a:gd name="T63" fmla="*/ 60 h 466"/>
                  <a:gd name="T64" fmla="*/ 444 w 893"/>
                  <a:gd name="T65" fmla="*/ 60 h 466"/>
                  <a:gd name="T66" fmla="*/ 450 w 893"/>
                  <a:gd name="T67" fmla="*/ 61 h 466"/>
                  <a:gd name="T68" fmla="*/ 456 w 893"/>
                  <a:gd name="T69" fmla="*/ 59 h 466"/>
                  <a:gd name="T70" fmla="*/ 463 w 893"/>
                  <a:gd name="T71" fmla="*/ 63 h 466"/>
                  <a:gd name="T72" fmla="*/ 468 w 893"/>
                  <a:gd name="T73" fmla="*/ 59 h 466"/>
                  <a:gd name="T74" fmla="*/ 473 w 893"/>
                  <a:gd name="T75" fmla="*/ 63 h 466"/>
                  <a:gd name="T76" fmla="*/ 580 w 893"/>
                  <a:gd name="T77" fmla="*/ 59 h 466"/>
                  <a:gd name="T78" fmla="*/ 586 w 893"/>
                  <a:gd name="T79" fmla="*/ 61 h 466"/>
                  <a:gd name="T80" fmla="*/ 710 w 893"/>
                  <a:gd name="T81" fmla="*/ 60 h 466"/>
                  <a:gd name="T82" fmla="*/ 716 w 893"/>
                  <a:gd name="T83" fmla="*/ 60 h 466"/>
                  <a:gd name="T84" fmla="*/ 734 w 893"/>
                  <a:gd name="T85" fmla="*/ 61 h 466"/>
                  <a:gd name="T86" fmla="*/ 740 w 893"/>
                  <a:gd name="T87" fmla="*/ 59 h 466"/>
                  <a:gd name="T88" fmla="*/ 747 w 893"/>
                  <a:gd name="T89" fmla="*/ 63 h 466"/>
                  <a:gd name="T90" fmla="*/ 752 w 893"/>
                  <a:gd name="T91" fmla="*/ 59 h 466"/>
                  <a:gd name="T92" fmla="*/ 756 w 893"/>
                  <a:gd name="T93" fmla="*/ 63 h 466"/>
                  <a:gd name="T94" fmla="*/ 764 w 893"/>
                  <a:gd name="T95" fmla="*/ 59 h 466"/>
                  <a:gd name="T96" fmla="*/ 770 w 893"/>
                  <a:gd name="T97" fmla="*/ 61 h 466"/>
                  <a:gd name="T98" fmla="*/ 826 w 893"/>
                  <a:gd name="T99" fmla="*/ 60 h 466"/>
                  <a:gd name="T100" fmla="*/ 833 w 893"/>
                  <a:gd name="T101" fmla="*/ 60 h 466"/>
                  <a:gd name="T102" fmla="*/ 868 w 893"/>
                  <a:gd name="T103" fmla="*/ 466 h 466"/>
                  <a:gd name="T104" fmla="*/ 878 w 893"/>
                  <a:gd name="T105" fmla="*/ 463 h 466"/>
                  <a:gd name="T106" fmla="*/ 884 w 893"/>
                  <a:gd name="T107" fmla="*/ 465 h 46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93"/>
                  <a:gd name="T163" fmla="*/ 0 h 466"/>
                  <a:gd name="T164" fmla="*/ 893 w 893"/>
                  <a:gd name="T165" fmla="*/ 466 h 46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93" h="466">
                    <a:moveTo>
                      <a:pt x="0" y="0"/>
                    </a:moveTo>
                    <a:lnTo>
                      <a:pt x="0" y="63"/>
                    </a:lnTo>
                    <a:lnTo>
                      <a:pt x="27" y="63"/>
                    </a:lnTo>
                    <a:lnTo>
                      <a:pt x="27" y="61"/>
                    </a:lnTo>
                    <a:lnTo>
                      <a:pt x="28" y="60"/>
                    </a:lnTo>
                    <a:lnTo>
                      <a:pt x="30" y="59"/>
                    </a:lnTo>
                    <a:lnTo>
                      <a:pt x="31" y="59"/>
                    </a:lnTo>
                    <a:lnTo>
                      <a:pt x="33" y="59"/>
                    </a:lnTo>
                    <a:lnTo>
                      <a:pt x="34" y="60"/>
                    </a:lnTo>
                    <a:lnTo>
                      <a:pt x="35" y="61"/>
                    </a:lnTo>
                    <a:lnTo>
                      <a:pt x="36" y="63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5" y="60"/>
                    </a:lnTo>
                    <a:lnTo>
                      <a:pt x="56" y="59"/>
                    </a:lnTo>
                    <a:lnTo>
                      <a:pt x="58" y="59"/>
                    </a:lnTo>
                    <a:lnTo>
                      <a:pt x="60" y="59"/>
                    </a:lnTo>
                    <a:lnTo>
                      <a:pt x="61" y="60"/>
                    </a:lnTo>
                    <a:lnTo>
                      <a:pt x="62" y="61"/>
                    </a:lnTo>
                    <a:lnTo>
                      <a:pt x="63" y="63"/>
                    </a:lnTo>
                    <a:lnTo>
                      <a:pt x="126" y="63"/>
                    </a:lnTo>
                    <a:lnTo>
                      <a:pt x="126" y="61"/>
                    </a:lnTo>
                    <a:lnTo>
                      <a:pt x="127" y="60"/>
                    </a:lnTo>
                    <a:lnTo>
                      <a:pt x="129" y="59"/>
                    </a:lnTo>
                    <a:lnTo>
                      <a:pt x="130" y="59"/>
                    </a:lnTo>
                    <a:lnTo>
                      <a:pt x="132" y="59"/>
                    </a:lnTo>
                    <a:lnTo>
                      <a:pt x="134" y="60"/>
                    </a:lnTo>
                    <a:lnTo>
                      <a:pt x="134" y="61"/>
                    </a:lnTo>
                    <a:lnTo>
                      <a:pt x="135" y="63"/>
                    </a:lnTo>
                    <a:lnTo>
                      <a:pt x="187" y="63"/>
                    </a:lnTo>
                    <a:lnTo>
                      <a:pt x="187" y="61"/>
                    </a:lnTo>
                    <a:lnTo>
                      <a:pt x="188" y="60"/>
                    </a:lnTo>
                    <a:lnTo>
                      <a:pt x="190" y="59"/>
                    </a:lnTo>
                    <a:lnTo>
                      <a:pt x="191" y="59"/>
                    </a:lnTo>
                    <a:lnTo>
                      <a:pt x="193" y="59"/>
                    </a:lnTo>
                    <a:lnTo>
                      <a:pt x="195" y="60"/>
                    </a:lnTo>
                    <a:lnTo>
                      <a:pt x="195" y="61"/>
                    </a:lnTo>
                    <a:lnTo>
                      <a:pt x="196" y="63"/>
                    </a:lnTo>
                    <a:lnTo>
                      <a:pt x="215" y="63"/>
                    </a:lnTo>
                    <a:lnTo>
                      <a:pt x="215" y="61"/>
                    </a:lnTo>
                    <a:lnTo>
                      <a:pt x="216" y="60"/>
                    </a:lnTo>
                    <a:lnTo>
                      <a:pt x="218" y="59"/>
                    </a:lnTo>
                    <a:lnTo>
                      <a:pt x="220" y="59"/>
                    </a:lnTo>
                    <a:lnTo>
                      <a:pt x="221" y="59"/>
                    </a:lnTo>
                    <a:lnTo>
                      <a:pt x="223" y="60"/>
                    </a:lnTo>
                    <a:lnTo>
                      <a:pt x="224" y="61"/>
                    </a:lnTo>
                    <a:lnTo>
                      <a:pt x="224" y="63"/>
                    </a:lnTo>
                    <a:lnTo>
                      <a:pt x="250" y="63"/>
                    </a:lnTo>
                    <a:lnTo>
                      <a:pt x="250" y="61"/>
                    </a:lnTo>
                    <a:lnTo>
                      <a:pt x="251" y="60"/>
                    </a:lnTo>
                    <a:lnTo>
                      <a:pt x="252" y="59"/>
                    </a:lnTo>
                    <a:lnTo>
                      <a:pt x="254" y="59"/>
                    </a:lnTo>
                    <a:lnTo>
                      <a:pt x="256" y="59"/>
                    </a:lnTo>
                    <a:lnTo>
                      <a:pt x="257" y="60"/>
                    </a:lnTo>
                    <a:lnTo>
                      <a:pt x="258" y="61"/>
                    </a:lnTo>
                    <a:lnTo>
                      <a:pt x="259" y="63"/>
                    </a:lnTo>
                    <a:lnTo>
                      <a:pt x="268" y="63"/>
                    </a:lnTo>
                    <a:lnTo>
                      <a:pt x="268" y="61"/>
                    </a:lnTo>
                    <a:lnTo>
                      <a:pt x="269" y="60"/>
                    </a:lnTo>
                    <a:lnTo>
                      <a:pt x="270" y="59"/>
                    </a:lnTo>
                    <a:lnTo>
                      <a:pt x="272" y="59"/>
                    </a:lnTo>
                    <a:lnTo>
                      <a:pt x="274" y="59"/>
                    </a:lnTo>
                    <a:lnTo>
                      <a:pt x="275" y="60"/>
                    </a:lnTo>
                    <a:lnTo>
                      <a:pt x="276" y="61"/>
                    </a:lnTo>
                    <a:lnTo>
                      <a:pt x="277" y="63"/>
                    </a:lnTo>
                    <a:lnTo>
                      <a:pt x="281" y="63"/>
                    </a:lnTo>
                    <a:lnTo>
                      <a:pt x="282" y="61"/>
                    </a:lnTo>
                    <a:lnTo>
                      <a:pt x="282" y="60"/>
                    </a:lnTo>
                    <a:lnTo>
                      <a:pt x="284" y="59"/>
                    </a:lnTo>
                    <a:lnTo>
                      <a:pt x="286" y="59"/>
                    </a:lnTo>
                    <a:lnTo>
                      <a:pt x="287" y="59"/>
                    </a:lnTo>
                    <a:lnTo>
                      <a:pt x="289" y="60"/>
                    </a:lnTo>
                    <a:lnTo>
                      <a:pt x="290" y="61"/>
                    </a:lnTo>
                    <a:lnTo>
                      <a:pt x="290" y="63"/>
                    </a:lnTo>
                    <a:lnTo>
                      <a:pt x="316" y="63"/>
                    </a:lnTo>
                    <a:lnTo>
                      <a:pt x="317" y="61"/>
                    </a:lnTo>
                    <a:lnTo>
                      <a:pt x="317" y="60"/>
                    </a:lnTo>
                    <a:lnTo>
                      <a:pt x="319" y="59"/>
                    </a:lnTo>
                    <a:lnTo>
                      <a:pt x="321" y="59"/>
                    </a:lnTo>
                    <a:lnTo>
                      <a:pt x="322" y="59"/>
                    </a:lnTo>
                    <a:lnTo>
                      <a:pt x="324" y="60"/>
                    </a:lnTo>
                    <a:lnTo>
                      <a:pt x="325" y="61"/>
                    </a:lnTo>
                    <a:lnTo>
                      <a:pt x="325" y="63"/>
                    </a:lnTo>
                    <a:lnTo>
                      <a:pt x="327" y="63"/>
                    </a:lnTo>
                    <a:lnTo>
                      <a:pt x="327" y="61"/>
                    </a:lnTo>
                    <a:lnTo>
                      <a:pt x="328" y="59"/>
                    </a:lnTo>
                    <a:lnTo>
                      <a:pt x="329" y="58"/>
                    </a:lnTo>
                    <a:lnTo>
                      <a:pt x="331" y="57"/>
                    </a:lnTo>
                    <a:lnTo>
                      <a:pt x="333" y="57"/>
                    </a:lnTo>
                    <a:lnTo>
                      <a:pt x="336" y="57"/>
                    </a:lnTo>
                    <a:lnTo>
                      <a:pt x="338" y="57"/>
                    </a:lnTo>
                    <a:lnTo>
                      <a:pt x="340" y="58"/>
                    </a:lnTo>
                    <a:lnTo>
                      <a:pt x="341" y="59"/>
                    </a:lnTo>
                    <a:lnTo>
                      <a:pt x="342" y="61"/>
                    </a:lnTo>
                    <a:lnTo>
                      <a:pt x="342" y="63"/>
                    </a:lnTo>
                    <a:lnTo>
                      <a:pt x="368" y="63"/>
                    </a:lnTo>
                    <a:lnTo>
                      <a:pt x="368" y="61"/>
                    </a:lnTo>
                    <a:lnTo>
                      <a:pt x="369" y="60"/>
                    </a:lnTo>
                    <a:lnTo>
                      <a:pt x="371" y="59"/>
                    </a:lnTo>
                    <a:lnTo>
                      <a:pt x="373" y="59"/>
                    </a:lnTo>
                    <a:lnTo>
                      <a:pt x="374" y="59"/>
                    </a:lnTo>
                    <a:lnTo>
                      <a:pt x="376" y="60"/>
                    </a:lnTo>
                    <a:lnTo>
                      <a:pt x="377" y="61"/>
                    </a:lnTo>
                    <a:lnTo>
                      <a:pt x="377" y="63"/>
                    </a:lnTo>
                    <a:lnTo>
                      <a:pt x="386" y="63"/>
                    </a:lnTo>
                    <a:lnTo>
                      <a:pt x="386" y="61"/>
                    </a:lnTo>
                    <a:lnTo>
                      <a:pt x="387" y="59"/>
                    </a:lnTo>
                    <a:lnTo>
                      <a:pt x="389" y="58"/>
                    </a:lnTo>
                    <a:lnTo>
                      <a:pt x="391" y="57"/>
                    </a:lnTo>
                    <a:lnTo>
                      <a:pt x="393" y="56"/>
                    </a:lnTo>
                    <a:lnTo>
                      <a:pt x="396" y="56"/>
                    </a:lnTo>
                    <a:lnTo>
                      <a:pt x="398" y="57"/>
                    </a:lnTo>
                    <a:lnTo>
                      <a:pt x="400" y="58"/>
                    </a:lnTo>
                    <a:lnTo>
                      <a:pt x="401" y="59"/>
                    </a:lnTo>
                    <a:lnTo>
                      <a:pt x="402" y="61"/>
                    </a:lnTo>
                    <a:lnTo>
                      <a:pt x="403" y="63"/>
                    </a:lnTo>
                    <a:lnTo>
                      <a:pt x="406" y="63"/>
                    </a:lnTo>
                    <a:lnTo>
                      <a:pt x="407" y="61"/>
                    </a:lnTo>
                    <a:lnTo>
                      <a:pt x="407" y="60"/>
                    </a:lnTo>
                    <a:lnTo>
                      <a:pt x="409" y="59"/>
                    </a:lnTo>
                    <a:lnTo>
                      <a:pt x="411" y="59"/>
                    </a:lnTo>
                    <a:lnTo>
                      <a:pt x="412" y="59"/>
                    </a:lnTo>
                    <a:lnTo>
                      <a:pt x="414" y="60"/>
                    </a:lnTo>
                    <a:lnTo>
                      <a:pt x="415" y="61"/>
                    </a:lnTo>
                    <a:lnTo>
                      <a:pt x="415" y="63"/>
                    </a:lnTo>
                    <a:lnTo>
                      <a:pt x="436" y="63"/>
                    </a:lnTo>
                    <a:lnTo>
                      <a:pt x="437" y="61"/>
                    </a:lnTo>
                    <a:lnTo>
                      <a:pt x="438" y="60"/>
                    </a:lnTo>
                    <a:lnTo>
                      <a:pt x="439" y="59"/>
                    </a:lnTo>
                    <a:lnTo>
                      <a:pt x="441" y="59"/>
                    </a:lnTo>
                    <a:lnTo>
                      <a:pt x="443" y="59"/>
                    </a:lnTo>
                    <a:lnTo>
                      <a:pt x="444" y="60"/>
                    </a:lnTo>
                    <a:lnTo>
                      <a:pt x="445" y="61"/>
                    </a:lnTo>
                    <a:lnTo>
                      <a:pt x="445" y="63"/>
                    </a:lnTo>
                    <a:lnTo>
                      <a:pt x="450" y="63"/>
                    </a:lnTo>
                    <a:lnTo>
                      <a:pt x="450" y="61"/>
                    </a:lnTo>
                    <a:lnTo>
                      <a:pt x="451" y="60"/>
                    </a:lnTo>
                    <a:lnTo>
                      <a:pt x="453" y="59"/>
                    </a:lnTo>
                    <a:lnTo>
                      <a:pt x="454" y="59"/>
                    </a:lnTo>
                    <a:lnTo>
                      <a:pt x="456" y="59"/>
                    </a:lnTo>
                    <a:lnTo>
                      <a:pt x="458" y="60"/>
                    </a:lnTo>
                    <a:lnTo>
                      <a:pt x="459" y="61"/>
                    </a:lnTo>
                    <a:lnTo>
                      <a:pt x="459" y="63"/>
                    </a:lnTo>
                    <a:lnTo>
                      <a:pt x="463" y="63"/>
                    </a:lnTo>
                    <a:lnTo>
                      <a:pt x="464" y="61"/>
                    </a:lnTo>
                    <a:lnTo>
                      <a:pt x="465" y="60"/>
                    </a:lnTo>
                    <a:lnTo>
                      <a:pt x="466" y="59"/>
                    </a:lnTo>
                    <a:lnTo>
                      <a:pt x="468" y="59"/>
                    </a:lnTo>
                    <a:lnTo>
                      <a:pt x="470" y="59"/>
                    </a:lnTo>
                    <a:lnTo>
                      <a:pt x="471" y="60"/>
                    </a:lnTo>
                    <a:lnTo>
                      <a:pt x="472" y="61"/>
                    </a:lnTo>
                    <a:lnTo>
                      <a:pt x="473" y="63"/>
                    </a:lnTo>
                    <a:lnTo>
                      <a:pt x="578" y="63"/>
                    </a:lnTo>
                    <a:lnTo>
                      <a:pt x="578" y="61"/>
                    </a:lnTo>
                    <a:lnTo>
                      <a:pt x="579" y="60"/>
                    </a:lnTo>
                    <a:lnTo>
                      <a:pt x="580" y="59"/>
                    </a:lnTo>
                    <a:lnTo>
                      <a:pt x="582" y="59"/>
                    </a:lnTo>
                    <a:lnTo>
                      <a:pt x="584" y="59"/>
                    </a:lnTo>
                    <a:lnTo>
                      <a:pt x="585" y="60"/>
                    </a:lnTo>
                    <a:lnTo>
                      <a:pt x="586" y="61"/>
                    </a:lnTo>
                    <a:lnTo>
                      <a:pt x="587" y="63"/>
                    </a:lnTo>
                    <a:lnTo>
                      <a:pt x="708" y="63"/>
                    </a:lnTo>
                    <a:lnTo>
                      <a:pt x="709" y="61"/>
                    </a:lnTo>
                    <a:lnTo>
                      <a:pt x="710" y="60"/>
                    </a:lnTo>
                    <a:lnTo>
                      <a:pt x="711" y="59"/>
                    </a:lnTo>
                    <a:lnTo>
                      <a:pt x="713" y="59"/>
                    </a:lnTo>
                    <a:lnTo>
                      <a:pt x="715" y="59"/>
                    </a:lnTo>
                    <a:lnTo>
                      <a:pt x="716" y="60"/>
                    </a:lnTo>
                    <a:lnTo>
                      <a:pt x="717" y="61"/>
                    </a:lnTo>
                    <a:lnTo>
                      <a:pt x="717" y="63"/>
                    </a:lnTo>
                    <a:lnTo>
                      <a:pt x="734" y="63"/>
                    </a:lnTo>
                    <a:lnTo>
                      <a:pt x="734" y="61"/>
                    </a:lnTo>
                    <a:lnTo>
                      <a:pt x="735" y="60"/>
                    </a:lnTo>
                    <a:lnTo>
                      <a:pt x="737" y="59"/>
                    </a:lnTo>
                    <a:lnTo>
                      <a:pt x="738" y="59"/>
                    </a:lnTo>
                    <a:lnTo>
                      <a:pt x="740" y="59"/>
                    </a:lnTo>
                    <a:lnTo>
                      <a:pt x="742" y="60"/>
                    </a:lnTo>
                    <a:lnTo>
                      <a:pt x="742" y="61"/>
                    </a:lnTo>
                    <a:lnTo>
                      <a:pt x="743" y="63"/>
                    </a:lnTo>
                    <a:lnTo>
                      <a:pt x="747" y="63"/>
                    </a:lnTo>
                    <a:lnTo>
                      <a:pt x="748" y="61"/>
                    </a:lnTo>
                    <a:lnTo>
                      <a:pt x="749" y="60"/>
                    </a:lnTo>
                    <a:lnTo>
                      <a:pt x="750" y="59"/>
                    </a:lnTo>
                    <a:lnTo>
                      <a:pt x="752" y="59"/>
                    </a:lnTo>
                    <a:lnTo>
                      <a:pt x="753" y="59"/>
                    </a:lnTo>
                    <a:lnTo>
                      <a:pt x="755" y="60"/>
                    </a:lnTo>
                    <a:lnTo>
                      <a:pt x="756" y="61"/>
                    </a:lnTo>
                    <a:lnTo>
                      <a:pt x="756" y="63"/>
                    </a:lnTo>
                    <a:lnTo>
                      <a:pt x="761" y="63"/>
                    </a:lnTo>
                    <a:lnTo>
                      <a:pt x="761" y="61"/>
                    </a:lnTo>
                    <a:lnTo>
                      <a:pt x="762" y="60"/>
                    </a:lnTo>
                    <a:lnTo>
                      <a:pt x="764" y="59"/>
                    </a:lnTo>
                    <a:lnTo>
                      <a:pt x="765" y="59"/>
                    </a:lnTo>
                    <a:lnTo>
                      <a:pt x="767" y="59"/>
                    </a:lnTo>
                    <a:lnTo>
                      <a:pt x="768" y="60"/>
                    </a:lnTo>
                    <a:lnTo>
                      <a:pt x="770" y="61"/>
                    </a:lnTo>
                    <a:lnTo>
                      <a:pt x="770" y="63"/>
                    </a:lnTo>
                    <a:lnTo>
                      <a:pt x="825" y="63"/>
                    </a:lnTo>
                    <a:lnTo>
                      <a:pt x="825" y="61"/>
                    </a:lnTo>
                    <a:lnTo>
                      <a:pt x="826" y="60"/>
                    </a:lnTo>
                    <a:lnTo>
                      <a:pt x="828" y="59"/>
                    </a:lnTo>
                    <a:lnTo>
                      <a:pt x="829" y="59"/>
                    </a:lnTo>
                    <a:lnTo>
                      <a:pt x="831" y="59"/>
                    </a:lnTo>
                    <a:lnTo>
                      <a:pt x="833" y="60"/>
                    </a:lnTo>
                    <a:lnTo>
                      <a:pt x="834" y="61"/>
                    </a:lnTo>
                    <a:lnTo>
                      <a:pt x="834" y="63"/>
                    </a:lnTo>
                    <a:lnTo>
                      <a:pt x="868" y="63"/>
                    </a:lnTo>
                    <a:lnTo>
                      <a:pt x="868" y="466"/>
                    </a:lnTo>
                    <a:lnTo>
                      <a:pt x="876" y="466"/>
                    </a:lnTo>
                    <a:lnTo>
                      <a:pt x="876" y="465"/>
                    </a:lnTo>
                    <a:lnTo>
                      <a:pt x="877" y="463"/>
                    </a:lnTo>
                    <a:lnTo>
                      <a:pt x="878" y="463"/>
                    </a:lnTo>
                    <a:lnTo>
                      <a:pt x="880" y="462"/>
                    </a:lnTo>
                    <a:lnTo>
                      <a:pt x="882" y="463"/>
                    </a:lnTo>
                    <a:lnTo>
                      <a:pt x="883" y="463"/>
                    </a:lnTo>
                    <a:lnTo>
                      <a:pt x="884" y="465"/>
                    </a:lnTo>
                    <a:lnTo>
                      <a:pt x="885" y="466"/>
                    </a:lnTo>
                    <a:lnTo>
                      <a:pt x="893" y="46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2" name="Freeform 914"/>
              <p:cNvSpPr>
                <a:spLocks/>
              </p:cNvSpPr>
              <p:nvPr/>
            </p:nvSpPr>
            <p:spPr bwMode="auto">
              <a:xfrm>
                <a:off x="4345" y="2089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3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3" name="Freeform 915"/>
              <p:cNvSpPr>
                <a:spLocks/>
              </p:cNvSpPr>
              <p:nvPr/>
            </p:nvSpPr>
            <p:spPr bwMode="auto">
              <a:xfrm>
                <a:off x="3478" y="1427"/>
                <a:ext cx="147" cy="151"/>
              </a:xfrm>
              <a:custGeom>
                <a:avLst/>
                <a:gdLst>
                  <a:gd name="T0" fmla="*/ 0 w 147"/>
                  <a:gd name="T1" fmla="*/ 151 h 151"/>
                  <a:gd name="T2" fmla="*/ 3 w 147"/>
                  <a:gd name="T3" fmla="*/ 151 h 151"/>
                  <a:gd name="T4" fmla="*/ 3 w 147"/>
                  <a:gd name="T5" fmla="*/ 150 h 151"/>
                  <a:gd name="T6" fmla="*/ 4 w 147"/>
                  <a:gd name="T7" fmla="*/ 149 h 151"/>
                  <a:gd name="T8" fmla="*/ 6 w 147"/>
                  <a:gd name="T9" fmla="*/ 148 h 151"/>
                  <a:gd name="T10" fmla="*/ 7 w 147"/>
                  <a:gd name="T11" fmla="*/ 148 h 151"/>
                  <a:gd name="T12" fmla="*/ 9 w 147"/>
                  <a:gd name="T13" fmla="*/ 148 h 151"/>
                  <a:gd name="T14" fmla="*/ 10 w 147"/>
                  <a:gd name="T15" fmla="*/ 149 h 151"/>
                  <a:gd name="T16" fmla="*/ 11 w 147"/>
                  <a:gd name="T17" fmla="*/ 150 h 151"/>
                  <a:gd name="T18" fmla="*/ 12 w 147"/>
                  <a:gd name="T19" fmla="*/ 151 h 151"/>
                  <a:gd name="T20" fmla="*/ 30 w 147"/>
                  <a:gd name="T21" fmla="*/ 151 h 151"/>
                  <a:gd name="T22" fmla="*/ 30 w 147"/>
                  <a:gd name="T23" fmla="*/ 150 h 151"/>
                  <a:gd name="T24" fmla="*/ 31 w 147"/>
                  <a:gd name="T25" fmla="*/ 149 h 151"/>
                  <a:gd name="T26" fmla="*/ 32 w 147"/>
                  <a:gd name="T27" fmla="*/ 148 h 151"/>
                  <a:gd name="T28" fmla="*/ 34 w 147"/>
                  <a:gd name="T29" fmla="*/ 148 h 151"/>
                  <a:gd name="T30" fmla="*/ 36 w 147"/>
                  <a:gd name="T31" fmla="*/ 148 h 151"/>
                  <a:gd name="T32" fmla="*/ 37 w 147"/>
                  <a:gd name="T33" fmla="*/ 149 h 151"/>
                  <a:gd name="T34" fmla="*/ 38 w 147"/>
                  <a:gd name="T35" fmla="*/ 150 h 151"/>
                  <a:gd name="T36" fmla="*/ 39 w 147"/>
                  <a:gd name="T37" fmla="*/ 151 h 151"/>
                  <a:gd name="T38" fmla="*/ 102 w 147"/>
                  <a:gd name="T39" fmla="*/ 151 h 151"/>
                  <a:gd name="T40" fmla="*/ 102 w 147"/>
                  <a:gd name="T41" fmla="*/ 150 h 151"/>
                  <a:gd name="T42" fmla="*/ 103 w 147"/>
                  <a:gd name="T43" fmla="*/ 149 h 151"/>
                  <a:gd name="T44" fmla="*/ 105 w 147"/>
                  <a:gd name="T45" fmla="*/ 148 h 151"/>
                  <a:gd name="T46" fmla="*/ 106 w 147"/>
                  <a:gd name="T47" fmla="*/ 148 h 151"/>
                  <a:gd name="T48" fmla="*/ 108 w 147"/>
                  <a:gd name="T49" fmla="*/ 148 h 151"/>
                  <a:gd name="T50" fmla="*/ 110 w 147"/>
                  <a:gd name="T51" fmla="*/ 149 h 151"/>
                  <a:gd name="T52" fmla="*/ 110 w 147"/>
                  <a:gd name="T53" fmla="*/ 150 h 151"/>
                  <a:gd name="T54" fmla="*/ 111 w 147"/>
                  <a:gd name="T55" fmla="*/ 151 h 151"/>
                  <a:gd name="T56" fmla="*/ 147 w 147"/>
                  <a:gd name="T57" fmla="*/ 151 h 151"/>
                  <a:gd name="T58" fmla="*/ 147 w 147"/>
                  <a:gd name="T59" fmla="*/ 0 h 15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7"/>
                  <a:gd name="T91" fmla="*/ 0 h 151"/>
                  <a:gd name="T92" fmla="*/ 147 w 147"/>
                  <a:gd name="T93" fmla="*/ 151 h 151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7" h="151">
                    <a:moveTo>
                      <a:pt x="0" y="151"/>
                    </a:moveTo>
                    <a:lnTo>
                      <a:pt x="3" y="151"/>
                    </a:lnTo>
                    <a:lnTo>
                      <a:pt x="3" y="150"/>
                    </a:lnTo>
                    <a:lnTo>
                      <a:pt x="4" y="149"/>
                    </a:lnTo>
                    <a:lnTo>
                      <a:pt x="6" y="148"/>
                    </a:lnTo>
                    <a:lnTo>
                      <a:pt x="7" y="148"/>
                    </a:lnTo>
                    <a:lnTo>
                      <a:pt x="9" y="148"/>
                    </a:lnTo>
                    <a:lnTo>
                      <a:pt x="10" y="149"/>
                    </a:lnTo>
                    <a:lnTo>
                      <a:pt x="11" y="150"/>
                    </a:lnTo>
                    <a:lnTo>
                      <a:pt x="12" y="151"/>
                    </a:lnTo>
                    <a:lnTo>
                      <a:pt x="30" y="151"/>
                    </a:lnTo>
                    <a:lnTo>
                      <a:pt x="30" y="150"/>
                    </a:lnTo>
                    <a:lnTo>
                      <a:pt x="31" y="149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7" y="149"/>
                    </a:lnTo>
                    <a:lnTo>
                      <a:pt x="38" y="150"/>
                    </a:lnTo>
                    <a:lnTo>
                      <a:pt x="39" y="151"/>
                    </a:lnTo>
                    <a:lnTo>
                      <a:pt x="102" y="151"/>
                    </a:lnTo>
                    <a:lnTo>
                      <a:pt x="102" y="150"/>
                    </a:lnTo>
                    <a:lnTo>
                      <a:pt x="103" y="149"/>
                    </a:lnTo>
                    <a:lnTo>
                      <a:pt x="105" y="148"/>
                    </a:lnTo>
                    <a:lnTo>
                      <a:pt x="106" y="148"/>
                    </a:lnTo>
                    <a:lnTo>
                      <a:pt x="108" y="148"/>
                    </a:lnTo>
                    <a:lnTo>
                      <a:pt x="110" y="149"/>
                    </a:lnTo>
                    <a:lnTo>
                      <a:pt x="110" y="150"/>
                    </a:lnTo>
                    <a:lnTo>
                      <a:pt x="111" y="151"/>
                    </a:lnTo>
                    <a:lnTo>
                      <a:pt x="147" y="151"/>
                    </a:lnTo>
                    <a:lnTo>
                      <a:pt x="147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4" name="Freeform 916"/>
              <p:cNvSpPr>
                <a:spLocks/>
              </p:cNvSpPr>
              <p:nvPr/>
            </p:nvSpPr>
            <p:spPr bwMode="auto">
              <a:xfrm>
                <a:off x="3466" y="157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5" name="Freeform 917"/>
              <p:cNvSpPr>
                <a:spLocks/>
              </p:cNvSpPr>
              <p:nvPr/>
            </p:nvSpPr>
            <p:spPr bwMode="auto">
              <a:xfrm>
                <a:off x="3619" y="141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6" name="Freeform 918"/>
              <p:cNvSpPr>
                <a:spLocks/>
              </p:cNvSpPr>
              <p:nvPr/>
            </p:nvSpPr>
            <p:spPr bwMode="auto">
              <a:xfrm>
                <a:off x="2801" y="1535"/>
                <a:ext cx="457" cy="12"/>
              </a:xfrm>
              <a:custGeom>
                <a:avLst/>
                <a:gdLst>
                  <a:gd name="T0" fmla="*/ 449 w 457"/>
                  <a:gd name="T1" fmla="*/ 6 h 12"/>
                  <a:gd name="T2" fmla="*/ 442 w 457"/>
                  <a:gd name="T3" fmla="*/ 4 h 12"/>
                  <a:gd name="T4" fmla="*/ 437 w 457"/>
                  <a:gd name="T5" fmla="*/ 3 h 12"/>
                  <a:gd name="T6" fmla="*/ 434 w 457"/>
                  <a:gd name="T7" fmla="*/ 6 h 12"/>
                  <a:gd name="T8" fmla="*/ 423 w 457"/>
                  <a:gd name="T9" fmla="*/ 4 h 12"/>
                  <a:gd name="T10" fmla="*/ 419 w 457"/>
                  <a:gd name="T11" fmla="*/ 3 h 12"/>
                  <a:gd name="T12" fmla="*/ 416 w 457"/>
                  <a:gd name="T13" fmla="*/ 6 h 12"/>
                  <a:gd name="T14" fmla="*/ 389 w 457"/>
                  <a:gd name="T15" fmla="*/ 4 h 12"/>
                  <a:gd name="T16" fmla="*/ 384 w 457"/>
                  <a:gd name="T17" fmla="*/ 3 h 12"/>
                  <a:gd name="T18" fmla="*/ 381 w 457"/>
                  <a:gd name="T19" fmla="*/ 6 h 12"/>
                  <a:gd name="T20" fmla="*/ 369 w 457"/>
                  <a:gd name="T21" fmla="*/ 4 h 12"/>
                  <a:gd name="T22" fmla="*/ 364 w 457"/>
                  <a:gd name="T23" fmla="*/ 3 h 12"/>
                  <a:gd name="T24" fmla="*/ 361 w 457"/>
                  <a:gd name="T25" fmla="*/ 6 h 12"/>
                  <a:gd name="T26" fmla="*/ 347 w 457"/>
                  <a:gd name="T27" fmla="*/ 4 h 12"/>
                  <a:gd name="T28" fmla="*/ 343 w 457"/>
                  <a:gd name="T29" fmla="*/ 3 h 12"/>
                  <a:gd name="T30" fmla="*/ 340 w 457"/>
                  <a:gd name="T31" fmla="*/ 6 h 12"/>
                  <a:gd name="T32" fmla="*/ 324 w 457"/>
                  <a:gd name="T33" fmla="*/ 4 h 12"/>
                  <a:gd name="T34" fmla="*/ 319 w 457"/>
                  <a:gd name="T35" fmla="*/ 3 h 12"/>
                  <a:gd name="T36" fmla="*/ 316 w 457"/>
                  <a:gd name="T37" fmla="*/ 6 h 12"/>
                  <a:gd name="T38" fmla="*/ 304 w 457"/>
                  <a:gd name="T39" fmla="*/ 4 h 12"/>
                  <a:gd name="T40" fmla="*/ 299 w 457"/>
                  <a:gd name="T41" fmla="*/ 3 h 12"/>
                  <a:gd name="T42" fmla="*/ 296 w 457"/>
                  <a:gd name="T43" fmla="*/ 6 h 12"/>
                  <a:gd name="T44" fmla="*/ 288 w 457"/>
                  <a:gd name="T45" fmla="*/ 3 h 12"/>
                  <a:gd name="T46" fmla="*/ 282 w 457"/>
                  <a:gd name="T47" fmla="*/ 1 h 12"/>
                  <a:gd name="T48" fmla="*/ 277 w 457"/>
                  <a:gd name="T49" fmla="*/ 3 h 12"/>
                  <a:gd name="T50" fmla="*/ 227 w 457"/>
                  <a:gd name="T51" fmla="*/ 6 h 12"/>
                  <a:gd name="T52" fmla="*/ 224 w 457"/>
                  <a:gd name="T53" fmla="*/ 3 h 12"/>
                  <a:gd name="T54" fmla="*/ 220 w 457"/>
                  <a:gd name="T55" fmla="*/ 4 h 12"/>
                  <a:gd name="T56" fmla="*/ 214 w 457"/>
                  <a:gd name="T57" fmla="*/ 6 h 12"/>
                  <a:gd name="T58" fmla="*/ 211 w 457"/>
                  <a:gd name="T59" fmla="*/ 3 h 12"/>
                  <a:gd name="T60" fmla="*/ 206 w 457"/>
                  <a:gd name="T61" fmla="*/ 4 h 12"/>
                  <a:gd name="T62" fmla="*/ 190 w 457"/>
                  <a:gd name="T63" fmla="*/ 6 h 12"/>
                  <a:gd name="T64" fmla="*/ 187 w 457"/>
                  <a:gd name="T65" fmla="*/ 1 h 12"/>
                  <a:gd name="T66" fmla="*/ 181 w 457"/>
                  <a:gd name="T67" fmla="*/ 0 h 12"/>
                  <a:gd name="T68" fmla="*/ 175 w 457"/>
                  <a:gd name="T69" fmla="*/ 3 h 12"/>
                  <a:gd name="T70" fmla="*/ 160 w 457"/>
                  <a:gd name="T71" fmla="*/ 6 h 12"/>
                  <a:gd name="T72" fmla="*/ 157 w 457"/>
                  <a:gd name="T73" fmla="*/ 3 h 12"/>
                  <a:gd name="T74" fmla="*/ 152 w 457"/>
                  <a:gd name="T75" fmla="*/ 4 h 12"/>
                  <a:gd name="T76" fmla="*/ 133 w 457"/>
                  <a:gd name="T77" fmla="*/ 6 h 12"/>
                  <a:gd name="T78" fmla="*/ 130 w 457"/>
                  <a:gd name="T79" fmla="*/ 1 h 12"/>
                  <a:gd name="T80" fmla="*/ 124 w 457"/>
                  <a:gd name="T81" fmla="*/ 0 h 12"/>
                  <a:gd name="T82" fmla="*/ 118 w 457"/>
                  <a:gd name="T83" fmla="*/ 3 h 12"/>
                  <a:gd name="T84" fmla="*/ 112 w 457"/>
                  <a:gd name="T85" fmla="*/ 6 h 12"/>
                  <a:gd name="T86" fmla="*/ 110 w 457"/>
                  <a:gd name="T87" fmla="*/ 1 h 12"/>
                  <a:gd name="T88" fmla="*/ 103 w 457"/>
                  <a:gd name="T89" fmla="*/ 0 h 12"/>
                  <a:gd name="T90" fmla="*/ 98 w 457"/>
                  <a:gd name="T91" fmla="*/ 3 h 12"/>
                  <a:gd name="T92" fmla="*/ 82 w 457"/>
                  <a:gd name="T93" fmla="*/ 6 h 12"/>
                  <a:gd name="T94" fmla="*/ 79 w 457"/>
                  <a:gd name="T95" fmla="*/ 3 h 12"/>
                  <a:gd name="T96" fmla="*/ 74 w 457"/>
                  <a:gd name="T97" fmla="*/ 4 h 12"/>
                  <a:gd name="T98" fmla="*/ 69 w 457"/>
                  <a:gd name="T99" fmla="*/ 6 h 12"/>
                  <a:gd name="T100" fmla="*/ 66 w 457"/>
                  <a:gd name="T101" fmla="*/ 3 h 12"/>
                  <a:gd name="T102" fmla="*/ 61 w 457"/>
                  <a:gd name="T103" fmla="*/ 4 h 12"/>
                  <a:gd name="T104" fmla="*/ 50 w 457"/>
                  <a:gd name="T105" fmla="*/ 6 h 12"/>
                  <a:gd name="T106" fmla="*/ 47 w 457"/>
                  <a:gd name="T107" fmla="*/ 3 h 12"/>
                  <a:gd name="T108" fmla="*/ 42 w 457"/>
                  <a:gd name="T109" fmla="*/ 4 h 12"/>
                  <a:gd name="T110" fmla="*/ 22 w 457"/>
                  <a:gd name="T111" fmla="*/ 6 h 12"/>
                  <a:gd name="T112" fmla="*/ 20 w 457"/>
                  <a:gd name="T113" fmla="*/ 3 h 12"/>
                  <a:gd name="T114" fmla="*/ 15 w 457"/>
                  <a:gd name="T115" fmla="*/ 4 h 12"/>
                  <a:gd name="T116" fmla="*/ 0 w 457"/>
                  <a:gd name="T117" fmla="*/ 6 h 1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57"/>
                  <a:gd name="T178" fmla="*/ 0 h 12"/>
                  <a:gd name="T179" fmla="*/ 457 w 457"/>
                  <a:gd name="T180" fmla="*/ 12 h 1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57" h="12">
                    <a:moveTo>
                      <a:pt x="457" y="12"/>
                    </a:moveTo>
                    <a:lnTo>
                      <a:pt x="449" y="12"/>
                    </a:lnTo>
                    <a:lnTo>
                      <a:pt x="449" y="6"/>
                    </a:lnTo>
                    <a:lnTo>
                      <a:pt x="443" y="6"/>
                    </a:lnTo>
                    <a:lnTo>
                      <a:pt x="443" y="5"/>
                    </a:lnTo>
                    <a:lnTo>
                      <a:pt x="442" y="4"/>
                    </a:lnTo>
                    <a:lnTo>
                      <a:pt x="441" y="3"/>
                    </a:lnTo>
                    <a:lnTo>
                      <a:pt x="439" y="3"/>
                    </a:lnTo>
                    <a:lnTo>
                      <a:pt x="437" y="3"/>
                    </a:lnTo>
                    <a:lnTo>
                      <a:pt x="436" y="4"/>
                    </a:lnTo>
                    <a:lnTo>
                      <a:pt x="435" y="5"/>
                    </a:lnTo>
                    <a:lnTo>
                      <a:pt x="434" y="6"/>
                    </a:lnTo>
                    <a:lnTo>
                      <a:pt x="425" y="6"/>
                    </a:lnTo>
                    <a:lnTo>
                      <a:pt x="424" y="5"/>
                    </a:lnTo>
                    <a:lnTo>
                      <a:pt x="423" y="4"/>
                    </a:lnTo>
                    <a:lnTo>
                      <a:pt x="422" y="3"/>
                    </a:lnTo>
                    <a:lnTo>
                      <a:pt x="420" y="3"/>
                    </a:lnTo>
                    <a:lnTo>
                      <a:pt x="419" y="3"/>
                    </a:lnTo>
                    <a:lnTo>
                      <a:pt x="417" y="4"/>
                    </a:lnTo>
                    <a:lnTo>
                      <a:pt x="416" y="5"/>
                    </a:lnTo>
                    <a:lnTo>
                      <a:pt x="416" y="6"/>
                    </a:lnTo>
                    <a:lnTo>
                      <a:pt x="390" y="6"/>
                    </a:lnTo>
                    <a:lnTo>
                      <a:pt x="390" y="5"/>
                    </a:lnTo>
                    <a:lnTo>
                      <a:pt x="389" y="4"/>
                    </a:lnTo>
                    <a:lnTo>
                      <a:pt x="387" y="3"/>
                    </a:lnTo>
                    <a:lnTo>
                      <a:pt x="386" y="3"/>
                    </a:lnTo>
                    <a:lnTo>
                      <a:pt x="384" y="3"/>
                    </a:lnTo>
                    <a:lnTo>
                      <a:pt x="383" y="4"/>
                    </a:lnTo>
                    <a:lnTo>
                      <a:pt x="381" y="5"/>
                    </a:lnTo>
                    <a:lnTo>
                      <a:pt x="381" y="6"/>
                    </a:lnTo>
                    <a:lnTo>
                      <a:pt x="370" y="6"/>
                    </a:lnTo>
                    <a:lnTo>
                      <a:pt x="370" y="5"/>
                    </a:lnTo>
                    <a:lnTo>
                      <a:pt x="369" y="4"/>
                    </a:lnTo>
                    <a:lnTo>
                      <a:pt x="368" y="3"/>
                    </a:lnTo>
                    <a:lnTo>
                      <a:pt x="366" y="3"/>
                    </a:lnTo>
                    <a:lnTo>
                      <a:pt x="364" y="3"/>
                    </a:lnTo>
                    <a:lnTo>
                      <a:pt x="363" y="4"/>
                    </a:lnTo>
                    <a:lnTo>
                      <a:pt x="362" y="5"/>
                    </a:lnTo>
                    <a:lnTo>
                      <a:pt x="361" y="6"/>
                    </a:lnTo>
                    <a:lnTo>
                      <a:pt x="349" y="6"/>
                    </a:lnTo>
                    <a:lnTo>
                      <a:pt x="348" y="5"/>
                    </a:lnTo>
                    <a:lnTo>
                      <a:pt x="347" y="4"/>
                    </a:lnTo>
                    <a:lnTo>
                      <a:pt x="346" y="3"/>
                    </a:lnTo>
                    <a:lnTo>
                      <a:pt x="344" y="3"/>
                    </a:lnTo>
                    <a:lnTo>
                      <a:pt x="343" y="3"/>
                    </a:lnTo>
                    <a:lnTo>
                      <a:pt x="341" y="4"/>
                    </a:lnTo>
                    <a:lnTo>
                      <a:pt x="340" y="5"/>
                    </a:lnTo>
                    <a:lnTo>
                      <a:pt x="340" y="6"/>
                    </a:lnTo>
                    <a:lnTo>
                      <a:pt x="325" y="6"/>
                    </a:lnTo>
                    <a:lnTo>
                      <a:pt x="325" y="5"/>
                    </a:lnTo>
                    <a:lnTo>
                      <a:pt x="324" y="4"/>
                    </a:lnTo>
                    <a:lnTo>
                      <a:pt x="322" y="3"/>
                    </a:lnTo>
                    <a:lnTo>
                      <a:pt x="321" y="3"/>
                    </a:lnTo>
                    <a:lnTo>
                      <a:pt x="319" y="3"/>
                    </a:lnTo>
                    <a:lnTo>
                      <a:pt x="317" y="4"/>
                    </a:lnTo>
                    <a:lnTo>
                      <a:pt x="317" y="5"/>
                    </a:lnTo>
                    <a:lnTo>
                      <a:pt x="316" y="6"/>
                    </a:lnTo>
                    <a:lnTo>
                      <a:pt x="305" y="6"/>
                    </a:lnTo>
                    <a:lnTo>
                      <a:pt x="305" y="5"/>
                    </a:lnTo>
                    <a:lnTo>
                      <a:pt x="304" y="4"/>
                    </a:lnTo>
                    <a:lnTo>
                      <a:pt x="302" y="3"/>
                    </a:lnTo>
                    <a:lnTo>
                      <a:pt x="300" y="3"/>
                    </a:lnTo>
                    <a:lnTo>
                      <a:pt x="299" y="3"/>
                    </a:lnTo>
                    <a:lnTo>
                      <a:pt x="297" y="4"/>
                    </a:lnTo>
                    <a:lnTo>
                      <a:pt x="296" y="5"/>
                    </a:lnTo>
                    <a:lnTo>
                      <a:pt x="296" y="6"/>
                    </a:lnTo>
                    <a:lnTo>
                      <a:pt x="289" y="6"/>
                    </a:lnTo>
                    <a:lnTo>
                      <a:pt x="289" y="5"/>
                    </a:lnTo>
                    <a:lnTo>
                      <a:pt x="288" y="3"/>
                    </a:lnTo>
                    <a:lnTo>
                      <a:pt x="286" y="2"/>
                    </a:lnTo>
                    <a:lnTo>
                      <a:pt x="285" y="1"/>
                    </a:lnTo>
                    <a:lnTo>
                      <a:pt x="282" y="1"/>
                    </a:lnTo>
                    <a:lnTo>
                      <a:pt x="280" y="1"/>
                    </a:lnTo>
                    <a:lnTo>
                      <a:pt x="278" y="2"/>
                    </a:lnTo>
                    <a:lnTo>
                      <a:pt x="277" y="3"/>
                    </a:lnTo>
                    <a:lnTo>
                      <a:pt x="276" y="5"/>
                    </a:lnTo>
                    <a:lnTo>
                      <a:pt x="276" y="6"/>
                    </a:lnTo>
                    <a:lnTo>
                      <a:pt x="227" y="6"/>
                    </a:lnTo>
                    <a:lnTo>
                      <a:pt x="227" y="5"/>
                    </a:lnTo>
                    <a:lnTo>
                      <a:pt x="226" y="4"/>
                    </a:lnTo>
                    <a:lnTo>
                      <a:pt x="224" y="3"/>
                    </a:lnTo>
                    <a:lnTo>
                      <a:pt x="223" y="3"/>
                    </a:lnTo>
                    <a:lnTo>
                      <a:pt x="221" y="3"/>
                    </a:lnTo>
                    <a:lnTo>
                      <a:pt x="220" y="4"/>
                    </a:lnTo>
                    <a:lnTo>
                      <a:pt x="219" y="5"/>
                    </a:lnTo>
                    <a:lnTo>
                      <a:pt x="218" y="6"/>
                    </a:lnTo>
                    <a:lnTo>
                      <a:pt x="214" y="6"/>
                    </a:lnTo>
                    <a:lnTo>
                      <a:pt x="213" y="5"/>
                    </a:lnTo>
                    <a:lnTo>
                      <a:pt x="212" y="4"/>
                    </a:lnTo>
                    <a:lnTo>
                      <a:pt x="211" y="3"/>
                    </a:lnTo>
                    <a:lnTo>
                      <a:pt x="209" y="3"/>
                    </a:lnTo>
                    <a:lnTo>
                      <a:pt x="207" y="3"/>
                    </a:lnTo>
                    <a:lnTo>
                      <a:pt x="206" y="4"/>
                    </a:lnTo>
                    <a:lnTo>
                      <a:pt x="205" y="5"/>
                    </a:lnTo>
                    <a:lnTo>
                      <a:pt x="205" y="6"/>
                    </a:lnTo>
                    <a:lnTo>
                      <a:pt x="190" y="6"/>
                    </a:lnTo>
                    <a:lnTo>
                      <a:pt x="189" y="4"/>
                    </a:lnTo>
                    <a:lnTo>
                      <a:pt x="188" y="3"/>
                    </a:lnTo>
                    <a:lnTo>
                      <a:pt x="187" y="1"/>
                    </a:lnTo>
                    <a:lnTo>
                      <a:pt x="185" y="1"/>
                    </a:lnTo>
                    <a:lnTo>
                      <a:pt x="183" y="0"/>
                    </a:lnTo>
                    <a:lnTo>
                      <a:pt x="181" y="0"/>
                    </a:lnTo>
                    <a:lnTo>
                      <a:pt x="178" y="1"/>
                    </a:lnTo>
                    <a:lnTo>
                      <a:pt x="177" y="1"/>
                    </a:lnTo>
                    <a:lnTo>
                      <a:pt x="175" y="3"/>
                    </a:lnTo>
                    <a:lnTo>
                      <a:pt x="174" y="4"/>
                    </a:lnTo>
                    <a:lnTo>
                      <a:pt x="174" y="6"/>
                    </a:lnTo>
                    <a:lnTo>
                      <a:pt x="160" y="6"/>
                    </a:lnTo>
                    <a:lnTo>
                      <a:pt x="159" y="5"/>
                    </a:lnTo>
                    <a:lnTo>
                      <a:pt x="158" y="4"/>
                    </a:lnTo>
                    <a:lnTo>
                      <a:pt x="157" y="3"/>
                    </a:lnTo>
                    <a:lnTo>
                      <a:pt x="155" y="3"/>
                    </a:lnTo>
                    <a:lnTo>
                      <a:pt x="153" y="3"/>
                    </a:lnTo>
                    <a:lnTo>
                      <a:pt x="152" y="4"/>
                    </a:lnTo>
                    <a:lnTo>
                      <a:pt x="151" y="5"/>
                    </a:lnTo>
                    <a:lnTo>
                      <a:pt x="151" y="6"/>
                    </a:lnTo>
                    <a:lnTo>
                      <a:pt x="133" y="6"/>
                    </a:lnTo>
                    <a:lnTo>
                      <a:pt x="132" y="4"/>
                    </a:lnTo>
                    <a:lnTo>
                      <a:pt x="131" y="3"/>
                    </a:lnTo>
                    <a:lnTo>
                      <a:pt x="130" y="1"/>
                    </a:lnTo>
                    <a:lnTo>
                      <a:pt x="128" y="1"/>
                    </a:lnTo>
                    <a:lnTo>
                      <a:pt x="126" y="0"/>
                    </a:lnTo>
                    <a:lnTo>
                      <a:pt x="124" y="0"/>
                    </a:lnTo>
                    <a:lnTo>
                      <a:pt x="122" y="1"/>
                    </a:lnTo>
                    <a:lnTo>
                      <a:pt x="120" y="1"/>
                    </a:lnTo>
                    <a:lnTo>
                      <a:pt x="118" y="3"/>
                    </a:lnTo>
                    <a:lnTo>
                      <a:pt x="117" y="4"/>
                    </a:lnTo>
                    <a:lnTo>
                      <a:pt x="117" y="6"/>
                    </a:lnTo>
                    <a:lnTo>
                      <a:pt x="112" y="6"/>
                    </a:lnTo>
                    <a:lnTo>
                      <a:pt x="112" y="4"/>
                    </a:lnTo>
                    <a:lnTo>
                      <a:pt x="111" y="3"/>
                    </a:lnTo>
                    <a:lnTo>
                      <a:pt x="110" y="1"/>
                    </a:lnTo>
                    <a:lnTo>
                      <a:pt x="108" y="1"/>
                    </a:lnTo>
                    <a:lnTo>
                      <a:pt x="106" y="0"/>
                    </a:lnTo>
                    <a:lnTo>
                      <a:pt x="103" y="0"/>
                    </a:lnTo>
                    <a:lnTo>
                      <a:pt x="101" y="1"/>
                    </a:lnTo>
                    <a:lnTo>
                      <a:pt x="99" y="1"/>
                    </a:lnTo>
                    <a:lnTo>
                      <a:pt x="98" y="3"/>
                    </a:lnTo>
                    <a:lnTo>
                      <a:pt x="97" y="4"/>
                    </a:lnTo>
                    <a:lnTo>
                      <a:pt x="97" y="6"/>
                    </a:lnTo>
                    <a:lnTo>
                      <a:pt x="82" y="6"/>
                    </a:lnTo>
                    <a:lnTo>
                      <a:pt x="82" y="5"/>
                    </a:lnTo>
                    <a:lnTo>
                      <a:pt x="81" y="4"/>
                    </a:lnTo>
                    <a:lnTo>
                      <a:pt x="79" y="3"/>
                    </a:lnTo>
                    <a:lnTo>
                      <a:pt x="78" y="3"/>
                    </a:lnTo>
                    <a:lnTo>
                      <a:pt x="76" y="3"/>
                    </a:lnTo>
                    <a:lnTo>
                      <a:pt x="74" y="4"/>
                    </a:lnTo>
                    <a:lnTo>
                      <a:pt x="73" y="5"/>
                    </a:lnTo>
                    <a:lnTo>
                      <a:pt x="73" y="6"/>
                    </a:lnTo>
                    <a:lnTo>
                      <a:pt x="69" y="6"/>
                    </a:lnTo>
                    <a:lnTo>
                      <a:pt x="68" y="5"/>
                    </a:lnTo>
                    <a:lnTo>
                      <a:pt x="67" y="4"/>
                    </a:lnTo>
                    <a:lnTo>
                      <a:pt x="66" y="3"/>
                    </a:lnTo>
                    <a:lnTo>
                      <a:pt x="64" y="3"/>
                    </a:lnTo>
                    <a:lnTo>
                      <a:pt x="62" y="3"/>
                    </a:lnTo>
                    <a:lnTo>
                      <a:pt x="61" y="4"/>
                    </a:lnTo>
                    <a:lnTo>
                      <a:pt x="60" y="5"/>
                    </a:lnTo>
                    <a:lnTo>
                      <a:pt x="60" y="6"/>
                    </a:lnTo>
                    <a:lnTo>
                      <a:pt x="50" y="6"/>
                    </a:lnTo>
                    <a:lnTo>
                      <a:pt x="49" y="5"/>
                    </a:lnTo>
                    <a:lnTo>
                      <a:pt x="48" y="4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4" y="3"/>
                    </a:lnTo>
                    <a:lnTo>
                      <a:pt x="42" y="4"/>
                    </a:lnTo>
                    <a:lnTo>
                      <a:pt x="41" y="5"/>
                    </a:lnTo>
                    <a:lnTo>
                      <a:pt x="41" y="6"/>
                    </a:lnTo>
                    <a:lnTo>
                      <a:pt x="22" y="6"/>
                    </a:lnTo>
                    <a:lnTo>
                      <a:pt x="22" y="5"/>
                    </a:lnTo>
                    <a:lnTo>
                      <a:pt x="21" y="4"/>
                    </a:lnTo>
                    <a:lnTo>
                      <a:pt x="20" y="3"/>
                    </a:lnTo>
                    <a:lnTo>
                      <a:pt x="18" y="3"/>
                    </a:lnTo>
                    <a:lnTo>
                      <a:pt x="16" y="3"/>
                    </a:lnTo>
                    <a:lnTo>
                      <a:pt x="15" y="4"/>
                    </a:lnTo>
                    <a:lnTo>
                      <a:pt x="14" y="5"/>
                    </a:lnTo>
                    <a:lnTo>
                      <a:pt x="13" y="6"/>
                    </a:lnTo>
                    <a:lnTo>
                      <a:pt x="0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7" name="Freeform 919"/>
              <p:cNvSpPr>
                <a:spLocks/>
              </p:cNvSpPr>
              <p:nvPr/>
            </p:nvSpPr>
            <p:spPr bwMode="auto">
              <a:xfrm>
                <a:off x="3257" y="1543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8" name="Freeform 920"/>
              <p:cNvSpPr>
                <a:spLocks/>
              </p:cNvSpPr>
              <p:nvPr/>
            </p:nvSpPr>
            <p:spPr bwMode="auto">
              <a:xfrm>
                <a:off x="3827" y="1108"/>
                <a:ext cx="210" cy="1382"/>
              </a:xfrm>
              <a:custGeom>
                <a:avLst/>
                <a:gdLst>
                  <a:gd name="T0" fmla="*/ 0 w 210"/>
                  <a:gd name="T1" fmla="*/ 0 h 1382"/>
                  <a:gd name="T2" fmla="*/ 0 w 210"/>
                  <a:gd name="T3" fmla="*/ 1298 h 1382"/>
                  <a:gd name="T4" fmla="*/ 21 w 210"/>
                  <a:gd name="T5" fmla="*/ 1298 h 1382"/>
                  <a:gd name="T6" fmla="*/ 21 w 210"/>
                  <a:gd name="T7" fmla="*/ 1297 h 1382"/>
                  <a:gd name="T8" fmla="*/ 22 w 210"/>
                  <a:gd name="T9" fmla="*/ 1296 h 1382"/>
                  <a:gd name="T10" fmla="*/ 24 w 210"/>
                  <a:gd name="T11" fmla="*/ 1295 h 1382"/>
                  <a:gd name="T12" fmla="*/ 25 w 210"/>
                  <a:gd name="T13" fmla="*/ 1295 h 1382"/>
                  <a:gd name="T14" fmla="*/ 27 w 210"/>
                  <a:gd name="T15" fmla="*/ 1295 h 1382"/>
                  <a:gd name="T16" fmla="*/ 29 w 210"/>
                  <a:gd name="T17" fmla="*/ 1296 h 1382"/>
                  <a:gd name="T18" fmla="*/ 29 w 210"/>
                  <a:gd name="T19" fmla="*/ 1297 h 1382"/>
                  <a:gd name="T20" fmla="*/ 30 w 210"/>
                  <a:gd name="T21" fmla="*/ 1298 h 1382"/>
                  <a:gd name="T22" fmla="*/ 33 w 210"/>
                  <a:gd name="T23" fmla="*/ 1298 h 1382"/>
                  <a:gd name="T24" fmla="*/ 34 w 210"/>
                  <a:gd name="T25" fmla="*/ 1297 h 1382"/>
                  <a:gd name="T26" fmla="*/ 34 w 210"/>
                  <a:gd name="T27" fmla="*/ 1296 h 1382"/>
                  <a:gd name="T28" fmla="*/ 36 w 210"/>
                  <a:gd name="T29" fmla="*/ 1295 h 1382"/>
                  <a:gd name="T30" fmla="*/ 38 w 210"/>
                  <a:gd name="T31" fmla="*/ 1295 h 1382"/>
                  <a:gd name="T32" fmla="*/ 39 w 210"/>
                  <a:gd name="T33" fmla="*/ 1295 h 1382"/>
                  <a:gd name="T34" fmla="*/ 41 w 210"/>
                  <a:gd name="T35" fmla="*/ 1296 h 1382"/>
                  <a:gd name="T36" fmla="*/ 42 w 210"/>
                  <a:gd name="T37" fmla="*/ 1297 h 1382"/>
                  <a:gd name="T38" fmla="*/ 42 w 210"/>
                  <a:gd name="T39" fmla="*/ 1298 h 1382"/>
                  <a:gd name="T40" fmla="*/ 52 w 210"/>
                  <a:gd name="T41" fmla="*/ 1298 h 1382"/>
                  <a:gd name="T42" fmla="*/ 52 w 210"/>
                  <a:gd name="T43" fmla="*/ 1297 h 1382"/>
                  <a:gd name="T44" fmla="*/ 53 w 210"/>
                  <a:gd name="T45" fmla="*/ 1296 h 1382"/>
                  <a:gd name="T46" fmla="*/ 54 w 210"/>
                  <a:gd name="T47" fmla="*/ 1295 h 1382"/>
                  <a:gd name="T48" fmla="*/ 56 w 210"/>
                  <a:gd name="T49" fmla="*/ 1295 h 1382"/>
                  <a:gd name="T50" fmla="*/ 58 w 210"/>
                  <a:gd name="T51" fmla="*/ 1295 h 1382"/>
                  <a:gd name="T52" fmla="*/ 59 w 210"/>
                  <a:gd name="T53" fmla="*/ 1296 h 1382"/>
                  <a:gd name="T54" fmla="*/ 60 w 210"/>
                  <a:gd name="T55" fmla="*/ 1297 h 1382"/>
                  <a:gd name="T56" fmla="*/ 61 w 210"/>
                  <a:gd name="T57" fmla="*/ 1298 h 1382"/>
                  <a:gd name="T58" fmla="*/ 90 w 210"/>
                  <a:gd name="T59" fmla="*/ 1298 h 1382"/>
                  <a:gd name="T60" fmla="*/ 91 w 210"/>
                  <a:gd name="T61" fmla="*/ 1297 h 1382"/>
                  <a:gd name="T62" fmla="*/ 92 w 210"/>
                  <a:gd name="T63" fmla="*/ 1296 h 1382"/>
                  <a:gd name="T64" fmla="*/ 93 w 210"/>
                  <a:gd name="T65" fmla="*/ 1295 h 1382"/>
                  <a:gd name="T66" fmla="*/ 95 w 210"/>
                  <a:gd name="T67" fmla="*/ 1295 h 1382"/>
                  <a:gd name="T68" fmla="*/ 97 w 210"/>
                  <a:gd name="T69" fmla="*/ 1295 h 1382"/>
                  <a:gd name="T70" fmla="*/ 98 w 210"/>
                  <a:gd name="T71" fmla="*/ 1296 h 1382"/>
                  <a:gd name="T72" fmla="*/ 99 w 210"/>
                  <a:gd name="T73" fmla="*/ 1297 h 1382"/>
                  <a:gd name="T74" fmla="*/ 100 w 210"/>
                  <a:gd name="T75" fmla="*/ 1298 h 1382"/>
                  <a:gd name="T76" fmla="*/ 210 w 210"/>
                  <a:gd name="T77" fmla="*/ 1298 h 1382"/>
                  <a:gd name="T78" fmla="*/ 210 w 210"/>
                  <a:gd name="T79" fmla="*/ 1382 h 138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10"/>
                  <a:gd name="T121" fmla="*/ 0 h 1382"/>
                  <a:gd name="T122" fmla="*/ 210 w 210"/>
                  <a:gd name="T123" fmla="*/ 1382 h 1382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10" h="1382">
                    <a:moveTo>
                      <a:pt x="0" y="0"/>
                    </a:moveTo>
                    <a:lnTo>
                      <a:pt x="0" y="1298"/>
                    </a:lnTo>
                    <a:lnTo>
                      <a:pt x="21" y="1298"/>
                    </a:lnTo>
                    <a:lnTo>
                      <a:pt x="21" y="1297"/>
                    </a:lnTo>
                    <a:lnTo>
                      <a:pt x="22" y="1296"/>
                    </a:lnTo>
                    <a:lnTo>
                      <a:pt x="24" y="1295"/>
                    </a:lnTo>
                    <a:lnTo>
                      <a:pt x="25" y="1295"/>
                    </a:lnTo>
                    <a:lnTo>
                      <a:pt x="27" y="1295"/>
                    </a:lnTo>
                    <a:lnTo>
                      <a:pt x="29" y="1296"/>
                    </a:lnTo>
                    <a:lnTo>
                      <a:pt x="29" y="1297"/>
                    </a:lnTo>
                    <a:lnTo>
                      <a:pt x="30" y="1298"/>
                    </a:lnTo>
                    <a:lnTo>
                      <a:pt x="33" y="1298"/>
                    </a:lnTo>
                    <a:lnTo>
                      <a:pt x="34" y="1297"/>
                    </a:lnTo>
                    <a:lnTo>
                      <a:pt x="34" y="1296"/>
                    </a:lnTo>
                    <a:lnTo>
                      <a:pt x="36" y="1295"/>
                    </a:lnTo>
                    <a:lnTo>
                      <a:pt x="38" y="1295"/>
                    </a:lnTo>
                    <a:lnTo>
                      <a:pt x="39" y="1295"/>
                    </a:lnTo>
                    <a:lnTo>
                      <a:pt x="41" y="1296"/>
                    </a:lnTo>
                    <a:lnTo>
                      <a:pt x="42" y="1297"/>
                    </a:lnTo>
                    <a:lnTo>
                      <a:pt x="42" y="1298"/>
                    </a:lnTo>
                    <a:lnTo>
                      <a:pt x="52" y="1298"/>
                    </a:lnTo>
                    <a:lnTo>
                      <a:pt x="52" y="1297"/>
                    </a:lnTo>
                    <a:lnTo>
                      <a:pt x="53" y="1296"/>
                    </a:lnTo>
                    <a:lnTo>
                      <a:pt x="54" y="1295"/>
                    </a:lnTo>
                    <a:lnTo>
                      <a:pt x="56" y="1295"/>
                    </a:lnTo>
                    <a:lnTo>
                      <a:pt x="58" y="1295"/>
                    </a:lnTo>
                    <a:lnTo>
                      <a:pt x="59" y="1296"/>
                    </a:lnTo>
                    <a:lnTo>
                      <a:pt x="60" y="1297"/>
                    </a:lnTo>
                    <a:lnTo>
                      <a:pt x="61" y="1298"/>
                    </a:lnTo>
                    <a:lnTo>
                      <a:pt x="90" y="1298"/>
                    </a:lnTo>
                    <a:lnTo>
                      <a:pt x="91" y="1297"/>
                    </a:lnTo>
                    <a:lnTo>
                      <a:pt x="92" y="1296"/>
                    </a:lnTo>
                    <a:lnTo>
                      <a:pt x="93" y="1295"/>
                    </a:lnTo>
                    <a:lnTo>
                      <a:pt x="95" y="1295"/>
                    </a:lnTo>
                    <a:lnTo>
                      <a:pt x="97" y="1295"/>
                    </a:lnTo>
                    <a:lnTo>
                      <a:pt x="98" y="1296"/>
                    </a:lnTo>
                    <a:lnTo>
                      <a:pt x="99" y="1297"/>
                    </a:lnTo>
                    <a:lnTo>
                      <a:pt x="100" y="1298"/>
                    </a:lnTo>
                    <a:lnTo>
                      <a:pt x="210" y="1298"/>
                    </a:lnTo>
                    <a:lnTo>
                      <a:pt x="210" y="138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9" name="Freeform 921"/>
              <p:cNvSpPr>
                <a:spLocks/>
              </p:cNvSpPr>
              <p:nvPr/>
            </p:nvSpPr>
            <p:spPr bwMode="auto">
              <a:xfrm>
                <a:off x="3821" y="1099"/>
                <a:ext cx="11" cy="10"/>
              </a:xfrm>
              <a:custGeom>
                <a:avLst/>
                <a:gdLst>
                  <a:gd name="T0" fmla="*/ 0 w 11"/>
                  <a:gd name="T1" fmla="*/ 9 h 10"/>
                  <a:gd name="T2" fmla="*/ 6 w 11"/>
                  <a:gd name="T3" fmla="*/ 0 h 10"/>
                  <a:gd name="T4" fmla="*/ 11 w 11"/>
                  <a:gd name="T5" fmla="*/ 9 h 10"/>
                  <a:gd name="T6" fmla="*/ 8 w 11"/>
                  <a:gd name="T7" fmla="*/ 10 h 10"/>
                  <a:gd name="T8" fmla="*/ 6 w 11"/>
                  <a:gd name="T9" fmla="*/ 10 h 10"/>
                  <a:gd name="T10" fmla="*/ 2 w 11"/>
                  <a:gd name="T11" fmla="*/ 10 h 10"/>
                  <a:gd name="T12" fmla="*/ 0 w 11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0" y="9"/>
                    </a:moveTo>
                    <a:lnTo>
                      <a:pt x="6" y="0"/>
                    </a:lnTo>
                    <a:lnTo>
                      <a:pt x="11" y="9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0" name="Freeform 922"/>
              <p:cNvSpPr>
                <a:spLocks/>
              </p:cNvSpPr>
              <p:nvPr/>
            </p:nvSpPr>
            <p:spPr bwMode="auto">
              <a:xfrm>
                <a:off x="4031" y="248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1" name="Freeform 923"/>
              <p:cNvSpPr>
                <a:spLocks/>
              </p:cNvSpPr>
              <p:nvPr/>
            </p:nvSpPr>
            <p:spPr bwMode="auto">
              <a:xfrm>
                <a:off x="4177" y="2252"/>
                <a:ext cx="105" cy="299"/>
              </a:xfrm>
              <a:custGeom>
                <a:avLst/>
                <a:gdLst>
                  <a:gd name="T0" fmla="*/ 0 w 105"/>
                  <a:gd name="T1" fmla="*/ 299 h 299"/>
                  <a:gd name="T2" fmla="*/ 6 w 105"/>
                  <a:gd name="T3" fmla="*/ 299 h 299"/>
                  <a:gd name="T4" fmla="*/ 7 w 105"/>
                  <a:gd name="T5" fmla="*/ 298 h 299"/>
                  <a:gd name="T6" fmla="*/ 8 w 105"/>
                  <a:gd name="T7" fmla="*/ 297 h 299"/>
                  <a:gd name="T8" fmla="*/ 9 w 105"/>
                  <a:gd name="T9" fmla="*/ 296 h 299"/>
                  <a:gd name="T10" fmla="*/ 11 w 105"/>
                  <a:gd name="T11" fmla="*/ 296 h 299"/>
                  <a:gd name="T12" fmla="*/ 13 w 105"/>
                  <a:gd name="T13" fmla="*/ 296 h 299"/>
                  <a:gd name="T14" fmla="*/ 14 w 105"/>
                  <a:gd name="T15" fmla="*/ 297 h 299"/>
                  <a:gd name="T16" fmla="*/ 15 w 105"/>
                  <a:gd name="T17" fmla="*/ 298 h 299"/>
                  <a:gd name="T18" fmla="*/ 15 w 105"/>
                  <a:gd name="T19" fmla="*/ 299 h 299"/>
                  <a:gd name="T20" fmla="*/ 42 w 105"/>
                  <a:gd name="T21" fmla="*/ 299 h 299"/>
                  <a:gd name="T22" fmla="*/ 42 w 105"/>
                  <a:gd name="T23" fmla="*/ 70 h 299"/>
                  <a:gd name="T24" fmla="*/ 105 w 105"/>
                  <a:gd name="T25" fmla="*/ 70 h 299"/>
                  <a:gd name="T26" fmla="*/ 105 w 105"/>
                  <a:gd name="T27" fmla="*/ 0 h 29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5"/>
                  <a:gd name="T43" fmla="*/ 0 h 299"/>
                  <a:gd name="T44" fmla="*/ 105 w 105"/>
                  <a:gd name="T45" fmla="*/ 299 h 29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5" h="299">
                    <a:moveTo>
                      <a:pt x="0" y="299"/>
                    </a:moveTo>
                    <a:lnTo>
                      <a:pt x="6" y="299"/>
                    </a:lnTo>
                    <a:lnTo>
                      <a:pt x="7" y="298"/>
                    </a:lnTo>
                    <a:lnTo>
                      <a:pt x="8" y="297"/>
                    </a:lnTo>
                    <a:lnTo>
                      <a:pt x="9" y="296"/>
                    </a:lnTo>
                    <a:lnTo>
                      <a:pt x="11" y="296"/>
                    </a:lnTo>
                    <a:lnTo>
                      <a:pt x="13" y="296"/>
                    </a:lnTo>
                    <a:lnTo>
                      <a:pt x="14" y="297"/>
                    </a:lnTo>
                    <a:lnTo>
                      <a:pt x="15" y="298"/>
                    </a:lnTo>
                    <a:lnTo>
                      <a:pt x="15" y="299"/>
                    </a:lnTo>
                    <a:lnTo>
                      <a:pt x="42" y="299"/>
                    </a:lnTo>
                    <a:lnTo>
                      <a:pt x="42" y="70"/>
                    </a:lnTo>
                    <a:lnTo>
                      <a:pt x="105" y="70"/>
                    </a:lnTo>
                    <a:lnTo>
                      <a:pt x="105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2" name="Freeform 924"/>
              <p:cNvSpPr>
                <a:spLocks/>
              </p:cNvSpPr>
              <p:nvPr/>
            </p:nvSpPr>
            <p:spPr bwMode="auto">
              <a:xfrm>
                <a:off x="4165" y="2546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3" name="Freeform 925"/>
              <p:cNvSpPr>
                <a:spLocks/>
              </p:cNvSpPr>
              <p:nvPr/>
            </p:nvSpPr>
            <p:spPr bwMode="auto">
              <a:xfrm>
                <a:off x="4276" y="2243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4" name="Freeform 926"/>
              <p:cNvSpPr>
                <a:spLocks/>
              </p:cNvSpPr>
              <p:nvPr/>
            </p:nvSpPr>
            <p:spPr bwMode="auto">
              <a:xfrm>
                <a:off x="2993" y="1900"/>
                <a:ext cx="950" cy="595"/>
              </a:xfrm>
              <a:custGeom>
                <a:avLst/>
                <a:gdLst>
                  <a:gd name="T0" fmla="*/ 61 w 950"/>
                  <a:gd name="T1" fmla="*/ 39 h 595"/>
                  <a:gd name="T2" fmla="*/ 71 w 950"/>
                  <a:gd name="T3" fmla="*/ 37 h 595"/>
                  <a:gd name="T4" fmla="*/ 84 w 950"/>
                  <a:gd name="T5" fmla="*/ 42 h 595"/>
                  <a:gd name="T6" fmla="*/ 90 w 950"/>
                  <a:gd name="T7" fmla="*/ 39 h 595"/>
                  <a:gd name="T8" fmla="*/ 125 w 950"/>
                  <a:gd name="T9" fmla="*/ 41 h 595"/>
                  <a:gd name="T10" fmla="*/ 132 w 950"/>
                  <a:gd name="T11" fmla="*/ 40 h 595"/>
                  <a:gd name="T12" fmla="*/ 149 w 950"/>
                  <a:gd name="T13" fmla="*/ 40 h 595"/>
                  <a:gd name="T14" fmla="*/ 156 w 950"/>
                  <a:gd name="T15" fmla="*/ 41 h 595"/>
                  <a:gd name="T16" fmla="*/ 172 w 950"/>
                  <a:gd name="T17" fmla="*/ 39 h 595"/>
                  <a:gd name="T18" fmla="*/ 178 w 950"/>
                  <a:gd name="T19" fmla="*/ 42 h 595"/>
                  <a:gd name="T20" fmla="*/ 194 w 950"/>
                  <a:gd name="T21" fmla="*/ 39 h 595"/>
                  <a:gd name="T22" fmla="*/ 209 w 950"/>
                  <a:gd name="T23" fmla="*/ 42 h 595"/>
                  <a:gd name="T24" fmla="*/ 215 w 950"/>
                  <a:gd name="T25" fmla="*/ 39 h 595"/>
                  <a:gd name="T26" fmla="*/ 221 w 950"/>
                  <a:gd name="T27" fmla="*/ 41 h 595"/>
                  <a:gd name="T28" fmla="*/ 228 w 950"/>
                  <a:gd name="T29" fmla="*/ 40 h 595"/>
                  <a:gd name="T30" fmla="*/ 235 w 950"/>
                  <a:gd name="T31" fmla="*/ 40 h 595"/>
                  <a:gd name="T32" fmla="*/ 243 w 950"/>
                  <a:gd name="T33" fmla="*/ 41 h 595"/>
                  <a:gd name="T34" fmla="*/ 252 w 950"/>
                  <a:gd name="T35" fmla="*/ 39 h 595"/>
                  <a:gd name="T36" fmla="*/ 258 w 950"/>
                  <a:gd name="T37" fmla="*/ 42 h 595"/>
                  <a:gd name="T38" fmla="*/ 272 w 950"/>
                  <a:gd name="T39" fmla="*/ 39 h 595"/>
                  <a:gd name="T40" fmla="*/ 290 w 950"/>
                  <a:gd name="T41" fmla="*/ 42 h 595"/>
                  <a:gd name="T42" fmla="*/ 296 w 950"/>
                  <a:gd name="T43" fmla="*/ 37 h 595"/>
                  <a:gd name="T44" fmla="*/ 302 w 950"/>
                  <a:gd name="T45" fmla="*/ 42 h 595"/>
                  <a:gd name="T46" fmla="*/ 307 w 950"/>
                  <a:gd name="T47" fmla="*/ 39 h 595"/>
                  <a:gd name="T48" fmla="*/ 320 w 950"/>
                  <a:gd name="T49" fmla="*/ 42 h 595"/>
                  <a:gd name="T50" fmla="*/ 326 w 950"/>
                  <a:gd name="T51" fmla="*/ 39 h 595"/>
                  <a:gd name="T52" fmla="*/ 330 w 950"/>
                  <a:gd name="T53" fmla="*/ 41 h 595"/>
                  <a:gd name="T54" fmla="*/ 338 w 950"/>
                  <a:gd name="T55" fmla="*/ 40 h 595"/>
                  <a:gd name="T56" fmla="*/ 365 w 950"/>
                  <a:gd name="T57" fmla="*/ 40 h 595"/>
                  <a:gd name="T58" fmla="*/ 373 w 950"/>
                  <a:gd name="T59" fmla="*/ 41 h 595"/>
                  <a:gd name="T60" fmla="*/ 423 w 950"/>
                  <a:gd name="T61" fmla="*/ 39 h 595"/>
                  <a:gd name="T62" fmla="*/ 429 w 950"/>
                  <a:gd name="T63" fmla="*/ 42 h 595"/>
                  <a:gd name="T64" fmla="*/ 530 w 950"/>
                  <a:gd name="T65" fmla="*/ 39 h 595"/>
                  <a:gd name="T66" fmla="*/ 589 w 950"/>
                  <a:gd name="T67" fmla="*/ 42 h 595"/>
                  <a:gd name="T68" fmla="*/ 595 w 950"/>
                  <a:gd name="T69" fmla="*/ 39 h 595"/>
                  <a:gd name="T70" fmla="*/ 625 w 950"/>
                  <a:gd name="T71" fmla="*/ 542 h 595"/>
                  <a:gd name="T72" fmla="*/ 671 w 950"/>
                  <a:gd name="T73" fmla="*/ 538 h 595"/>
                  <a:gd name="T74" fmla="*/ 680 w 950"/>
                  <a:gd name="T75" fmla="*/ 542 h 595"/>
                  <a:gd name="T76" fmla="*/ 686 w 950"/>
                  <a:gd name="T77" fmla="*/ 538 h 595"/>
                  <a:gd name="T78" fmla="*/ 695 w 950"/>
                  <a:gd name="T79" fmla="*/ 540 h 595"/>
                  <a:gd name="T80" fmla="*/ 703 w 950"/>
                  <a:gd name="T81" fmla="*/ 539 h 595"/>
                  <a:gd name="T82" fmla="*/ 743 w 950"/>
                  <a:gd name="T83" fmla="*/ 539 h 595"/>
                  <a:gd name="T84" fmla="*/ 751 w 950"/>
                  <a:gd name="T85" fmla="*/ 540 h 595"/>
                  <a:gd name="T86" fmla="*/ 765 w 950"/>
                  <a:gd name="T87" fmla="*/ 538 h 595"/>
                  <a:gd name="T88" fmla="*/ 771 w 950"/>
                  <a:gd name="T89" fmla="*/ 542 h 595"/>
                  <a:gd name="T90" fmla="*/ 819 w 950"/>
                  <a:gd name="T91" fmla="*/ 538 h 595"/>
                  <a:gd name="T92" fmla="*/ 855 w 950"/>
                  <a:gd name="T93" fmla="*/ 542 h 595"/>
                  <a:gd name="T94" fmla="*/ 861 w 950"/>
                  <a:gd name="T95" fmla="*/ 538 h 595"/>
                  <a:gd name="T96" fmla="*/ 868 w 950"/>
                  <a:gd name="T97" fmla="*/ 540 h 595"/>
                  <a:gd name="T98" fmla="*/ 875 w 950"/>
                  <a:gd name="T99" fmla="*/ 539 h 595"/>
                  <a:gd name="T100" fmla="*/ 887 w 950"/>
                  <a:gd name="T101" fmla="*/ 539 h 595"/>
                  <a:gd name="T102" fmla="*/ 894 w 950"/>
                  <a:gd name="T103" fmla="*/ 540 h 595"/>
                  <a:gd name="T104" fmla="*/ 927 w 950"/>
                  <a:gd name="T105" fmla="*/ 538 h 595"/>
                  <a:gd name="T106" fmla="*/ 934 w 950"/>
                  <a:gd name="T107" fmla="*/ 542 h 59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950"/>
                  <a:gd name="T163" fmla="*/ 0 h 595"/>
                  <a:gd name="T164" fmla="*/ 950 w 950"/>
                  <a:gd name="T165" fmla="*/ 595 h 59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950" h="595">
                    <a:moveTo>
                      <a:pt x="0" y="0"/>
                    </a:moveTo>
                    <a:lnTo>
                      <a:pt x="0" y="42"/>
                    </a:lnTo>
                    <a:lnTo>
                      <a:pt x="60" y="42"/>
                    </a:lnTo>
                    <a:lnTo>
                      <a:pt x="60" y="41"/>
                    </a:lnTo>
                    <a:lnTo>
                      <a:pt x="61" y="39"/>
                    </a:lnTo>
                    <a:lnTo>
                      <a:pt x="63" y="38"/>
                    </a:lnTo>
                    <a:lnTo>
                      <a:pt x="65" y="37"/>
                    </a:lnTo>
                    <a:lnTo>
                      <a:pt x="67" y="36"/>
                    </a:lnTo>
                    <a:lnTo>
                      <a:pt x="69" y="36"/>
                    </a:lnTo>
                    <a:lnTo>
                      <a:pt x="71" y="37"/>
                    </a:lnTo>
                    <a:lnTo>
                      <a:pt x="73" y="38"/>
                    </a:lnTo>
                    <a:lnTo>
                      <a:pt x="74" y="39"/>
                    </a:lnTo>
                    <a:lnTo>
                      <a:pt x="75" y="41"/>
                    </a:lnTo>
                    <a:lnTo>
                      <a:pt x="76" y="42"/>
                    </a:lnTo>
                    <a:lnTo>
                      <a:pt x="84" y="42"/>
                    </a:lnTo>
                    <a:lnTo>
                      <a:pt x="84" y="41"/>
                    </a:lnTo>
                    <a:lnTo>
                      <a:pt x="85" y="40"/>
                    </a:lnTo>
                    <a:lnTo>
                      <a:pt x="86" y="39"/>
                    </a:lnTo>
                    <a:lnTo>
                      <a:pt x="88" y="39"/>
                    </a:lnTo>
                    <a:lnTo>
                      <a:pt x="90" y="39"/>
                    </a:lnTo>
                    <a:lnTo>
                      <a:pt x="91" y="40"/>
                    </a:lnTo>
                    <a:lnTo>
                      <a:pt x="92" y="41"/>
                    </a:lnTo>
                    <a:lnTo>
                      <a:pt x="93" y="42"/>
                    </a:lnTo>
                    <a:lnTo>
                      <a:pt x="124" y="42"/>
                    </a:lnTo>
                    <a:lnTo>
                      <a:pt x="125" y="41"/>
                    </a:lnTo>
                    <a:lnTo>
                      <a:pt x="125" y="40"/>
                    </a:lnTo>
                    <a:lnTo>
                      <a:pt x="127" y="39"/>
                    </a:lnTo>
                    <a:lnTo>
                      <a:pt x="129" y="39"/>
                    </a:lnTo>
                    <a:lnTo>
                      <a:pt x="130" y="39"/>
                    </a:lnTo>
                    <a:lnTo>
                      <a:pt x="132" y="40"/>
                    </a:lnTo>
                    <a:lnTo>
                      <a:pt x="133" y="41"/>
                    </a:lnTo>
                    <a:lnTo>
                      <a:pt x="133" y="42"/>
                    </a:lnTo>
                    <a:lnTo>
                      <a:pt x="148" y="42"/>
                    </a:lnTo>
                    <a:lnTo>
                      <a:pt x="148" y="41"/>
                    </a:lnTo>
                    <a:lnTo>
                      <a:pt x="149" y="40"/>
                    </a:lnTo>
                    <a:lnTo>
                      <a:pt x="151" y="39"/>
                    </a:lnTo>
                    <a:lnTo>
                      <a:pt x="152" y="39"/>
                    </a:lnTo>
                    <a:lnTo>
                      <a:pt x="154" y="39"/>
                    </a:lnTo>
                    <a:lnTo>
                      <a:pt x="155" y="40"/>
                    </a:lnTo>
                    <a:lnTo>
                      <a:pt x="156" y="41"/>
                    </a:lnTo>
                    <a:lnTo>
                      <a:pt x="157" y="42"/>
                    </a:lnTo>
                    <a:lnTo>
                      <a:pt x="169" y="42"/>
                    </a:lnTo>
                    <a:lnTo>
                      <a:pt x="170" y="41"/>
                    </a:lnTo>
                    <a:lnTo>
                      <a:pt x="171" y="40"/>
                    </a:lnTo>
                    <a:lnTo>
                      <a:pt x="172" y="39"/>
                    </a:lnTo>
                    <a:lnTo>
                      <a:pt x="174" y="39"/>
                    </a:lnTo>
                    <a:lnTo>
                      <a:pt x="176" y="39"/>
                    </a:lnTo>
                    <a:lnTo>
                      <a:pt x="177" y="40"/>
                    </a:lnTo>
                    <a:lnTo>
                      <a:pt x="178" y="41"/>
                    </a:lnTo>
                    <a:lnTo>
                      <a:pt x="178" y="42"/>
                    </a:lnTo>
                    <a:lnTo>
                      <a:pt x="189" y="42"/>
                    </a:lnTo>
                    <a:lnTo>
                      <a:pt x="189" y="41"/>
                    </a:lnTo>
                    <a:lnTo>
                      <a:pt x="191" y="40"/>
                    </a:lnTo>
                    <a:lnTo>
                      <a:pt x="192" y="39"/>
                    </a:lnTo>
                    <a:lnTo>
                      <a:pt x="194" y="39"/>
                    </a:lnTo>
                    <a:lnTo>
                      <a:pt x="195" y="39"/>
                    </a:lnTo>
                    <a:lnTo>
                      <a:pt x="197" y="40"/>
                    </a:lnTo>
                    <a:lnTo>
                      <a:pt x="198" y="41"/>
                    </a:lnTo>
                    <a:lnTo>
                      <a:pt x="198" y="42"/>
                    </a:lnTo>
                    <a:lnTo>
                      <a:pt x="209" y="42"/>
                    </a:lnTo>
                    <a:lnTo>
                      <a:pt x="209" y="41"/>
                    </a:lnTo>
                    <a:lnTo>
                      <a:pt x="210" y="40"/>
                    </a:lnTo>
                    <a:lnTo>
                      <a:pt x="211" y="39"/>
                    </a:lnTo>
                    <a:lnTo>
                      <a:pt x="213" y="39"/>
                    </a:lnTo>
                    <a:lnTo>
                      <a:pt x="215" y="39"/>
                    </a:lnTo>
                    <a:lnTo>
                      <a:pt x="216" y="40"/>
                    </a:lnTo>
                    <a:lnTo>
                      <a:pt x="217" y="41"/>
                    </a:lnTo>
                    <a:lnTo>
                      <a:pt x="218" y="42"/>
                    </a:lnTo>
                    <a:lnTo>
                      <a:pt x="220" y="42"/>
                    </a:lnTo>
                    <a:lnTo>
                      <a:pt x="221" y="41"/>
                    </a:lnTo>
                    <a:lnTo>
                      <a:pt x="222" y="40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7" y="39"/>
                    </a:lnTo>
                    <a:lnTo>
                      <a:pt x="228" y="40"/>
                    </a:lnTo>
                    <a:lnTo>
                      <a:pt x="229" y="41"/>
                    </a:lnTo>
                    <a:lnTo>
                      <a:pt x="229" y="42"/>
                    </a:lnTo>
                    <a:lnTo>
                      <a:pt x="234" y="42"/>
                    </a:lnTo>
                    <a:lnTo>
                      <a:pt x="234" y="41"/>
                    </a:lnTo>
                    <a:lnTo>
                      <a:pt x="235" y="40"/>
                    </a:lnTo>
                    <a:lnTo>
                      <a:pt x="237" y="39"/>
                    </a:lnTo>
                    <a:lnTo>
                      <a:pt x="238" y="39"/>
                    </a:lnTo>
                    <a:lnTo>
                      <a:pt x="240" y="39"/>
                    </a:lnTo>
                    <a:lnTo>
                      <a:pt x="241" y="40"/>
                    </a:lnTo>
                    <a:lnTo>
                      <a:pt x="243" y="41"/>
                    </a:lnTo>
                    <a:lnTo>
                      <a:pt x="243" y="42"/>
                    </a:lnTo>
                    <a:lnTo>
                      <a:pt x="249" y="42"/>
                    </a:lnTo>
                    <a:lnTo>
                      <a:pt x="249" y="41"/>
                    </a:lnTo>
                    <a:lnTo>
                      <a:pt x="250" y="40"/>
                    </a:lnTo>
                    <a:lnTo>
                      <a:pt x="252" y="39"/>
                    </a:lnTo>
                    <a:lnTo>
                      <a:pt x="254" y="39"/>
                    </a:lnTo>
                    <a:lnTo>
                      <a:pt x="255" y="39"/>
                    </a:lnTo>
                    <a:lnTo>
                      <a:pt x="257" y="40"/>
                    </a:lnTo>
                    <a:lnTo>
                      <a:pt x="258" y="41"/>
                    </a:lnTo>
                    <a:lnTo>
                      <a:pt x="258" y="42"/>
                    </a:lnTo>
                    <a:lnTo>
                      <a:pt x="267" y="42"/>
                    </a:lnTo>
                    <a:lnTo>
                      <a:pt x="267" y="41"/>
                    </a:lnTo>
                    <a:lnTo>
                      <a:pt x="269" y="40"/>
                    </a:lnTo>
                    <a:lnTo>
                      <a:pt x="270" y="39"/>
                    </a:lnTo>
                    <a:lnTo>
                      <a:pt x="272" y="39"/>
                    </a:lnTo>
                    <a:lnTo>
                      <a:pt x="273" y="39"/>
                    </a:lnTo>
                    <a:lnTo>
                      <a:pt x="275" y="40"/>
                    </a:lnTo>
                    <a:lnTo>
                      <a:pt x="276" y="41"/>
                    </a:lnTo>
                    <a:lnTo>
                      <a:pt x="276" y="42"/>
                    </a:lnTo>
                    <a:lnTo>
                      <a:pt x="290" y="42"/>
                    </a:lnTo>
                    <a:lnTo>
                      <a:pt x="290" y="41"/>
                    </a:lnTo>
                    <a:lnTo>
                      <a:pt x="291" y="39"/>
                    </a:lnTo>
                    <a:lnTo>
                      <a:pt x="292" y="38"/>
                    </a:lnTo>
                    <a:lnTo>
                      <a:pt x="294" y="38"/>
                    </a:lnTo>
                    <a:lnTo>
                      <a:pt x="296" y="37"/>
                    </a:lnTo>
                    <a:lnTo>
                      <a:pt x="298" y="38"/>
                    </a:lnTo>
                    <a:lnTo>
                      <a:pt x="299" y="38"/>
                    </a:lnTo>
                    <a:lnTo>
                      <a:pt x="301" y="39"/>
                    </a:lnTo>
                    <a:lnTo>
                      <a:pt x="301" y="41"/>
                    </a:lnTo>
                    <a:lnTo>
                      <a:pt x="302" y="42"/>
                    </a:lnTo>
                    <a:lnTo>
                      <a:pt x="303" y="42"/>
                    </a:lnTo>
                    <a:lnTo>
                      <a:pt x="303" y="41"/>
                    </a:lnTo>
                    <a:lnTo>
                      <a:pt x="304" y="40"/>
                    </a:lnTo>
                    <a:lnTo>
                      <a:pt x="306" y="39"/>
                    </a:lnTo>
                    <a:lnTo>
                      <a:pt x="307" y="39"/>
                    </a:lnTo>
                    <a:lnTo>
                      <a:pt x="309" y="39"/>
                    </a:lnTo>
                    <a:lnTo>
                      <a:pt x="310" y="40"/>
                    </a:lnTo>
                    <a:lnTo>
                      <a:pt x="312" y="41"/>
                    </a:lnTo>
                    <a:lnTo>
                      <a:pt x="312" y="42"/>
                    </a:lnTo>
                    <a:lnTo>
                      <a:pt x="320" y="42"/>
                    </a:lnTo>
                    <a:lnTo>
                      <a:pt x="320" y="41"/>
                    </a:lnTo>
                    <a:lnTo>
                      <a:pt x="321" y="40"/>
                    </a:lnTo>
                    <a:lnTo>
                      <a:pt x="323" y="39"/>
                    </a:lnTo>
                    <a:lnTo>
                      <a:pt x="325" y="39"/>
                    </a:lnTo>
                    <a:lnTo>
                      <a:pt x="326" y="39"/>
                    </a:lnTo>
                    <a:lnTo>
                      <a:pt x="328" y="40"/>
                    </a:lnTo>
                    <a:lnTo>
                      <a:pt x="329" y="41"/>
                    </a:lnTo>
                    <a:lnTo>
                      <a:pt x="329" y="42"/>
                    </a:lnTo>
                    <a:lnTo>
                      <a:pt x="330" y="42"/>
                    </a:lnTo>
                    <a:lnTo>
                      <a:pt x="330" y="41"/>
                    </a:lnTo>
                    <a:lnTo>
                      <a:pt x="332" y="40"/>
                    </a:lnTo>
                    <a:lnTo>
                      <a:pt x="333" y="39"/>
                    </a:lnTo>
                    <a:lnTo>
                      <a:pt x="335" y="39"/>
                    </a:lnTo>
                    <a:lnTo>
                      <a:pt x="336" y="39"/>
                    </a:lnTo>
                    <a:lnTo>
                      <a:pt x="338" y="40"/>
                    </a:lnTo>
                    <a:lnTo>
                      <a:pt x="339" y="41"/>
                    </a:lnTo>
                    <a:lnTo>
                      <a:pt x="339" y="42"/>
                    </a:lnTo>
                    <a:lnTo>
                      <a:pt x="364" y="42"/>
                    </a:lnTo>
                    <a:lnTo>
                      <a:pt x="364" y="41"/>
                    </a:lnTo>
                    <a:lnTo>
                      <a:pt x="365" y="40"/>
                    </a:lnTo>
                    <a:lnTo>
                      <a:pt x="367" y="39"/>
                    </a:lnTo>
                    <a:lnTo>
                      <a:pt x="368" y="39"/>
                    </a:lnTo>
                    <a:lnTo>
                      <a:pt x="370" y="39"/>
                    </a:lnTo>
                    <a:lnTo>
                      <a:pt x="372" y="40"/>
                    </a:lnTo>
                    <a:lnTo>
                      <a:pt x="373" y="41"/>
                    </a:lnTo>
                    <a:lnTo>
                      <a:pt x="373" y="42"/>
                    </a:lnTo>
                    <a:lnTo>
                      <a:pt x="420" y="42"/>
                    </a:lnTo>
                    <a:lnTo>
                      <a:pt x="420" y="41"/>
                    </a:lnTo>
                    <a:lnTo>
                      <a:pt x="421" y="40"/>
                    </a:lnTo>
                    <a:lnTo>
                      <a:pt x="423" y="39"/>
                    </a:lnTo>
                    <a:lnTo>
                      <a:pt x="424" y="39"/>
                    </a:lnTo>
                    <a:lnTo>
                      <a:pt x="426" y="39"/>
                    </a:lnTo>
                    <a:lnTo>
                      <a:pt x="427" y="40"/>
                    </a:lnTo>
                    <a:lnTo>
                      <a:pt x="428" y="41"/>
                    </a:lnTo>
                    <a:lnTo>
                      <a:pt x="429" y="42"/>
                    </a:lnTo>
                    <a:lnTo>
                      <a:pt x="525" y="42"/>
                    </a:lnTo>
                    <a:lnTo>
                      <a:pt x="526" y="41"/>
                    </a:lnTo>
                    <a:lnTo>
                      <a:pt x="527" y="40"/>
                    </a:lnTo>
                    <a:lnTo>
                      <a:pt x="528" y="39"/>
                    </a:lnTo>
                    <a:lnTo>
                      <a:pt x="530" y="39"/>
                    </a:lnTo>
                    <a:lnTo>
                      <a:pt x="531" y="39"/>
                    </a:lnTo>
                    <a:lnTo>
                      <a:pt x="533" y="40"/>
                    </a:lnTo>
                    <a:lnTo>
                      <a:pt x="534" y="41"/>
                    </a:lnTo>
                    <a:lnTo>
                      <a:pt x="534" y="42"/>
                    </a:lnTo>
                    <a:lnTo>
                      <a:pt x="589" y="42"/>
                    </a:lnTo>
                    <a:lnTo>
                      <a:pt x="589" y="41"/>
                    </a:lnTo>
                    <a:lnTo>
                      <a:pt x="590" y="40"/>
                    </a:lnTo>
                    <a:lnTo>
                      <a:pt x="591" y="39"/>
                    </a:lnTo>
                    <a:lnTo>
                      <a:pt x="593" y="39"/>
                    </a:lnTo>
                    <a:lnTo>
                      <a:pt x="595" y="39"/>
                    </a:lnTo>
                    <a:lnTo>
                      <a:pt x="596" y="40"/>
                    </a:lnTo>
                    <a:lnTo>
                      <a:pt x="597" y="41"/>
                    </a:lnTo>
                    <a:lnTo>
                      <a:pt x="597" y="42"/>
                    </a:lnTo>
                    <a:lnTo>
                      <a:pt x="625" y="42"/>
                    </a:lnTo>
                    <a:lnTo>
                      <a:pt x="625" y="542"/>
                    </a:lnTo>
                    <a:lnTo>
                      <a:pt x="667" y="542"/>
                    </a:lnTo>
                    <a:lnTo>
                      <a:pt x="667" y="540"/>
                    </a:lnTo>
                    <a:lnTo>
                      <a:pt x="668" y="539"/>
                    </a:lnTo>
                    <a:lnTo>
                      <a:pt x="669" y="538"/>
                    </a:lnTo>
                    <a:lnTo>
                      <a:pt x="671" y="538"/>
                    </a:lnTo>
                    <a:lnTo>
                      <a:pt x="673" y="538"/>
                    </a:lnTo>
                    <a:lnTo>
                      <a:pt x="674" y="539"/>
                    </a:lnTo>
                    <a:lnTo>
                      <a:pt x="675" y="540"/>
                    </a:lnTo>
                    <a:lnTo>
                      <a:pt x="676" y="542"/>
                    </a:lnTo>
                    <a:lnTo>
                      <a:pt x="680" y="542"/>
                    </a:lnTo>
                    <a:lnTo>
                      <a:pt x="680" y="540"/>
                    </a:lnTo>
                    <a:lnTo>
                      <a:pt x="681" y="539"/>
                    </a:lnTo>
                    <a:lnTo>
                      <a:pt x="682" y="538"/>
                    </a:lnTo>
                    <a:lnTo>
                      <a:pt x="684" y="538"/>
                    </a:lnTo>
                    <a:lnTo>
                      <a:pt x="686" y="538"/>
                    </a:lnTo>
                    <a:lnTo>
                      <a:pt x="687" y="539"/>
                    </a:lnTo>
                    <a:lnTo>
                      <a:pt x="688" y="540"/>
                    </a:lnTo>
                    <a:lnTo>
                      <a:pt x="689" y="542"/>
                    </a:lnTo>
                    <a:lnTo>
                      <a:pt x="695" y="542"/>
                    </a:lnTo>
                    <a:lnTo>
                      <a:pt x="695" y="540"/>
                    </a:lnTo>
                    <a:lnTo>
                      <a:pt x="696" y="539"/>
                    </a:lnTo>
                    <a:lnTo>
                      <a:pt x="698" y="538"/>
                    </a:lnTo>
                    <a:lnTo>
                      <a:pt x="699" y="538"/>
                    </a:lnTo>
                    <a:lnTo>
                      <a:pt x="701" y="538"/>
                    </a:lnTo>
                    <a:lnTo>
                      <a:pt x="703" y="539"/>
                    </a:lnTo>
                    <a:lnTo>
                      <a:pt x="703" y="540"/>
                    </a:lnTo>
                    <a:lnTo>
                      <a:pt x="704" y="542"/>
                    </a:lnTo>
                    <a:lnTo>
                      <a:pt x="742" y="542"/>
                    </a:lnTo>
                    <a:lnTo>
                      <a:pt x="743" y="540"/>
                    </a:lnTo>
                    <a:lnTo>
                      <a:pt x="743" y="539"/>
                    </a:lnTo>
                    <a:lnTo>
                      <a:pt x="745" y="538"/>
                    </a:lnTo>
                    <a:lnTo>
                      <a:pt x="747" y="538"/>
                    </a:lnTo>
                    <a:lnTo>
                      <a:pt x="748" y="538"/>
                    </a:lnTo>
                    <a:lnTo>
                      <a:pt x="750" y="539"/>
                    </a:lnTo>
                    <a:lnTo>
                      <a:pt x="751" y="540"/>
                    </a:lnTo>
                    <a:lnTo>
                      <a:pt x="751" y="542"/>
                    </a:lnTo>
                    <a:lnTo>
                      <a:pt x="762" y="542"/>
                    </a:lnTo>
                    <a:lnTo>
                      <a:pt x="763" y="540"/>
                    </a:lnTo>
                    <a:lnTo>
                      <a:pt x="764" y="539"/>
                    </a:lnTo>
                    <a:lnTo>
                      <a:pt x="765" y="538"/>
                    </a:lnTo>
                    <a:lnTo>
                      <a:pt x="767" y="538"/>
                    </a:lnTo>
                    <a:lnTo>
                      <a:pt x="769" y="538"/>
                    </a:lnTo>
                    <a:lnTo>
                      <a:pt x="770" y="539"/>
                    </a:lnTo>
                    <a:lnTo>
                      <a:pt x="771" y="540"/>
                    </a:lnTo>
                    <a:lnTo>
                      <a:pt x="771" y="542"/>
                    </a:lnTo>
                    <a:lnTo>
                      <a:pt x="815" y="542"/>
                    </a:lnTo>
                    <a:lnTo>
                      <a:pt x="815" y="540"/>
                    </a:lnTo>
                    <a:lnTo>
                      <a:pt x="816" y="539"/>
                    </a:lnTo>
                    <a:lnTo>
                      <a:pt x="818" y="538"/>
                    </a:lnTo>
                    <a:lnTo>
                      <a:pt x="819" y="538"/>
                    </a:lnTo>
                    <a:lnTo>
                      <a:pt x="821" y="538"/>
                    </a:lnTo>
                    <a:lnTo>
                      <a:pt x="823" y="539"/>
                    </a:lnTo>
                    <a:lnTo>
                      <a:pt x="823" y="540"/>
                    </a:lnTo>
                    <a:lnTo>
                      <a:pt x="824" y="542"/>
                    </a:lnTo>
                    <a:lnTo>
                      <a:pt x="855" y="542"/>
                    </a:lnTo>
                    <a:lnTo>
                      <a:pt x="855" y="540"/>
                    </a:lnTo>
                    <a:lnTo>
                      <a:pt x="856" y="539"/>
                    </a:lnTo>
                    <a:lnTo>
                      <a:pt x="858" y="538"/>
                    </a:lnTo>
                    <a:lnTo>
                      <a:pt x="859" y="538"/>
                    </a:lnTo>
                    <a:lnTo>
                      <a:pt x="861" y="538"/>
                    </a:lnTo>
                    <a:lnTo>
                      <a:pt x="863" y="539"/>
                    </a:lnTo>
                    <a:lnTo>
                      <a:pt x="863" y="540"/>
                    </a:lnTo>
                    <a:lnTo>
                      <a:pt x="864" y="542"/>
                    </a:lnTo>
                    <a:lnTo>
                      <a:pt x="867" y="542"/>
                    </a:lnTo>
                    <a:lnTo>
                      <a:pt x="868" y="540"/>
                    </a:lnTo>
                    <a:lnTo>
                      <a:pt x="868" y="539"/>
                    </a:lnTo>
                    <a:lnTo>
                      <a:pt x="870" y="538"/>
                    </a:lnTo>
                    <a:lnTo>
                      <a:pt x="872" y="538"/>
                    </a:lnTo>
                    <a:lnTo>
                      <a:pt x="873" y="538"/>
                    </a:lnTo>
                    <a:lnTo>
                      <a:pt x="875" y="539"/>
                    </a:lnTo>
                    <a:lnTo>
                      <a:pt x="876" y="540"/>
                    </a:lnTo>
                    <a:lnTo>
                      <a:pt x="876" y="542"/>
                    </a:lnTo>
                    <a:lnTo>
                      <a:pt x="886" y="542"/>
                    </a:lnTo>
                    <a:lnTo>
                      <a:pt x="886" y="540"/>
                    </a:lnTo>
                    <a:lnTo>
                      <a:pt x="887" y="539"/>
                    </a:lnTo>
                    <a:lnTo>
                      <a:pt x="888" y="538"/>
                    </a:lnTo>
                    <a:lnTo>
                      <a:pt x="890" y="538"/>
                    </a:lnTo>
                    <a:lnTo>
                      <a:pt x="892" y="538"/>
                    </a:lnTo>
                    <a:lnTo>
                      <a:pt x="893" y="539"/>
                    </a:lnTo>
                    <a:lnTo>
                      <a:pt x="894" y="540"/>
                    </a:lnTo>
                    <a:lnTo>
                      <a:pt x="895" y="542"/>
                    </a:lnTo>
                    <a:lnTo>
                      <a:pt x="924" y="542"/>
                    </a:lnTo>
                    <a:lnTo>
                      <a:pt x="925" y="540"/>
                    </a:lnTo>
                    <a:lnTo>
                      <a:pt x="926" y="539"/>
                    </a:lnTo>
                    <a:lnTo>
                      <a:pt x="927" y="538"/>
                    </a:lnTo>
                    <a:lnTo>
                      <a:pt x="929" y="538"/>
                    </a:lnTo>
                    <a:lnTo>
                      <a:pt x="931" y="538"/>
                    </a:lnTo>
                    <a:lnTo>
                      <a:pt x="932" y="539"/>
                    </a:lnTo>
                    <a:lnTo>
                      <a:pt x="933" y="540"/>
                    </a:lnTo>
                    <a:lnTo>
                      <a:pt x="934" y="542"/>
                    </a:lnTo>
                    <a:lnTo>
                      <a:pt x="950" y="542"/>
                    </a:lnTo>
                    <a:lnTo>
                      <a:pt x="950" y="59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5" name="Freeform 927"/>
              <p:cNvSpPr>
                <a:spLocks/>
              </p:cNvSpPr>
              <p:nvPr/>
            </p:nvSpPr>
            <p:spPr bwMode="auto">
              <a:xfrm>
                <a:off x="2987" y="18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6" name="Freeform 928"/>
              <p:cNvSpPr>
                <a:spLocks/>
              </p:cNvSpPr>
              <p:nvPr/>
            </p:nvSpPr>
            <p:spPr bwMode="auto">
              <a:xfrm>
                <a:off x="2813" y="1480"/>
                <a:ext cx="1109" cy="1007"/>
              </a:xfrm>
              <a:custGeom>
                <a:avLst/>
                <a:gdLst>
                  <a:gd name="T0" fmla="*/ 1072 w 1109"/>
                  <a:gd name="T1" fmla="*/ 902 h 1007"/>
                  <a:gd name="T2" fmla="*/ 1056 w 1109"/>
                  <a:gd name="T3" fmla="*/ 905 h 1007"/>
                  <a:gd name="T4" fmla="*/ 1048 w 1109"/>
                  <a:gd name="T5" fmla="*/ 902 h 1007"/>
                  <a:gd name="T6" fmla="*/ 1041 w 1109"/>
                  <a:gd name="T7" fmla="*/ 902 h 1007"/>
                  <a:gd name="T8" fmla="*/ 1031 w 1109"/>
                  <a:gd name="T9" fmla="*/ 905 h 1007"/>
                  <a:gd name="T10" fmla="*/ 1014 w 1109"/>
                  <a:gd name="T11" fmla="*/ 3 h 1007"/>
                  <a:gd name="T12" fmla="*/ 983 w 1109"/>
                  <a:gd name="T13" fmla="*/ 5 h 1007"/>
                  <a:gd name="T14" fmla="*/ 972 w 1109"/>
                  <a:gd name="T15" fmla="*/ 1 h 1007"/>
                  <a:gd name="T16" fmla="*/ 966 w 1109"/>
                  <a:gd name="T17" fmla="*/ 5 h 1007"/>
                  <a:gd name="T18" fmla="*/ 958 w 1109"/>
                  <a:gd name="T19" fmla="*/ 5 h 1007"/>
                  <a:gd name="T20" fmla="*/ 945 w 1109"/>
                  <a:gd name="T21" fmla="*/ 3 h 1007"/>
                  <a:gd name="T22" fmla="*/ 931 w 1109"/>
                  <a:gd name="T23" fmla="*/ 5 h 1007"/>
                  <a:gd name="T24" fmla="*/ 923 w 1109"/>
                  <a:gd name="T25" fmla="*/ 5 h 1007"/>
                  <a:gd name="T26" fmla="*/ 895 w 1109"/>
                  <a:gd name="T27" fmla="*/ 3 h 1007"/>
                  <a:gd name="T28" fmla="*/ 865 w 1109"/>
                  <a:gd name="T29" fmla="*/ 5 h 1007"/>
                  <a:gd name="T30" fmla="*/ 856 w 1109"/>
                  <a:gd name="T31" fmla="*/ 5 h 1007"/>
                  <a:gd name="T32" fmla="*/ 832 w 1109"/>
                  <a:gd name="T33" fmla="*/ 3 h 1007"/>
                  <a:gd name="T34" fmla="*/ 816 w 1109"/>
                  <a:gd name="T35" fmla="*/ 5 h 1007"/>
                  <a:gd name="T36" fmla="*/ 808 w 1109"/>
                  <a:gd name="T37" fmla="*/ 5 h 1007"/>
                  <a:gd name="T38" fmla="*/ 771 w 1109"/>
                  <a:gd name="T39" fmla="*/ 3 h 1007"/>
                  <a:gd name="T40" fmla="*/ 703 w 1109"/>
                  <a:gd name="T41" fmla="*/ 5 h 1007"/>
                  <a:gd name="T42" fmla="*/ 695 w 1109"/>
                  <a:gd name="T43" fmla="*/ 5 h 1007"/>
                  <a:gd name="T44" fmla="*/ 672 w 1109"/>
                  <a:gd name="T45" fmla="*/ 3 h 1007"/>
                  <a:gd name="T46" fmla="*/ 624 w 1109"/>
                  <a:gd name="T47" fmla="*/ 5 h 1007"/>
                  <a:gd name="T48" fmla="*/ 615 w 1109"/>
                  <a:gd name="T49" fmla="*/ 5 h 1007"/>
                  <a:gd name="T50" fmla="*/ 598 w 1109"/>
                  <a:gd name="T51" fmla="*/ 3 h 1007"/>
                  <a:gd name="T52" fmla="*/ 510 w 1109"/>
                  <a:gd name="T53" fmla="*/ 5 h 1007"/>
                  <a:gd name="T54" fmla="*/ 499 w 1109"/>
                  <a:gd name="T55" fmla="*/ 0 h 1007"/>
                  <a:gd name="T56" fmla="*/ 431 w 1109"/>
                  <a:gd name="T57" fmla="*/ 7 h 1007"/>
                  <a:gd name="T58" fmla="*/ 424 w 1109"/>
                  <a:gd name="T59" fmla="*/ 4 h 1007"/>
                  <a:gd name="T60" fmla="*/ 375 w 1109"/>
                  <a:gd name="T61" fmla="*/ 4 h 1007"/>
                  <a:gd name="T62" fmla="*/ 358 w 1109"/>
                  <a:gd name="T63" fmla="*/ 7 h 1007"/>
                  <a:gd name="T64" fmla="*/ 351 w 1109"/>
                  <a:gd name="T65" fmla="*/ 4 h 1007"/>
                  <a:gd name="T66" fmla="*/ 334 w 1109"/>
                  <a:gd name="T67" fmla="*/ 4 h 1007"/>
                  <a:gd name="T68" fmla="*/ 313 w 1109"/>
                  <a:gd name="T69" fmla="*/ 7 h 1007"/>
                  <a:gd name="T70" fmla="*/ 305 w 1109"/>
                  <a:gd name="T71" fmla="*/ 4 h 1007"/>
                  <a:gd name="T72" fmla="*/ 290 w 1109"/>
                  <a:gd name="T73" fmla="*/ 4 h 1007"/>
                  <a:gd name="T74" fmla="*/ 277 w 1109"/>
                  <a:gd name="T75" fmla="*/ 7 h 1007"/>
                  <a:gd name="T76" fmla="*/ 268 w 1109"/>
                  <a:gd name="T77" fmla="*/ 2 h 1007"/>
                  <a:gd name="T78" fmla="*/ 215 w 1109"/>
                  <a:gd name="T79" fmla="*/ 5 h 1007"/>
                  <a:gd name="T80" fmla="*/ 207 w 1109"/>
                  <a:gd name="T81" fmla="*/ 5 h 1007"/>
                  <a:gd name="T82" fmla="*/ 176 w 1109"/>
                  <a:gd name="T83" fmla="*/ 93 h 1007"/>
                  <a:gd name="T84" fmla="*/ 165 w 1109"/>
                  <a:gd name="T85" fmla="*/ 91 h 1007"/>
                  <a:gd name="T86" fmla="*/ 146 w 1109"/>
                  <a:gd name="T87" fmla="*/ 94 h 1007"/>
                  <a:gd name="T88" fmla="*/ 139 w 1109"/>
                  <a:gd name="T89" fmla="*/ 96 h 1007"/>
                  <a:gd name="T90" fmla="*/ 125 w 1109"/>
                  <a:gd name="T91" fmla="*/ 93 h 1007"/>
                  <a:gd name="T92" fmla="*/ 113 w 1109"/>
                  <a:gd name="T93" fmla="*/ 94 h 1007"/>
                  <a:gd name="T94" fmla="*/ 105 w 1109"/>
                  <a:gd name="T95" fmla="*/ 96 h 1007"/>
                  <a:gd name="T96" fmla="*/ 94 w 1109"/>
                  <a:gd name="T97" fmla="*/ 90 h 1007"/>
                  <a:gd name="T98" fmla="*/ 85 w 1109"/>
                  <a:gd name="T99" fmla="*/ 96 h 1007"/>
                  <a:gd name="T100" fmla="*/ 64 w 1109"/>
                  <a:gd name="T101" fmla="*/ 93 h 1007"/>
                  <a:gd name="T102" fmla="*/ 55 w 1109"/>
                  <a:gd name="T103" fmla="*/ 94 h 1007"/>
                  <a:gd name="T104" fmla="*/ 48 w 1109"/>
                  <a:gd name="T105" fmla="*/ 96 h 1007"/>
                  <a:gd name="T106" fmla="*/ 32 w 1109"/>
                  <a:gd name="T107" fmla="*/ 93 h 1007"/>
                  <a:gd name="T108" fmla="*/ 9 w 1109"/>
                  <a:gd name="T109" fmla="*/ 94 h 1007"/>
                  <a:gd name="T110" fmla="*/ 1 w 1109"/>
                  <a:gd name="T111" fmla="*/ 96 h 100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109"/>
                  <a:gd name="T169" fmla="*/ 0 h 1007"/>
                  <a:gd name="T170" fmla="*/ 1109 w 1109"/>
                  <a:gd name="T171" fmla="*/ 1007 h 100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109" h="1007">
                    <a:moveTo>
                      <a:pt x="1109" y="1007"/>
                    </a:moveTo>
                    <a:lnTo>
                      <a:pt x="1109" y="905"/>
                    </a:lnTo>
                    <a:lnTo>
                      <a:pt x="1075" y="905"/>
                    </a:lnTo>
                    <a:lnTo>
                      <a:pt x="1074" y="903"/>
                    </a:lnTo>
                    <a:lnTo>
                      <a:pt x="1073" y="902"/>
                    </a:lnTo>
                    <a:lnTo>
                      <a:pt x="1072" y="902"/>
                    </a:lnTo>
                    <a:lnTo>
                      <a:pt x="1070" y="901"/>
                    </a:lnTo>
                    <a:lnTo>
                      <a:pt x="1068" y="902"/>
                    </a:lnTo>
                    <a:lnTo>
                      <a:pt x="1067" y="902"/>
                    </a:lnTo>
                    <a:lnTo>
                      <a:pt x="1066" y="903"/>
                    </a:lnTo>
                    <a:lnTo>
                      <a:pt x="1066" y="905"/>
                    </a:lnTo>
                    <a:lnTo>
                      <a:pt x="1056" y="905"/>
                    </a:lnTo>
                    <a:lnTo>
                      <a:pt x="1056" y="903"/>
                    </a:lnTo>
                    <a:lnTo>
                      <a:pt x="1055" y="902"/>
                    </a:lnTo>
                    <a:lnTo>
                      <a:pt x="1053" y="902"/>
                    </a:lnTo>
                    <a:lnTo>
                      <a:pt x="1052" y="901"/>
                    </a:lnTo>
                    <a:lnTo>
                      <a:pt x="1050" y="902"/>
                    </a:lnTo>
                    <a:lnTo>
                      <a:pt x="1048" y="902"/>
                    </a:lnTo>
                    <a:lnTo>
                      <a:pt x="1048" y="903"/>
                    </a:lnTo>
                    <a:lnTo>
                      <a:pt x="1047" y="905"/>
                    </a:lnTo>
                    <a:lnTo>
                      <a:pt x="1044" y="905"/>
                    </a:lnTo>
                    <a:lnTo>
                      <a:pt x="1043" y="903"/>
                    </a:lnTo>
                    <a:lnTo>
                      <a:pt x="1043" y="902"/>
                    </a:lnTo>
                    <a:lnTo>
                      <a:pt x="1041" y="902"/>
                    </a:lnTo>
                    <a:lnTo>
                      <a:pt x="1039" y="901"/>
                    </a:lnTo>
                    <a:lnTo>
                      <a:pt x="1038" y="902"/>
                    </a:lnTo>
                    <a:lnTo>
                      <a:pt x="1036" y="902"/>
                    </a:lnTo>
                    <a:lnTo>
                      <a:pt x="1035" y="903"/>
                    </a:lnTo>
                    <a:lnTo>
                      <a:pt x="1035" y="905"/>
                    </a:lnTo>
                    <a:lnTo>
                      <a:pt x="1031" y="905"/>
                    </a:lnTo>
                    <a:lnTo>
                      <a:pt x="1031" y="7"/>
                    </a:lnTo>
                    <a:lnTo>
                      <a:pt x="1018" y="7"/>
                    </a:lnTo>
                    <a:lnTo>
                      <a:pt x="1018" y="5"/>
                    </a:lnTo>
                    <a:lnTo>
                      <a:pt x="1017" y="4"/>
                    </a:lnTo>
                    <a:lnTo>
                      <a:pt x="1015" y="4"/>
                    </a:lnTo>
                    <a:lnTo>
                      <a:pt x="1014" y="3"/>
                    </a:lnTo>
                    <a:lnTo>
                      <a:pt x="1012" y="4"/>
                    </a:lnTo>
                    <a:lnTo>
                      <a:pt x="1010" y="4"/>
                    </a:lnTo>
                    <a:lnTo>
                      <a:pt x="1009" y="5"/>
                    </a:lnTo>
                    <a:lnTo>
                      <a:pt x="1009" y="7"/>
                    </a:lnTo>
                    <a:lnTo>
                      <a:pt x="983" y="7"/>
                    </a:lnTo>
                    <a:lnTo>
                      <a:pt x="983" y="5"/>
                    </a:lnTo>
                    <a:lnTo>
                      <a:pt x="982" y="3"/>
                    </a:lnTo>
                    <a:lnTo>
                      <a:pt x="981" y="2"/>
                    </a:lnTo>
                    <a:lnTo>
                      <a:pt x="979" y="1"/>
                    </a:lnTo>
                    <a:lnTo>
                      <a:pt x="977" y="1"/>
                    </a:lnTo>
                    <a:lnTo>
                      <a:pt x="974" y="1"/>
                    </a:lnTo>
                    <a:lnTo>
                      <a:pt x="972" y="1"/>
                    </a:lnTo>
                    <a:lnTo>
                      <a:pt x="970" y="2"/>
                    </a:lnTo>
                    <a:lnTo>
                      <a:pt x="969" y="3"/>
                    </a:lnTo>
                    <a:lnTo>
                      <a:pt x="968" y="5"/>
                    </a:lnTo>
                    <a:lnTo>
                      <a:pt x="968" y="7"/>
                    </a:lnTo>
                    <a:lnTo>
                      <a:pt x="966" y="7"/>
                    </a:lnTo>
                    <a:lnTo>
                      <a:pt x="966" y="5"/>
                    </a:lnTo>
                    <a:lnTo>
                      <a:pt x="965" y="4"/>
                    </a:lnTo>
                    <a:lnTo>
                      <a:pt x="963" y="4"/>
                    </a:lnTo>
                    <a:lnTo>
                      <a:pt x="962" y="3"/>
                    </a:lnTo>
                    <a:lnTo>
                      <a:pt x="960" y="4"/>
                    </a:lnTo>
                    <a:lnTo>
                      <a:pt x="958" y="4"/>
                    </a:lnTo>
                    <a:lnTo>
                      <a:pt x="958" y="5"/>
                    </a:lnTo>
                    <a:lnTo>
                      <a:pt x="957" y="7"/>
                    </a:lnTo>
                    <a:lnTo>
                      <a:pt x="950" y="7"/>
                    </a:lnTo>
                    <a:lnTo>
                      <a:pt x="949" y="5"/>
                    </a:lnTo>
                    <a:lnTo>
                      <a:pt x="948" y="4"/>
                    </a:lnTo>
                    <a:lnTo>
                      <a:pt x="947" y="4"/>
                    </a:lnTo>
                    <a:lnTo>
                      <a:pt x="945" y="3"/>
                    </a:lnTo>
                    <a:lnTo>
                      <a:pt x="943" y="4"/>
                    </a:lnTo>
                    <a:lnTo>
                      <a:pt x="942" y="4"/>
                    </a:lnTo>
                    <a:lnTo>
                      <a:pt x="941" y="5"/>
                    </a:lnTo>
                    <a:lnTo>
                      <a:pt x="941" y="7"/>
                    </a:lnTo>
                    <a:lnTo>
                      <a:pt x="931" y="7"/>
                    </a:lnTo>
                    <a:lnTo>
                      <a:pt x="931" y="5"/>
                    </a:lnTo>
                    <a:lnTo>
                      <a:pt x="930" y="4"/>
                    </a:lnTo>
                    <a:lnTo>
                      <a:pt x="928" y="4"/>
                    </a:lnTo>
                    <a:lnTo>
                      <a:pt x="927" y="3"/>
                    </a:lnTo>
                    <a:lnTo>
                      <a:pt x="925" y="4"/>
                    </a:lnTo>
                    <a:lnTo>
                      <a:pt x="923" y="4"/>
                    </a:lnTo>
                    <a:lnTo>
                      <a:pt x="923" y="5"/>
                    </a:lnTo>
                    <a:lnTo>
                      <a:pt x="922" y="7"/>
                    </a:lnTo>
                    <a:lnTo>
                      <a:pt x="900" y="7"/>
                    </a:lnTo>
                    <a:lnTo>
                      <a:pt x="899" y="5"/>
                    </a:lnTo>
                    <a:lnTo>
                      <a:pt x="898" y="4"/>
                    </a:lnTo>
                    <a:lnTo>
                      <a:pt x="897" y="4"/>
                    </a:lnTo>
                    <a:lnTo>
                      <a:pt x="895" y="3"/>
                    </a:lnTo>
                    <a:lnTo>
                      <a:pt x="893" y="4"/>
                    </a:lnTo>
                    <a:lnTo>
                      <a:pt x="892" y="4"/>
                    </a:lnTo>
                    <a:lnTo>
                      <a:pt x="891" y="5"/>
                    </a:lnTo>
                    <a:lnTo>
                      <a:pt x="891" y="7"/>
                    </a:lnTo>
                    <a:lnTo>
                      <a:pt x="865" y="7"/>
                    </a:lnTo>
                    <a:lnTo>
                      <a:pt x="865" y="5"/>
                    </a:lnTo>
                    <a:lnTo>
                      <a:pt x="864" y="4"/>
                    </a:lnTo>
                    <a:lnTo>
                      <a:pt x="862" y="4"/>
                    </a:lnTo>
                    <a:lnTo>
                      <a:pt x="861" y="3"/>
                    </a:lnTo>
                    <a:lnTo>
                      <a:pt x="859" y="4"/>
                    </a:lnTo>
                    <a:lnTo>
                      <a:pt x="857" y="4"/>
                    </a:lnTo>
                    <a:lnTo>
                      <a:pt x="856" y="5"/>
                    </a:lnTo>
                    <a:lnTo>
                      <a:pt x="856" y="7"/>
                    </a:lnTo>
                    <a:lnTo>
                      <a:pt x="837" y="7"/>
                    </a:lnTo>
                    <a:lnTo>
                      <a:pt x="836" y="5"/>
                    </a:lnTo>
                    <a:lnTo>
                      <a:pt x="836" y="4"/>
                    </a:lnTo>
                    <a:lnTo>
                      <a:pt x="834" y="4"/>
                    </a:lnTo>
                    <a:lnTo>
                      <a:pt x="832" y="3"/>
                    </a:lnTo>
                    <a:lnTo>
                      <a:pt x="831" y="4"/>
                    </a:lnTo>
                    <a:lnTo>
                      <a:pt x="829" y="4"/>
                    </a:lnTo>
                    <a:lnTo>
                      <a:pt x="828" y="5"/>
                    </a:lnTo>
                    <a:lnTo>
                      <a:pt x="828" y="7"/>
                    </a:lnTo>
                    <a:lnTo>
                      <a:pt x="816" y="7"/>
                    </a:lnTo>
                    <a:lnTo>
                      <a:pt x="816" y="5"/>
                    </a:lnTo>
                    <a:lnTo>
                      <a:pt x="815" y="4"/>
                    </a:lnTo>
                    <a:lnTo>
                      <a:pt x="814" y="4"/>
                    </a:lnTo>
                    <a:lnTo>
                      <a:pt x="812" y="3"/>
                    </a:lnTo>
                    <a:lnTo>
                      <a:pt x="810" y="4"/>
                    </a:lnTo>
                    <a:lnTo>
                      <a:pt x="809" y="4"/>
                    </a:lnTo>
                    <a:lnTo>
                      <a:pt x="808" y="5"/>
                    </a:lnTo>
                    <a:lnTo>
                      <a:pt x="807" y="7"/>
                    </a:lnTo>
                    <a:lnTo>
                      <a:pt x="776" y="7"/>
                    </a:lnTo>
                    <a:lnTo>
                      <a:pt x="775" y="5"/>
                    </a:lnTo>
                    <a:lnTo>
                      <a:pt x="775" y="4"/>
                    </a:lnTo>
                    <a:lnTo>
                      <a:pt x="773" y="4"/>
                    </a:lnTo>
                    <a:lnTo>
                      <a:pt x="771" y="3"/>
                    </a:lnTo>
                    <a:lnTo>
                      <a:pt x="770" y="4"/>
                    </a:lnTo>
                    <a:lnTo>
                      <a:pt x="768" y="4"/>
                    </a:lnTo>
                    <a:lnTo>
                      <a:pt x="767" y="5"/>
                    </a:lnTo>
                    <a:lnTo>
                      <a:pt x="767" y="7"/>
                    </a:lnTo>
                    <a:lnTo>
                      <a:pt x="704" y="7"/>
                    </a:lnTo>
                    <a:lnTo>
                      <a:pt x="703" y="5"/>
                    </a:lnTo>
                    <a:lnTo>
                      <a:pt x="702" y="4"/>
                    </a:lnTo>
                    <a:lnTo>
                      <a:pt x="701" y="4"/>
                    </a:lnTo>
                    <a:lnTo>
                      <a:pt x="699" y="3"/>
                    </a:lnTo>
                    <a:lnTo>
                      <a:pt x="697" y="4"/>
                    </a:lnTo>
                    <a:lnTo>
                      <a:pt x="696" y="4"/>
                    </a:lnTo>
                    <a:lnTo>
                      <a:pt x="695" y="5"/>
                    </a:lnTo>
                    <a:lnTo>
                      <a:pt x="695" y="7"/>
                    </a:lnTo>
                    <a:lnTo>
                      <a:pt x="677" y="7"/>
                    </a:lnTo>
                    <a:lnTo>
                      <a:pt x="676" y="5"/>
                    </a:lnTo>
                    <a:lnTo>
                      <a:pt x="675" y="4"/>
                    </a:lnTo>
                    <a:lnTo>
                      <a:pt x="674" y="4"/>
                    </a:lnTo>
                    <a:lnTo>
                      <a:pt x="672" y="3"/>
                    </a:lnTo>
                    <a:lnTo>
                      <a:pt x="671" y="4"/>
                    </a:lnTo>
                    <a:lnTo>
                      <a:pt x="669" y="4"/>
                    </a:lnTo>
                    <a:lnTo>
                      <a:pt x="668" y="5"/>
                    </a:lnTo>
                    <a:lnTo>
                      <a:pt x="668" y="7"/>
                    </a:lnTo>
                    <a:lnTo>
                      <a:pt x="624" y="7"/>
                    </a:lnTo>
                    <a:lnTo>
                      <a:pt x="624" y="5"/>
                    </a:lnTo>
                    <a:lnTo>
                      <a:pt x="622" y="4"/>
                    </a:lnTo>
                    <a:lnTo>
                      <a:pt x="621" y="4"/>
                    </a:lnTo>
                    <a:lnTo>
                      <a:pt x="619" y="3"/>
                    </a:lnTo>
                    <a:lnTo>
                      <a:pt x="618" y="4"/>
                    </a:lnTo>
                    <a:lnTo>
                      <a:pt x="616" y="4"/>
                    </a:lnTo>
                    <a:lnTo>
                      <a:pt x="615" y="5"/>
                    </a:lnTo>
                    <a:lnTo>
                      <a:pt x="615" y="7"/>
                    </a:lnTo>
                    <a:lnTo>
                      <a:pt x="603" y="7"/>
                    </a:lnTo>
                    <a:lnTo>
                      <a:pt x="602" y="5"/>
                    </a:lnTo>
                    <a:lnTo>
                      <a:pt x="601" y="4"/>
                    </a:lnTo>
                    <a:lnTo>
                      <a:pt x="600" y="4"/>
                    </a:lnTo>
                    <a:lnTo>
                      <a:pt x="598" y="3"/>
                    </a:lnTo>
                    <a:lnTo>
                      <a:pt x="596" y="4"/>
                    </a:lnTo>
                    <a:lnTo>
                      <a:pt x="595" y="4"/>
                    </a:lnTo>
                    <a:lnTo>
                      <a:pt x="594" y="5"/>
                    </a:lnTo>
                    <a:lnTo>
                      <a:pt x="593" y="7"/>
                    </a:lnTo>
                    <a:lnTo>
                      <a:pt x="511" y="7"/>
                    </a:lnTo>
                    <a:lnTo>
                      <a:pt x="510" y="5"/>
                    </a:lnTo>
                    <a:lnTo>
                      <a:pt x="510" y="3"/>
                    </a:lnTo>
                    <a:lnTo>
                      <a:pt x="508" y="2"/>
                    </a:lnTo>
                    <a:lnTo>
                      <a:pt x="506" y="1"/>
                    </a:lnTo>
                    <a:lnTo>
                      <a:pt x="504" y="0"/>
                    </a:lnTo>
                    <a:lnTo>
                      <a:pt x="502" y="0"/>
                    </a:lnTo>
                    <a:lnTo>
                      <a:pt x="499" y="0"/>
                    </a:lnTo>
                    <a:lnTo>
                      <a:pt x="497" y="1"/>
                    </a:lnTo>
                    <a:lnTo>
                      <a:pt x="496" y="2"/>
                    </a:lnTo>
                    <a:lnTo>
                      <a:pt x="494" y="3"/>
                    </a:lnTo>
                    <a:lnTo>
                      <a:pt x="493" y="5"/>
                    </a:lnTo>
                    <a:lnTo>
                      <a:pt x="493" y="7"/>
                    </a:lnTo>
                    <a:lnTo>
                      <a:pt x="431" y="7"/>
                    </a:lnTo>
                    <a:lnTo>
                      <a:pt x="431" y="5"/>
                    </a:lnTo>
                    <a:lnTo>
                      <a:pt x="430" y="4"/>
                    </a:lnTo>
                    <a:lnTo>
                      <a:pt x="429" y="4"/>
                    </a:lnTo>
                    <a:lnTo>
                      <a:pt x="427" y="3"/>
                    </a:lnTo>
                    <a:lnTo>
                      <a:pt x="425" y="4"/>
                    </a:lnTo>
                    <a:lnTo>
                      <a:pt x="424" y="4"/>
                    </a:lnTo>
                    <a:lnTo>
                      <a:pt x="423" y="5"/>
                    </a:lnTo>
                    <a:lnTo>
                      <a:pt x="422" y="7"/>
                    </a:lnTo>
                    <a:lnTo>
                      <a:pt x="378" y="7"/>
                    </a:lnTo>
                    <a:lnTo>
                      <a:pt x="378" y="5"/>
                    </a:lnTo>
                    <a:lnTo>
                      <a:pt x="377" y="4"/>
                    </a:lnTo>
                    <a:lnTo>
                      <a:pt x="375" y="4"/>
                    </a:lnTo>
                    <a:lnTo>
                      <a:pt x="374" y="3"/>
                    </a:lnTo>
                    <a:lnTo>
                      <a:pt x="372" y="4"/>
                    </a:lnTo>
                    <a:lnTo>
                      <a:pt x="371" y="4"/>
                    </a:lnTo>
                    <a:lnTo>
                      <a:pt x="370" y="5"/>
                    </a:lnTo>
                    <a:lnTo>
                      <a:pt x="369" y="7"/>
                    </a:lnTo>
                    <a:lnTo>
                      <a:pt x="358" y="7"/>
                    </a:lnTo>
                    <a:lnTo>
                      <a:pt x="358" y="5"/>
                    </a:lnTo>
                    <a:lnTo>
                      <a:pt x="357" y="4"/>
                    </a:lnTo>
                    <a:lnTo>
                      <a:pt x="356" y="4"/>
                    </a:lnTo>
                    <a:lnTo>
                      <a:pt x="354" y="3"/>
                    </a:lnTo>
                    <a:lnTo>
                      <a:pt x="352" y="4"/>
                    </a:lnTo>
                    <a:lnTo>
                      <a:pt x="351" y="4"/>
                    </a:lnTo>
                    <a:lnTo>
                      <a:pt x="350" y="5"/>
                    </a:lnTo>
                    <a:lnTo>
                      <a:pt x="349" y="7"/>
                    </a:lnTo>
                    <a:lnTo>
                      <a:pt x="337" y="7"/>
                    </a:lnTo>
                    <a:lnTo>
                      <a:pt x="336" y="5"/>
                    </a:lnTo>
                    <a:lnTo>
                      <a:pt x="335" y="4"/>
                    </a:lnTo>
                    <a:lnTo>
                      <a:pt x="334" y="4"/>
                    </a:lnTo>
                    <a:lnTo>
                      <a:pt x="332" y="3"/>
                    </a:lnTo>
                    <a:lnTo>
                      <a:pt x="331" y="4"/>
                    </a:lnTo>
                    <a:lnTo>
                      <a:pt x="329" y="4"/>
                    </a:lnTo>
                    <a:lnTo>
                      <a:pt x="328" y="5"/>
                    </a:lnTo>
                    <a:lnTo>
                      <a:pt x="328" y="7"/>
                    </a:lnTo>
                    <a:lnTo>
                      <a:pt x="313" y="7"/>
                    </a:lnTo>
                    <a:lnTo>
                      <a:pt x="313" y="5"/>
                    </a:lnTo>
                    <a:lnTo>
                      <a:pt x="312" y="4"/>
                    </a:lnTo>
                    <a:lnTo>
                      <a:pt x="310" y="4"/>
                    </a:lnTo>
                    <a:lnTo>
                      <a:pt x="309" y="3"/>
                    </a:lnTo>
                    <a:lnTo>
                      <a:pt x="307" y="4"/>
                    </a:lnTo>
                    <a:lnTo>
                      <a:pt x="305" y="4"/>
                    </a:lnTo>
                    <a:lnTo>
                      <a:pt x="305" y="5"/>
                    </a:lnTo>
                    <a:lnTo>
                      <a:pt x="304" y="7"/>
                    </a:lnTo>
                    <a:lnTo>
                      <a:pt x="293" y="7"/>
                    </a:lnTo>
                    <a:lnTo>
                      <a:pt x="293" y="5"/>
                    </a:lnTo>
                    <a:lnTo>
                      <a:pt x="292" y="4"/>
                    </a:lnTo>
                    <a:lnTo>
                      <a:pt x="290" y="4"/>
                    </a:lnTo>
                    <a:lnTo>
                      <a:pt x="288" y="3"/>
                    </a:lnTo>
                    <a:lnTo>
                      <a:pt x="287" y="4"/>
                    </a:lnTo>
                    <a:lnTo>
                      <a:pt x="285" y="4"/>
                    </a:lnTo>
                    <a:lnTo>
                      <a:pt x="284" y="5"/>
                    </a:lnTo>
                    <a:lnTo>
                      <a:pt x="284" y="7"/>
                    </a:lnTo>
                    <a:lnTo>
                      <a:pt x="277" y="7"/>
                    </a:lnTo>
                    <a:lnTo>
                      <a:pt x="277" y="5"/>
                    </a:lnTo>
                    <a:lnTo>
                      <a:pt x="276" y="4"/>
                    </a:lnTo>
                    <a:lnTo>
                      <a:pt x="274" y="3"/>
                    </a:lnTo>
                    <a:lnTo>
                      <a:pt x="273" y="2"/>
                    </a:lnTo>
                    <a:lnTo>
                      <a:pt x="270" y="1"/>
                    </a:lnTo>
                    <a:lnTo>
                      <a:pt x="268" y="2"/>
                    </a:lnTo>
                    <a:lnTo>
                      <a:pt x="266" y="3"/>
                    </a:lnTo>
                    <a:lnTo>
                      <a:pt x="265" y="4"/>
                    </a:lnTo>
                    <a:lnTo>
                      <a:pt x="264" y="5"/>
                    </a:lnTo>
                    <a:lnTo>
                      <a:pt x="264" y="7"/>
                    </a:lnTo>
                    <a:lnTo>
                      <a:pt x="215" y="7"/>
                    </a:lnTo>
                    <a:lnTo>
                      <a:pt x="215" y="5"/>
                    </a:lnTo>
                    <a:lnTo>
                      <a:pt x="214" y="4"/>
                    </a:lnTo>
                    <a:lnTo>
                      <a:pt x="212" y="4"/>
                    </a:lnTo>
                    <a:lnTo>
                      <a:pt x="211" y="3"/>
                    </a:lnTo>
                    <a:lnTo>
                      <a:pt x="209" y="4"/>
                    </a:lnTo>
                    <a:lnTo>
                      <a:pt x="208" y="4"/>
                    </a:lnTo>
                    <a:lnTo>
                      <a:pt x="207" y="5"/>
                    </a:lnTo>
                    <a:lnTo>
                      <a:pt x="206" y="7"/>
                    </a:lnTo>
                    <a:lnTo>
                      <a:pt x="197" y="7"/>
                    </a:lnTo>
                    <a:lnTo>
                      <a:pt x="197" y="96"/>
                    </a:lnTo>
                    <a:lnTo>
                      <a:pt x="178" y="96"/>
                    </a:lnTo>
                    <a:lnTo>
                      <a:pt x="177" y="94"/>
                    </a:lnTo>
                    <a:lnTo>
                      <a:pt x="176" y="93"/>
                    </a:lnTo>
                    <a:lnTo>
                      <a:pt x="175" y="91"/>
                    </a:lnTo>
                    <a:lnTo>
                      <a:pt x="173" y="91"/>
                    </a:lnTo>
                    <a:lnTo>
                      <a:pt x="171" y="90"/>
                    </a:lnTo>
                    <a:lnTo>
                      <a:pt x="169" y="90"/>
                    </a:lnTo>
                    <a:lnTo>
                      <a:pt x="166" y="91"/>
                    </a:lnTo>
                    <a:lnTo>
                      <a:pt x="165" y="91"/>
                    </a:lnTo>
                    <a:lnTo>
                      <a:pt x="163" y="93"/>
                    </a:lnTo>
                    <a:lnTo>
                      <a:pt x="162" y="94"/>
                    </a:lnTo>
                    <a:lnTo>
                      <a:pt x="162" y="96"/>
                    </a:lnTo>
                    <a:lnTo>
                      <a:pt x="148" y="96"/>
                    </a:lnTo>
                    <a:lnTo>
                      <a:pt x="147" y="95"/>
                    </a:lnTo>
                    <a:lnTo>
                      <a:pt x="146" y="94"/>
                    </a:lnTo>
                    <a:lnTo>
                      <a:pt x="145" y="93"/>
                    </a:lnTo>
                    <a:lnTo>
                      <a:pt x="143" y="93"/>
                    </a:lnTo>
                    <a:lnTo>
                      <a:pt x="141" y="93"/>
                    </a:lnTo>
                    <a:lnTo>
                      <a:pt x="140" y="94"/>
                    </a:lnTo>
                    <a:lnTo>
                      <a:pt x="139" y="95"/>
                    </a:lnTo>
                    <a:lnTo>
                      <a:pt x="139" y="96"/>
                    </a:lnTo>
                    <a:lnTo>
                      <a:pt x="131" y="96"/>
                    </a:lnTo>
                    <a:lnTo>
                      <a:pt x="130" y="95"/>
                    </a:lnTo>
                    <a:lnTo>
                      <a:pt x="130" y="94"/>
                    </a:lnTo>
                    <a:lnTo>
                      <a:pt x="128" y="93"/>
                    </a:lnTo>
                    <a:lnTo>
                      <a:pt x="126" y="93"/>
                    </a:lnTo>
                    <a:lnTo>
                      <a:pt x="125" y="93"/>
                    </a:lnTo>
                    <a:lnTo>
                      <a:pt x="123" y="94"/>
                    </a:lnTo>
                    <a:lnTo>
                      <a:pt x="122" y="95"/>
                    </a:lnTo>
                    <a:lnTo>
                      <a:pt x="122" y="96"/>
                    </a:lnTo>
                    <a:lnTo>
                      <a:pt x="114" y="96"/>
                    </a:lnTo>
                    <a:lnTo>
                      <a:pt x="113" y="95"/>
                    </a:lnTo>
                    <a:lnTo>
                      <a:pt x="113" y="94"/>
                    </a:lnTo>
                    <a:lnTo>
                      <a:pt x="111" y="93"/>
                    </a:lnTo>
                    <a:lnTo>
                      <a:pt x="109" y="93"/>
                    </a:lnTo>
                    <a:lnTo>
                      <a:pt x="108" y="93"/>
                    </a:lnTo>
                    <a:lnTo>
                      <a:pt x="106" y="94"/>
                    </a:lnTo>
                    <a:lnTo>
                      <a:pt x="105" y="95"/>
                    </a:lnTo>
                    <a:lnTo>
                      <a:pt x="105" y="96"/>
                    </a:lnTo>
                    <a:lnTo>
                      <a:pt x="100" y="96"/>
                    </a:lnTo>
                    <a:lnTo>
                      <a:pt x="100" y="94"/>
                    </a:lnTo>
                    <a:lnTo>
                      <a:pt x="99" y="93"/>
                    </a:lnTo>
                    <a:lnTo>
                      <a:pt x="98" y="91"/>
                    </a:lnTo>
                    <a:lnTo>
                      <a:pt x="96" y="91"/>
                    </a:lnTo>
                    <a:lnTo>
                      <a:pt x="94" y="90"/>
                    </a:lnTo>
                    <a:lnTo>
                      <a:pt x="91" y="90"/>
                    </a:lnTo>
                    <a:lnTo>
                      <a:pt x="89" y="91"/>
                    </a:lnTo>
                    <a:lnTo>
                      <a:pt x="87" y="91"/>
                    </a:lnTo>
                    <a:lnTo>
                      <a:pt x="86" y="93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70" y="96"/>
                    </a:lnTo>
                    <a:lnTo>
                      <a:pt x="70" y="95"/>
                    </a:lnTo>
                    <a:lnTo>
                      <a:pt x="69" y="94"/>
                    </a:lnTo>
                    <a:lnTo>
                      <a:pt x="67" y="93"/>
                    </a:lnTo>
                    <a:lnTo>
                      <a:pt x="66" y="93"/>
                    </a:lnTo>
                    <a:lnTo>
                      <a:pt x="64" y="93"/>
                    </a:lnTo>
                    <a:lnTo>
                      <a:pt x="62" y="94"/>
                    </a:lnTo>
                    <a:lnTo>
                      <a:pt x="61" y="95"/>
                    </a:lnTo>
                    <a:lnTo>
                      <a:pt x="61" y="96"/>
                    </a:lnTo>
                    <a:lnTo>
                      <a:pt x="57" y="96"/>
                    </a:lnTo>
                    <a:lnTo>
                      <a:pt x="56" y="95"/>
                    </a:lnTo>
                    <a:lnTo>
                      <a:pt x="55" y="94"/>
                    </a:lnTo>
                    <a:lnTo>
                      <a:pt x="54" y="93"/>
                    </a:lnTo>
                    <a:lnTo>
                      <a:pt x="52" y="93"/>
                    </a:lnTo>
                    <a:lnTo>
                      <a:pt x="50" y="93"/>
                    </a:lnTo>
                    <a:lnTo>
                      <a:pt x="49" y="94"/>
                    </a:lnTo>
                    <a:lnTo>
                      <a:pt x="48" y="95"/>
                    </a:lnTo>
                    <a:lnTo>
                      <a:pt x="48" y="96"/>
                    </a:lnTo>
                    <a:lnTo>
                      <a:pt x="38" y="96"/>
                    </a:lnTo>
                    <a:lnTo>
                      <a:pt x="37" y="95"/>
                    </a:lnTo>
                    <a:lnTo>
                      <a:pt x="36" y="94"/>
                    </a:lnTo>
                    <a:lnTo>
                      <a:pt x="35" y="93"/>
                    </a:lnTo>
                    <a:lnTo>
                      <a:pt x="33" y="93"/>
                    </a:lnTo>
                    <a:lnTo>
                      <a:pt x="32" y="93"/>
                    </a:lnTo>
                    <a:lnTo>
                      <a:pt x="30" y="94"/>
                    </a:lnTo>
                    <a:lnTo>
                      <a:pt x="29" y="95"/>
                    </a:lnTo>
                    <a:lnTo>
                      <a:pt x="29" y="96"/>
                    </a:lnTo>
                    <a:lnTo>
                      <a:pt x="10" y="96"/>
                    </a:lnTo>
                    <a:lnTo>
                      <a:pt x="10" y="95"/>
                    </a:lnTo>
                    <a:lnTo>
                      <a:pt x="9" y="94"/>
                    </a:lnTo>
                    <a:lnTo>
                      <a:pt x="8" y="93"/>
                    </a:lnTo>
                    <a:lnTo>
                      <a:pt x="6" y="93"/>
                    </a:lnTo>
                    <a:lnTo>
                      <a:pt x="4" y="93"/>
                    </a:lnTo>
                    <a:lnTo>
                      <a:pt x="3" y="94"/>
                    </a:lnTo>
                    <a:lnTo>
                      <a:pt x="2" y="95"/>
                    </a:lnTo>
                    <a:lnTo>
                      <a:pt x="1" y="96"/>
                    </a:lnTo>
                    <a:lnTo>
                      <a:pt x="0" y="9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7" name="Freeform 929"/>
              <p:cNvSpPr>
                <a:spLocks/>
              </p:cNvSpPr>
              <p:nvPr/>
            </p:nvSpPr>
            <p:spPr bwMode="auto">
              <a:xfrm>
                <a:off x="3916" y="2486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8" name="Freeform 930"/>
              <p:cNvSpPr>
                <a:spLocks/>
              </p:cNvSpPr>
              <p:nvPr/>
            </p:nvSpPr>
            <p:spPr bwMode="auto">
              <a:xfrm>
                <a:off x="2801" y="1571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9" name="Rectangle 931"/>
              <p:cNvSpPr>
                <a:spLocks noChangeArrowheads="1"/>
              </p:cNvSpPr>
              <p:nvPr/>
            </p:nvSpPr>
            <p:spPr bwMode="auto">
              <a:xfrm>
                <a:off x="3840" y="1568"/>
                <a:ext cx="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0" name="Rectangle 932"/>
              <p:cNvSpPr>
                <a:spLocks noChangeArrowheads="1"/>
              </p:cNvSpPr>
              <p:nvPr/>
            </p:nvSpPr>
            <p:spPr bwMode="auto">
              <a:xfrm>
                <a:off x="3838" y="1568"/>
                <a:ext cx="8" cy="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" b="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01" name="Freeform 933"/>
              <p:cNvSpPr>
                <a:spLocks/>
              </p:cNvSpPr>
              <p:nvPr/>
            </p:nvSpPr>
            <p:spPr bwMode="auto">
              <a:xfrm>
                <a:off x="2155" y="1279"/>
                <a:ext cx="434" cy="166"/>
              </a:xfrm>
              <a:custGeom>
                <a:avLst/>
                <a:gdLst>
                  <a:gd name="T0" fmla="*/ 0 w 434"/>
                  <a:gd name="T1" fmla="*/ 44 h 166"/>
                  <a:gd name="T2" fmla="*/ 29 w 434"/>
                  <a:gd name="T3" fmla="*/ 43 h 166"/>
                  <a:gd name="T4" fmla="*/ 32 w 434"/>
                  <a:gd name="T5" fmla="*/ 41 h 166"/>
                  <a:gd name="T6" fmla="*/ 35 w 434"/>
                  <a:gd name="T7" fmla="*/ 41 h 166"/>
                  <a:gd name="T8" fmla="*/ 38 w 434"/>
                  <a:gd name="T9" fmla="*/ 43 h 166"/>
                  <a:gd name="T10" fmla="*/ 49 w 434"/>
                  <a:gd name="T11" fmla="*/ 44 h 166"/>
                  <a:gd name="T12" fmla="*/ 50 w 434"/>
                  <a:gd name="T13" fmla="*/ 42 h 166"/>
                  <a:gd name="T14" fmla="*/ 54 w 434"/>
                  <a:gd name="T15" fmla="*/ 41 h 166"/>
                  <a:gd name="T16" fmla="*/ 57 w 434"/>
                  <a:gd name="T17" fmla="*/ 42 h 166"/>
                  <a:gd name="T18" fmla="*/ 58 w 434"/>
                  <a:gd name="T19" fmla="*/ 44 h 166"/>
                  <a:gd name="T20" fmla="*/ 71 w 434"/>
                  <a:gd name="T21" fmla="*/ 43 h 166"/>
                  <a:gd name="T22" fmla="*/ 74 w 434"/>
                  <a:gd name="T23" fmla="*/ 40 h 166"/>
                  <a:gd name="T24" fmla="*/ 78 w 434"/>
                  <a:gd name="T25" fmla="*/ 38 h 166"/>
                  <a:gd name="T26" fmla="*/ 82 w 434"/>
                  <a:gd name="T27" fmla="*/ 39 h 166"/>
                  <a:gd name="T28" fmla="*/ 86 w 434"/>
                  <a:gd name="T29" fmla="*/ 41 h 166"/>
                  <a:gd name="T30" fmla="*/ 87 w 434"/>
                  <a:gd name="T31" fmla="*/ 44 h 166"/>
                  <a:gd name="T32" fmla="*/ 102 w 434"/>
                  <a:gd name="T33" fmla="*/ 43 h 166"/>
                  <a:gd name="T34" fmla="*/ 105 w 434"/>
                  <a:gd name="T35" fmla="*/ 41 h 166"/>
                  <a:gd name="T36" fmla="*/ 108 w 434"/>
                  <a:gd name="T37" fmla="*/ 41 h 166"/>
                  <a:gd name="T38" fmla="*/ 110 w 434"/>
                  <a:gd name="T39" fmla="*/ 43 h 166"/>
                  <a:gd name="T40" fmla="*/ 130 w 434"/>
                  <a:gd name="T41" fmla="*/ 44 h 166"/>
                  <a:gd name="T42" fmla="*/ 131 w 434"/>
                  <a:gd name="T43" fmla="*/ 42 h 166"/>
                  <a:gd name="T44" fmla="*/ 134 w 434"/>
                  <a:gd name="T45" fmla="*/ 41 h 166"/>
                  <a:gd name="T46" fmla="*/ 137 w 434"/>
                  <a:gd name="T47" fmla="*/ 42 h 166"/>
                  <a:gd name="T48" fmla="*/ 138 w 434"/>
                  <a:gd name="T49" fmla="*/ 44 h 166"/>
                  <a:gd name="T50" fmla="*/ 196 w 434"/>
                  <a:gd name="T51" fmla="*/ 43 h 166"/>
                  <a:gd name="T52" fmla="*/ 198 w 434"/>
                  <a:gd name="T53" fmla="*/ 41 h 166"/>
                  <a:gd name="T54" fmla="*/ 202 w 434"/>
                  <a:gd name="T55" fmla="*/ 41 h 166"/>
                  <a:gd name="T56" fmla="*/ 204 w 434"/>
                  <a:gd name="T57" fmla="*/ 43 h 166"/>
                  <a:gd name="T58" fmla="*/ 346 w 434"/>
                  <a:gd name="T59" fmla="*/ 44 h 166"/>
                  <a:gd name="T60" fmla="*/ 347 w 434"/>
                  <a:gd name="T61" fmla="*/ 42 h 166"/>
                  <a:gd name="T62" fmla="*/ 350 w 434"/>
                  <a:gd name="T63" fmla="*/ 41 h 166"/>
                  <a:gd name="T64" fmla="*/ 353 w 434"/>
                  <a:gd name="T65" fmla="*/ 42 h 166"/>
                  <a:gd name="T66" fmla="*/ 355 w 434"/>
                  <a:gd name="T67" fmla="*/ 44 h 166"/>
                  <a:gd name="T68" fmla="*/ 368 w 434"/>
                  <a:gd name="T69" fmla="*/ 43 h 166"/>
                  <a:gd name="T70" fmla="*/ 370 w 434"/>
                  <a:gd name="T71" fmla="*/ 41 h 166"/>
                  <a:gd name="T72" fmla="*/ 374 w 434"/>
                  <a:gd name="T73" fmla="*/ 41 h 166"/>
                  <a:gd name="T74" fmla="*/ 376 w 434"/>
                  <a:gd name="T75" fmla="*/ 43 h 166"/>
                  <a:gd name="T76" fmla="*/ 434 w 434"/>
                  <a:gd name="T77" fmla="*/ 44 h 1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34"/>
                  <a:gd name="T118" fmla="*/ 0 h 166"/>
                  <a:gd name="T119" fmla="*/ 434 w 434"/>
                  <a:gd name="T120" fmla="*/ 166 h 16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34" h="166">
                    <a:moveTo>
                      <a:pt x="0" y="0"/>
                    </a:moveTo>
                    <a:lnTo>
                      <a:pt x="0" y="44"/>
                    </a:lnTo>
                    <a:lnTo>
                      <a:pt x="29" y="44"/>
                    </a:lnTo>
                    <a:lnTo>
                      <a:pt x="29" y="43"/>
                    </a:lnTo>
                    <a:lnTo>
                      <a:pt x="30" y="42"/>
                    </a:lnTo>
                    <a:lnTo>
                      <a:pt x="32" y="41"/>
                    </a:lnTo>
                    <a:lnTo>
                      <a:pt x="33" y="41"/>
                    </a:lnTo>
                    <a:lnTo>
                      <a:pt x="35" y="41"/>
                    </a:lnTo>
                    <a:lnTo>
                      <a:pt x="37" y="42"/>
                    </a:lnTo>
                    <a:lnTo>
                      <a:pt x="38" y="43"/>
                    </a:lnTo>
                    <a:lnTo>
                      <a:pt x="38" y="44"/>
                    </a:lnTo>
                    <a:lnTo>
                      <a:pt x="49" y="44"/>
                    </a:lnTo>
                    <a:lnTo>
                      <a:pt x="50" y="43"/>
                    </a:lnTo>
                    <a:lnTo>
                      <a:pt x="50" y="42"/>
                    </a:lnTo>
                    <a:lnTo>
                      <a:pt x="52" y="41"/>
                    </a:lnTo>
                    <a:lnTo>
                      <a:pt x="54" y="41"/>
                    </a:lnTo>
                    <a:lnTo>
                      <a:pt x="55" y="41"/>
                    </a:lnTo>
                    <a:lnTo>
                      <a:pt x="57" y="42"/>
                    </a:lnTo>
                    <a:lnTo>
                      <a:pt x="58" y="43"/>
                    </a:lnTo>
                    <a:lnTo>
                      <a:pt x="58" y="44"/>
                    </a:lnTo>
                    <a:lnTo>
                      <a:pt x="71" y="44"/>
                    </a:lnTo>
                    <a:lnTo>
                      <a:pt x="71" y="43"/>
                    </a:lnTo>
                    <a:lnTo>
                      <a:pt x="72" y="41"/>
                    </a:lnTo>
                    <a:lnTo>
                      <a:pt x="74" y="40"/>
                    </a:lnTo>
                    <a:lnTo>
                      <a:pt x="76" y="39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82" y="39"/>
                    </a:lnTo>
                    <a:lnTo>
                      <a:pt x="85" y="40"/>
                    </a:lnTo>
                    <a:lnTo>
                      <a:pt x="86" y="41"/>
                    </a:lnTo>
                    <a:lnTo>
                      <a:pt x="87" y="43"/>
                    </a:lnTo>
                    <a:lnTo>
                      <a:pt x="87" y="44"/>
                    </a:lnTo>
                    <a:lnTo>
                      <a:pt x="102" y="44"/>
                    </a:lnTo>
                    <a:lnTo>
                      <a:pt x="102" y="43"/>
                    </a:lnTo>
                    <a:lnTo>
                      <a:pt x="103" y="42"/>
                    </a:lnTo>
                    <a:lnTo>
                      <a:pt x="105" y="41"/>
                    </a:lnTo>
                    <a:lnTo>
                      <a:pt x="106" y="41"/>
                    </a:lnTo>
                    <a:lnTo>
                      <a:pt x="108" y="41"/>
                    </a:lnTo>
                    <a:lnTo>
                      <a:pt x="110" y="42"/>
                    </a:lnTo>
                    <a:lnTo>
                      <a:pt x="110" y="43"/>
                    </a:lnTo>
                    <a:lnTo>
                      <a:pt x="111" y="44"/>
                    </a:lnTo>
                    <a:lnTo>
                      <a:pt x="130" y="44"/>
                    </a:lnTo>
                    <a:lnTo>
                      <a:pt x="130" y="43"/>
                    </a:lnTo>
                    <a:lnTo>
                      <a:pt x="131" y="42"/>
                    </a:lnTo>
                    <a:lnTo>
                      <a:pt x="132" y="41"/>
                    </a:lnTo>
                    <a:lnTo>
                      <a:pt x="134" y="41"/>
                    </a:lnTo>
                    <a:lnTo>
                      <a:pt x="136" y="41"/>
                    </a:lnTo>
                    <a:lnTo>
                      <a:pt x="137" y="42"/>
                    </a:lnTo>
                    <a:lnTo>
                      <a:pt x="138" y="43"/>
                    </a:lnTo>
                    <a:lnTo>
                      <a:pt x="138" y="44"/>
                    </a:lnTo>
                    <a:lnTo>
                      <a:pt x="195" y="44"/>
                    </a:lnTo>
                    <a:lnTo>
                      <a:pt x="196" y="43"/>
                    </a:lnTo>
                    <a:lnTo>
                      <a:pt x="197" y="42"/>
                    </a:lnTo>
                    <a:lnTo>
                      <a:pt x="198" y="41"/>
                    </a:lnTo>
                    <a:lnTo>
                      <a:pt x="200" y="41"/>
                    </a:lnTo>
                    <a:lnTo>
                      <a:pt x="202" y="41"/>
                    </a:lnTo>
                    <a:lnTo>
                      <a:pt x="203" y="42"/>
                    </a:lnTo>
                    <a:lnTo>
                      <a:pt x="204" y="43"/>
                    </a:lnTo>
                    <a:lnTo>
                      <a:pt x="204" y="44"/>
                    </a:lnTo>
                    <a:lnTo>
                      <a:pt x="346" y="44"/>
                    </a:lnTo>
                    <a:lnTo>
                      <a:pt x="346" y="43"/>
                    </a:lnTo>
                    <a:lnTo>
                      <a:pt x="347" y="42"/>
                    </a:lnTo>
                    <a:lnTo>
                      <a:pt x="348" y="41"/>
                    </a:lnTo>
                    <a:lnTo>
                      <a:pt x="350" y="41"/>
                    </a:lnTo>
                    <a:lnTo>
                      <a:pt x="352" y="41"/>
                    </a:lnTo>
                    <a:lnTo>
                      <a:pt x="353" y="42"/>
                    </a:lnTo>
                    <a:lnTo>
                      <a:pt x="354" y="43"/>
                    </a:lnTo>
                    <a:lnTo>
                      <a:pt x="355" y="44"/>
                    </a:lnTo>
                    <a:lnTo>
                      <a:pt x="367" y="44"/>
                    </a:lnTo>
                    <a:lnTo>
                      <a:pt x="368" y="43"/>
                    </a:lnTo>
                    <a:lnTo>
                      <a:pt x="369" y="42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5" y="42"/>
                    </a:lnTo>
                    <a:lnTo>
                      <a:pt x="376" y="43"/>
                    </a:lnTo>
                    <a:lnTo>
                      <a:pt x="376" y="44"/>
                    </a:lnTo>
                    <a:lnTo>
                      <a:pt x="434" y="44"/>
                    </a:lnTo>
                    <a:lnTo>
                      <a:pt x="434" y="166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2" name="Freeform 934"/>
              <p:cNvSpPr>
                <a:spLocks/>
              </p:cNvSpPr>
              <p:nvPr/>
            </p:nvSpPr>
            <p:spPr bwMode="auto">
              <a:xfrm>
                <a:off x="2149" y="12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3" name="Freeform 935"/>
              <p:cNvSpPr>
                <a:spLocks/>
              </p:cNvSpPr>
              <p:nvPr/>
            </p:nvSpPr>
            <p:spPr bwMode="auto">
              <a:xfrm>
                <a:off x="4046" y="1075"/>
                <a:ext cx="288" cy="1087"/>
              </a:xfrm>
              <a:custGeom>
                <a:avLst/>
                <a:gdLst>
                  <a:gd name="T0" fmla="*/ 288 w 288"/>
                  <a:gd name="T1" fmla="*/ 1087 h 1087"/>
                  <a:gd name="T2" fmla="*/ 288 w 288"/>
                  <a:gd name="T3" fmla="*/ 386 h 1087"/>
                  <a:gd name="T4" fmla="*/ 188 w 288"/>
                  <a:gd name="T5" fmla="*/ 386 h 1087"/>
                  <a:gd name="T6" fmla="*/ 188 w 288"/>
                  <a:gd name="T7" fmla="*/ 385 h 1087"/>
                  <a:gd name="T8" fmla="*/ 187 w 288"/>
                  <a:gd name="T9" fmla="*/ 384 h 1087"/>
                  <a:gd name="T10" fmla="*/ 186 w 288"/>
                  <a:gd name="T11" fmla="*/ 383 h 1087"/>
                  <a:gd name="T12" fmla="*/ 184 w 288"/>
                  <a:gd name="T13" fmla="*/ 383 h 1087"/>
                  <a:gd name="T14" fmla="*/ 182 w 288"/>
                  <a:gd name="T15" fmla="*/ 383 h 1087"/>
                  <a:gd name="T16" fmla="*/ 181 w 288"/>
                  <a:gd name="T17" fmla="*/ 384 h 1087"/>
                  <a:gd name="T18" fmla="*/ 180 w 288"/>
                  <a:gd name="T19" fmla="*/ 385 h 1087"/>
                  <a:gd name="T20" fmla="*/ 179 w 288"/>
                  <a:gd name="T21" fmla="*/ 386 h 1087"/>
                  <a:gd name="T22" fmla="*/ 178 w 288"/>
                  <a:gd name="T23" fmla="*/ 386 h 1087"/>
                  <a:gd name="T24" fmla="*/ 178 w 288"/>
                  <a:gd name="T25" fmla="*/ 385 h 1087"/>
                  <a:gd name="T26" fmla="*/ 176 w 288"/>
                  <a:gd name="T27" fmla="*/ 384 h 1087"/>
                  <a:gd name="T28" fmla="*/ 175 w 288"/>
                  <a:gd name="T29" fmla="*/ 383 h 1087"/>
                  <a:gd name="T30" fmla="*/ 173 w 288"/>
                  <a:gd name="T31" fmla="*/ 383 h 1087"/>
                  <a:gd name="T32" fmla="*/ 172 w 288"/>
                  <a:gd name="T33" fmla="*/ 383 h 1087"/>
                  <a:gd name="T34" fmla="*/ 170 w 288"/>
                  <a:gd name="T35" fmla="*/ 384 h 1087"/>
                  <a:gd name="T36" fmla="*/ 169 w 288"/>
                  <a:gd name="T37" fmla="*/ 385 h 1087"/>
                  <a:gd name="T38" fmla="*/ 169 w 288"/>
                  <a:gd name="T39" fmla="*/ 386 h 1087"/>
                  <a:gd name="T40" fmla="*/ 151 w 288"/>
                  <a:gd name="T41" fmla="*/ 386 h 1087"/>
                  <a:gd name="T42" fmla="*/ 150 w 288"/>
                  <a:gd name="T43" fmla="*/ 385 h 1087"/>
                  <a:gd name="T44" fmla="*/ 149 w 288"/>
                  <a:gd name="T45" fmla="*/ 384 h 1087"/>
                  <a:gd name="T46" fmla="*/ 148 w 288"/>
                  <a:gd name="T47" fmla="*/ 383 h 1087"/>
                  <a:gd name="T48" fmla="*/ 146 w 288"/>
                  <a:gd name="T49" fmla="*/ 383 h 1087"/>
                  <a:gd name="T50" fmla="*/ 145 w 288"/>
                  <a:gd name="T51" fmla="*/ 383 h 1087"/>
                  <a:gd name="T52" fmla="*/ 143 w 288"/>
                  <a:gd name="T53" fmla="*/ 384 h 1087"/>
                  <a:gd name="T54" fmla="*/ 142 w 288"/>
                  <a:gd name="T55" fmla="*/ 385 h 1087"/>
                  <a:gd name="T56" fmla="*/ 142 w 288"/>
                  <a:gd name="T57" fmla="*/ 386 h 1087"/>
                  <a:gd name="T58" fmla="*/ 64 w 288"/>
                  <a:gd name="T59" fmla="*/ 386 h 1087"/>
                  <a:gd name="T60" fmla="*/ 64 w 288"/>
                  <a:gd name="T61" fmla="*/ 385 h 1087"/>
                  <a:gd name="T62" fmla="*/ 63 w 288"/>
                  <a:gd name="T63" fmla="*/ 384 h 1087"/>
                  <a:gd name="T64" fmla="*/ 62 w 288"/>
                  <a:gd name="T65" fmla="*/ 383 h 1087"/>
                  <a:gd name="T66" fmla="*/ 60 w 288"/>
                  <a:gd name="T67" fmla="*/ 383 h 1087"/>
                  <a:gd name="T68" fmla="*/ 58 w 288"/>
                  <a:gd name="T69" fmla="*/ 383 h 1087"/>
                  <a:gd name="T70" fmla="*/ 57 w 288"/>
                  <a:gd name="T71" fmla="*/ 384 h 1087"/>
                  <a:gd name="T72" fmla="*/ 56 w 288"/>
                  <a:gd name="T73" fmla="*/ 385 h 1087"/>
                  <a:gd name="T74" fmla="*/ 55 w 288"/>
                  <a:gd name="T75" fmla="*/ 386 h 1087"/>
                  <a:gd name="T76" fmla="*/ 11 w 288"/>
                  <a:gd name="T77" fmla="*/ 386 h 1087"/>
                  <a:gd name="T78" fmla="*/ 11 w 288"/>
                  <a:gd name="T79" fmla="*/ 0 h 1087"/>
                  <a:gd name="T80" fmla="*/ 0 w 288"/>
                  <a:gd name="T81" fmla="*/ 0 h 108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88"/>
                  <a:gd name="T124" fmla="*/ 0 h 1087"/>
                  <a:gd name="T125" fmla="*/ 288 w 288"/>
                  <a:gd name="T126" fmla="*/ 1087 h 108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88" h="1087">
                    <a:moveTo>
                      <a:pt x="288" y="1087"/>
                    </a:moveTo>
                    <a:lnTo>
                      <a:pt x="288" y="386"/>
                    </a:lnTo>
                    <a:lnTo>
                      <a:pt x="188" y="386"/>
                    </a:lnTo>
                    <a:lnTo>
                      <a:pt x="188" y="385"/>
                    </a:lnTo>
                    <a:lnTo>
                      <a:pt x="187" y="384"/>
                    </a:lnTo>
                    <a:lnTo>
                      <a:pt x="186" y="383"/>
                    </a:lnTo>
                    <a:lnTo>
                      <a:pt x="184" y="383"/>
                    </a:lnTo>
                    <a:lnTo>
                      <a:pt x="182" y="383"/>
                    </a:lnTo>
                    <a:lnTo>
                      <a:pt x="181" y="384"/>
                    </a:lnTo>
                    <a:lnTo>
                      <a:pt x="180" y="385"/>
                    </a:lnTo>
                    <a:lnTo>
                      <a:pt x="179" y="386"/>
                    </a:lnTo>
                    <a:lnTo>
                      <a:pt x="178" y="386"/>
                    </a:lnTo>
                    <a:lnTo>
                      <a:pt x="178" y="385"/>
                    </a:lnTo>
                    <a:lnTo>
                      <a:pt x="176" y="384"/>
                    </a:lnTo>
                    <a:lnTo>
                      <a:pt x="175" y="383"/>
                    </a:lnTo>
                    <a:lnTo>
                      <a:pt x="173" y="383"/>
                    </a:lnTo>
                    <a:lnTo>
                      <a:pt x="172" y="383"/>
                    </a:lnTo>
                    <a:lnTo>
                      <a:pt x="170" y="384"/>
                    </a:lnTo>
                    <a:lnTo>
                      <a:pt x="169" y="385"/>
                    </a:lnTo>
                    <a:lnTo>
                      <a:pt x="169" y="386"/>
                    </a:lnTo>
                    <a:lnTo>
                      <a:pt x="151" y="386"/>
                    </a:lnTo>
                    <a:lnTo>
                      <a:pt x="150" y="385"/>
                    </a:lnTo>
                    <a:lnTo>
                      <a:pt x="149" y="384"/>
                    </a:lnTo>
                    <a:lnTo>
                      <a:pt x="148" y="383"/>
                    </a:lnTo>
                    <a:lnTo>
                      <a:pt x="146" y="383"/>
                    </a:lnTo>
                    <a:lnTo>
                      <a:pt x="145" y="383"/>
                    </a:lnTo>
                    <a:lnTo>
                      <a:pt x="143" y="384"/>
                    </a:lnTo>
                    <a:lnTo>
                      <a:pt x="142" y="385"/>
                    </a:lnTo>
                    <a:lnTo>
                      <a:pt x="142" y="386"/>
                    </a:lnTo>
                    <a:lnTo>
                      <a:pt x="64" y="386"/>
                    </a:lnTo>
                    <a:lnTo>
                      <a:pt x="64" y="385"/>
                    </a:lnTo>
                    <a:lnTo>
                      <a:pt x="63" y="384"/>
                    </a:lnTo>
                    <a:lnTo>
                      <a:pt x="62" y="383"/>
                    </a:lnTo>
                    <a:lnTo>
                      <a:pt x="60" y="383"/>
                    </a:lnTo>
                    <a:lnTo>
                      <a:pt x="58" y="383"/>
                    </a:lnTo>
                    <a:lnTo>
                      <a:pt x="57" y="384"/>
                    </a:lnTo>
                    <a:lnTo>
                      <a:pt x="56" y="385"/>
                    </a:lnTo>
                    <a:lnTo>
                      <a:pt x="55" y="386"/>
                    </a:lnTo>
                    <a:lnTo>
                      <a:pt x="11" y="386"/>
                    </a:lnTo>
                    <a:lnTo>
                      <a:pt x="11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4" name="Freeform 936"/>
              <p:cNvSpPr>
                <a:spLocks/>
              </p:cNvSpPr>
              <p:nvPr/>
            </p:nvSpPr>
            <p:spPr bwMode="auto">
              <a:xfrm>
                <a:off x="4328" y="2161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5" name="Freeform 937"/>
              <p:cNvSpPr>
                <a:spLocks/>
              </p:cNvSpPr>
              <p:nvPr/>
            </p:nvSpPr>
            <p:spPr bwMode="auto">
              <a:xfrm>
                <a:off x="4034" y="107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6" name="Freeform 938"/>
              <p:cNvSpPr>
                <a:spLocks/>
              </p:cNvSpPr>
              <p:nvPr/>
            </p:nvSpPr>
            <p:spPr bwMode="auto">
              <a:xfrm>
                <a:off x="2627" y="1025"/>
                <a:ext cx="1129" cy="411"/>
              </a:xfrm>
              <a:custGeom>
                <a:avLst/>
                <a:gdLst>
                  <a:gd name="T0" fmla="*/ 1120 w 1129"/>
                  <a:gd name="T1" fmla="*/ 2 h 411"/>
                  <a:gd name="T2" fmla="*/ 1116 w 1129"/>
                  <a:gd name="T3" fmla="*/ 0 h 411"/>
                  <a:gd name="T4" fmla="*/ 1112 w 1129"/>
                  <a:gd name="T5" fmla="*/ 2 h 411"/>
                  <a:gd name="T6" fmla="*/ 1106 w 1129"/>
                  <a:gd name="T7" fmla="*/ 2 h 411"/>
                  <a:gd name="T8" fmla="*/ 1102 w 1129"/>
                  <a:gd name="T9" fmla="*/ 0 h 411"/>
                  <a:gd name="T10" fmla="*/ 1098 w 1129"/>
                  <a:gd name="T11" fmla="*/ 2 h 411"/>
                  <a:gd name="T12" fmla="*/ 810 w 1129"/>
                  <a:gd name="T13" fmla="*/ 2 h 411"/>
                  <a:gd name="T14" fmla="*/ 805 w 1129"/>
                  <a:gd name="T15" fmla="*/ 0 h 411"/>
                  <a:gd name="T16" fmla="*/ 801 w 1129"/>
                  <a:gd name="T17" fmla="*/ 2 h 411"/>
                  <a:gd name="T18" fmla="*/ 699 w 1129"/>
                  <a:gd name="T19" fmla="*/ 148 h 411"/>
                  <a:gd name="T20" fmla="*/ 678 w 1129"/>
                  <a:gd name="T21" fmla="*/ 145 h 411"/>
                  <a:gd name="T22" fmla="*/ 673 w 1129"/>
                  <a:gd name="T23" fmla="*/ 145 h 411"/>
                  <a:gd name="T24" fmla="*/ 670 w 1129"/>
                  <a:gd name="T25" fmla="*/ 148 h 411"/>
                  <a:gd name="T26" fmla="*/ 578 w 1129"/>
                  <a:gd name="T27" fmla="*/ 145 h 411"/>
                  <a:gd name="T28" fmla="*/ 573 w 1129"/>
                  <a:gd name="T29" fmla="*/ 145 h 411"/>
                  <a:gd name="T30" fmla="*/ 570 w 1129"/>
                  <a:gd name="T31" fmla="*/ 148 h 411"/>
                  <a:gd name="T32" fmla="*/ 435 w 1129"/>
                  <a:gd name="T33" fmla="*/ 145 h 411"/>
                  <a:gd name="T34" fmla="*/ 430 w 1129"/>
                  <a:gd name="T35" fmla="*/ 145 h 411"/>
                  <a:gd name="T36" fmla="*/ 428 w 1129"/>
                  <a:gd name="T37" fmla="*/ 148 h 411"/>
                  <a:gd name="T38" fmla="*/ 393 w 1129"/>
                  <a:gd name="T39" fmla="*/ 145 h 411"/>
                  <a:gd name="T40" fmla="*/ 388 w 1129"/>
                  <a:gd name="T41" fmla="*/ 145 h 411"/>
                  <a:gd name="T42" fmla="*/ 385 w 1129"/>
                  <a:gd name="T43" fmla="*/ 148 h 411"/>
                  <a:gd name="T44" fmla="*/ 356 w 1129"/>
                  <a:gd name="T45" fmla="*/ 145 h 411"/>
                  <a:gd name="T46" fmla="*/ 351 w 1129"/>
                  <a:gd name="T47" fmla="*/ 145 h 411"/>
                  <a:gd name="T48" fmla="*/ 348 w 1129"/>
                  <a:gd name="T49" fmla="*/ 148 h 411"/>
                  <a:gd name="T50" fmla="*/ 322 w 1129"/>
                  <a:gd name="T51" fmla="*/ 145 h 411"/>
                  <a:gd name="T52" fmla="*/ 317 w 1129"/>
                  <a:gd name="T53" fmla="*/ 145 h 411"/>
                  <a:gd name="T54" fmla="*/ 314 w 1129"/>
                  <a:gd name="T55" fmla="*/ 148 h 411"/>
                  <a:gd name="T56" fmla="*/ 305 w 1129"/>
                  <a:gd name="T57" fmla="*/ 145 h 411"/>
                  <a:gd name="T58" fmla="*/ 300 w 1129"/>
                  <a:gd name="T59" fmla="*/ 142 h 411"/>
                  <a:gd name="T60" fmla="*/ 294 w 1129"/>
                  <a:gd name="T61" fmla="*/ 143 h 411"/>
                  <a:gd name="T62" fmla="*/ 291 w 1129"/>
                  <a:gd name="T63" fmla="*/ 148 h 411"/>
                  <a:gd name="T64" fmla="*/ 285 w 1129"/>
                  <a:gd name="T65" fmla="*/ 145 h 411"/>
                  <a:gd name="T66" fmla="*/ 280 w 1129"/>
                  <a:gd name="T67" fmla="*/ 142 h 411"/>
                  <a:gd name="T68" fmla="*/ 273 w 1129"/>
                  <a:gd name="T69" fmla="*/ 143 h 411"/>
                  <a:gd name="T70" fmla="*/ 271 w 1129"/>
                  <a:gd name="T71" fmla="*/ 148 h 411"/>
                  <a:gd name="T72" fmla="*/ 230 w 1129"/>
                  <a:gd name="T73" fmla="*/ 145 h 411"/>
                  <a:gd name="T74" fmla="*/ 225 w 1129"/>
                  <a:gd name="T75" fmla="*/ 145 h 411"/>
                  <a:gd name="T76" fmla="*/ 223 w 1129"/>
                  <a:gd name="T77" fmla="*/ 148 h 411"/>
                  <a:gd name="T78" fmla="*/ 204 w 1129"/>
                  <a:gd name="T79" fmla="*/ 145 h 411"/>
                  <a:gd name="T80" fmla="*/ 200 w 1129"/>
                  <a:gd name="T81" fmla="*/ 145 h 411"/>
                  <a:gd name="T82" fmla="*/ 197 w 1129"/>
                  <a:gd name="T83" fmla="*/ 148 h 411"/>
                  <a:gd name="T84" fmla="*/ 177 w 1129"/>
                  <a:gd name="T85" fmla="*/ 145 h 411"/>
                  <a:gd name="T86" fmla="*/ 172 w 1129"/>
                  <a:gd name="T87" fmla="*/ 145 h 411"/>
                  <a:gd name="T88" fmla="*/ 169 w 1129"/>
                  <a:gd name="T89" fmla="*/ 148 h 411"/>
                  <a:gd name="T90" fmla="*/ 153 w 1129"/>
                  <a:gd name="T91" fmla="*/ 145 h 411"/>
                  <a:gd name="T92" fmla="*/ 148 w 1129"/>
                  <a:gd name="T93" fmla="*/ 145 h 411"/>
                  <a:gd name="T94" fmla="*/ 145 w 1129"/>
                  <a:gd name="T95" fmla="*/ 148 h 411"/>
                  <a:gd name="T96" fmla="*/ 109 w 1129"/>
                  <a:gd name="T97" fmla="*/ 145 h 411"/>
                  <a:gd name="T98" fmla="*/ 105 w 1129"/>
                  <a:gd name="T99" fmla="*/ 145 h 411"/>
                  <a:gd name="T100" fmla="*/ 102 w 1129"/>
                  <a:gd name="T101" fmla="*/ 148 h 411"/>
                  <a:gd name="T102" fmla="*/ 82 w 1129"/>
                  <a:gd name="T103" fmla="*/ 145 h 411"/>
                  <a:gd name="T104" fmla="*/ 78 w 1129"/>
                  <a:gd name="T105" fmla="*/ 145 h 411"/>
                  <a:gd name="T106" fmla="*/ 75 w 1129"/>
                  <a:gd name="T107" fmla="*/ 148 h 411"/>
                  <a:gd name="T108" fmla="*/ 49 w 1129"/>
                  <a:gd name="T109" fmla="*/ 145 h 411"/>
                  <a:gd name="T110" fmla="*/ 44 w 1129"/>
                  <a:gd name="T111" fmla="*/ 145 h 411"/>
                  <a:gd name="T112" fmla="*/ 41 w 1129"/>
                  <a:gd name="T113" fmla="*/ 148 h 411"/>
                  <a:gd name="T114" fmla="*/ 15 w 1129"/>
                  <a:gd name="T115" fmla="*/ 145 h 411"/>
                  <a:gd name="T116" fmla="*/ 10 w 1129"/>
                  <a:gd name="T117" fmla="*/ 145 h 411"/>
                  <a:gd name="T118" fmla="*/ 7 w 1129"/>
                  <a:gd name="T119" fmla="*/ 148 h 41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129"/>
                  <a:gd name="T181" fmla="*/ 0 h 411"/>
                  <a:gd name="T182" fmla="*/ 1129 w 1129"/>
                  <a:gd name="T183" fmla="*/ 411 h 411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129" h="411">
                    <a:moveTo>
                      <a:pt x="1129" y="3"/>
                    </a:moveTo>
                    <a:lnTo>
                      <a:pt x="1120" y="3"/>
                    </a:lnTo>
                    <a:lnTo>
                      <a:pt x="1120" y="2"/>
                    </a:lnTo>
                    <a:lnTo>
                      <a:pt x="1119" y="1"/>
                    </a:lnTo>
                    <a:lnTo>
                      <a:pt x="1117" y="0"/>
                    </a:lnTo>
                    <a:lnTo>
                      <a:pt x="1116" y="0"/>
                    </a:lnTo>
                    <a:lnTo>
                      <a:pt x="1114" y="0"/>
                    </a:lnTo>
                    <a:lnTo>
                      <a:pt x="1113" y="1"/>
                    </a:lnTo>
                    <a:lnTo>
                      <a:pt x="1112" y="2"/>
                    </a:lnTo>
                    <a:lnTo>
                      <a:pt x="1111" y="3"/>
                    </a:lnTo>
                    <a:lnTo>
                      <a:pt x="1107" y="3"/>
                    </a:lnTo>
                    <a:lnTo>
                      <a:pt x="1106" y="2"/>
                    </a:lnTo>
                    <a:lnTo>
                      <a:pt x="1105" y="1"/>
                    </a:lnTo>
                    <a:lnTo>
                      <a:pt x="1104" y="0"/>
                    </a:lnTo>
                    <a:lnTo>
                      <a:pt x="1102" y="0"/>
                    </a:lnTo>
                    <a:lnTo>
                      <a:pt x="1100" y="0"/>
                    </a:lnTo>
                    <a:lnTo>
                      <a:pt x="1099" y="1"/>
                    </a:lnTo>
                    <a:lnTo>
                      <a:pt x="1098" y="2"/>
                    </a:lnTo>
                    <a:lnTo>
                      <a:pt x="1098" y="3"/>
                    </a:lnTo>
                    <a:lnTo>
                      <a:pt x="810" y="3"/>
                    </a:lnTo>
                    <a:lnTo>
                      <a:pt x="810" y="2"/>
                    </a:lnTo>
                    <a:lnTo>
                      <a:pt x="808" y="1"/>
                    </a:lnTo>
                    <a:lnTo>
                      <a:pt x="807" y="0"/>
                    </a:lnTo>
                    <a:lnTo>
                      <a:pt x="805" y="0"/>
                    </a:lnTo>
                    <a:lnTo>
                      <a:pt x="804" y="0"/>
                    </a:lnTo>
                    <a:lnTo>
                      <a:pt x="802" y="1"/>
                    </a:lnTo>
                    <a:lnTo>
                      <a:pt x="801" y="2"/>
                    </a:lnTo>
                    <a:lnTo>
                      <a:pt x="801" y="3"/>
                    </a:lnTo>
                    <a:lnTo>
                      <a:pt x="699" y="3"/>
                    </a:lnTo>
                    <a:lnTo>
                      <a:pt x="699" y="148"/>
                    </a:lnTo>
                    <a:lnTo>
                      <a:pt x="679" y="148"/>
                    </a:lnTo>
                    <a:lnTo>
                      <a:pt x="679" y="147"/>
                    </a:lnTo>
                    <a:lnTo>
                      <a:pt x="678" y="145"/>
                    </a:lnTo>
                    <a:lnTo>
                      <a:pt x="676" y="145"/>
                    </a:lnTo>
                    <a:lnTo>
                      <a:pt x="675" y="144"/>
                    </a:lnTo>
                    <a:lnTo>
                      <a:pt x="673" y="145"/>
                    </a:lnTo>
                    <a:lnTo>
                      <a:pt x="671" y="145"/>
                    </a:lnTo>
                    <a:lnTo>
                      <a:pt x="671" y="147"/>
                    </a:lnTo>
                    <a:lnTo>
                      <a:pt x="670" y="148"/>
                    </a:lnTo>
                    <a:lnTo>
                      <a:pt x="579" y="148"/>
                    </a:lnTo>
                    <a:lnTo>
                      <a:pt x="579" y="147"/>
                    </a:lnTo>
                    <a:lnTo>
                      <a:pt x="578" y="145"/>
                    </a:lnTo>
                    <a:lnTo>
                      <a:pt x="577" y="145"/>
                    </a:lnTo>
                    <a:lnTo>
                      <a:pt x="575" y="144"/>
                    </a:lnTo>
                    <a:lnTo>
                      <a:pt x="573" y="145"/>
                    </a:lnTo>
                    <a:lnTo>
                      <a:pt x="572" y="145"/>
                    </a:lnTo>
                    <a:lnTo>
                      <a:pt x="571" y="147"/>
                    </a:lnTo>
                    <a:lnTo>
                      <a:pt x="570" y="148"/>
                    </a:lnTo>
                    <a:lnTo>
                      <a:pt x="437" y="148"/>
                    </a:lnTo>
                    <a:lnTo>
                      <a:pt x="436" y="147"/>
                    </a:lnTo>
                    <a:lnTo>
                      <a:pt x="435" y="145"/>
                    </a:lnTo>
                    <a:lnTo>
                      <a:pt x="434" y="145"/>
                    </a:lnTo>
                    <a:lnTo>
                      <a:pt x="432" y="144"/>
                    </a:lnTo>
                    <a:lnTo>
                      <a:pt x="430" y="145"/>
                    </a:lnTo>
                    <a:lnTo>
                      <a:pt x="429" y="145"/>
                    </a:lnTo>
                    <a:lnTo>
                      <a:pt x="428" y="147"/>
                    </a:lnTo>
                    <a:lnTo>
                      <a:pt x="428" y="148"/>
                    </a:lnTo>
                    <a:lnTo>
                      <a:pt x="394" y="148"/>
                    </a:lnTo>
                    <a:lnTo>
                      <a:pt x="394" y="147"/>
                    </a:lnTo>
                    <a:lnTo>
                      <a:pt x="393" y="145"/>
                    </a:lnTo>
                    <a:lnTo>
                      <a:pt x="392" y="145"/>
                    </a:lnTo>
                    <a:lnTo>
                      <a:pt x="390" y="144"/>
                    </a:lnTo>
                    <a:lnTo>
                      <a:pt x="388" y="145"/>
                    </a:lnTo>
                    <a:lnTo>
                      <a:pt x="387" y="145"/>
                    </a:lnTo>
                    <a:lnTo>
                      <a:pt x="386" y="147"/>
                    </a:lnTo>
                    <a:lnTo>
                      <a:pt x="385" y="148"/>
                    </a:lnTo>
                    <a:lnTo>
                      <a:pt x="357" y="148"/>
                    </a:lnTo>
                    <a:lnTo>
                      <a:pt x="357" y="147"/>
                    </a:lnTo>
                    <a:lnTo>
                      <a:pt x="356" y="145"/>
                    </a:lnTo>
                    <a:lnTo>
                      <a:pt x="354" y="145"/>
                    </a:lnTo>
                    <a:lnTo>
                      <a:pt x="352" y="144"/>
                    </a:lnTo>
                    <a:lnTo>
                      <a:pt x="351" y="145"/>
                    </a:lnTo>
                    <a:lnTo>
                      <a:pt x="349" y="145"/>
                    </a:lnTo>
                    <a:lnTo>
                      <a:pt x="348" y="147"/>
                    </a:lnTo>
                    <a:lnTo>
                      <a:pt x="348" y="148"/>
                    </a:lnTo>
                    <a:lnTo>
                      <a:pt x="323" y="148"/>
                    </a:lnTo>
                    <a:lnTo>
                      <a:pt x="323" y="147"/>
                    </a:lnTo>
                    <a:lnTo>
                      <a:pt x="322" y="145"/>
                    </a:lnTo>
                    <a:lnTo>
                      <a:pt x="321" y="145"/>
                    </a:lnTo>
                    <a:lnTo>
                      <a:pt x="319" y="144"/>
                    </a:lnTo>
                    <a:lnTo>
                      <a:pt x="317" y="145"/>
                    </a:lnTo>
                    <a:lnTo>
                      <a:pt x="316" y="145"/>
                    </a:lnTo>
                    <a:lnTo>
                      <a:pt x="315" y="147"/>
                    </a:lnTo>
                    <a:lnTo>
                      <a:pt x="314" y="148"/>
                    </a:lnTo>
                    <a:lnTo>
                      <a:pt x="307" y="148"/>
                    </a:lnTo>
                    <a:lnTo>
                      <a:pt x="306" y="146"/>
                    </a:lnTo>
                    <a:lnTo>
                      <a:pt x="305" y="145"/>
                    </a:lnTo>
                    <a:lnTo>
                      <a:pt x="304" y="143"/>
                    </a:lnTo>
                    <a:lnTo>
                      <a:pt x="302" y="142"/>
                    </a:lnTo>
                    <a:lnTo>
                      <a:pt x="300" y="142"/>
                    </a:lnTo>
                    <a:lnTo>
                      <a:pt x="298" y="142"/>
                    </a:lnTo>
                    <a:lnTo>
                      <a:pt x="296" y="142"/>
                    </a:lnTo>
                    <a:lnTo>
                      <a:pt x="294" y="143"/>
                    </a:lnTo>
                    <a:lnTo>
                      <a:pt x="292" y="145"/>
                    </a:lnTo>
                    <a:lnTo>
                      <a:pt x="291" y="146"/>
                    </a:lnTo>
                    <a:lnTo>
                      <a:pt x="291" y="148"/>
                    </a:lnTo>
                    <a:lnTo>
                      <a:pt x="286" y="148"/>
                    </a:lnTo>
                    <a:lnTo>
                      <a:pt x="286" y="146"/>
                    </a:lnTo>
                    <a:lnTo>
                      <a:pt x="285" y="145"/>
                    </a:lnTo>
                    <a:lnTo>
                      <a:pt x="284" y="143"/>
                    </a:lnTo>
                    <a:lnTo>
                      <a:pt x="282" y="142"/>
                    </a:lnTo>
                    <a:lnTo>
                      <a:pt x="280" y="142"/>
                    </a:lnTo>
                    <a:lnTo>
                      <a:pt x="278" y="142"/>
                    </a:lnTo>
                    <a:lnTo>
                      <a:pt x="275" y="142"/>
                    </a:lnTo>
                    <a:lnTo>
                      <a:pt x="273" y="143"/>
                    </a:lnTo>
                    <a:lnTo>
                      <a:pt x="272" y="145"/>
                    </a:lnTo>
                    <a:lnTo>
                      <a:pt x="271" y="146"/>
                    </a:lnTo>
                    <a:lnTo>
                      <a:pt x="271" y="148"/>
                    </a:lnTo>
                    <a:lnTo>
                      <a:pt x="231" y="148"/>
                    </a:lnTo>
                    <a:lnTo>
                      <a:pt x="231" y="147"/>
                    </a:lnTo>
                    <a:lnTo>
                      <a:pt x="230" y="145"/>
                    </a:lnTo>
                    <a:lnTo>
                      <a:pt x="229" y="145"/>
                    </a:lnTo>
                    <a:lnTo>
                      <a:pt x="227" y="144"/>
                    </a:lnTo>
                    <a:lnTo>
                      <a:pt x="225" y="145"/>
                    </a:lnTo>
                    <a:lnTo>
                      <a:pt x="224" y="145"/>
                    </a:lnTo>
                    <a:lnTo>
                      <a:pt x="223" y="147"/>
                    </a:lnTo>
                    <a:lnTo>
                      <a:pt x="223" y="148"/>
                    </a:lnTo>
                    <a:lnTo>
                      <a:pt x="206" y="148"/>
                    </a:lnTo>
                    <a:lnTo>
                      <a:pt x="205" y="147"/>
                    </a:lnTo>
                    <a:lnTo>
                      <a:pt x="204" y="145"/>
                    </a:lnTo>
                    <a:lnTo>
                      <a:pt x="203" y="145"/>
                    </a:lnTo>
                    <a:lnTo>
                      <a:pt x="201" y="144"/>
                    </a:lnTo>
                    <a:lnTo>
                      <a:pt x="200" y="145"/>
                    </a:lnTo>
                    <a:lnTo>
                      <a:pt x="198" y="145"/>
                    </a:lnTo>
                    <a:lnTo>
                      <a:pt x="197" y="147"/>
                    </a:lnTo>
                    <a:lnTo>
                      <a:pt x="197" y="148"/>
                    </a:lnTo>
                    <a:lnTo>
                      <a:pt x="178" y="148"/>
                    </a:lnTo>
                    <a:lnTo>
                      <a:pt x="178" y="147"/>
                    </a:lnTo>
                    <a:lnTo>
                      <a:pt x="177" y="145"/>
                    </a:lnTo>
                    <a:lnTo>
                      <a:pt x="176" y="145"/>
                    </a:lnTo>
                    <a:lnTo>
                      <a:pt x="174" y="144"/>
                    </a:lnTo>
                    <a:lnTo>
                      <a:pt x="172" y="145"/>
                    </a:lnTo>
                    <a:lnTo>
                      <a:pt x="171" y="145"/>
                    </a:lnTo>
                    <a:lnTo>
                      <a:pt x="170" y="147"/>
                    </a:lnTo>
                    <a:lnTo>
                      <a:pt x="169" y="148"/>
                    </a:lnTo>
                    <a:lnTo>
                      <a:pt x="154" y="148"/>
                    </a:lnTo>
                    <a:lnTo>
                      <a:pt x="154" y="147"/>
                    </a:lnTo>
                    <a:lnTo>
                      <a:pt x="153" y="145"/>
                    </a:lnTo>
                    <a:lnTo>
                      <a:pt x="151" y="145"/>
                    </a:lnTo>
                    <a:lnTo>
                      <a:pt x="149" y="144"/>
                    </a:lnTo>
                    <a:lnTo>
                      <a:pt x="148" y="145"/>
                    </a:lnTo>
                    <a:lnTo>
                      <a:pt x="146" y="145"/>
                    </a:lnTo>
                    <a:lnTo>
                      <a:pt x="145" y="147"/>
                    </a:lnTo>
                    <a:lnTo>
                      <a:pt x="145" y="148"/>
                    </a:lnTo>
                    <a:lnTo>
                      <a:pt x="111" y="148"/>
                    </a:lnTo>
                    <a:lnTo>
                      <a:pt x="110" y="147"/>
                    </a:lnTo>
                    <a:lnTo>
                      <a:pt x="109" y="145"/>
                    </a:lnTo>
                    <a:lnTo>
                      <a:pt x="108" y="145"/>
                    </a:lnTo>
                    <a:lnTo>
                      <a:pt x="106" y="144"/>
                    </a:lnTo>
                    <a:lnTo>
                      <a:pt x="105" y="145"/>
                    </a:lnTo>
                    <a:lnTo>
                      <a:pt x="103" y="145"/>
                    </a:lnTo>
                    <a:lnTo>
                      <a:pt x="102" y="147"/>
                    </a:lnTo>
                    <a:lnTo>
                      <a:pt x="102" y="148"/>
                    </a:lnTo>
                    <a:lnTo>
                      <a:pt x="84" y="148"/>
                    </a:lnTo>
                    <a:lnTo>
                      <a:pt x="83" y="147"/>
                    </a:lnTo>
                    <a:lnTo>
                      <a:pt x="82" y="145"/>
                    </a:lnTo>
                    <a:lnTo>
                      <a:pt x="81" y="145"/>
                    </a:lnTo>
                    <a:lnTo>
                      <a:pt x="79" y="144"/>
                    </a:lnTo>
                    <a:lnTo>
                      <a:pt x="78" y="145"/>
                    </a:lnTo>
                    <a:lnTo>
                      <a:pt x="76" y="145"/>
                    </a:lnTo>
                    <a:lnTo>
                      <a:pt x="75" y="147"/>
                    </a:lnTo>
                    <a:lnTo>
                      <a:pt x="75" y="148"/>
                    </a:lnTo>
                    <a:lnTo>
                      <a:pt x="50" y="148"/>
                    </a:lnTo>
                    <a:lnTo>
                      <a:pt x="50" y="147"/>
                    </a:lnTo>
                    <a:lnTo>
                      <a:pt x="49" y="145"/>
                    </a:lnTo>
                    <a:lnTo>
                      <a:pt x="48" y="145"/>
                    </a:lnTo>
                    <a:lnTo>
                      <a:pt x="46" y="144"/>
                    </a:lnTo>
                    <a:lnTo>
                      <a:pt x="44" y="145"/>
                    </a:lnTo>
                    <a:lnTo>
                      <a:pt x="43" y="145"/>
                    </a:lnTo>
                    <a:lnTo>
                      <a:pt x="42" y="147"/>
                    </a:lnTo>
                    <a:lnTo>
                      <a:pt x="41" y="148"/>
                    </a:lnTo>
                    <a:lnTo>
                      <a:pt x="16" y="148"/>
                    </a:lnTo>
                    <a:lnTo>
                      <a:pt x="16" y="147"/>
                    </a:lnTo>
                    <a:lnTo>
                      <a:pt x="15" y="145"/>
                    </a:lnTo>
                    <a:lnTo>
                      <a:pt x="13" y="145"/>
                    </a:lnTo>
                    <a:lnTo>
                      <a:pt x="12" y="144"/>
                    </a:lnTo>
                    <a:lnTo>
                      <a:pt x="10" y="145"/>
                    </a:lnTo>
                    <a:lnTo>
                      <a:pt x="9" y="145"/>
                    </a:lnTo>
                    <a:lnTo>
                      <a:pt x="8" y="147"/>
                    </a:lnTo>
                    <a:lnTo>
                      <a:pt x="7" y="148"/>
                    </a:lnTo>
                    <a:lnTo>
                      <a:pt x="0" y="148"/>
                    </a:lnTo>
                    <a:lnTo>
                      <a:pt x="0" y="41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7" name="Freeform 939"/>
              <p:cNvSpPr>
                <a:spLocks/>
              </p:cNvSpPr>
              <p:nvPr/>
            </p:nvSpPr>
            <p:spPr bwMode="auto">
              <a:xfrm>
                <a:off x="3743" y="1024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8" name="Freeform 940"/>
              <p:cNvSpPr>
                <a:spLocks/>
              </p:cNvSpPr>
              <p:nvPr/>
            </p:nvSpPr>
            <p:spPr bwMode="auto">
              <a:xfrm>
                <a:off x="2622" y="1435"/>
                <a:ext cx="11" cy="10"/>
              </a:xfrm>
              <a:custGeom>
                <a:avLst/>
                <a:gdLst>
                  <a:gd name="T0" fmla="*/ 11 w 11"/>
                  <a:gd name="T1" fmla="*/ 1 h 10"/>
                  <a:gd name="T2" fmla="*/ 5 w 11"/>
                  <a:gd name="T3" fmla="*/ 10 h 10"/>
                  <a:gd name="T4" fmla="*/ 0 w 11"/>
                  <a:gd name="T5" fmla="*/ 1 h 10"/>
                  <a:gd name="T6" fmla="*/ 2 w 11"/>
                  <a:gd name="T7" fmla="*/ 0 h 10"/>
                  <a:gd name="T8" fmla="*/ 5 w 11"/>
                  <a:gd name="T9" fmla="*/ 0 h 10"/>
                  <a:gd name="T10" fmla="*/ 9 w 11"/>
                  <a:gd name="T11" fmla="*/ 0 h 10"/>
                  <a:gd name="T12" fmla="*/ 11 w 11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11" y="1"/>
                    </a:moveTo>
                    <a:lnTo>
                      <a:pt x="5" y="10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9" name="Freeform 941"/>
              <p:cNvSpPr>
                <a:spLocks/>
              </p:cNvSpPr>
              <p:nvPr/>
            </p:nvSpPr>
            <p:spPr bwMode="auto">
              <a:xfrm>
                <a:off x="2164" y="1067"/>
                <a:ext cx="1592" cy="334"/>
              </a:xfrm>
              <a:custGeom>
                <a:avLst/>
                <a:gdLst>
                  <a:gd name="T0" fmla="*/ 15 w 1592"/>
                  <a:gd name="T1" fmla="*/ 331 h 334"/>
                  <a:gd name="T2" fmla="*/ 23 w 1592"/>
                  <a:gd name="T3" fmla="*/ 331 h 334"/>
                  <a:gd name="T4" fmla="*/ 41 w 1592"/>
                  <a:gd name="T5" fmla="*/ 333 h 334"/>
                  <a:gd name="T6" fmla="*/ 49 w 1592"/>
                  <a:gd name="T7" fmla="*/ 334 h 334"/>
                  <a:gd name="T8" fmla="*/ 71 w 1592"/>
                  <a:gd name="T9" fmla="*/ 328 h 334"/>
                  <a:gd name="T10" fmla="*/ 93 w 1592"/>
                  <a:gd name="T11" fmla="*/ 333 h 334"/>
                  <a:gd name="T12" fmla="*/ 102 w 1592"/>
                  <a:gd name="T13" fmla="*/ 334 h 334"/>
                  <a:gd name="T14" fmla="*/ 128 w 1592"/>
                  <a:gd name="T15" fmla="*/ 332 h 334"/>
                  <a:gd name="T16" fmla="*/ 191 w 1592"/>
                  <a:gd name="T17" fmla="*/ 331 h 334"/>
                  <a:gd name="T18" fmla="*/ 215 w 1592"/>
                  <a:gd name="T19" fmla="*/ 332 h 334"/>
                  <a:gd name="T20" fmla="*/ 337 w 1592"/>
                  <a:gd name="T21" fmla="*/ 334 h 334"/>
                  <a:gd name="T22" fmla="*/ 345 w 1592"/>
                  <a:gd name="T23" fmla="*/ 333 h 334"/>
                  <a:gd name="T24" fmla="*/ 365 w 1592"/>
                  <a:gd name="T25" fmla="*/ 331 h 334"/>
                  <a:gd name="T26" fmla="*/ 423 w 1592"/>
                  <a:gd name="T27" fmla="*/ 331 h 334"/>
                  <a:gd name="T28" fmla="*/ 444 w 1592"/>
                  <a:gd name="T29" fmla="*/ 333 h 334"/>
                  <a:gd name="T30" fmla="*/ 453 w 1592"/>
                  <a:gd name="T31" fmla="*/ 334 h 334"/>
                  <a:gd name="T32" fmla="*/ 467 w 1592"/>
                  <a:gd name="T33" fmla="*/ 332 h 334"/>
                  <a:gd name="T34" fmla="*/ 482 w 1592"/>
                  <a:gd name="T35" fmla="*/ 331 h 334"/>
                  <a:gd name="T36" fmla="*/ 506 w 1592"/>
                  <a:gd name="T37" fmla="*/ 332 h 334"/>
                  <a:gd name="T38" fmla="*/ 525 w 1592"/>
                  <a:gd name="T39" fmla="*/ 334 h 334"/>
                  <a:gd name="T40" fmla="*/ 533 w 1592"/>
                  <a:gd name="T41" fmla="*/ 333 h 334"/>
                  <a:gd name="T42" fmla="*/ 611 w 1592"/>
                  <a:gd name="T43" fmla="*/ 331 h 334"/>
                  <a:gd name="T44" fmla="*/ 653 w 1592"/>
                  <a:gd name="T45" fmla="*/ 331 h 334"/>
                  <a:gd name="T46" fmla="*/ 660 w 1592"/>
                  <a:gd name="T47" fmla="*/ 333 h 334"/>
                  <a:gd name="T48" fmla="*/ 669 w 1592"/>
                  <a:gd name="T49" fmla="*/ 334 h 334"/>
                  <a:gd name="T50" fmla="*/ 686 w 1592"/>
                  <a:gd name="T51" fmla="*/ 329 h 334"/>
                  <a:gd name="T52" fmla="*/ 698 w 1592"/>
                  <a:gd name="T53" fmla="*/ 332 h 334"/>
                  <a:gd name="T54" fmla="*/ 710 w 1592"/>
                  <a:gd name="T55" fmla="*/ 334 h 334"/>
                  <a:gd name="T56" fmla="*/ 719 w 1592"/>
                  <a:gd name="T57" fmla="*/ 333 h 334"/>
                  <a:gd name="T58" fmla="*/ 740 w 1592"/>
                  <a:gd name="T59" fmla="*/ 328 h 334"/>
                  <a:gd name="T60" fmla="*/ 754 w 1592"/>
                  <a:gd name="T61" fmla="*/ 334 h 334"/>
                  <a:gd name="T62" fmla="*/ 765 w 1592"/>
                  <a:gd name="T63" fmla="*/ 328 h 334"/>
                  <a:gd name="T64" fmla="*/ 789 w 1592"/>
                  <a:gd name="T65" fmla="*/ 332 h 334"/>
                  <a:gd name="T66" fmla="*/ 811 w 1592"/>
                  <a:gd name="T67" fmla="*/ 334 h 334"/>
                  <a:gd name="T68" fmla="*/ 822 w 1592"/>
                  <a:gd name="T69" fmla="*/ 328 h 334"/>
                  <a:gd name="T70" fmla="*/ 857 w 1592"/>
                  <a:gd name="T71" fmla="*/ 332 h 334"/>
                  <a:gd name="T72" fmla="*/ 913 w 1592"/>
                  <a:gd name="T73" fmla="*/ 334 h 334"/>
                  <a:gd name="T74" fmla="*/ 921 w 1592"/>
                  <a:gd name="T75" fmla="*/ 333 h 334"/>
                  <a:gd name="T76" fmla="*/ 939 w 1592"/>
                  <a:gd name="T77" fmla="*/ 331 h 334"/>
                  <a:gd name="T78" fmla="*/ 956 w 1592"/>
                  <a:gd name="T79" fmla="*/ 331 h 334"/>
                  <a:gd name="T80" fmla="*/ 977 w 1592"/>
                  <a:gd name="T81" fmla="*/ 333 h 334"/>
                  <a:gd name="T82" fmla="*/ 986 w 1592"/>
                  <a:gd name="T83" fmla="*/ 334 h 334"/>
                  <a:gd name="T84" fmla="*/ 1006 w 1592"/>
                  <a:gd name="T85" fmla="*/ 332 h 334"/>
                  <a:gd name="T86" fmla="*/ 1076 w 1592"/>
                  <a:gd name="T87" fmla="*/ 331 h 334"/>
                  <a:gd name="T88" fmla="*/ 1143 w 1592"/>
                  <a:gd name="T89" fmla="*/ 331 h 334"/>
                  <a:gd name="T90" fmla="*/ 1157 w 1592"/>
                  <a:gd name="T91" fmla="*/ 329 h 334"/>
                  <a:gd name="T92" fmla="*/ 1202 w 1592"/>
                  <a:gd name="T93" fmla="*/ 331 h 334"/>
                  <a:gd name="T94" fmla="*/ 1220 w 1592"/>
                  <a:gd name="T95" fmla="*/ 333 h 334"/>
                  <a:gd name="T96" fmla="*/ 1229 w 1592"/>
                  <a:gd name="T97" fmla="*/ 334 h 334"/>
                  <a:gd name="T98" fmla="*/ 1250 w 1592"/>
                  <a:gd name="T99" fmla="*/ 332 h 334"/>
                  <a:gd name="T100" fmla="*/ 1268 w 1592"/>
                  <a:gd name="T101" fmla="*/ 331 h 334"/>
                  <a:gd name="T102" fmla="*/ 1284 w 1592"/>
                  <a:gd name="T103" fmla="*/ 332 h 334"/>
                  <a:gd name="T104" fmla="*/ 1299 w 1592"/>
                  <a:gd name="T105" fmla="*/ 334 h 334"/>
                  <a:gd name="T106" fmla="*/ 1323 w 1592"/>
                  <a:gd name="T107" fmla="*/ 0 h 334"/>
                  <a:gd name="T108" fmla="*/ 1563 w 1592"/>
                  <a:gd name="T109" fmla="*/ 0 h 334"/>
                  <a:gd name="T110" fmla="*/ 1575 w 1592"/>
                  <a:gd name="T111" fmla="*/ 2 h 334"/>
                  <a:gd name="T112" fmla="*/ 1583 w 1592"/>
                  <a:gd name="T113" fmla="*/ 3 h 33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92"/>
                  <a:gd name="T172" fmla="*/ 0 h 334"/>
                  <a:gd name="T173" fmla="*/ 1592 w 1592"/>
                  <a:gd name="T174" fmla="*/ 334 h 33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92" h="334">
                    <a:moveTo>
                      <a:pt x="0" y="334"/>
                    </a:moveTo>
                    <a:lnTo>
                      <a:pt x="9" y="334"/>
                    </a:lnTo>
                    <a:lnTo>
                      <a:pt x="9" y="333"/>
                    </a:lnTo>
                    <a:lnTo>
                      <a:pt x="10" y="332"/>
                    </a:lnTo>
                    <a:lnTo>
                      <a:pt x="12" y="331"/>
                    </a:lnTo>
                    <a:lnTo>
                      <a:pt x="13" y="331"/>
                    </a:lnTo>
                    <a:lnTo>
                      <a:pt x="15" y="331"/>
                    </a:lnTo>
                    <a:lnTo>
                      <a:pt x="16" y="332"/>
                    </a:lnTo>
                    <a:lnTo>
                      <a:pt x="18" y="333"/>
                    </a:lnTo>
                    <a:lnTo>
                      <a:pt x="18" y="334"/>
                    </a:lnTo>
                    <a:lnTo>
                      <a:pt x="20" y="334"/>
                    </a:lnTo>
                    <a:lnTo>
                      <a:pt x="20" y="333"/>
                    </a:lnTo>
                    <a:lnTo>
                      <a:pt x="21" y="332"/>
                    </a:lnTo>
                    <a:lnTo>
                      <a:pt x="23" y="331"/>
                    </a:lnTo>
                    <a:lnTo>
                      <a:pt x="24" y="331"/>
                    </a:lnTo>
                    <a:lnTo>
                      <a:pt x="26" y="331"/>
                    </a:lnTo>
                    <a:lnTo>
                      <a:pt x="28" y="332"/>
                    </a:lnTo>
                    <a:lnTo>
                      <a:pt x="29" y="333"/>
                    </a:lnTo>
                    <a:lnTo>
                      <a:pt x="29" y="334"/>
                    </a:lnTo>
                    <a:lnTo>
                      <a:pt x="40" y="334"/>
                    </a:lnTo>
                    <a:lnTo>
                      <a:pt x="41" y="333"/>
                    </a:lnTo>
                    <a:lnTo>
                      <a:pt x="41" y="332"/>
                    </a:lnTo>
                    <a:lnTo>
                      <a:pt x="43" y="331"/>
                    </a:lnTo>
                    <a:lnTo>
                      <a:pt x="45" y="331"/>
                    </a:lnTo>
                    <a:lnTo>
                      <a:pt x="46" y="331"/>
                    </a:lnTo>
                    <a:lnTo>
                      <a:pt x="48" y="332"/>
                    </a:lnTo>
                    <a:lnTo>
                      <a:pt x="49" y="333"/>
                    </a:lnTo>
                    <a:lnTo>
                      <a:pt x="49" y="334"/>
                    </a:lnTo>
                    <a:lnTo>
                      <a:pt x="62" y="334"/>
                    </a:lnTo>
                    <a:lnTo>
                      <a:pt x="62" y="332"/>
                    </a:lnTo>
                    <a:lnTo>
                      <a:pt x="63" y="330"/>
                    </a:lnTo>
                    <a:lnTo>
                      <a:pt x="65" y="329"/>
                    </a:lnTo>
                    <a:lnTo>
                      <a:pt x="67" y="328"/>
                    </a:lnTo>
                    <a:lnTo>
                      <a:pt x="69" y="328"/>
                    </a:lnTo>
                    <a:lnTo>
                      <a:pt x="71" y="328"/>
                    </a:lnTo>
                    <a:lnTo>
                      <a:pt x="73" y="328"/>
                    </a:lnTo>
                    <a:lnTo>
                      <a:pt x="76" y="329"/>
                    </a:lnTo>
                    <a:lnTo>
                      <a:pt x="77" y="330"/>
                    </a:lnTo>
                    <a:lnTo>
                      <a:pt x="78" y="332"/>
                    </a:lnTo>
                    <a:lnTo>
                      <a:pt x="78" y="334"/>
                    </a:lnTo>
                    <a:lnTo>
                      <a:pt x="93" y="334"/>
                    </a:lnTo>
                    <a:lnTo>
                      <a:pt x="93" y="333"/>
                    </a:lnTo>
                    <a:lnTo>
                      <a:pt x="94" y="332"/>
                    </a:lnTo>
                    <a:lnTo>
                      <a:pt x="96" y="331"/>
                    </a:lnTo>
                    <a:lnTo>
                      <a:pt x="97" y="331"/>
                    </a:lnTo>
                    <a:lnTo>
                      <a:pt x="99" y="331"/>
                    </a:lnTo>
                    <a:lnTo>
                      <a:pt x="101" y="332"/>
                    </a:lnTo>
                    <a:lnTo>
                      <a:pt x="101" y="333"/>
                    </a:lnTo>
                    <a:lnTo>
                      <a:pt x="102" y="334"/>
                    </a:lnTo>
                    <a:lnTo>
                      <a:pt x="121" y="334"/>
                    </a:lnTo>
                    <a:lnTo>
                      <a:pt x="121" y="333"/>
                    </a:lnTo>
                    <a:lnTo>
                      <a:pt x="122" y="332"/>
                    </a:lnTo>
                    <a:lnTo>
                      <a:pt x="123" y="331"/>
                    </a:lnTo>
                    <a:lnTo>
                      <a:pt x="125" y="331"/>
                    </a:lnTo>
                    <a:lnTo>
                      <a:pt x="127" y="331"/>
                    </a:lnTo>
                    <a:lnTo>
                      <a:pt x="128" y="332"/>
                    </a:lnTo>
                    <a:lnTo>
                      <a:pt x="129" y="333"/>
                    </a:lnTo>
                    <a:lnTo>
                      <a:pt x="129" y="334"/>
                    </a:lnTo>
                    <a:lnTo>
                      <a:pt x="186" y="334"/>
                    </a:lnTo>
                    <a:lnTo>
                      <a:pt x="187" y="333"/>
                    </a:lnTo>
                    <a:lnTo>
                      <a:pt x="188" y="332"/>
                    </a:lnTo>
                    <a:lnTo>
                      <a:pt x="189" y="331"/>
                    </a:lnTo>
                    <a:lnTo>
                      <a:pt x="191" y="331"/>
                    </a:lnTo>
                    <a:lnTo>
                      <a:pt x="193" y="331"/>
                    </a:lnTo>
                    <a:lnTo>
                      <a:pt x="194" y="332"/>
                    </a:lnTo>
                    <a:lnTo>
                      <a:pt x="195" y="333"/>
                    </a:lnTo>
                    <a:lnTo>
                      <a:pt x="195" y="334"/>
                    </a:lnTo>
                    <a:lnTo>
                      <a:pt x="213" y="334"/>
                    </a:lnTo>
                    <a:lnTo>
                      <a:pt x="214" y="333"/>
                    </a:lnTo>
                    <a:lnTo>
                      <a:pt x="215" y="332"/>
                    </a:lnTo>
                    <a:lnTo>
                      <a:pt x="216" y="331"/>
                    </a:lnTo>
                    <a:lnTo>
                      <a:pt x="218" y="331"/>
                    </a:lnTo>
                    <a:lnTo>
                      <a:pt x="220" y="331"/>
                    </a:lnTo>
                    <a:lnTo>
                      <a:pt x="221" y="332"/>
                    </a:lnTo>
                    <a:lnTo>
                      <a:pt x="222" y="333"/>
                    </a:lnTo>
                    <a:lnTo>
                      <a:pt x="222" y="334"/>
                    </a:lnTo>
                    <a:lnTo>
                      <a:pt x="337" y="334"/>
                    </a:lnTo>
                    <a:lnTo>
                      <a:pt x="337" y="333"/>
                    </a:lnTo>
                    <a:lnTo>
                      <a:pt x="338" y="332"/>
                    </a:lnTo>
                    <a:lnTo>
                      <a:pt x="339" y="331"/>
                    </a:lnTo>
                    <a:lnTo>
                      <a:pt x="341" y="331"/>
                    </a:lnTo>
                    <a:lnTo>
                      <a:pt x="343" y="331"/>
                    </a:lnTo>
                    <a:lnTo>
                      <a:pt x="344" y="332"/>
                    </a:lnTo>
                    <a:lnTo>
                      <a:pt x="345" y="333"/>
                    </a:lnTo>
                    <a:lnTo>
                      <a:pt x="346" y="334"/>
                    </a:lnTo>
                    <a:lnTo>
                      <a:pt x="358" y="334"/>
                    </a:lnTo>
                    <a:lnTo>
                      <a:pt x="359" y="333"/>
                    </a:lnTo>
                    <a:lnTo>
                      <a:pt x="360" y="332"/>
                    </a:lnTo>
                    <a:lnTo>
                      <a:pt x="361" y="331"/>
                    </a:lnTo>
                    <a:lnTo>
                      <a:pt x="363" y="331"/>
                    </a:lnTo>
                    <a:lnTo>
                      <a:pt x="365" y="331"/>
                    </a:lnTo>
                    <a:lnTo>
                      <a:pt x="366" y="332"/>
                    </a:lnTo>
                    <a:lnTo>
                      <a:pt x="367" y="333"/>
                    </a:lnTo>
                    <a:lnTo>
                      <a:pt x="367" y="334"/>
                    </a:lnTo>
                    <a:lnTo>
                      <a:pt x="420" y="334"/>
                    </a:lnTo>
                    <a:lnTo>
                      <a:pt x="421" y="333"/>
                    </a:lnTo>
                    <a:lnTo>
                      <a:pt x="422" y="332"/>
                    </a:lnTo>
                    <a:lnTo>
                      <a:pt x="423" y="331"/>
                    </a:lnTo>
                    <a:lnTo>
                      <a:pt x="425" y="331"/>
                    </a:lnTo>
                    <a:lnTo>
                      <a:pt x="426" y="331"/>
                    </a:lnTo>
                    <a:lnTo>
                      <a:pt x="428" y="332"/>
                    </a:lnTo>
                    <a:lnTo>
                      <a:pt x="429" y="333"/>
                    </a:lnTo>
                    <a:lnTo>
                      <a:pt x="429" y="334"/>
                    </a:lnTo>
                    <a:lnTo>
                      <a:pt x="444" y="334"/>
                    </a:lnTo>
                    <a:lnTo>
                      <a:pt x="444" y="333"/>
                    </a:lnTo>
                    <a:lnTo>
                      <a:pt x="445" y="332"/>
                    </a:lnTo>
                    <a:lnTo>
                      <a:pt x="447" y="331"/>
                    </a:lnTo>
                    <a:lnTo>
                      <a:pt x="448" y="331"/>
                    </a:lnTo>
                    <a:lnTo>
                      <a:pt x="450" y="331"/>
                    </a:lnTo>
                    <a:lnTo>
                      <a:pt x="452" y="332"/>
                    </a:lnTo>
                    <a:lnTo>
                      <a:pt x="453" y="333"/>
                    </a:lnTo>
                    <a:lnTo>
                      <a:pt x="453" y="334"/>
                    </a:lnTo>
                    <a:lnTo>
                      <a:pt x="459" y="334"/>
                    </a:lnTo>
                    <a:lnTo>
                      <a:pt x="459" y="333"/>
                    </a:lnTo>
                    <a:lnTo>
                      <a:pt x="460" y="332"/>
                    </a:lnTo>
                    <a:lnTo>
                      <a:pt x="462" y="331"/>
                    </a:lnTo>
                    <a:lnTo>
                      <a:pt x="463" y="331"/>
                    </a:lnTo>
                    <a:lnTo>
                      <a:pt x="465" y="331"/>
                    </a:lnTo>
                    <a:lnTo>
                      <a:pt x="467" y="332"/>
                    </a:lnTo>
                    <a:lnTo>
                      <a:pt x="468" y="333"/>
                    </a:lnTo>
                    <a:lnTo>
                      <a:pt x="468" y="334"/>
                    </a:lnTo>
                    <a:lnTo>
                      <a:pt x="477" y="334"/>
                    </a:lnTo>
                    <a:lnTo>
                      <a:pt x="477" y="333"/>
                    </a:lnTo>
                    <a:lnTo>
                      <a:pt x="478" y="332"/>
                    </a:lnTo>
                    <a:lnTo>
                      <a:pt x="480" y="331"/>
                    </a:lnTo>
                    <a:lnTo>
                      <a:pt x="482" y="331"/>
                    </a:lnTo>
                    <a:lnTo>
                      <a:pt x="483" y="331"/>
                    </a:lnTo>
                    <a:lnTo>
                      <a:pt x="485" y="332"/>
                    </a:lnTo>
                    <a:lnTo>
                      <a:pt x="486" y="333"/>
                    </a:lnTo>
                    <a:lnTo>
                      <a:pt x="486" y="334"/>
                    </a:lnTo>
                    <a:lnTo>
                      <a:pt x="504" y="334"/>
                    </a:lnTo>
                    <a:lnTo>
                      <a:pt x="505" y="333"/>
                    </a:lnTo>
                    <a:lnTo>
                      <a:pt x="506" y="332"/>
                    </a:lnTo>
                    <a:lnTo>
                      <a:pt x="507" y="331"/>
                    </a:lnTo>
                    <a:lnTo>
                      <a:pt x="509" y="331"/>
                    </a:lnTo>
                    <a:lnTo>
                      <a:pt x="511" y="331"/>
                    </a:lnTo>
                    <a:lnTo>
                      <a:pt x="512" y="332"/>
                    </a:lnTo>
                    <a:lnTo>
                      <a:pt x="513" y="333"/>
                    </a:lnTo>
                    <a:lnTo>
                      <a:pt x="513" y="334"/>
                    </a:lnTo>
                    <a:lnTo>
                      <a:pt x="525" y="334"/>
                    </a:lnTo>
                    <a:lnTo>
                      <a:pt x="525" y="333"/>
                    </a:lnTo>
                    <a:lnTo>
                      <a:pt x="526" y="332"/>
                    </a:lnTo>
                    <a:lnTo>
                      <a:pt x="527" y="331"/>
                    </a:lnTo>
                    <a:lnTo>
                      <a:pt x="529" y="331"/>
                    </a:lnTo>
                    <a:lnTo>
                      <a:pt x="531" y="331"/>
                    </a:lnTo>
                    <a:lnTo>
                      <a:pt x="532" y="332"/>
                    </a:lnTo>
                    <a:lnTo>
                      <a:pt x="533" y="333"/>
                    </a:lnTo>
                    <a:lnTo>
                      <a:pt x="534" y="334"/>
                    </a:lnTo>
                    <a:lnTo>
                      <a:pt x="605" y="334"/>
                    </a:lnTo>
                    <a:lnTo>
                      <a:pt x="605" y="333"/>
                    </a:lnTo>
                    <a:lnTo>
                      <a:pt x="606" y="332"/>
                    </a:lnTo>
                    <a:lnTo>
                      <a:pt x="607" y="331"/>
                    </a:lnTo>
                    <a:lnTo>
                      <a:pt x="609" y="331"/>
                    </a:lnTo>
                    <a:lnTo>
                      <a:pt x="611" y="331"/>
                    </a:lnTo>
                    <a:lnTo>
                      <a:pt x="612" y="332"/>
                    </a:lnTo>
                    <a:lnTo>
                      <a:pt x="613" y="333"/>
                    </a:lnTo>
                    <a:lnTo>
                      <a:pt x="614" y="334"/>
                    </a:lnTo>
                    <a:lnTo>
                      <a:pt x="650" y="334"/>
                    </a:lnTo>
                    <a:lnTo>
                      <a:pt x="651" y="333"/>
                    </a:lnTo>
                    <a:lnTo>
                      <a:pt x="652" y="332"/>
                    </a:lnTo>
                    <a:lnTo>
                      <a:pt x="653" y="331"/>
                    </a:lnTo>
                    <a:lnTo>
                      <a:pt x="655" y="331"/>
                    </a:lnTo>
                    <a:lnTo>
                      <a:pt x="657" y="331"/>
                    </a:lnTo>
                    <a:lnTo>
                      <a:pt x="658" y="332"/>
                    </a:lnTo>
                    <a:lnTo>
                      <a:pt x="659" y="333"/>
                    </a:lnTo>
                    <a:lnTo>
                      <a:pt x="659" y="334"/>
                    </a:lnTo>
                    <a:lnTo>
                      <a:pt x="660" y="334"/>
                    </a:lnTo>
                    <a:lnTo>
                      <a:pt x="660" y="333"/>
                    </a:lnTo>
                    <a:lnTo>
                      <a:pt x="661" y="332"/>
                    </a:lnTo>
                    <a:lnTo>
                      <a:pt x="663" y="331"/>
                    </a:lnTo>
                    <a:lnTo>
                      <a:pt x="664" y="331"/>
                    </a:lnTo>
                    <a:lnTo>
                      <a:pt x="666" y="331"/>
                    </a:lnTo>
                    <a:lnTo>
                      <a:pt x="667" y="332"/>
                    </a:lnTo>
                    <a:lnTo>
                      <a:pt x="668" y="333"/>
                    </a:lnTo>
                    <a:lnTo>
                      <a:pt x="669" y="334"/>
                    </a:lnTo>
                    <a:lnTo>
                      <a:pt x="678" y="334"/>
                    </a:lnTo>
                    <a:lnTo>
                      <a:pt x="678" y="332"/>
                    </a:lnTo>
                    <a:lnTo>
                      <a:pt x="679" y="331"/>
                    </a:lnTo>
                    <a:lnTo>
                      <a:pt x="681" y="330"/>
                    </a:lnTo>
                    <a:lnTo>
                      <a:pt x="682" y="329"/>
                    </a:lnTo>
                    <a:lnTo>
                      <a:pt x="684" y="329"/>
                    </a:lnTo>
                    <a:lnTo>
                      <a:pt x="686" y="329"/>
                    </a:lnTo>
                    <a:lnTo>
                      <a:pt x="688" y="330"/>
                    </a:lnTo>
                    <a:lnTo>
                      <a:pt x="690" y="331"/>
                    </a:lnTo>
                    <a:lnTo>
                      <a:pt x="691" y="332"/>
                    </a:lnTo>
                    <a:lnTo>
                      <a:pt x="691" y="334"/>
                    </a:lnTo>
                    <a:lnTo>
                      <a:pt x="697" y="334"/>
                    </a:lnTo>
                    <a:lnTo>
                      <a:pt x="697" y="333"/>
                    </a:lnTo>
                    <a:lnTo>
                      <a:pt x="698" y="332"/>
                    </a:lnTo>
                    <a:lnTo>
                      <a:pt x="699" y="331"/>
                    </a:lnTo>
                    <a:lnTo>
                      <a:pt x="701" y="331"/>
                    </a:lnTo>
                    <a:lnTo>
                      <a:pt x="703" y="331"/>
                    </a:lnTo>
                    <a:lnTo>
                      <a:pt x="704" y="332"/>
                    </a:lnTo>
                    <a:lnTo>
                      <a:pt x="705" y="333"/>
                    </a:lnTo>
                    <a:lnTo>
                      <a:pt x="705" y="334"/>
                    </a:lnTo>
                    <a:lnTo>
                      <a:pt x="710" y="334"/>
                    </a:lnTo>
                    <a:lnTo>
                      <a:pt x="710" y="333"/>
                    </a:lnTo>
                    <a:lnTo>
                      <a:pt x="711" y="332"/>
                    </a:lnTo>
                    <a:lnTo>
                      <a:pt x="713" y="331"/>
                    </a:lnTo>
                    <a:lnTo>
                      <a:pt x="715" y="331"/>
                    </a:lnTo>
                    <a:lnTo>
                      <a:pt x="716" y="331"/>
                    </a:lnTo>
                    <a:lnTo>
                      <a:pt x="718" y="332"/>
                    </a:lnTo>
                    <a:lnTo>
                      <a:pt x="719" y="333"/>
                    </a:lnTo>
                    <a:lnTo>
                      <a:pt x="719" y="334"/>
                    </a:lnTo>
                    <a:lnTo>
                      <a:pt x="734" y="334"/>
                    </a:lnTo>
                    <a:lnTo>
                      <a:pt x="734" y="332"/>
                    </a:lnTo>
                    <a:lnTo>
                      <a:pt x="735" y="331"/>
                    </a:lnTo>
                    <a:lnTo>
                      <a:pt x="736" y="329"/>
                    </a:lnTo>
                    <a:lnTo>
                      <a:pt x="738" y="328"/>
                    </a:lnTo>
                    <a:lnTo>
                      <a:pt x="740" y="328"/>
                    </a:lnTo>
                    <a:lnTo>
                      <a:pt x="742" y="328"/>
                    </a:lnTo>
                    <a:lnTo>
                      <a:pt x="745" y="328"/>
                    </a:lnTo>
                    <a:lnTo>
                      <a:pt x="747" y="329"/>
                    </a:lnTo>
                    <a:lnTo>
                      <a:pt x="748" y="331"/>
                    </a:lnTo>
                    <a:lnTo>
                      <a:pt x="749" y="332"/>
                    </a:lnTo>
                    <a:lnTo>
                      <a:pt x="749" y="334"/>
                    </a:lnTo>
                    <a:lnTo>
                      <a:pt x="754" y="334"/>
                    </a:lnTo>
                    <a:lnTo>
                      <a:pt x="754" y="332"/>
                    </a:lnTo>
                    <a:lnTo>
                      <a:pt x="755" y="331"/>
                    </a:lnTo>
                    <a:lnTo>
                      <a:pt x="757" y="329"/>
                    </a:lnTo>
                    <a:lnTo>
                      <a:pt x="759" y="328"/>
                    </a:lnTo>
                    <a:lnTo>
                      <a:pt x="761" y="328"/>
                    </a:lnTo>
                    <a:lnTo>
                      <a:pt x="763" y="328"/>
                    </a:lnTo>
                    <a:lnTo>
                      <a:pt x="765" y="328"/>
                    </a:lnTo>
                    <a:lnTo>
                      <a:pt x="767" y="329"/>
                    </a:lnTo>
                    <a:lnTo>
                      <a:pt x="768" y="331"/>
                    </a:lnTo>
                    <a:lnTo>
                      <a:pt x="769" y="332"/>
                    </a:lnTo>
                    <a:lnTo>
                      <a:pt x="770" y="334"/>
                    </a:lnTo>
                    <a:lnTo>
                      <a:pt x="788" y="334"/>
                    </a:lnTo>
                    <a:lnTo>
                      <a:pt x="788" y="333"/>
                    </a:lnTo>
                    <a:lnTo>
                      <a:pt x="789" y="332"/>
                    </a:lnTo>
                    <a:lnTo>
                      <a:pt x="790" y="331"/>
                    </a:lnTo>
                    <a:lnTo>
                      <a:pt x="792" y="331"/>
                    </a:lnTo>
                    <a:lnTo>
                      <a:pt x="794" y="331"/>
                    </a:lnTo>
                    <a:lnTo>
                      <a:pt x="795" y="332"/>
                    </a:lnTo>
                    <a:lnTo>
                      <a:pt x="796" y="333"/>
                    </a:lnTo>
                    <a:lnTo>
                      <a:pt x="797" y="334"/>
                    </a:lnTo>
                    <a:lnTo>
                      <a:pt x="811" y="334"/>
                    </a:lnTo>
                    <a:lnTo>
                      <a:pt x="811" y="332"/>
                    </a:lnTo>
                    <a:lnTo>
                      <a:pt x="812" y="331"/>
                    </a:lnTo>
                    <a:lnTo>
                      <a:pt x="814" y="329"/>
                    </a:lnTo>
                    <a:lnTo>
                      <a:pt x="815" y="328"/>
                    </a:lnTo>
                    <a:lnTo>
                      <a:pt x="818" y="328"/>
                    </a:lnTo>
                    <a:lnTo>
                      <a:pt x="820" y="328"/>
                    </a:lnTo>
                    <a:lnTo>
                      <a:pt x="822" y="328"/>
                    </a:lnTo>
                    <a:lnTo>
                      <a:pt x="824" y="329"/>
                    </a:lnTo>
                    <a:lnTo>
                      <a:pt x="825" y="331"/>
                    </a:lnTo>
                    <a:lnTo>
                      <a:pt x="826" y="332"/>
                    </a:lnTo>
                    <a:lnTo>
                      <a:pt x="827" y="334"/>
                    </a:lnTo>
                    <a:lnTo>
                      <a:pt x="855" y="334"/>
                    </a:lnTo>
                    <a:lnTo>
                      <a:pt x="856" y="333"/>
                    </a:lnTo>
                    <a:lnTo>
                      <a:pt x="857" y="332"/>
                    </a:lnTo>
                    <a:lnTo>
                      <a:pt x="858" y="331"/>
                    </a:lnTo>
                    <a:lnTo>
                      <a:pt x="860" y="331"/>
                    </a:lnTo>
                    <a:lnTo>
                      <a:pt x="861" y="331"/>
                    </a:lnTo>
                    <a:lnTo>
                      <a:pt x="863" y="332"/>
                    </a:lnTo>
                    <a:lnTo>
                      <a:pt x="864" y="333"/>
                    </a:lnTo>
                    <a:lnTo>
                      <a:pt x="864" y="334"/>
                    </a:lnTo>
                    <a:lnTo>
                      <a:pt x="913" y="334"/>
                    </a:lnTo>
                    <a:lnTo>
                      <a:pt x="913" y="333"/>
                    </a:lnTo>
                    <a:lnTo>
                      <a:pt x="914" y="332"/>
                    </a:lnTo>
                    <a:lnTo>
                      <a:pt x="915" y="331"/>
                    </a:lnTo>
                    <a:lnTo>
                      <a:pt x="917" y="331"/>
                    </a:lnTo>
                    <a:lnTo>
                      <a:pt x="919" y="331"/>
                    </a:lnTo>
                    <a:lnTo>
                      <a:pt x="920" y="332"/>
                    </a:lnTo>
                    <a:lnTo>
                      <a:pt x="921" y="333"/>
                    </a:lnTo>
                    <a:lnTo>
                      <a:pt x="922" y="334"/>
                    </a:lnTo>
                    <a:lnTo>
                      <a:pt x="933" y="334"/>
                    </a:lnTo>
                    <a:lnTo>
                      <a:pt x="933" y="333"/>
                    </a:lnTo>
                    <a:lnTo>
                      <a:pt x="934" y="332"/>
                    </a:lnTo>
                    <a:lnTo>
                      <a:pt x="936" y="331"/>
                    </a:lnTo>
                    <a:lnTo>
                      <a:pt x="937" y="331"/>
                    </a:lnTo>
                    <a:lnTo>
                      <a:pt x="939" y="331"/>
                    </a:lnTo>
                    <a:lnTo>
                      <a:pt x="941" y="332"/>
                    </a:lnTo>
                    <a:lnTo>
                      <a:pt x="942" y="333"/>
                    </a:lnTo>
                    <a:lnTo>
                      <a:pt x="942" y="334"/>
                    </a:lnTo>
                    <a:lnTo>
                      <a:pt x="953" y="334"/>
                    </a:lnTo>
                    <a:lnTo>
                      <a:pt x="954" y="333"/>
                    </a:lnTo>
                    <a:lnTo>
                      <a:pt x="954" y="332"/>
                    </a:lnTo>
                    <a:lnTo>
                      <a:pt x="956" y="331"/>
                    </a:lnTo>
                    <a:lnTo>
                      <a:pt x="958" y="331"/>
                    </a:lnTo>
                    <a:lnTo>
                      <a:pt x="959" y="331"/>
                    </a:lnTo>
                    <a:lnTo>
                      <a:pt x="961" y="332"/>
                    </a:lnTo>
                    <a:lnTo>
                      <a:pt x="962" y="333"/>
                    </a:lnTo>
                    <a:lnTo>
                      <a:pt x="962" y="334"/>
                    </a:lnTo>
                    <a:lnTo>
                      <a:pt x="977" y="334"/>
                    </a:lnTo>
                    <a:lnTo>
                      <a:pt x="977" y="333"/>
                    </a:lnTo>
                    <a:lnTo>
                      <a:pt x="978" y="332"/>
                    </a:lnTo>
                    <a:lnTo>
                      <a:pt x="980" y="331"/>
                    </a:lnTo>
                    <a:lnTo>
                      <a:pt x="981" y="331"/>
                    </a:lnTo>
                    <a:lnTo>
                      <a:pt x="983" y="331"/>
                    </a:lnTo>
                    <a:lnTo>
                      <a:pt x="984" y="332"/>
                    </a:lnTo>
                    <a:lnTo>
                      <a:pt x="985" y="333"/>
                    </a:lnTo>
                    <a:lnTo>
                      <a:pt x="986" y="334"/>
                    </a:lnTo>
                    <a:lnTo>
                      <a:pt x="998" y="334"/>
                    </a:lnTo>
                    <a:lnTo>
                      <a:pt x="999" y="333"/>
                    </a:lnTo>
                    <a:lnTo>
                      <a:pt x="1000" y="332"/>
                    </a:lnTo>
                    <a:lnTo>
                      <a:pt x="1001" y="331"/>
                    </a:lnTo>
                    <a:lnTo>
                      <a:pt x="1003" y="331"/>
                    </a:lnTo>
                    <a:lnTo>
                      <a:pt x="1005" y="331"/>
                    </a:lnTo>
                    <a:lnTo>
                      <a:pt x="1006" y="332"/>
                    </a:lnTo>
                    <a:lnTo>
                      <a:pt x="1007" y="333"/>
                    </a:lnTo>
                    <a:lnTo>
                      <a:pt x="1007" y="334"/>
                    </a:lnTo>
                    <a:lnTo>
                      <a:pt x="1071" y="334"/>
                    </a:lnTo>
                    <a:lnTo>
                      <a:pt x="1072" y="333"/>
                    </a:lnTo>
                    <a:lnTo>
                      <a:pt x="1073" y="332"/>
                    </a:lnTo>
                    <a:lnTo>
                      <a:pt x="1074" y="331"/>
                    </a:lnTo>
                    <a:lnTo>
                      <a:pt x="1076" y="331"/>
                    </a:lnTo>
                    <a:lnTo>
                      <a:pt x="1078" y="331"/>
                    </a:lnTo>
                    <a:lnTo>
                      <a:pt x="1079" y="332"/>
                    </a:lnTo>
                    <a:lnTo>
                      <a:pt x="1080" y="333"/>
                    </a:lnTo>
                    <a:lnTo>
                      <a:pt x="1080" y="334"/>
                    </a:lnTo>
                    <a:lnTo>
                      <a:pt x="1142" y="334"/>
                    </a:lnTo>
                    <a:lnTo>
                      <a:pt x="1142" y="332"/>
                    </a:lnTo>
                    <a:lnTo>
                      <a:pt x="1143" y="331"/>
                    </a:lnTo>
                    <a:lnTo>
                      <a:pt x="1145" y="329"/>
                    </a:lnTo>
                    <a:lnTo>
                      <a:pt x="1146" y="328"/>
                    </a:lnTo>
                    <a:lnTo>
                      <a:pt x="1148" y="327"/>
                    </a:lnTo>
                    <a:lnTo>
                      <a:pt x="1151" y="327"/>
                    </a:lnTo>
                    <a:lnTo>
                      <a:pt x="1153" y="327"/>
                    </a:lnTo>
                    <a:lnTo>
                      <a:pt x="1155" y="328"/>
                    </a:lnTo>
                    <a:lnTo>
                      <a:pt x="1157" y="329"/>
                    </a:lnTo>
                    <a:lnTo>
                      <a:pt x="1158" y="331"/>
                    </a:lnTo>
                    <a:lnTo>
                      <a:pt x="1159" y="332"/>
                    </a:lnTo>
                    <a:lnTo>
                      <a:pt x="1160" y="334"/>
                    </a:lnTo>
                    <a:lnTo>
                      <a:pt x="1199" y="334"/>
                    </a:lnTo>
                    <a:lnTo>
                      <a:pt x="1200" y="333"/>
                    </a:lnTo>
                    <a:lnTo>
                      <a:pt x="1201" y="332"/>
                    </a:lnTo>
                    <a:lnTo>
                      <a:pt x="1202" y="331"/>
                    </a:lnTo>
                    <a:lnTo>
                      <a:pt x="1204" y="331"/>
                    </a:lnTo>
                    <a:lnTo>
                      <a:pt x="1206" y="331"/>
                    </a:lnTo>
                    <a:lnTo>
                      <a:pt x="1207" y="332"/>
                    </a:lnTo>
                    <a:lnTo>
                      <a:pt x="1208" y="333"/>
                    </a:lnTo>
                    <a:lnTo>
                      <a:pt x="1208" y="334"/>
                    </a:lnTo>
                    <a:lnTo>
                      <a:pt x="1220" y="334"/>
                    </a:lnTo>
                    <a:lnTo>
                      <a:pt x="1220" y="333"/>
                    </a:lnTo>
                    <a:lnTo>
                      <a:pt x="1221" y="332"/>
                    </a:lnTo>
                    <a:lnTo>
                      <a:pt x="1223" y="331"/>
                    </a:lnTo>
                    <a:lnTo>
                      <a:pt x="1224" y="331"/>
                    </a:lnTo>
                    <a:lnTo>
                      <a:pt x="1226" y="331"/>
                    </a:lnTo>
                    <a:lnTo>
                      <a:pt x="1228" y="332"/>
                    </a:lnTo>
                    <a:lnTo>
                      <a:pt x="1229" y="333"/>
                    </a:lnTo>
                    <a:lnTo>
                      <a:pt x="1229" y="334"/>
                    </a:lnTo>
                    <a:lnTo>
                      <a:pt x="1242" y="334"/>
                    </a:lnTo>
                    <a:lnTo>
                      <a:pt x="1243" y="333"/>
                    </a:lnTo>
                    <a:lnTo>
                      <a:pt x="1244" y="332"/>
                    </a:lnTo>
                    <a:lnTo>
                      <a:pt x="1245" y="331"/>
                    </a:lnTo>
                    <a:lnTo>
                      <a:pt x="1247" y="331"/>
                    </a:lnTo>
                    <a:lnTo>
                      <a:pt x="1249" y="331"/>
                    </a:lnTo>
                    <a:lnTo>
                      <a:pt x="1250" y="332"/>
                    </a:lnTo>
                    <a:lnTo>
                      <a:pt x="1251" y="333"/>
                    </a:lnTo>
                    <a:lnTo>
                      <a:pt x="1252" y="334"/>
                    </a:lnTo>
                    <a:lnTo>
                      <a:pt x="1264" y="334"/>
                    </a:lnTo>
                    <a:lnTo>
                      <a:pt x="1264" y="333"/>
                    </a:lnTo>
                    <a:lnTo>
                      <a:pt x="1265" y="332"/>
                    </a:lnTo>
                    <a:lnTo>
                      <a:pt x="1267" y="331"/>
                    </a:lnTo>
                    <a:lnTo>
                      <a:pt x="1268" y="331"/>
                    </a:lnTo>
                    <a:lnTo>
                      <a:pt x="1270" y="331"/>
                    </a:lnTo>
                    <a:lnTo>
                      <a:pt x="1271" y="332"/>
                    </a:lnTo>
                    <a:lnTo>
                      <a:pt x="1273" y="333"/>
                    </a:lnTo>
                    <a:lnTo>
                      <a:pt x="1273" y="334"/>
                    </a:lnTo>
                    <a:lnTo>
                      <a:pt x="1282" y="334"/>
                    </a:lnTo>
                    <a:lnTo>
                      <a:pt x="1283" y="333"/>
                    </a:lnTo>
                    <a:lnTo>
                      <a:pt x="1284" y="332"/>
                    </a:lnTo>
                    <a:lnTo>
                      <a:pt x="1285" y="331"/>
                    </a:lnTo>
                    <a:lnTo>
                      <a:pt x="1287" y="331"/>
                    </a:lnTo>
                    <a:lnTo>
                      <a:pt x="1289" y="331"/>
                    </a:lnTo>
                    <a:lnTo>
                      <a:pt x="1290" y="332"/>
                    </a:lnTo>
                    <a:lnTo>
                      <a:pt x="1291" y="333"/>
                    </a:lnTo>
                    <a:lnTo>
                      <a:pt x="1291" y="334"/>
                    </a:lnTo>
                    <a:lnTo>
                      <a:pt x="1299" y="334"/>
                    </a:lnTo>
                    <a:lnTo>
                      <a:pt x="1299" y="3"/>
                    </a:lnTo>
                    <a:lnTo>
                      <a:pt x="1317" y="3"/>
                    </a:lnTo>
                    <a:lnTo>
                      <a:pt x="1317" y="2"/>
                    </a:lnTo>
                    <a:lnTo>
                      <a:pt x="1318" y="1"/>
                    </a:lnTo>
                    <a:lnTo>
                      <a:pt x="1320" y="0"/>
                    </a:lnTo>
                    <a:lnTo>
                      <a:pt x="1321" y="0"/>
                    </a:lnTo>
                    <a:lnTo>
                      <a:pt x="1323" y="0"/>
                    </a:lnTo>
                    <a:lnTo>
                      <a:pt x="1324" y="1"/>
                    </a:lnTo>
                    <a:lnTo>
                      <a:pt x="1325" y="2"/>
                    </a:lnTo>
                    <a:lnTo>
                      <a:pt x="1326" y="3"/>
                    </a:lnTo>
                    <a:lnTo>
                      <a:pt x="1561" y="3"/>
                    </a:lnTo>
                    <a:lnTo>
                      <a:pt x="1561" y="2"/>
                    </a:lnTo>
                    <a:lnTo>
                      <a:pt x="1562" y="1"/>
                    </a:lnTo>
                    <a:lnTo>
                      <a:pt x="1563" y="0"/>
                    </a:lnTo>
                    <a:lnTo>
                      <a:pt x="1565" y="0"/>
                    </a:lnTo>
                    <a:lnTo>
                      <a:pt x="1567" y="0"/>
                    </a:lnTo>
                    <a:lnTo>
                      <a:pt x="1568" y="1"/>
                    </a:lnTo>
                    <a:lnTo>
                      <a:pt x="1569" y="2"/>
                    </a:lnTo>
                    <a:lnTo>
                      <a:pt x="1570" y="3"/>
                    </a:lnTo>
                    <a:lnTo>
                      <a:pt x="1574" y="3"/>
                    </a:lnTo>
                    <a:lnTo>
                      <a:pt x="1575" y="2"/>
                    </a:lnTo>
                    <a:lnTo>
                      <a:pt x="1576" y="1"/>
                    </a:lnTo>
                    <a:lnTo>
                      <a:pt x="1577" y="0"/>
                    </a:lnTo>
                    <a:lnTo>
                      <a:pt x="1579" y="0"/>
                    </a:lnTo>
                    <a:lnTo>
                      <a:pt x="1580" y="0"/>
                    </a:lnTo>
                    <a:lnTo>
                      <a:pt x="1582" y="1"/>
                    </a:lnTo>
                    <a:lnTo>
                      <a:pt x="1583" y="2"/>
                    </a:lnTo>
                    <a:lnTo>
                      <a:pt x="1583" y="3"/>
                    </a:lnTo>
                    <a:lnTo>
                      <a:pt x="1592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0" name="Freeform 942"/>
              <p:cNvSpPr>
                <a:spLocks/>
              </p:cNvSpPr>
              <p:nvPr/>
            </p:nvSpPr>
            <p:spPr bwMode="auto">
              <a:xfrm>
                <a:off x="2164" y="1396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1" name="Freeform 943"/>
              <p:cNvSpPr>
                <a:spLocks/>
              </p:cNvSpPr>
              <p:nvPr/>
            </p:nvSpPr>
            <p:spPr bwMode="auto">
              <a:xfrm>
                <a:off x="1051" y="1880"/>
                <a:ext cx="563" cy="217"/>
              </a:xfrm>
              <a:custGeom>
                <a:avLst/>
                <a:gdLst>
                  <a:gd name="T0" fmla="*/ 7 w 563"/>
                  <a:gd name="T1" fmla="*/ 11 h 217"/>
                  <a:gd name="T2" fmla="*/ 13 w 563"/>
                  <a:gd name="T3" fmla="*/ 9 h 217"/>
                  <a:gd name="T4" fmla="*/ 35 w 563"/>
                  <a:gd name="T5" fmla="*/ 12 h 217"/>
                  <a:gd name="T6" fmla="*/ 39 w 563"/>
                  <a:gd name="T7" fmla="*/ 8 h 217"/>
                  <a:gd name="T8" fmla="*/ 44 w 563"/>
                  <a:gd name="T9" fmla="*/ 12 h 217"/>
                  <a:gd name="T10" fmla="*/ 70 w 563"/>
                  <a:gd name="T11" fmla="*/ 9 h 217"/>
                  <a:gd name="T12" fmla="*/ 76 w 563"/>
                  <a:gd name="T13" fmla="*/ 11 h 217"/>
                  <a:gd name="T14" fmla="*/ 99 w 563"/>
                  <a:gd name="T15" fmla="*/ 9 h 217"/>
                  <a:gd name="T16" fmla="*/ 105 w 563"/>
                  <a:gd name="T17" fmla="*/ 9 h 217"/>
                  <a:gd name="T18" fmla="*/ 138 w 563"/>
                  <a:gd name="T19" fmla="*/ 10 h 217"/>
                  <a:gd name="T20" fmla="*/ 144 w 563"/>
                  <a:gd name="T21" fmla="*/ 6 h 217"/>
                  <a:gd name="T22" fmla="*/ 152 w 563"/>
                  <a:gd name="T23" fmla="*/ 9 h 217"/>
                  <a:gd name="T24" fmla="*/ 202 w 563"/>
                  <a:gd name="T25" fmla="*/ 11 h 217"/>
                  <a:gd name="T26" fmla="*/ 207 w 563"/>
                  <a:gd name="T27" fmla="*/ 9 h 217"/>
                  <a:gd name="T28" fmla="*/ 218 w 563"/>
                  <a:gd name="T29" fmla="*/ 12 h 217"/>
                  <a:gd name="T30" fmla="*/ 223 w 563"/>
                  <a:gd name="T31" fmla="*/ 8 h 217"/>
                  <a:gd name="T32" fmla="*/ 227 w 563"/>
                  <a:gd name="T33" fmla="*/ 12 h 217"/>
                  <a:gd name="T34" fmla="*/ 278 w 563"/>
                  <a:gd name="T35" fmla="*/ 9 h 217"/>
                  <a:gd name="T36" fmla="*/ 284 w 563"/>
                  <a:gd name="T37" fmla="*/ 11 h 217"/>
                  <a:gd name="T38" fmla="*/ 320 w 563"/>
                  <a:gd name="T39" fmla="*/ 9 h 217"/>
                  <a:gd name="T40" fmla="*/ 327 w 563"/>
                  <a:gd name="T41" fmla="*/ 9 h 217"/>
                  <a:gd name="T42" fmla="*/ 343 w 563"/>
                  <a:gd name="T43" fmla="*/ 11 h 217"/>
                  <a:gd name="T44" fmla="*/ 348 w 563"/>
                  <a:gd name="T45" fmla="*/ 9 h 217"/>
                  <a:gd name="T46" fmla="*/ 356 w 563"/>
                  <a:gd name="T47" fmla="*/ 12 h 217"/>
                  <a:gd name="T48" fmla="*/ 360 w 563"/>
                  <a:gd name="T49" fmla="*/ 8 h 217"/>
                  <a:gd name="T50" fmla="*/ 364 w 563"/>
                  <a:gd name="T51" fmla="*/ 12 h 217"/>
                  <a:gd name="T52" fmla="*/ 378 w 563"/>
                  <a:gd name="T53" fmla="*/ 7 h 217"/>
                  <a:gd name="T54" fmla="*/ 387 w 563"/>
                  <a:gd name="T55" fmla="*/ 6 h 217"/>
                  <a:gd name="T56" fmla="*/ 391 w 563"/>
                  <a:gd name="T57" fmla="*/ 12 h 217"/>
                  <a:gd name="T58" fmla="*/ 401 w 563"/>
                  <a:gd name="T59" fmla="*/ 9 h 217"/>
                  <a:gd name="T60" fmla="*/ 406 w 563"/>
                  <a:gd name="T61" fmla="*/ 11 h 217"/>
                  <a:gd name="T62" fmla="*/ 409 w 563"/>
                  <a:gd name="T63" fmla="*/ 8 h 217"/>
                  <a:gd name="T64" fmla="*/ 417 w 563"/>
                  <a:gd name="T65" fmla="*/ 6 h 217"/>
                  <a:gd name="T66" fmla="*/ 423 w 563"/>
                  <a:gd name="T67" fmla="*/ 10 h 217"/>
                  <a:gd name="T68" fmla="*/ 427 w 563"/>
                  <a:gd name="T69" fmla="*/ 9 h 217"/>
                  <a:gd name="T70" fmla="*/ 433 w 563"/>
                  <a:gd name="T71" fmla="*/ 9 h 217"/>
                  <a:gd name="T72" fmla="*/ 446 w 563"/>
                  <a:gd name="T73" fmla="*/ 11 h 217"/>
                  <a:gd name="T74" fmla="*/ 451 w 563"/>
                  <a:gd name="T75" fmla="*/ 9 h 217"/>
                  <a:gd name="T76" fmla="*/ 455 w 563"/>
                  <a:gd name="T77" fmla="*/ 12 h 217"/>
                  <a:gd name="T78" fmla="*/ 460 w 563"/>
                  <a:gd name="T79" fmla="*/ 8 h 217"/>
                  <a:gd name="T80" fmla="*/ 464 w 563"/>
                  <a:gd name="T81" fmla="*/ 12 h 217"/>
                  <a:gd name="T82" fmla="*/ 472 w 563"/>
                  <a:gd name="T83" fmla="*/ 9 h 217"/>
                  <a:gd name="T84" fmla="*/ 477 w 563"/>
                  <a:gd name="T85" fmla="*/ 11 h 217"/>
                  <a:gd name="T86" fmla="*/ 500 w 563"/>
                  <a:gd name="T87" fmla="*/ 9 h 217"/>
                  <a:gd name="T88" fmla="*/ 507 w 563"/>
                  <a:gd name="T89" fmla="*/ 9 h 217"/>
                  <a:gd name="T90" fmla="*/ 521 w 563"/>
                  <a:gd name="T91" fmla="*/ 11 h 217"/>
                  <a:gd name="T92" fmla="*/ 527 w 563"/>
                  <a:gd name="T93" fmla="*/ 9 h 217"/>
                  <a:gd name="T94" fmla="*/ 542 w 563"/>
                  <a:gd name="T95" fmla="*/ 12 h 217"/>
                  <a:gd name="T96" fmla="*/ 553 w 563"/>
                  <a:gd name="T97" fmla="*/ 1 h 217"/>
                  <a:gd name="T98" fmla="*/ 559 w 563"/>
                  <a:gd name="T99" fmla="*/ 1 h 217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63"/>
                  <a:gd name="T151" fmla="*/ 0 h 217"/>
                  <a:gd name="T152" fmla="*/ 563 w 563"/>
                  <a:gd name="T153" fmla="*/ 217 h 217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63" h="217">
                    <a:moveTo>
                      <a:pt x="0" y="217"/>
                    </a:moveTo>
                    <a:lnTo>
                      <a:pt x="0" y="12"/>
                    </a:lnTo>
                    <a:lnTo>
                      <a:pt x="7" y="12"/>
                    </a:lnTo>
                    <a:lnTo>
                      <a:pt x="7" y="11"/>
                    </a:lnTo>
                    <a:lnTo>
                      <a:pt x="8" y="9"/>
                    </a:lnTo>
                    <a:lnTo>
                      <a:pt x="9" y="9"/>
                    </a:lnTo>
                    <a:lnTo>
                      <a:pt x="11" y="8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35" y="12"/>
                    </a:lnTo>
                    <a:lnTo>
                      <a:pt x="35" y="11"/>
                    </a:lnTo>
                    <a:lnTo>
                      <a:pt x="36" y="9"/>
                    </a:lnTo>
                    <a:lnTo>
                      <a:pt x="38" y="9"/>
                    </a:lnTo>
                    <a:lnTo>
                      <a:pt x="39" y="8"/>
                    </a:lnTo>
                    <a:lnTo>
                      <a:pt x="41" y="9"/>
                    </a:lnTo>
                    <a:lnTo>
                      <a:pt x="42" y="9"/>
                    </a:lnTo>
                    <a:lnTo>
                      <a:pt x="43" y="11"/>
                    </a:lnTo>
                    <a:lnTo>
                      <a:pt x="44" y="12"/>
                    </a:lnTo>
                    <a:lnTo>
                      <a:pt x="67" y="12"/>
                    </a:lnTo>
                    <a:lnTo>
                      <a:pt x="68" y="11"/>
                    </a:lnTo>
                    <a:lnTo>
                      <a:pt x="69" y="9"/>
                    </a:lnTo>
                    <a:lnTo>
                      <a:pt x="70" y="9"/>
                    </a:lnTo>
                    <a:lnTo>
                      <a:pt x="72" y="8"/>
                    </a:lnTo>
                    <a:lnTo>
                      <a:pt x="74" y="9"/>
                    </a:lnTo>
                    <a:lnTo>
                      <a:pt x="75" y="9"/>
                    </a:lnTo>
                    <a:lnTo>
                      <a:pt x="76" y="11"/>
                    </a:lnTo>
                    <a:lnTo>
                      <a:pt x="76" y="12"/>
                    </a:lnTo>
                    <a:lnTo>
                      <a:pt x="97" y="12"/>
                    </a:lnTo>
                    <a:lnTo>
                      <a:pt x="98" y="11"/>
                    </a:lnTo>
                    <a:lnTo>
                      <a:pt x="99" y="9"/>
                    </a:lnTo>
                    <a:lnTo>
                      <a:pt x="100" y="9"/>
                    </a:lnTo>
                    <a:lnTo>
                      <a:pt x="102" y="8"/>
                    </a:lnTo>
                    <a:lnTo>
                      <a:pt x="103" y="9"/>
                    </a:lnTo>
                    <a:lnTo>
                      <a:pt x="105" y="9"/>
                    </a:lnTo>
                    <a:lnTo>
                      <a:pt x="106" y="11"/>
                    </a:lnTo>
                    <a:lnTo>
                      <a:pt x="106" y="12"/>
                    </a:lnTo>
                    <a:lnTo>
                      <a:pt x="138" y="12"/>
                    </a:lnTo>
                    <a:lnTo>
                      <a:pt x="138" y="10"/>
                    </a:lnTo>
                    <a:lnTo>
                      <a:pt x="139" y="9"/>
                    </a:lnTo>
                    <a:lnTo>
                      <a:pt x="140" y="7"/>
                    </a:lnTo>
                    <a:lnTo>
                      <a:pt x="142" y="6"/>
                    </a:lnTo>
                    <a:lnTo>
                      <a:pt x="144" y="6"/>
                    </a:lnTo>
                    <a:lnTo>
                      <a:pt x="147" y="6"/>
                    </a:lnTo>
                    <a:lnTo>
                      <a:pt x="149" y="6"/>
                    </a:lnTo>
                    <a:lnTo>
                      <a:pt x="151" y="7"/>
                    </a:lnTo>
                    <a:lnTo>
                      <a:pt x="152" y="9"/>
                    </a:lnTo>
                    <a:lnTo>
                      <a:pt x="153" y="10"/>
                    </a:lnTo>
                    <a:lnTo>
                      <a:pt x="154" y="12"/>
                    </a:lnTo>
                    <a:lnTo>
                      <a:pt x="201" y="12"/>
                    </a:lnTo>
                    <a:lnTo>
                      <a:pt x="202" y="11"/>
                    </a:lnTo>
                    <a:lnTo>
                      <a:pt x="203" y="9"/>
                    </a:lnTo>
                    <a:lnTo>
                      <a:pt x="204" y="9"/>
                    </a:lnTo>
                    <a:lnTo>
                      <a:pt x="206" y="8"/>
                    </a:lnTo>
                    <a:lnTo>
                      <a:pt x="207" y="9"/>
                    </a:lnTo>
                    <a:lnTo>
                      <a:pt x="209" y="9"/>
                    </a:lnTo>
                    <a:lnTo>
                      <a:pt x="210" y="11"/>
                    </a:lnTo>
                    <a:lnTo>
                      <a:pt x="210" y="12"/>
                    </a:lnTo>
                    <a:lnTo>
                      <a:pt x="218" y="12"/>
                    </a:lnTo>
                    <a:lnTo>
                      <a:pt x="219" y="11"/>
                    </a:lnTo>
                    <a:lnTo>
                      <a:pt x="220" y="9"/>
                    </a:lnTo>
                    <a:lnTo>
                      <a:pt x="221" y="9"/>
                    </a:lnTo>
                    <a:lnTo>
                      <a:pt x="223" y="8"/>
                    </a:lnTo>
                    <a:lnTo>
                      <a:pt x="225" y="9"/>
                    </a:lnTo>
                    <a:lnTo>
                      <a:pt x="226" y="9"/>
                    </a:lnTo>
                    <a:lnTo>
                      <a:pt x="227" y="11"/>
                    </a:lnTo>
                    <a:lnTo>
                      <a:pt x="227" y="12"/>
                    </a:lnTo>
                    <a:lnTo>
                      <a:pt x="275" y="12"/>
                    </a:lnTo>
                    <a:lnTo>
                      <a:pt x="276" y="11"/>
                    </a:lnTo>
                    <a:lnTo>
                      <a:pt x="277" y="9"/>
                    </a:lnTo>
                    <a:lnTo>
                      <a:pt x="278" y="9"/>
                    </a:lnTo>
                    <a:lnTo>
                      <a:pt x="280" y="8"/>
                    </a:lnTo>
                    <a:lnTo>
                      <a:pt x="282" y="9"/>
                    </a:lnTo>
                    <a:lnTo>
                      <a:pt x="283" y="9"/>
                    </a:lnTo>
                    <a:lnTo>
                      <a:pt x="284" y="11"/>
                    </a:lnTo>
                    <a:lnTo>
                      <a:pt x="285" y="12"/>
                    </a:lnTo>
                    <a:lnTo>
                      <a:pt x="319" y="12"/>
                    </a:lnTo>
                    <a:lnTo>
                      <a:pt x="319" y="11"/>
                    </a:lnTo>
                    <a:lnTo>
                      <a:pt x="320" y="9"/>
                    </a:lnTo>
                    <a:lnTo>
                      <a:pt x="322" y="9"/>
                    </a:lnTo>
                    <a:lnTo>
                      <a:pt x="323" y="8"/>
                    </a:lnTo>
                    <a:lnTo>
                      <a:pt x="325" y="9"/>
                    </a:lnTo>
                    <a:lnTo>
                      <a:pt x="327" y="9"/>
                    </a:lnTo>
                    <a:lnTo>
                      <a:pt x="328" y="11"/>
                    </a:lnTo>
                    <a:lnTo>
                      <a:pt x="328" y="12"/>
                    </a:lnTo>
                    <a:lnTo>
                      <a:pt x="342" y="12"/>
                    </a:lnTo>
                    <a:lnTo>
                      <a:pt x="343" y="11"/>
                    </a:lnTo>
                    <a:lnTo>
                      <a:pt x="343" y="9"/>
                    </a:lnTo>
                    <a:lnTo>
                      <a:pt x="345" y="9"/>
                    </a:lnTo>
                    <a:lnTo>
                      <a:pt x="347" y="8"/>
                    </a:lnTo>
                    <a:lnTo>
                      <a:pt x="348" y="9"/>
                    </a:lnTo>
                    <a:lnTo>
                      <a:pt x="350" y="9"/>
                    </a:lnTo>
                    <a:lnTo>
                      <a:pt x="351" y="11"/>
                    </a:lnTo>
                    <a:lnTo>
                      <a:pt x="351" y="12"/>
                    </a:lnTo>
                    <a:lnTo>
                      <a:pt x="356" y="12"/>
                    </a:lnTo>
                    <a:lnTo>
                      <a:pt x="356" y="11"/>
                    </a:lnTo>
                    <a:lnTo>
                      <a:pt x="357" y="9"/>
                    </a:lnTo>
                    <a:lnTo>
                      <a:pt x="358" y="9"/>
                    </a:lnTo>
                    <a:lnTo>
                      <a:pt x="360" y="8"/>
                    </a:lnTo>
                    <a:lnTo>
                      <a:pt x="362" y="9"/>
                    </a:lnTo>
                    <a:lnTo>
                      <a:pt x="363" y="9"/>
                    </a:lnTo>
                    <a:lnTo>
                      <a:pt x="364" y="11"/>
                    </a:lnTo>
                    <a:lnTo>
                      <a:pt x="364" y="12"/>
                    </a:lnTo>
                    <a:lnTo>
                      <a:pt x="375" y="12"/>
                    </a:lnTo>
                    <a:lnTo>
                      <a:pt x="375" y="10"/>
                    </a:lnTo>
                    <a:lnTo>
                      <a:pt x="376" y="8"/>
                    </a:lnTo>
                    <a:lnTo>
                      <a:pt x="378" y="7"/>
                    </a:lnTo>
                    <a:lnTo>
                      <a:pt x="380" y="6"/>
                    </a:lnTo>
                    <a:lnTo>
                      <a:pt x="382" y="6"/>
                    </a:lnTo>
                    <a:lnTo>
                      <a:pt x="384" y="6"/>
                    </a:lnTo>
                    <a:lnTo>
                      <a:pt x="387" y="6"/>
                    </a:lnTo>
                    <a:lnTo>
                      <a:pt x="389" y="7"/>
                    </a:lnTo>
                    <a:lnTo>
                      <a:pt x="390" y="8"/>
                    </a:lnTo>
                    <a:lnTo>
                      <a:pt x="391" y="10"/>
                    </a:lnTo>
                    <a:lnTo>
                      <a:pt x="391" y="12"/>
                    </a:lnTo>
                    <a:lnTo>
                      <a:pt x="398" y="12"/>
                    </a:lnTo>
                    <a:lnTo>
                      <a:pt x="398" y="11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2" y="8"/>
                    </a:lnTo>
                    <a:lnTo>
                      <a:pt x="404" y="9"/>
                    </a:lnTo>
                    <a:lnTo>
                      <a:pt x="406" y="9"/>
                    </a:lnTo>
                    <a:lnTo>
                      <a:pt x="406" y="11"/>
                    </a:lnTo>
                    <a:lnTo>
                      <a:pt x="407" y="12"/>
                    </a:lnTo>
                    <a:lnTo>
                      <a:pt x="408" y="10"/>
                    </a:lnTo>
                    <a:lnTo>
                      <a:pt x="409" y="8"/>
                    </a:lnTo>
                    <a:lnTo>
                      <a:pt x="410" y="7"/>
                    </a:lnTo>
                    <a:lnTo>
                      <a:pt x="412" y="6"/>
                    </a:lnTo>
                    <a:lnTo>
                      <a:pt x="414" y="6"/>
                    </a:lnTo>
                    <a:lnTo>
                      <a:pt x="417" y="6"/>
                    </a:lnTo>
                    <a:lnTo>
                      <a:pt x="419" y="6"/>
                    </a:lnTo>
                    <a:lnTo>
                      <a:pt x="421" y="7"/>
                    </a:lnTo>
                    <a:lnTo>
                      <a:pt x="422" y="8"/>
                    </a:lnTo>
                    <a:lnTo>
                      <a:pt x="423" y="10"/>
                    </a:lnTo>
                    <a:lnTo>
                      <a:pt x="424" y="12"/>
                    </a:lnTo>
                    <a:lnTo>
                      <a:pt x="425" y="12"/>
                    </a:lnTo>
                    <a:lnTo>
                      <a:pt x="426" y="11"/>
                    </a:lnTo>
                    <a:lnTo>
                      <a:pt x="427" y="9"/>
                    </a:lnTo>
                    <a:lnTo>
                      <a:pt x="428" y="9"/>
                    </a:lnTo>
                    <a:lnTo>
                      <a:pt x="430" y="8"/>
                    </a:lnTo>
                    <a:lnTo>
                      <a:pt x="432" y="9"/>
                    </a:lnTo>
                    <a:lnTo>
                      <a:pt x="433" y="9"/>
                    </a:lnTo>
                    <a:lnTo>
                      <a:pt x="434" y="11"/>
                    </a:lnTo>
                    <a:lnTo>
                      <a:pt x="434" y="12"/>
                    </a:lnTo>
                    <a:lnTo>
                      <a:pt x="445" y="12"/>
                    </a:lnTo>
                    <a:lnTo>
                      <a:pt x="446" y="11"/>
                    </a:lnTo>
                    <a:lnTo>
                      <a:pt x="446" y="9"/>
                    </a:lnTo>
                    <a:lnTo>
                      <a:pt x="448" y="9"/>
                    </a:lnTo>
                    <a:lnTo>
                      <a:pt x="450" y="8"/>
                    </a:lnTo>
                    <a:lnTo>
                      <a:pt x="451" y="9"/>
                    </a:lnTo>
                    <a:lnTo>
                      <a:pt x="453" y="9"/>
                    </a:lnTo>
                    <a:lnTo>
                      <a:pt x="454" y="11"/>
                    </a:lnTo>
                    <a:lnTo>
                      <a:pt x="454" y="12"/>
                    </a:lnTo>
                    <a:lnTo>
                      <a:pt x="455" y="12"/>
                    </a:lnTo>
                    <a:lnTo>
                      <a:pt x="456" y="11"/>
                    </a:lnTo>
                    <a:lnTo>
                      <a:pt x="457" y="9"/>
                    </a:lnTo>
                    <a:lnTo>
                      <a:pt x="458" y="9"/>
                    </a:lnTo>
                    <a:lnTo>
                      <a:pt x="460" y="8"/>
                    </a:lnTo>
                    <a:lnTo>
                      <a:pt x="461" y="9"/>
                    </a:lnTo>
                    <a:lnTo>
                      <a:pt x="463" y="9"/>
                    </a:lnTo>
                    <a:lnTo>
                      <a:pt x="464" y="11"/>
                    </a:lnTo>
                    <a:lnTo>
                      <a:pt x="464" y="12"/>
                    </a:lnTo>
                    <a:lnTo>
                      <a:pt x="469" y="12"/>
                    </a:lnTo>
                    <a:lnTo>
                      <a:pt x="469" y="11"/>
                    </a:lnTo>
                    <a:lnTo>
                      <a:pt x="470" y="9"/>
                    </a:lnTo>
                    <a:lnTo>
                      <a:pt x="472" y="9"/>
                    </a:lnTo>
                    <a:lnTo>
                      <a:pt x="473" y="8"/>
                    </a:lnTo>
                    <a:lnTo>
                      <a:pt x="475" y="9"/>
                    </a:lnTo>
                    <a:lnTo>
                      <a:pt x="477" y="9"/>
                    </a:lnTo>
                    <a:lnTo>
                      <a:pt x="477" y="11"/>
                    </a:lnTo>
                    <a:lnTo>
                      <a:pt x="478" y="12"/>
                    </a:lnTo>
                    <a:lnTo>
                      <a:pt x="499" y="12"/>
                    </a:lnTo>
                    <a:lnTo>
                      <a:pt x="500" y="11"/>
                    </a:lnTo>
                    <a:lnTo>
                      <a:pt x="500" y="9"/>
                    </a:lnTo>
                    <a:lnTo>
                      <a:pt x="502" y="9"/>
                    </a:lnTo>
                    <a:lnTo>
                      <a:pt x="504" y="8"/>
                    </a:lnTo>
                    <a:lnTo>
                      <a:pt x="505" y="9"/>
                    </a:lnTo>
                    <a:lnTo>
                      <a:pt x="507" y="9"/>
                    </a:lnTo>
                    <a:lnTo>
                      <a:pt x="508" y="11"/>
                    </a:lnTo>
                    <a:lnTo>
                      <a:pt x="508" y="12"/>
                    </a:lnTo>
                    <a:lnTo>
                      <a:pt x="521" y="12"/>
                    </a:lnTo>
                    <a:lnTo>
                      <a:pt x="521" y="11"/>
                    </a:lnTo>
                    <a:lnTo>
                      <a:pt x="522" y="9"/>
                    </a:lnTo>
                    <a:lnTo>
                      <a:pt x="524" y="9"/>
                    </a:lnTo>
                    <a:lnTo>
                      <a:pt x="526" y="8"/>
                    </a:lnTo>
                    <a:lnTo>
                      <a:pt x="527" y="9"/>
                    </a:lnTo>
                    <a:lnTo>
                      <a:pt x="529" y="9"/>
                    </a:lnTo>
                    <a:lnTo>
                      <a:pt x="530" y="11"/>
                    </a:lnTo>
                    <a:lnTo>
                      <a:pt x="530" y="12"/>
                    </a:lnTo>
                    <a:lnTo>
                      <a:pt x="542" y="12"/>
                    </a:lnTo>
                    <a:lnTo>
                      <a:pt x="542" y="3"/>
                    </a:lnTo>
                    <a:lnTo>
                      <a:pt x="551" y="3"/>
                    </a:lnTo>
                    <a:lnTo>
                      <a:pt x="552" y="2"/>
                    </a:lnTo>
                    <a:lnTo>
                      <a:pt x="553" y="1"/>
                    </a:lnTo>
                    <a:lnTo>
                      <a:pt x="554" y="0"/>
                    </a:lnTo>
                    <a:lnTo>
                      <a:pt x="556" y="0"/>
                    </a:lnTo>
                    <a:lnTo>
                      <a:pt x="558" y="0"/>
                    </a:lnTo>
                    <a:lnTo>
                      <a:pt x="559" y="1"/>
                    </a:lnTo>
                    <a:lnTo>
                      <a:pt x="560" y="2"/>
                    </a:lnTo>
                    <a:lnTo>
                      <a:pt x="560" y="3"/>
                    </a:lnTo>
                    <a:lnTo>
                      <a:pt x="563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2" name="Freeform 944"/>
              <p:cNvSpPr>
                <a:spLocks/>
              </p:cNvSpPr>
              <p:nvPr/>
            </p:nvSpPr>
            <p:spPr bwMode="auto">
              <a:xfrm>
                <a:off x="1612" y="1879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4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3" name="Rectangle 945"/>
              <p:cNvSpPr>
                <a:spLocks noChangeArrowheads="1"/>
              </p:cNvSpPr>
              <p:nvPr/>
            </p:nvSpPr>
            <p:spPr bwMode="auto">
              <a:xfrm>
                <a:off x="937" y="2371"/>
                <a:ext cx="163" cy="89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4" name="Rectangle 946"/>
              <p:cNvSpPr>
                <a:spLocks noChangeArrowheads="1"/>
              </p:cNvSpPr>
              <p:nvPr/>
            </p:nvSpPr>
            <p:spPr bwMode="auto">
              <a:xfrm>
                <a:off x="945" y="2398"/>
                <a:ext cx="10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 DRK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15" name="Rectangle 947"/>
              <p:cNvSpPr>
                <a:spLocks noChangeArrowheads="1"/>
              </p:cNvSpPr>
              <p:nvPr/>
            </p:nvSpPr>
            <p:spPr bwMode="auto">
              <a:xfrm>
                <a:off x="572" y="2426"/>
                <a:ext cx="241" cy="52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6" name="Rectangle 948"/>
              <p:cNvSpPr>
                <a:spLocks noChangeArrowheads="1"/>
              </p:cNvSpPr>
              <p:nvPr/>
            </p:nvSpPr>
            <p:spPr bwMode="auto">
              <a:xfrm>
                <a:off x="634" y="2441"/>
                <a:ext cx="12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ABBX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17" name="Freeform 949"/>
              <p:cNvSpPr>
                <a:spLocks/>
              </p:cNvSpPr>
              <p:nvPr/>
            </p:nvSpPr>
            <p:spPr bwMode="auto">
              <a:xfrm>
                <a:off x="1457" y="1862"/>
                <a:ext cx="1359" cy="254"/>
              </a:xfrm>
              <a:custGeom>
                <a:avLst/>
                <a:gdLst>
                  <a:gd name="T0" fmla="*/ 1351 w 1359"/>
                  <a:gd name="T1" fmla="*/ 6 h 254"/>
                  <a:gd name="T2" fmla="*/ 1330 w 1359"/>
                  <a:gd name="T3" fmla="*/ 4 h 254"/>
                  <a:gd name="T4" fmla="*/ 1315 w 1359"/>
                  <a:gd name="T5" fmla="*/ 7 h 254"/>
                  <a:gd name="T6" fmla="*/ 1302 w 1359"/>
                  <a:gd name="T7" fmla="*/ 6 h 254"/>
                  <a:gd name="T8" fmla="*/ 1289 w 1359"/>
                  <a:gd name="T9" fmla="*/ 6 h 254"/>
                  <a:gd name="T10" fmla="*/ 1275 w 1359"/>
                  <a:gd name="T11" fmla="*/ 8 h 254"/>
                  <a:gd name="T12" fmla="*/ 1264 w 1359"/>
                  <a:gd name="T13" fmla="*/ 6 h 254"/>
                  <a:gd name="T14" fmla="*/ 1249 w 1359"/>
                  <a:gd name="T15" fmla="*/ 6 h 254"/>
                  <a:gd name="T16" fmla="*/ 1237 w 1359"/>
                  <a:gd name="T17" fmla="*/ 7 h 254"/>
                  <a:gd name="T18" fmla="*/ 1220 w 1359"/>
                  <a:gd name="T19" fmla="*/ 9 h 254"/>
                  <a:gd name="T20" fmla="*/ 1207 w 1359"/>
                  <a:gd name="T21" fmla="*/ 0 h 254"/>
                  <a:gd name="T22" fmla="*/ 1178 w 1359"/>
                  <a:gd name="T23" fmla="*/ 9 h 254"/>
                  <a:gd name="T24" fmla="*/ 1169 w 1359"/>
                  <a:gd name="T25" fmla="*/ 8 h 254"/>
                  <a:gd name="T26" fmla="*/ 1156 w 1359"/>
                  <a:gd name="T27" fmla="*/ 6 h 254"/>
                  <a:gd name="T28" fmla="*/ 1140 w 1359"/>
                  <a:gd name="T29" fmla="*/ 4 h 254"/>
                  <a:gd name="T30" fmla="*/ 1126 w 1359"/>
                  <a:gd name="T31" fmla="*/ 6 h 254"/>
                  <a:gd name="T32" fmla="*/ 1116 w 1359"/>
                  <a:gd name="T33" fmla="*/ 6 h 254"/>
                  <a:gd name="T34" fmla="*/ 1109 w 1359"/>
                  <a:gd name="T35" fmla="*/ 7 h 254"/>
                  <a:gd name="T36" fmla="*/ 1091 w 1359"/>
                  <a:gd name="T37" fmla="*/ 9 h 254"/>
                  <a:gd name="T38" fmla="*/ 830 w 1359"/>
                  <a:gd name="T39" fmla="*/ 89 h 254"/>
                  <a:gd name="T40" fmla="*/ 822 w 1359"/>
                  <a:gd name="T41" fmla="*/ 89 h 254"/>
                  <a:gd name="T42" fmla="*/ 808 w 1359"/>
                  <a:gd name="T43" fmla="*/ 91 h 254"/>
                  <a:gd name="T44" fmla="*/ 800 w 1359"/>
                  <a:gd name="T45" fmla="*/ 92 h 254"/>
                  <a:gd name="T46" fmla="*/ 776 w 1359"/>
                  <a:gd name="T47" fmla="*/ 86 h 254"/>
                  <a:gd name="T48" fmla="*/ 764 w 1359"/>
                  <a:gd name="T49" fmla="*/ 90 h 254"/>
                  <a:gd name="T50" fmla="*/ 750 w 1359"/>
                  <a:gd name="T51" fmla="*/ 87 h 254"/>
                  <a:gd name="T52" fmla="*/ 743 w 1359"/>
                  <a:gd name="T53" fmla="*/ 89 h 254"/>
                  <a:gd name="T54" fmla="*/ 736 w 1359"/>
                  <a:gd name="T55" fmla="*/ 91 h 254"/>
                  <a:gd name="T56" fmla="*/ 727 w 1359"/>
                  <a:gd name="T57" fmla="*/ 92 h 254"/>
                  <a:gd name="T58" fmla="*/ 717 w 1359"/>
                  <a:gd name="T59" fmla="*/ 89 h 254"/>
                  <a:gd name="T60" fmla="*/ 701 w 1359"/>
                  <a:gd name="T61" fmla="*/ 89 h 254"/>
                  <a:gd name="T62" fmla="*/ 666 w 1359"/>
                  <a:gd name="T63" fmla="*/ 89 h 254"/>
                  <a:gd name="T64" fmla="*/ 639 w 1359"/>
                  <a:gd name="T65" fmla="*/ 92 h 254"/>
                  <a:gd name="T66" fmla="*/ 630 w 1359"/>
                  <a:gd name="T67" fmla="*/ 91 h 254"/>
                  <a:gd name="T68" fmla="*/ 545 w 1359"/>
                  <a:gd name="T69" fmla="*/ 89 h 254"/>
                  <a:gd name="T70" fmla="*/ 519 w 1359"/>
                  <a:gd name="T71" fmla="*/ 89 h 254"/>
                  <a:gd name="T72" fmla="*/ 504 w 1359"/>
                  <a:gd name="T73" fmla="*/ 91 h 254"/>
                  <a:gd name="T74" fmla="*/ 495 w 1359"/>
                  <a:gd name="T75" fmla="*/ 92 h 254"/>
                  <a:gd name="T76" fmla="*/ 481 w 1359"/>
                  <a:gd name="T77" fmla="*/ 89 h 254"/>
                  <a:gd name="T78" fmla="*/ 468 w 1359"/>
                  <a:gd name="T79" fmla="*/ 89 h 254"/>
                  <a:gd name="T80" fmla="*/ 462 w 1359"/>
                  <a:gd name="T81" fmla="*/ 89 h 254"/>
                  <a:gd name="T82" fmla="*/ 433 w 1359"/>
                  <a:gd name="T83" fmla="*/ 92 h 254"/>
                  <a:gd name="T84" fmla="*/ 422 w 1359"/>
                  <a:gd name="T85" fmla="*/ 88 h 254"/>
                  <a:gd name="T86" fmla="*/ 407 w 1359"/>
                  <a:gd name="T87" fmla="*/ 89 h 254"/>
                  <a:gd name="T88" fmla="*/ 154 w 1359"/>
                  <a:gd name="T89" fmla="*/ 91 h 254"/>
                  <a:gd name="T90" fmla="*/ 145 w 1359"/>
                  <a:gd name="T91" fmla="*/ 92 h 254"/>
                  <a:gd name="T92" fmla="*/ 134 w 1359"/>
                  <a:gd name="T93" fmla="*/ 85 h 254"/>
                  <a:gd name="T94" fmla="*/ 124 w 1359"/>
                  <a:gd name="T95" fmla="*/ 91 h 254"/>
                  <a:gd name="T96" fmla="*/ 115 w 1359"/>
                  <a:gd name="T97" fmla="*/ 92 h 254"/>
                  <a:gd name="T98" fmla="*/ 94 w 1359"/>
                  <a:gd name="T99" fmla="*/ 89 h 254"/>
                  <a:gd name="T100" fmla="*/ 71 w 1359"/>
                  <a:gd name="T101" fmla="*/ 251 h 254"/>
                  <a:gd name="T102" fmla="*/ 58 w 1359"/>
                  <a:gd name="T103" fmla="*/ 254 h 254"/>
                  <a:gd name="T104" fmla="*/ 50 w 1359"/>
                  <a:gd name="T105" fmla="*/ 252 h 254"/>
                  <a:gd name="T106" fmla="*/ 42 w 1359"/>
                  <a:gd name="T107" fmla="*/ 250 h 254"/>
                  <a:gd name="T108" fmla="*/ 26 w 1359"/>
                  <a:gd name="T109" fmla="*/ 250 h 254"/>
                  <a:gd name="T110" fmla="*/ 17 w 1359"/>
                  <a:gd name="T111" fmla="*/ 252 h 254"/>
                  <a:gd name="T112" fmla="*/ 4 w 1359"/>
                  <a:gd name="T113" fmla="*/ 249 h 25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359"/>
                  <a:gd name="T172" fmla="*/ 0 h 254"/>
                  <a:gd name="T173" fmla="*/ 1359 w 1359"/>
                  <a:gd name="T174" fmla="*/ 254 h 25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359" h="254">
                    <a:moveTo>
                      <a:pt x="1359" y="9"/>
                    </a:moveTo>
                    <a:lnTo>
                      <a:pt x="1357" y="9"/>
                    </a:lnTo>
                    <a:lnTo>
                      <a:pt x="1356" y="8"/>
                    </a:lnTo>
                    <a:lnTo>
                      <a:pt x="1355" y="7"/>
                    </a:lnTo>
                    <a:lnTo>
                      <a:pt x="1354" y="6"/>
                    </a:lnTo>
                    <a:lnTo>
                      <a:pt x="1352" y="6"/>
                    </a:lnTo>
                    <a:lnTo>
                      <a:pt x="1351" y="6"/>
                    </a:lnTo>
                    <a:lnTo>
                      <a:pt x="1349" y="7"/>
                    </a:lnTo>
                    <a:lnTo>
                      <a:pt x="1348" y="8"/>
                    </a:lnTo>
                    <a:lnTo>
                      <a:pt x="1348" y="9"/>
                    </a:lnTo>
                    <a:lnTo>
                      <a:pt x="1333" y="9"/>
                    </a:lnTo>
                    <a:lnTo>
                      <a:pt x="1332" y="7"/>
                    </a:lnTo>
                    <a:lnTo>
                      <a:pt x="1331" y="5"/>
                    </a:lnTo>
                    <a:lnTo>
                      <a:pt x="1330" y="4"/>
                    </a:lnTo>
                    <a:lnTo>
                      <a:pt x="1327" y="3"/>
                    </a:lnTo>
                    <a:lnTo>
                      <a:pt x="1325" y="2"/>
                    </a:lnTo>
                    <a:lnTo>
                      <a:pt x="1323" y="2"/>
                    </a:lnTo>
                    <a:lnTo>
                      <a:pt x="1320" y="3"/>
                    </a:lnTo>
                    <a:lnTo>
                      <a:pt x="1318" y="4"/>
                    </a:lnTo>
                    <a:lnTo>
                      <a:pt x="1316" y="5"/>
                    </a:lnTo>
                    <a:lnTo>
                      <a:pt x="1315" y="7"/>
                    </a:lnTo>
                    <a:lnTo>
                      <a:pt x="1315" y="9"/>
                    </a:lnTo>
                    <a:lnTo>
                      <a:pt x="1308" y="9"/>
                    </a:lnTo>
                    <a:lnTo>
                      <a:pt x="1308" y="8"/>
                    </a:lnTo>
                    <a:lnTo>
                      <a:pt x="1307" y="7"/>
                    </a:lnTo>
                    <a:lnTo>
                      <a:pt x="1306" y="6"/>
                    </a:lnTo>
                    <a:lnTo>
                      <a:pt x="1304" y="6"/>
                    </a:lnTo>
                    <a:lnTo>
                      <a:pt x="1302" y="6"/>
                    </a:lnTo>
                    <a:lnTo>
                      <a:pt x="1301" y="7"/>
                    </a:lnTo>
                    <a:lnTo>
                      <a:pt x="1300" y="8"/>
                    </a:lnTo>
                    <a:lnTo>
                      <a:pt x="1299" y="9"/>
                    </a:lnTo>
                    <a:lnTo>
                      <a:pt x="1292" y="9"/>
                    </a:lnTo>
                    <a:lnTo>
                      <a:pt x="1292" y="8"/>
                    </a:lnTo>
                    <a:lnTo>
                      <a:pt x="1291" y="7"/>
                    </a:lnTo>
                    <a:lnTo>
                      <a:pt x="1289" y="6"/>
                    </a:lnTo>
                    <a:lnTo>
                      <a:pt x="1288" y="6"/>
                    </a:lnTo>
                    <a:lnTo>
                      <a:pt x="1286" y="6"/>
                    </a:lnTo>
                    <a:lnTo>
                      <a:pt x="1284" y="7"/>
                    </a:lnTo>
                    <a:lnTo>
                      <a:pt x="1283" y="8"/>
                    </a:lnTo>
                    <a:lnTo>
                      <a:pt x="1283" y="9"/>
                    </a:lnTo>
                    <a:lnTo>
                      <a:pt x="1276" y="9"/>
                    </a:lnTo>
                    <a:lnTo>
                      <a:pt x="1275" y="8"/>
                    </a:lnTo>
                    <a:lnTo>
                      <a:pt x="1275" y="6"/>
                    </a:lnTo>
                    <a:lnTo>
                      <a:pt x="1273" y="5"/>
                    </a:lnTo>
                    <a:lnTo>
                      <a:pt x="1271" y="4"/>
                    </a:lnTo>
                    <a:lnTo>
                      <a:pt x="1269" y="4"/>
                    </a:lnTo>
                    <a:lnTo>
                      <a:pt x="1267" y="4"/>
                    </a:lnTo>
                    <a:lnTo>
                      <a:pt x="1265" y="5"/>
                    </a:lnTo>
                    <a:lnTo>
                      <a:pt x="1264" y="6"/>
                    </a:lnTo>
                    <a:lnTo>
                      <a:pt x="1263" y="8"/>
                    </a:lnTo>
                    <a:lnTo>
                      <a:pt x="1263" y="9"/>
                    </a:lnTo>
                    <a:lnTo>
                      <a:pt x="1254" y="9"/>
                    </a:lnTo>
                    <a:lnTo>
                      <a:pt x="1254" y="8"/>
                    </a:lnTo>
                    <a:lnTo>
                      <a:pt x="1253" y="7"/>
                    </a:lnTo>
                    <a:lnTo>
                      <a:pt x="1251" y="6"/>
                    </a:lnTo>
                    <a:lnTo>
                      <a:pt x="1249" y="6"/>
                    </a:lnTo>
                    <a:lnTo>
                      <a:pt x="1248" y="6"/>
                    </a:lnTo>
                    <a:lnTo>
                      <a:pt x="1246" y="7"/>
                    </a:lnTo>
                    <a:lnTo>
                      <a:pt x="1245" y="8"/>
                    </a:lnTo>
                    <a:lnTo>
                      <a:pt x="1245" y="9"/>
                    </a:lnTo>
                    <a:lnTo>
                      <a:pt x="1238" y="9"/>
                    </a:lnTo>
                    <a:lnTo>
                      <a:pt x="1238" y="8"/>
                    </a:lnTo>
                    <a:lnTo>
                      <a:pt x="1237" y="7"/>
                    </a:lnTo>
                    <a:lnTo>
                      <a:pt x="1235" y="6"/>
                    </a:lnTo>
                    <a:lnTo>
                      <a:pt x="1234" y="6"/>
                    </a:lnTo>
                    <a:lnTo>
                      <a:pt x="1232" y="6"/>
                    </a:lnTo>
                    <a:lnTo>
                      <a:pt x="1230" y="7"/>
                    </a:lnTo>
                    <a:lnTo>
                      <a:pt x="1229" y="8"/>
                    </a:lnTo>
                    <a:lnTo>
                      <a:pt x="1229" y="9"/>
                    </a:lnTo>
                    <a:lnTo>
                      <a:pt x="1220" y="9"/>
                    </a:lnTo>
                    <a:lnTo>
                      <a:pt x="1220" y="7"/>
                    </a:lnTo>
                    <a:lnTo>
                      <a:pt x="1219" y="5"/>
                    </a:lnTo>
                    <a:lnTo>
                      <a:pt x="1217" y="3"/>
                    </a:lnTo>
                    <a:lnTo>
                      <a:pt x="1215" y="2"/>
                    </a:lnTo>
                    <a:lnTo>
                      <a:pt x="1213" y="1"/>
                    </a:lnTo>
                    <a:lnTo>
                      <a:pt x="1210" y="0"/>
                    </a:lnTo>
                    <a:lnTo>
                      <a:pt x="1207" y="0"/>
                    </a:lnTo>
                    <a:lnTo>
                      <a:pt x="1205" y="1"/>
                    </a:lnTo>
                    <a:lnTo>
                      <a:pt x="1202" y="2"/>
                    </a:lnTo>
                    <a:lnTo>
                      <a:pt x="1200" y="3"/>
                    </a:lnTo>
                    <a:lnTo>
                      <a:pt x="1199" y="5"/>
                    </a:lnTo>
                    <a:lnTo>
                      <a:pt x="1198" y="7"/>
                    </a:lnTo>
                    <a:lnTo>
                      <a:pt x="1198" y="9"/>
                    </a:lnTo>
                    <a:lnTo>
                      <a:pt x="1178" y="9"/>
                    </a:lnTo>
                    <a:lnTo>
                      <a:pt x="1178" y="8"/>
                    </a:lnTo>
                    <a:lnTo>
                      <a:pt x="1176" y="7"/>
                    </a:lnTo>
                    <a:lnTo>
                      <a:pt x="1175" y="6"/>
                    </a:lnTo>
                    <a:lnTo>
                      <a:pt x="1173" y="6"/>
                    </a:lnTo>
                    <a:lnTo>
                      <a:pt x="1172" y="6"/>
                    </a:lnTo>
                    <a:lnTo>
                      <a:pt x="1170" y="7"/>
                    </a:lnTo>
                    <a:lnTo>
                      <a:pt x="1169" y="8"/>
                    </a:lnTo>
                    <a:lnTo>
                      <a:pt x="1169" y="9"/>
                    </a:lnTo>
                    <a:lnTo>
                      <a:pt x="1163" y="9"/>
                    </a:lnTo>
                    <a:lnTo>
                      <a:pt x="1162" y="8"/>
                    </a:lnTo>
                    <a:lnTo>
                      <a:pt x="1161" y="7"/>
                    </a:lnTo>
                    <a:lnTo>
                      <a:pt x="1160" y="6"/>
                    </a:lnTo>
                    <a:lnTo>
                      <a:pt x="1158" y="6"/>
                    </a:lnTo>
                    <a:lnTo>
                      <a:pt x="1156" y="6"/>
                    </a:lnTo>
                    <a:lnTo>
                      <a:pt x="1155" y="7"/>
                    </a:lnTo>
                    <a:lnTo>
                      <a:pt x="1154" y="8"/>
                    </a:lnTo>
                    <a:lnTo>
                      <a:pt x="1154" y="9"/>
                    </a:lnTo>
                    <a:lnTo>
                      <a:pt x="1143" y="9"/>
                    </a:lnTo>
                    <a:lnTo>
                      <a:pt x="1142" y="7"/>
                    </a:lnTo>
                    <a:lnTo>
                      <a:pt x="1141" y="6"/>
                    </a:lnTo>
                    <a:lnTo>
                      <a:pt x="1140" y="4"/>
                    </a:lnTo>
                    <a:lnTo>
                      <a:pt x="1138" y="3"/>
                    </a:lnTo>
                    <a:lnTo>
                      <a:pt x="1136" y="2"/>
                    </a:lnTo>
                    <a:lnTo>
                      <a:pt x="1134" y="2"/>
                    </a:lnTo>
                    <a:lnTo>
                      <a:pt x="1132" y="2"/>
                    </a:lnTo>
                    <a:lnTo>
                      <a:pt x="1129" y="3"/>
                    </a:lnTo>
                    <a:lnTo>
                      <a:pt x="1128" y="4"/>
                    </a:lnTo>
                    <a:lnTo>
                      <a:pt x="1126" y="6"/>
                    </a:lnTo>
                    <a:lnTo>
                      <a:pt x="1125" y="7"/>
                    </a:lnTo>
                    <a:lnTo>
                      <a:pt x="1125" y="9"/>
                    </a:lnTo>
                    <a:lnTo>
                      <a:pt x="1121" y="9"/>
                    </a:lnTo>
                    <a:lnTo>
                      <a:pt x="1121" y="8"/>
                    </a:lnTo>
                    <a:lnTo>
                      <a:pt x="1120" y="7"/>
                    </a:lnTo>
                    <a:lnTo>
                      <a:pt x="1118" y="6"/>
                    </a:lnTo>
                    <a:lnTo>
                      <a:pt x="1116" y="6"/>
                    </a:lnTo>
                    <a:lnTo>
                      <a:pt x="1115" y="6"/>
                    </a:lnTo>
                    <a:lnTo>
                      <a:pt x="1113" y="7"/>
                    </a:lnTo>
                    <a:lnTo>
                      <a:pt x="1112" y="8"/>
                    </a:lnTo>
                    <a:lnTo>
                      <a:pt x="1112" y="9"/>
                    </a:lnTo>
                    <a:lnTo>
                      <a:pt x="1110" y="9"/>
                    </a:lnTo>
                    <a:lnTo>
                      <a:pt x="1110" y="8"/>
                    </a:lnTo>
                    <a:lnTo>
                      <a:pt x="1109" y="7"/>
                    </a:lnTo>
                    <a:lnTo>
                      <a:pt x="1107" y="6"/>
                    </a:lnTo>
                    <a:lnTo>
                      <a:pt x="1106" y="6"/>
                    </a:lnTo>
                    <a:lnTo>
                      <a:pt x="1104" y="6"/>
                    </a:lnTo>
                    <a:lnTo>
                      <a:pt x="1103" y="7"/>
                    </a:lnTo>
                    <a:lnTo>
                      <a:pt x="1102" y="8"/>
                    </a:lnTo>
                    <a:lnTo>
                      <a:pt x="1101" y="9"/>
                    </a:lnTo>
                    <a:lnTo>
                      <a:pt x="1091" y="9"/>
                    </a:lnTo>
                    <a:lnTo>
                      <a:pt x="1091" y="92"/>
                    </a:lnTo>
                    <a:lnTo>
                      <a:pt x="837" y="92"/>
                    </a:lnTo>
                    <a:lnTo>
                      <a:pt x="836" y="91"/>
                    </a:lnTo>
                    <a:lnTo>
                      <a:pt x="835" y="89"/>
                    </a:lnTo>
                    <a:lnTo>
                      <a:pt x="834" y="89"/>
                    </a:lnTo>
                    <a:lnTo>
                      <a:pt x="832" y="89"/>
                    </a:lnTo>
                    <a:lnTo>
                      <a:pt x="830" y="89"/>
                    </a:lnTo>
                    <a:lnTo>
                      <a:pt x="829" y="89"/>
                    </a:lnTo>
                    <a:lnTo>
                      <a:pt x="828" y="91"/>
                    </a:lnTo>
                    <a:lnTo>
                      <a:pt x="828" y="92"/>
                    </a:lnTo>
                    <a:lnTo>
                      <a:pt x="825" y="92"/>
                    </a:lnTo>
                    <a:lnTo>
                      <a:pt x="824" y="91"/>
                    </a:lnTo>
                    <a:lnTo>
                      <a:pt x="824" y="89"/>
                    </a:lnTo>
                    <a:lnTo>
                      <a:pt x="822" y="89"/>
                    </a:lnTo>
                    <a:lnTo>
                      <a:pt x="820" y="89"/>
                    </a:lnTo>
                    <a:lnTo>
                      <a:pt x="819" y="89"/>
                    </a:lnTo>
                    <a:lnTo>
                      <a:pt x="817" y="89"/>
                    </a:lnTo>
                    <a:lnTo>
                      <a:pt x="816" y="91"/>
                    </a:lnTo>
                    <a:lnTo>
                      <a:pt x="816" y="92"/>
                    </a:lnTo>
                    <a:lnTo>
                      <a:pt x="809" y="92"/>
                    </a:lnTo>
                    <a:lnTo>
                      <a:pt x="808" y="91"/>
                    </a:lnTo>
                    <a:lnTo>
                      <a:pt x="808" y="89"/>
                    </a:lnTo>
                    <a:lnTo>
                      <a:pt x="806" y="89"/>
                    </a:lnTo>
                    <a:lnTo>
                      <a:pt x="804" y="89"/>
                    </a:lnTo>
                    <a:lnTo>
                      <a:pt x="803" y="89"/>
                    </a:lnTo>
                    <a:lnTo>
                      <a:pt x="801" y="89"/>
                    </a:lnTo>
                    <a:lnTo>
                      <a:pt x="800" y="91"/>
                    </a:lnTo>
                    <a:lnTo>
                      <a:pt x="800" y="92"/>
                    </a:lnTo>
                    <a:lnTo>
                      <a:pt x="785" y="92"/>
                    </a:lnTo>
                    <a:lnTo>
                      <a:pt x="785" y="90"/>
                    </a:lnTo>
                    <a:lnTo>
                      <a:pt x="784" y="88"/>
                    </a:lnTo>
                    <a:lnTo>
                      <a:pt x="783" y="87"/>
                    </a:lnTo>
                    <a:lnTo>
                      <a:pt x="781" y="86"/>
                    </a:lnTo>
                    <a:lnTo>
                      <a:pt x="778" y="86"/>
                    </a:lnTo>
                    <a:lnTo>
                      <a:pt x="776" y="86"/>
                    </a:lnTo>
                    <a:lnTo>
                      <a:pt x="774" y="86"/>
                    </a:lnTo>
                    <a:lnTo>
                      <a:pt x="772" y="87"/>
                    </a:lnTo>
                    <a:lnTo>
                      <a:pt x="770" y="88"/>
                    </a:lnTo>
                    <a:lnTo>
                      <a:pt x="769" y="90"/>
                    </a:lnTo>
                    <a:lnTo>
                      <a:pt x="769" y="92"/>
                    </a:lnTo>
                    <a:lnTo>
                      <a:pt x="765" y="92"/>
                    </a:lnTo>
                    <a:lnTo>
                      <a:pt x="764" y="90"/>
                    </a:lnTo>
                    <a:lnTo>
                      <a:pt x="763" y="88"/>
                    </a:lnTo>
                    <a:lnTo>
                      <a:pt x="762" y="87"/>
                    </a:lnTo>
                    <a:lnTo>
                      <a:pt x="759" y="86"/>
                    </a:lnTo>
                    <a:lnTo>
                      <a:pt x="757" y="85"/>
                    </a:lnTo>
                    <a:lnTo>
                      <a:pt x="755" y="85"/>
                    </a:lnTo>
                    <a:lnTo>
                      <a:pt x="752" y="86"/>
                    </a:lnTo>
                    <a:lnTo>
                      <a:pt x="750" y="87"/>
                    </a:lnTo>
                    <a:lnTo>
                      <a:pt x="749" y="88"/>
                    </a:lnTo>
                    <a:lnTo>
                      <a:pt x="748" y="90"/>
                    </a:lnTo>
                    <a:lnTo>
                      <a:pt x="747" y="92"/>
                    </a:lnTo>
                    <a:lnTo>
                      <a:pt x="745" y="92"/>
                    </a:lnTo>
                    <a:lnTo>
                      <a:pt x="745" y="91"/>
                    </a:lnTo>
                    <a:lnTo>
                      <a:pt x="744" y="89"/>
                    </a:lnTo>
                    <a:lnTo>
                      <a:pt x="743" y="89"/>
                    </a:lnTo>
                    <a:lnTo>
                      <a:pt x="741" y="89"/>
                    </a:lnTo>
                    <a:lnTo>
                      <a:pt x="739" y="89"/>
                    </a:lnTo>
                    <a:lnTo>
                      <a:pt x="738" y="89"/>
                    </a:lnTo>
                    <a:lnTo>
                      <a:pt x="737" y="91"/>
                    </a:lnTo>
                    <a:lnTo>
                      <a:pt x="737" y="92"/>
                    </a:lnTo>
                    <a:lnTo>
                      <a:pt x="736" y="92"/>
                    </a:lnTo>
                    <a:lnTo>
                      <a:pt x="736" y="91"/>
                    </a:lnTo>
                    <a:lnTo>
                      <a:pt x="735" y="89"/>
                    </a:lnTo>
                    <a:lnTo>
                      <a:pt x="733" y="89"/>
                    </a:lnTo>
                    <a:lnTo>
                      <a:pt x="731" y="89"/>
                    </a:lnTo>
                    <a:lnTo>
                      <a:pt x="730" y="89"/>
                    </a:lnTo>
                    <a:lnTo>
                      <a:pt x="728" y="89"/>
                    </a:lnTo>
                    <a:lnTo>
                      <a:pt x="727" y="91"/>
                    </a:lnTo>
                    <a:lnTo>
                      <a:pt x="727" y="92"/>
                    </a:lnTo>
                    <a:lnTo>
                      <a:pt x="725" y="92"/>
                    </a:lnTo>
                    <a:lnTo>
                      <a:pt x="725" y="91"/>
                    </a:lnTo>
                    <a:lnTo>
                      <a:pt x="724" y="89"/>
                    </a:lnTo>
                    <a:lnTo>
                      <a:pt x="722" y="89"/>
                    </a:lnTo>
                    <a:lnTo>
                      <a:pt x="720" y="89"/>
                    </a:lnTo>
                    <a:lnTo>
                      <a:pt x="719" y="89"/>
                    </a:lnTo>
                    <a:lnTo>
                      <a:pt x="717" y="89"/>
                    </a:lnTo>
                    <a:lnTo>
                      <a:pt x="716" y="91"/>
                    </a:lnTo>
                    <a:lnTo>
                      <a:pt x="716" y="92"/>
                    </a:lnTo>
                    <a:lnTo>
                      <a:pt x="705" y="92"/>
                    </a:lnTo>
                    <a:lnTo>
                      <a:pt x="705" y="91"/>
                    </a:lnTo>
                    <a:lnTo>
                      <a:pt x="704" y="89"/>
                    </a:lnTo>
                    <a:lnTo>
                      <a:pt x="702" y="89"/>
                    </a:lnTo>
                    <a:lnTo>
                      <a:pt x="701" y="89"/>
                    </a:lnTo>
                    <a:lnTo>
                      <a:pt x="699" y="89"/>
                    </a:lnTo>
                    <a:lnTo>
                      <a:pt x="697" y="89"/>
                    </a:lnTo>
                    <a:lnTo>
                      <a:pt x="696" y="91"/>
                    </a:lnTo>
                    <a:lnTo>
                      <a:pt x="696" y="92"/>
                    </a:lnTo>
                    <a:lnTo>
                      <a:pt x="667" y="92"/>
                    </a:lnTo>
                    <a:lnTo>
                      <a:pt x="667" y="91"/>
                    </a:lnTo>
                    <a:lnTo>
                      <a:pt x="666" y="89"/>
                    </a:lnTo>
                    <a:lnTo>
                      <a:pt x="664" y="89"/>
                    </a:lnTo>
                    <a:lnTo>
                      <a:pt x="663" y="89"/>
                    </a:lnTo>
                    <a:lnTo>
                      <a:pt x="661" y="89"/>
                    </a:lnTo>
                    <a:lnTo>
                      <a:pt x="659" y="89"/>
                    </a:lnTo>
                    <a:lnTo>
                      <a:pt x="658" y="91"/>
                    </a:lnTo>
                    <a:lnTo>
                      <a:pt x="658" y="92"/>
                    </a:lnTo>
                    <a:lnTo>
                      <a:pt x="639" y="92"/>
                    </a:lnTo>
                    <a:lnTo>
                      <a:pt x="639" y="91"/>
                    </a:lnTo>
                    <a:lnTo>
                      <a:pt x="638" y="89"/>
                    </a:lnTo>
                    <a:lnTo>
                      <a:pt x="636" y="89"/>
                    </a:lnTo>
                    <a:lnTo>
                      <a:pt x="635" y="89"/>
                    </a:lnTo>
                    <a:lnTo>
                      <a:pt x="633" y="89"/>
                    </a:lnTo>
                    <a:lnTo>
                      <a:pt x="631" y="89"/>
                    </a:lnTo>
                    <a:lnTo>
                      <a:pt x="630" y="91"/>
                    </a:lnTo>
                    <a:lnTo>
                      <a:pt x="630" y="92"/>
                    </a:lnTo>
                    <a:lnTo>
                      <a:pt x="551" y="92"/>
                    </a:lnTo>
                    <a:lnTo>
                      <a:pt x="551" y="91"/>
                    </a:lnTo>
                    <a:lnTo>
                      <a:pt x="550" y="89"/>
                    </a:lnTo>
                    <a:lnTo>
                      <a:pt x="548" y="89"/>
                    </a:lnTo>
                    <a:lnTo>
                      <a:pt x="547" y="89"/>
                    </a:lnTo>
                    <a:lnTo>
                      <a:pt x="545" y="89"/>
                    </a:lnTo>
                    <a:lnTo>
                      <a:pt x="543" y="89"/>
                    </a:lnTo>
                    <a:lnTo>
                      <a:pt x="542" y="91"/>
                    </a:lnTo>
                    <a:lnTo>
                      <a:pt x="542" y="92"/>
                    </a:lnTo>
                    <a:lnTo>
                      <a:pt x="522" y="92"/>
                    </a:lnTo>
                    <a:lnTo>
                      <a:pt x="521" y="91"/>
                    </a:lnTo>
                    <a:lnTo>
                      <a:pt x="520" y="89"/>
                    </a:lnTo>
                    <a:lnTo>
                      <a:pt x="519" y="89"/>
                    </a:lnTo>
                    <a:lnTo>
                      <a:pt x="517" y="89"/>
                    </a:lnTo>
                    <a:lnTo>
                      <a:pt x="515" y="89"/>
                    </a:lnTo>
                    <a:lnTo>
                      <a:pt x="514" y="89"/>
                    </a:lnTo>
                    <a:lnTo>
                      <a:pt x="513" y="91"/>
                    </a:lnTo>
                    <a:lnTo>
                      <a:pt x="513" y="92"/>
                    </a:lnTo>
                    <a:lnTo>
                      <a:pt x="504" y="92"/>
                    </a:lnTo>
                    <a:lnTo>
                      <a:pt x="504" y="91"/>
                    </a:lnTo>
                    <a:lnTo>
                      <a:pt x="503" y="89"/>
                    </a:lnTo>
                    <a:lnTo>
                      <a:pt x="501" y="89"/>
                    </a:lnTo>
                    <a:lnTo>
                      <a:pt x="500" y="89"/>
                    </a:lnTo>
                    <a:lnTo>
                      <a:pt x="498" y="89"/>
                    </a:lnTo>
                    <a:lnTo>
                      <a:pt x="496" y="89"/>
                    </a:lnTo>
                    <a:lnTo>
                      <a:pt x="495" y="91"/>
                    </a:lnTo>
                    <a:lnTo>
                      <a:pt x="495" y="92"/>
                    </a:lnTo>
                    <a:lnTo>
                      <a:pt x="489" y="92"/>
                    </a:lnTo>
                    <a:lnTo>
                      <a:pt x="489" y="91"/>
                    </a:lnTo>
                    <a:lnTo>
                      <a:pt x="487" y="89"/>
                    </a:lnTo>
                    <a:lnTo>
                      <a:pt x="486" y="89"/>
                    </a:lnTo>
                    <a:lnTo>
                      <a:pt x="484" y="89"/>
                    </a:lnTo>
                    <a:lnTo>
                      <a:pt x="483" y="89"/>
                    </a:lnTo>
                    <a:lnTo>
                      <a:pt x="481" y="89"/>
                    </a:lnTo>
                    <a:lnTo>
                      <a:pt x="480" y="91"/>
                    </a:lnTo>
                    <a:lnTo>
                      <a:pt x="480" y="92"/>
                    </a:lnTo>
                    <a:lnTo>
                      <a:pt x="473" y="92"/>
                    </a:lnTo>
                    <a:lnTo>
                      <a:pt x="472" y="91"/>
                    </a:lnTo>
                    <a:lnTo>
                      <a:pt x="471" y="89"/>
                    </a:lnTo>
                    <a:lnTo>
                      <a:pt x="470" y="89"/>
                    </a:lnTo>
                    <a:lnTo>
                      <a:pt x="468" y="89"/>
                    </a:lnTo>
                    <a:lnTo>
                      <a:pt x="466" y="89"/>
                    </a:lnTo>
                    <a:lnTo>
                      <a:pt x="465" y="89"/>
                    </a:lnTo>
                    <a:lnTo>
                      <a:pt x="464" y="91"/>
                    </a:lnTo>
                    <a:lnTo>
                      <a:pt x="464" y="92"/>
                    </a:lnTo>
                    <a:lnTo>
                      <a:pt x="463" y="91"/>
                    </a:lnTo>
                    <a:lnTo>
                      <a:pt x="462" y="89"/>
                    </a:lnTo>
                    <a:lnTo>
                      <a:pt x="461" y="89"/>
                    </a:lnTo>
                    <a:lnTo>
                      <a:pt x="459" y="89"/>
                    </a:lnTo>
                    <a:lnTo>
                      <a:pt x="457" y="89"/>
                    </a:lnTo>
                    <a:lnTo>
                      <a:pt x="456" y="89"/>
                    </a:lnTo>
                    <a:lnTo>
                      <a:pt x="455" y="91"/>
                    </a:lnTo>
                    <a:lnTo>
                      <a:pt x="455" y="92"/>
                    </a:lnTo>
                    <a:lnTo>
                      <a:pt x="433" y="92"/>
                    </a:lnTo>
                    <a:lnTo>
                      <a:pt x="432" y="90"/>
                    </a:lnTo>
                    <a:lnTo>
                      <a:pt x="431" y="89"/>
                    </a:lnTo>
                    <a:lnTo>
                      <a:pt x="430" y="88"/>
                    </a:lnTo>
                    <a:lnTo>
                      <a:pt x="428" y="87"/>
                    </a:lnTo>
                    <a:lnTo>
                      <a:pt x="426" y="87"/>
                    </a:lnTo>
                    <a:lnTo>
                      <a:pt x="424" y="87"/>
                    </a:lnTo>
                    <a:lnTo>
                      <a:pt x="422" y="88"/>
                    </a:lnTo>
                    <a:lnTo>
                      <a:pt x="420" y="89"/>
                    </a:lnTo>
                    <a:lnTo>
                      <a:pt x="419" y="90"/>
                    </a:lnTo>
                    <a:lnTo>
                      <a:pt x="419" y="92"/>
                    </a:lnTo>
                    <a:lnTo>
                      <a:pt x="409" y="92"/>
                    </a:lnTo>
                    <a:lnTo>
                      <a:pt x="409" y="91"/>
                    </a:lnTo>
                    <a:lnTo>
                      <a:pt x="408" y="89"/>
                    </a:lnTo>
                    <a:lnTo>
                      <a:pt x="407" y="89"/>
                    </a:lnTo>
                    <a:lnTo>
                      <a:pt x="405" y="89"/>
                    </a:lnTo>
                    <a:lnTo>
                      <a:pt x="403" y="89"/>
                    </a:lnTo>
                    <a:lnTo>
                      <a:pt x="402" y="89"/>
                    </a:lnTo>
                    <a:lnTo>
                      <a:pt x="401" y="91"/>
                    </a:lnTo>
                    <a:lnTo>
                      <a:pt x="401" y="92"/>
                    </a:lnTo>
                    <a:lnTo>
                      <a:pt x="154" y="92"/>
                    </a:lnTo>
                    <a:lnTo>
                      <a:pt x="154" y="91"/>
                    </a:lnTo>
                    <a:lnTo>
                      <a:pt x="153" y="89"/>
                    </a:lnTo>
                    <a:lnTo>
                      <a:pt x="152" y="89"/>
                    </a:lnTo>
                    <a:lnTo>
                      <a:pt x="150" y="89"/>
                    </a:lnTo>
                    <a:lnTo>
                      <a:pt x="148" y="89"/>
                    </a:lnTo>
                    <a:lnTo>
                      <a:pt x="147" y="89"/>
                    </a:lnTo>
                    <a:lnTo>
                      <a:pt x="146" y="91"/>
                    </a:lnTo>
                    <a:lnTo>
                      <a:pt x="145" y="92"/>
                    </a:lnTo>
                    <a:lnTo>
                      <a:pt x="144" y="92"/>
                    </a:lnTo>
                    <a:lnTo>
                      <a:pt x="144" y="90"/>
                    </a:lnTo>
                    <a:lnTo>
                      <a:pt x="143" y="88"/>
                    </a:lnTo>
                    <a:lnTo>
                      <a:pt x="141" y="87"/>
                    </a:lnTo>
                    <a:lnTo>
                      <a:pt x="139" y="86"/>
                    </a:lnTo>
                    <a:lnTo>
                      <a:pt x="137" y="85"/>
                    </a:lnTo>
                    <a:lnTo>
                      <a:pt x="134" y="85"/>
                    </a:lnTo>
                    <a:lnTo>
                      <a:pt x="132" y="86"/>
                    </a:lnTo>
                    <a:lnTo>
                      <a:pt x="130" y="87"/>
                    </a:lnTo>
                    <a:lnTo>
                      <a:pt x="128" y="88"/>
                    </a:lnTo>
                    <a:lnTo>
                      <a:pt x="127" y="90"/>
                    </a:lnTo>
                    <a:lnTo>
                      <a:pt x="127" y="92"/>
                    </a:lnTo>
                    <a:lnTo>
                      <a:pt x="124" y="92"/>
                    </a:lnTo>
                    <a:lnTo>
                      <a:pt x="124" y="91"/>
                    </a:lnTo>
                    <a:lnTo>
                      <a:pt x="123" y="89"/>
                    </a:lnTo>
                    <a:lnTo>
                      <a:pt x="121" y="89"/>
                    </a:lnTo>
                    <a:lnTo>
                      <a:pt x="120" y="89"/>
                    </a:lnTo>
                    <a:lnTo>
                      <a:pt x="118" y="89"/>
                    </a:lnTo>
                    <a:lnTo>
                      <a:pt x="116" y="89"/>
                    </a:lnTo>
                    <a:lnTo>
                      <a:pt x="116" y="91"/>
                    </a:lnTo>
                    <a:lnTo>
                      <a:pt x="115" y="92"/>
                    </a:lnTo>
                    <a:lnTo>
                      <a:pt x="102" y="92"/>
                    </a:lnTo>
                    <a:lnTo>
                      <a:pt x="102" y="91"/>
                    </a:lnTo>
                    <a:lnTo>
                      <a:pt x="101" y="89"/>
                    </a:lnTo>
                    <a:lnTo>
                      <a:pt x="99" y="89"/>
                    </a:lnTo>
                    <a:lnTo>
                      <a:pt x="98" y="89"/>
                    </a:lnTo>
                    <a:lnTo>
                      <a:pt x="96" y="89"/>
                    </a:lnTo>
                    <a:lnTo>
                      <a:pt x="94" y="89"/>
                    </a:lnTo>
                    <a:lnTo>
                      <a:pt x="94" y="91"/>
                    </a:lnTo>
                    <a:lnTo>
                      <a:pt x="93" y="92"/>
                    </a:lnTo>
                    <a:lnTo>
                      <a:pt x="85" y="92"/>
                    </a:lnTo>
                    <a:lnTo>
                      <a:pt x="85" y="254"/>
                    </a:lnTo>
                    <a:lnTo>
                      <a:pt x="72" y="254"/>
                    </a:lnTo>
                    <a:lnTo>
                      <a:pt x="72" y="252"/>
                    </a:lnTo>
                    <a:lnTo>
                      <a:pt x="71" y="251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6" y="250"/>
                    </a:lnTo>
                    <a:lnTo>
                      <a:pt x="64" y="251"/>
                    </a:lnTo>
                    <a:lnTo>
                      <a:pt x="63" y="252"/>
                    </a:lnTo>
                    <a:lnTo>
                      <a:pt x="63" y="254"/>
                    </a:lnTo>
                    <a:lnTo>
                      <a:pt x="58" y="254"/>
                    </a:lnTo>
                    <a:lnTo>
                      <a:pt x="58" y="252"/>
                    </a:lnTo>
                    <a:lnTo>
                      <a:pt x="57" y="251"/>
                    </a:lnTo>
                    <a:lnTo>
                      <a:pt x="55" y="250"/>
                    </a:lnTo>
                    <a:lnTo>
                      <a:pt x="54" y="250"/>
                    </a:lnTo>
                    <a:lnTo>
                      <a:pt x="52" y="250"/>
                    </a:lnTo>
                    <a:lnTo>
                      <a:pt x="51" y="251"/>
                    </a:lnTo>
                    <a:lnTo>
                      <a:pt x="50" y="252"/>
                    </a:lnTo>
                    <a:lnTo>
                      <a:pt x="49" y="254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47" y="251"/>
                    </a:lnTo>
                    <a:lnTo>
                      <a:pt x="45" y="250"/>
                    </a:lnTo>
                    <a:lnTo>
                      <a:pt x="44" y="250"/>
                    </a:lnTo>
                    <a:lnTo>
                      <a:pt x="42" y="250"/>
                    </a:lnTo>
                    <a:lnTo>
                      <a:pt x="40" y="251"/>
                    </a:lnTo>
                    <a:lnTo>
                      <a:pt x="40" y="252"/>
                    </a:lnTo>
                    <a:lnTo>
                      <a:pt x="39" y="254"/>
                    </a:lnTo>
                    <a:lnTo>
                      <a:pt x="28" y="254"/>
                    </a:lnTo>
                    <a:lnTo>
                      <a:pt x="28" y="252"/>
                    </a:lnTo>
                    <a:lnTo>
                      <a:pt x="27" y="251"/>
                    </a:lnTo>
                    <a:lnTo>
                      <a:pt x="26" y="250"/>
                    </a:lnTo>
                    <a:lnTo>
                      <a:pt x="24" y="250"/>
                    </a:lnTo>
                    <a:lnTo>
                      <a:pt x="22" y="250"/>
                    </a:lnTo>
                    <a:lnTo>
                      <a:pt x="21" y="251"/>
                    </a:lnTo>
                    <a:lnTo>
                      <a:pt x="20" y="252"/>
                    </a:lnTo>
                    <a:lnTo>
                      <a:pt x="19" y="254"/>
                    </a:lnTo>
                    <a:lnTo>
                      <a:pt x="18" y="254"/>
                    </a:lnTo>
                    <a:lnTo>
                      <a:pt x="17" y="252"/>
                    </a:lnTo>
                    <a:lnTo>
                      <a:pt x="16" y="250"/>
                    </a:lnTo>
                    <a:lnTo>
                      <a:pt x="15" y="249"/>
                    </a:lnTo>
                    <a:lnTo>
                      <a:pt x="13" y="248"/>
                    </a:lnTo>
                    <a:lnTo>
                      <a:pt x="11" y="247"/>
                    </a:lnTo>
                    <a:lnTo>
                      <a:pt x="8" y="247"/>
                    </a:lnTo>
                    <a:lnTo>
                      <a:pt x="6" y="248"/>
                    </a:lnTo>
                    <a:lnTo>
                      <a:pt x="4" y="249"/>
                    </a:lnTo>
                    <a:lnTo>
                      <a:pt x="3" y="250"/>
                    </a:lnTo>
                    <a:lnTo>
                      <a:pt x="2" y="252"/>
                    </a:lnTo>
                    <a:lnTo>
                      <a:pt x="1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8" name="Freeform 950"/>
              <p:cNvSpPr>
                <a:spLocks/>
              </p:cNvSpPr>
              <p:nvPr/>
            </p:nvSpPr>
            <p:spPr bwMode="auto">
              <a:xfrm>
                <a:off x="1445" y="211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9" name="Freeform 951"/>
              <p:cNvSpPr>
                <a:spLocks/>
              </p:cNvSpPr>
              <p:nvPr/>
            </p:nvSpPr>
            <p:spPr bwMode="auto">
              <a:xfrm>
                <a:off x="1935" y="1428"/>
                <a:ext cx="1805" cy="1718"/>
              </a:xfrm>
              <a:custGeom>
                <a:avLst/>
                <a:gdLst>
                  <a:gd name="T0" fmla="*/ 1805 w 1805"/>
                  <a:gd name="T1" fmla="*/ 1522 h 1718"/>
                  <a:gd name="T2" fmla="*/ 1599 w 1805"/>
                  <a:gd name="T3" fmla="*/ 1520 h 1718"/>
                  <a:gd name="T4" fmla="*/ 1597 w 1805"/>
                  <a:gd name="T5" fmla="*/ 1517 h 1718"/>
                  <a:gd name="T6" fmla="*/ 1593 w 1805"/>
                  <a:gd name="T7" fmla="*/ 1516 h 1718"/>
                  <a:gd name="T8" fmla="*/ 1589 w 1805"/>
                  <a:gd name="T9" fmla="*/ 1517 h 1718"/>
                  <a:gd name="T10" fmla="*/ 1586 w 1805"/>
                  <a:gd name="T11" fmla="*/ 1520 h 1718"/>
                  <a:gd name="T12" fmla="*/ 1309 w 1805"/>
                  <a:gd name="T13" fmla="*/ 1522 h 1718"/>
                  <a:gd name="T14" fmla="*/ 1307 w 1805"/>
                  <a:gd name="T15" fmla="*/ 1519 h 1718"/>
                  <a:gd name="T16" fmla="*/ 1304 w 1805"/>
                  <a:gd name="T17" fmla="*/ 1518 h 1718"/>
                  <a:gd name="T18" fmla="*/ 1301 w 1805"/>
                  <a:gd name="T19" fmla="*/ 1519 h 1718"/>
                  <a:gd name="T20" fmla="*/ 1300 w 1805"/>
                  <a:gd name="T21" fmla="*/ 1522 h 1718"/>
                  <a:gd name="T22" fmla="*/ 1121 w 1805"/>
                  <a:gd name="T23" fmla="*/ 1520 h 1718"/>
                  <a:gd name="T24" fmla="*/ 1118 w 1805"/>
                  <a:gd name="T25" fmla="*/ 1518 h 1718"/>
                  <a:gd name="T26" fmla="*/ 1115 w 1805"/>
                  <a:gd name="T27" fmla="*/ 1518 h 1718"/>
                  <a:gd name="T28" fmla="*/ 1113 w 1805"/>
                  <a:gd name="T29" fmla="*/ 1520 h 1718"/>
                  <a:gd name="T30" fmla="*/ 814 w 1805"/>
                  <a:gd name="T31" fmla="*/ 1522 h 1718"/>
                  <a:gd name="T32" fmla="*/ 813 w 1805"/>
                  <a:gd name="T33" fmla="*/ 1519 h 1718"/>
                  <a:gd name="T34" fmla="*/ 810 w 1805"/>
                  <a:gd name="T35" fmla="*/ 1518 h 1718"/>
                  <a:gd name="T36" fmla="*/ 806 w 1805"/>
                  <a:gd name="T37" fmla="*/ 1519 h 1718"/>
                  <a:gd name="T38" fmla="*/ 805 w 1805"/>
                  <a:gd name="T39" fmla="*/ 1522 h 1718"/>
                  <a:gd name="T40" fmla="*/ 760 w 1805"/>
                  <a:gd name="T41" fmla="*/ 1520 h 1718"/>
                  <a:gd name="T42" fmla="*/ 757 w 1805"/>
                  <a:gd name="T43" fmla="*/ 1518 h 1718"/>
                  <a:gd name="T44" fmla="*/ 754 w 1805"/>
                  <a:gd name="T45" fmla="*/ 1518 h 1718"/>
                  <a:gd name="T46" fmla="*/ 751 w 1805"/>
                  <a:gd name="T47" fmla="*/ 1520 h 1718"/>
                  <a:gd name="T48" fmla="*/ 708 w 1805"/>
                  <a:gd name="T49" fmla="*/ 1522 h 1718"/>
                  <a:gd name="T50" fmla="*/ 707 w 1805"/>
                  <a:gd name="T51" fmla="*/ 1519 h 1718"/>
                  <a:gd name="T52" fmla="*/ 704 w 1805"/>
                  <a:gd name="T53" fmla="*/ 1518 h 1718"/>
                  <a:gd name="T54" fmla="*/ 701 w 1805"/>
                  <a:gd name="T55" fmla="*/ 1519 h 1718"/>
                  <a:gd name="T56" fmla="*/ 699 w 1805"/>
                  <a:gd name="T57" fmla="*/ 1522 h 1718"/>
                  <a:gd name="T58" fmla="*/ 615 w 1805"/>
                  <a:gd name="T59" fmla="*/ 1520 h 1718"/>
                  <a:gd name="T60" fmla="*/ 613 w 1805"/>
                  <a:gd name="T61" fmla="*/ 1518 h 1718"/>
                  <a:gd name="T62" fmla="*/ 609 w 1805"/>
                  <a:gd name="T63" fmla="*/ 1518 h 1718"/>
                  <a:gd name="T64" fmla="*/ 607 w 1805"/>
                  <a:gd name="T65" fmla="*/ 1520 h 1718"/>
                  <a:gd name="T66" fmla="*/ 433 w 1805"/>
                  <a:gd name="T67" fmla="*/ 1522 h 1718"/>
                  <a:gd name="T68" fmla="*/ 287 w 1805"/>
                  <a:gd name="T69" fmla="*/ 1718 h 1718"/>
                  <a:gd name="T70" fmla="*/ 285 w 1805"/>
                  <a:gd name="T71" fmla="*/ 1715 h 1718"/>
                  <a:gd name="T72" fmla="*/ 282 w 1805"/>
                  <a:gd name="T73" fmla="*/ 1714 h 1718"/>
                  <a:gd name="T74" fmla="*/ 279 w 1805"/>
                  <a:gd name="T75" fmla="*/ 1715 h 1718"/>
                  <a:gd name="T76" fmla="*/ 278 w 1805"/>
                  <a:gd name="T77" fmla="*/ 1718 h 1718"/>
                  <a:gd name="T78" fmla="*/ 215 w 1805"/>
                  <a:gd name="T79" fmla="*/ 1716 h 1718"/>
                  <a:gd name="T80" fmla="*/ 212 w 1805"/>
                  <a:gd name="T81" fmla="*/ 1715 h 1718"/>
                  <a:gd name="T82" fmla="*/ 209 w 1805"/>
                  <a:gd name="T83" fmla="*/ 1715 h 1718"/>
                  <a:gd name="T84" fmla="*/ 207 w 1805"/>
                  <a:gd name="T85" fmla="*/ 1716 h 1718"/>
                  <a:gd name="T86" fmla="*/ 44 w 1805"/>
                  <a:gd name="T87" fmla="*/ 1718 h 1718"/>
                  <a:gd name="T88" fmla="*/ 43 w 1805"/>
                  <a:gd name="T89" fmla="*/ 1715 h 1718"/>
                  <a:gd name="T90" fmla="*/ 40 w 1805"/>
                  <a:gd name="T91" fmla="*/ 1714 h 1718"/>
                  <a:gd name="T92" fmla="*/ 37 w 1805"/>
                  <a:gd name="T93" fmla="*/ 1715 h 1718"/>
                  <a:gd name="T94" fmla="*/ 35 w 1805"/>
                  <a:gd name="T95" fmla="*/ 1718 h 1718"/>
                  <a:gd name="T96" fmla="*/ 0 w 1805"/>
                  <a:gd name="T97" fmla="*/ 1672 h 171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805"/>
                  <a:gd name="T148" fmla="*/ 0 h 1718"/>
                  <a:gd name="T149" fmla="*/ 1805 w 1805"/>
                  <a:gd name="T150" fmla="*/ 1718 h 171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805" h="1718">
                    <a:moveTo>
                      <a:pt x="1805" y="0"/>
                    </a:moveTo>
                    <a:lnTo>
                      <a:pt x="1805" y="1522"/>
                    </a:lnTo>
                    <a:lnTo>
                      <a:pt x="1600" y="1522"/>
                    </a:lnTo>
                    <a:lnTo>
                      <a:pt x="1599" y="1520"/>
                    </a:lnTo>
                    <a:lnTo>
                      <a:pt x="1598" y="1518"/>
                    </a:lnTo>
                    <a:lnTo>
                      <a:pt x="1597" y="1517"/>
                    </a:lnTo>
                    <a:lnTo>
                      <a:pt x="1595" y="1516"/>
                    </a:lnTo>
                    <a:lnTo>
                      <a:pt x="1593" y="1516"/>
                    </a:lnTo>
                    <a:lnTo>
                      <a:pt x="1591" y="1516"/>
                    </a:lnTo>
                    <a:lnTo>
                      <a:pt x="1589" y="1517"/>
                    </a:lnTo>
                    <a:lnTo>
                      <a:pt x="1587" y="1518"/>
                    </a:lnTo>
                    <a:lnTo>
                      <a:pt x="1586" y="1520"/>
                    </a:lnTo>
                    <a:lnTo>
                      <a:pt x="1586" y="1522"/>
                    </a:lnTo>
                    <a:lnTo>
                      <a:pt x="1309" y="1522"/>
                    </a:lnTo>
                    <a:lnTo>
                      <a:pt x="1308" y="1520"/>
                    </a:lnTo>
                    <a:lnTo>
                      <a:pt x="1307" y="1519"/>
                    </a:lnTo>
                    <a:lnTo>
                      <a:pt x="1306" y="1518"/>
                    </a:lnTo>
                    <a:lnTo>
                      <a:pt x="1304" y="1518"/>
                    </a:lnTo>
                    <a:lnTo>
                      <a:pt x="1303" y="1518"/>
                    </a:lnTo>
                    <a:lnTo>
                      <a:pt x="1301" y="1519"/>
                    </a:lnTo>
                    <a:lnTo>
                      <a:pt x="1300" y="1520"/>
                    </a:lnTo>
                    <a:lnTo>
                      <a:pt x="1300" y="1522"/>
                    </a:lnTo>
                    <a:lnTo>
                      <a:pt x="1121" y="1522"/>
                    </a:lnTo>
                    <a:lnTo>
                      <a:pt x="1121" y="1520"/>
                    </a:lnTo>
                    <a:lnTo>
                      <a:pt x="1120" y="1519"/>
                    </a:lnTo>
                    <a:lnTo>
                      <a:pt x="1118" y="1518"/>
                    </a:lnTo>
                    <a:lnTo>
                      <a:pt x="1117" y="1518"/>
                    </a:lnTo>
                    <a:lnTo>
                      <a:pt x="1115" y="1518"/>
                    </a:lnTo>
                    <a:lnTo>
                      <a:pt x="1113" y="1519"/>
                    </a:lnTo>
                    <a:lnTo>
                      <a:pt x="1113" y="1520"/>
                    </a:lnTo>
                    <a:lnTo>
                      <a:pt x="1112" y="1522"/>
                    </a:lnTo>
                    <a:lnTo>
                      <a:pt x="814" y="1522"/>
                    </a:lnTo>
                    <a:lnTo>
                      <a:pt x="814" y="1520"/>
                    </a:lnTo>
                    <a:lnTo>
                      <a:pt x="813" y="1519"/>
                    </a:lnTo>
                    <a:lnTo>
                      <a:pt x="811" y="1518"/>
                    </a:lnTo>
                    <a:lnTo>
                      <a:pt x="810" y="1518"/>
                    </a:lnTo>
                    <a:lnTo>
                      <a:pt x="808" y="1518"/>
                    </a:lnTo>
                    <a:lnTo>
                      <a:pt x="806" y="1519"/>
                    </a:lnTo>
                    <a:lnTo>
                      <a:pt x="805" y="1520"/>
                    </a:lnTo>
                    <a:lnTo>
                      <a:pt x="805" y="1522"/>
                    </a:lnTo>
                    <a:lnTo>
                      <a:pt x="760" y="1522"/>
                    </a:lnTo>
                    <a:lnTo>
                      <a:pt x="760" y="1520"/>
                    </a:lnTo>
                    <a:lnTo>
                      <a:pt x="759" y="1519"/>
                    </a:lnTo>
                    <a:lnTo>
                      <a:pt x="757" y="1518"/>
                    </a:lnTo>
                    <a:lnTo>
                      <a:pt x="756" y="1518"/>
                    </a:lnTo>
                    <a:lnTo>
                      <a:pt x="754" y="1518"/>
                    </a:lnTo>
                    <a:lnTo>
                      <a:pt x="752" y="1519"/>
                    </a:lnTo>
                    <a:lnTo>
                      <a:pt x="751" y="1520"/>
                    </a:lnTo>
                    <a:lnTo>
                      <a:pt x="751" y="1522"/>
                    </a:lnTo>
                    <a:lnTo>
                      <a:pt x="708" y="1522"/>
                    </a:lnTo>
                    <a:lnTo>
                      <a:pt x="708" y="1520"/>
                    </a:lnTo>
                    <a:lnTo>
                      <a:pt x="707" y="1519"/>
                    </a:lnTo>
                    <a:lnTo>
                      <a:pt x="705" y="1518"/>
                    </a:lnTo>
                    <a:lnTo>
                      <a:pt x="704" y="1518"/>
                    </a:lnTo>
                    <a:lnTo>
                      <a:pt x="702" y="1518"/>
                    </a:lnTo>
                    <a:lnTo>
                      <a:pt x="701" y="1519"/>
                    </a:lnTo>
                    <a:lnTo>
                      <a:pt x="700" y="1520"/>
                    </a:lnTo>
                    <a:lnTo>
                      <a:pt x="699" y="1522"/>
                    </a:lnTo>
                    <a:lnTo>
                      <a:pt x="615" y="1522"/>
                    </a:lnTo>
                    <a:lnTo>
                      <a:pt x="615" y="1520"/>
                    </a:lnTo>
                    <a:lnTo>
                      <a:pt x="614" y="1519"/>
                    </a:lnTo>
                    <a:lnTo>
                      <a:pt x="613" y="1518"/>
                    </a:lnTo>
                    <a:lnTo>
                      <a:pt x="611" y="1518"/>
                    </a:lnTo>
                    <a:lnTo>
                      <a:pt x="609" y="1518"/>
                    </a:lnTo>
                    <a:lnTo>
                      <a:pt x="608" y="1519"/>
                    </a:lnTo>
                    <a:lnTo>
                      <a:pt x="607" y="1520"/>
                    </a:lnTo>
                    <a:lnTo>
                      <a:pt x="606" y="1522"/>
                    </a:lnTo>
                    <a:lnTo>
                      <a:pt x="433" y="1522"/>
                    </a:lnTo>
                    <a:lnTo>
                      <a:pt x="433" y="1718"/>
                    </a:lnTo>
                    <a:lnTo>
                      <a:pt x="287" y="1718"/>
                    </a:lnTo>
                    <a:lnTo>
                      <a:pt x="286" y="1716"/>
                    </a:lnTo>
                    <a:lnTo>
                      <a:pt x="285" y="1715"/>
                    </a:lnTo>
                    <a:lnTo>
                      <a:pt x="284" y="1715"/>
                    </a:lnTo>
                    <a:lnTo>
                      <a:pt x="282" y="1714"/>
                    </a:lnTo>
                    <a:lnTo>
                      <a:pt x="280" y="1715"/>
                    </a:lnTo>
                    <a:lnTo>
                      <a:pt x="279" y="1715"/>
                    </a:lnTo>
                    <a:lnTo>
                      <a:pt x="278" y="1716"/>
                    </a:lnTo>
                    <a:lnTo>
                      <a:pt x="278" y="1718"/>
                    </a:lnTo>
                    <a:lnTo>
                      <a:pt x="215" y="1718"/>
                    </a:lnTo>
                    <a:lnTo>
                      <a:pt x="215" y="1716"/>
                    </a:lnTo>
                    <a:lnTo>
                      <a:pt x="214" y="1715"/>
                    </a:lnTo>
                    <a:lnTo>
                      <a:pt x="212" y="1715"/>
                    </a:lnTo>
                    <a:lnTo>
                      <a:pt x="211" y="1714"/>
                    </a:lnTo>
                    <a:lnTo>
                      <a:pt x="209" y="1715"/>
                    </a:lnTo>
                    <a:lnTo>
                      <a:pt x="207" y="1715"/>
                    </a:lnTo>
                    <a:lnTo>
                      <a:pt x="207" y="1716"/>
                    </a:lnTo>
                    <a:lnTo>
                      <a:pt x="206" y="1718"/>
                    </a:lnTo>
                    <a:lnTo>
                      <a:pt x="44" y="1718"/>
                    </a:lnTo>
                    <a:lnTo>
                      <a:pt x="44" y="1716"/>
                    </a:lnTo>
                    <a:lnTo>
                      <a:pt x="43" y="1715"/>
                    </a:lnTo>
                    <a:lnTo>
                      <a:pt x="41" y="1715"/>
                    </a:lnTo>
                    <a:lnTo>
                      <a:pt x="40" y="1714"/>
                    </a:lnTo>
                    <a:lnTo>
                      <a:pt x="38" y="1715"/>
                    </a:lnTo>
                    <a:lnTo>
                      <a:pt x="37" y="1715"/>
                    </a:lnTo>
                    <a:lnTo>
                      <a:pt x="36" y="1716"/>
                    </a:lnTo>
                    <a:lnTo>
                      <a:pt x="35" y="1718"/>
                    </a:lnTo>
                    <a:lnTo>
                      <a:pt x="0" y="1718"/>
                    </a:lnTo>
                    <a:lnTo>
                      <a:pt x="0" y="1672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0" name="Freeform 952"/>
              <p:cNvSpPr>
                <a:spLocks/>
              </p:cNvSpPr>
              <p:nvPr/>
            </p:nvSpPr>
            <p:spPr bwMode="auto">
              <a:xfrm>
                <a:off x="3734" y="1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1" name="Freeform 953"/>
              <p:cNvSpPr>
                <a:spLocks/>
              </p:cNvSpPr>
              <p:nvPr/>
            </p:nvSpPr>
            <p:spPr bwMode="auto">
              <a:xfrm>
                <a:off x="1929" y="30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2" name="Freeform 954"/>
              <p:cNvSpPr>
                <a:spLocks/>
              </p:cNvSpPr>
              <p:nvPr/>
            </p:nvSpPr>
            <p:spPr bwMode="auto">
              <a:xfrm>
                <a:off x="2813" y="1216"/>
                <a:ext cx="2110" cy="280"/>
              </a:xfrm>
              <a:custGeom>
                <a:avLst/>
                <a:gdLst>
                  <a:gd name="T0" fmla="*/ 10 w 2110"/>
                  <a:gd name="T1" fmla="*/ 279 h 280"/>
                  <a:gd name="T2" fmla="*/ 37 w 2110"/>
                  <a:gd name="T3" fmla="*/ 279 h 280"/>
                  <a:gd name="T4" fmla="*/ 56 w 2110"/>
                  <a:gd name="T5" fmla="*/ 279 h 280"/>
                  <a:gd name="T6" fmla="*/ 70 w 2110"/>
                  <a:gd name="T7" fmla="*/ 279 h 280"/>
                  <a:gd name="T8" fmla="*/ 96 w 2110"/>
                  <a:gd name="T9" fmla="*/ 275 h 280"/>
                  <a:gd name="T10" fmla="*/ 110 w 2110"/>
                  <a:gd name="T11" fmla="*/ 275 h 280"/>
                  <a:gd name="T12" fmla="*/ 139 w 2110"/>
                  <a:gd name="T13" fmla="*/ 279 h 280"/>
                  <a:gd name="T14" fmla="*/ 162 w 2110"/>
                  <a:gd name="T15" fmla="*/ 278 h 280"/>
                  <a:gd name="T16" fmla="*/ 177 w 2110"/>
                  <a:gd name="T17" fmla="*/ 278 h 280"/>
                  <a:gd name="T18" fmla="*/ 201 w 2110"/>
                  <a:gd name="T19" fmla="*/ 279 h 280"/>
                  <a:gd name="T20" fmla="*/ 215 w 2110"/>
                  <a:gd name="T21" fmla="*/ 279 h 280"/>
                  <a:gd name="T22" fmla="*/ 274 w 2110"/>
                  <a:gd name="T23" fmla="*/ 276 h 280"/>
                  <a:gd name="T24" fmla="*/ 290 w 2110"/>
                  <a:gd name="T25" fmla="*/ 277 h 280"/>
                  <a:gd name="T26" fmla="*/ 310 w 2110"/>
                  <a:gd name="T27" fmla="*/ 277 h 280"/>
                  <a:gd name="T28" fmla="*/ 334 w 2110"/>
                  <a:gd name="T29" fmla="*/ 277 h 280"/>
                  <a:gd name="T30" fmla="*/ 356 w 2110"/>
                  <a:gd name="T31" fmla="*/ 277 h 280"/>
                  <a:gd name="T32" fmla="*/ 375 w 2110"/>
                  <a:gd name="T33" fmla="*/ 277 h 280"/>
                  <a:gd name="T34" fmla="*/ 429 w 2110"/>
                  <a:gd name="T35" fmla="*/ 277 h 280"/>
                  <a:gd name="T36" fmla="*/ 499 w 2110"/>
                  <a:gd name="T37" fmla="*/ 273 h 280"/>
                  <a:gd name="T38" fmla="*/ 594 w 2110"/>
                  <a:gd name="T39" fmla="*/ 279 h 280"/>
                  <a:gd name="T40" fmla="*/ 615 w 2110"/>
                  <a:gd name="T41" fmla="*/ 279 h 280"/>
                  <a:gd name="T42" fmla="*/ 668 w 2110"/>
                  <a:gd name="T43" fmla="*/ 279 h 280"/>
                  <a:gd name="T44" fmla="*/ 695 w 2110"/>
                  <a:gd name="T45" fmla="*/ 279 h 280"/>
                  <a:gd name="T46" fmla="*/ 767 w 2110"/>
                  <a:gd name="T47" fmla="*/ 279 h 280"/>
                  <a:gd name="T48" fmla="*/ 808 w 2110"/>
                  <a:gd name="T49" fmla="*/ 279 h 280"/>
                  <a:gd name="T50" fmla="*/ 828 w 2110"/>
                  <a:gd name="T51" fmla="*/ 279 h 280"/>
                  <a:gd name="T52" fmla="*/ 856 w 2110"/>
                  <a:gd name="T53" fmla="*/ 279 h 280"/>
                  <a:gd name="T54" fmla="*/ 891 w 2110"/>
                  <a:gd name="T55" fmla="*/ 279 h 280"/>
                  <a:gd name="T56" fmla="*/ 923 w 2110"/>
                  <a:gd name="T57" fmla="*/ 279 h 280"/>
                  <a:gd name="T58" fmla="*/ 941 w 2110"/>
                  <a:gd name="T59" fmla="*/ 279 h 280"/>
                  <a:gd name="T60" fmla="*/ 958 w 2110"/>
                  <a:gd name="T61" fmla="*/ 279 h 280"/>
                  <a:gd name="T62" fmla="*/ 968 w 2110"/>
                  <a:gd name="T63" fmla="*/ 278 h 280"/>
                  <a:gd name="T64" fmla="*/ 983 w 2110"/>
                  <a:gd name="T65" fmla="*/ 278 h 280"/>
                  <a:gd name="T66" fmla="*/ 1018 w 2110"/>
                  <a:gd name="T67" fmla="*/ 279 h 280"/>
                  <a:gd name="T68" fmla="*/ 1039 w 2110"/>
                  <a:gd name="T69" fmla="*/ 274 h 280"/>
                  <a:gd name="T70" fmla="*/ 1061 w 2110"/>
                  <a:gd name="T71" fmla="*/ 277 h 280"/>
                  <a:gd name="T72" fmla="*/ 1082 w 2110"/>
                  <a:gd name="T73" fmla="*/ 277 h 280"/>
                  <a:gd name="T74" fmla="*/ 1095 w 2110"/>
                  <a:gd name="T75" fmla="*/ 277 h 280"/>
                  <a:gd name="T76" fmla="*/ 1109 w 2110"/>
                  <a:gd name="T77" fmla="*/ 277 h 280"/>
                  <a:gd name="T78" fmla="*/ 1146 w 2110"/>
                  <a:gd name="T79" fmla="*/ 252 h 280"/>
                  <a:gd name="T80" fmla="*/ 1290 w 2110"/>
                  <a:gd name="T81" fmla="*/ 252 h 280"/>
                  <a:gd name="T82" fmla="*/ 1376 w 2110"/>
                  <a:gd name="T83" fmla="*/ 252 h 280"/>
                  <a:gd name="T84" fmla="*/ 1403 w 2110"/>
                  <a:gd name="T85" fmla="*/ 252 h 280"/>
                  <a:gd name="T86" fmla="*/ 1414 w 2110"/>
                  <a:gd name="T87" fmla="*/ 252 h 280"/>
                  <a:gd name="T88" fmla="*/ 1518 w 2110"/>
                  <a:gd name="T89" fmla="*/ 252 h 280"/>
                  <a:gd name="T90" fmla="*/ 1564 w 2110"/>
                  <a:gd name="T91" fmla="*/ 252 h 280"/>
                  <a:gd name="T92" fmla="*/ 1645 w 2110"/>
                  <a:gd name="T93" fmla="*/ 252 h 280"/>
                  <a:gd name="T94" fmla="*/ 1714 w 2110"/>
                  <a:gd name="T95" fmla="*/ 252 h 280"/>
                  <a:gd name="T96" fmla="*/ 1741 w 2110"/>
                  <a:gd name="T97" fmla="*/ 252 h 280"/>
                  <a:gd name="T98" fmla="*/ 1815 w 2110"/>
                  <a:gd name="T99" fmla="*/ 252 h 280"/>
                  <a:gd name="T100" fmla="*/ 1829 w 2110"/>
                  <a:gd name="T101" fmla="*/ 252 h 280"/>
                  <a:gd name="T102" fmla="*/ 1925 w 2110"/>
                  <a:gd name="T103" fmla="*/ 252 h 280"/>
                  <a:gd name="T104" fmla="*/ 1952 w 2110"/>
                  <a:gd name="T105" fmla="*/ 252 h 280"/>
                  <a:gd name="T106" fmla="*/ 1977 w 2110"/>
                  <a:gd name="T107" fmla="*/ 252 h 280"/>
                  <a:gd name="T108" fmla="*/ 1991 w 2110"/>
                  <a:gd name="T109" fmla="*/ 252 h 280"/>
                  <a:gd name="T110" fmla="*/ 2061 w 2110"/>
                  <a:gd name="T111" fmla="*/ 252 h 28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110"/>
                  <a:gd name="T169" fmla="*/ 0 h 280"/>
                  <a:gd name="T170" fmla="*/ 2110 w 2110"/>
                  <a:gd name="T171" fmla="*/ 280 h 28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110" h="280">
                    <a:moveTo>
                      <a:pt x="0" y="280"/>
                    </a:moveTo>
                    <a:lnTo>
                      <a:pt x="1" y="280"/>
                    </a:lnTo>
                    <a:lnTo>
                      <a:pt x="2" y="279"/>
                    </a:lnTo>
                    <a:lnTo>
                      <a:pt x="3" y="278"/>
                    </a:lnTo>
                    <a:lnTo>
                      <a:pt x="4" y="277"/>
                    </a:lnTo>
                    <a:lnTo>
                      <a:pt x="6" y="277"/>
                    </a:lnTo>
                    <a:lnTo>
                      <a:pt x="8" y="277"/>
                    </a:lnTo>
                    <a:lnTo>
                      <a:pt x="9" y="278"/>
                    </a:lnTo>
                    <a:lnTo>
                      <a:pt x="10" y="279"/>
                    </a:lnTo>
                    <a:lnTo>
                      <a:pt x="10" y="280"/>
                    </a:lnTo>
                    <a:lnTo>
                      <a:pt x="29" y="280"/>
                    </a:lnTo>
                    <a:lnTo>
                      <a:pt x="29" y="279"/>
                    </a:lnTo>
                    <a:lnTo>
                      <a:pt x="30" y="278"/>
                    </a:lnTo>
                    <a:lnTo>
                      <a:pt x="31" y="277"/>
                    </a:lnTo>
                    <a:lnTo>
                      <a:pt x="33" y="277"/>
                    </a:lnTo>
                    <a:lnTo>
                      <a:pt x="35" y="277"/>
                    </a:lnTo>
                    <a:lnTo>
                      <a:pt x="36" y="278"/>
                    </a:lnTo>
                    <a:lnTo>
                      <a:pt x="37" y="279"/>
                    </a:lnTo>
                    <a:lnTo>
                      <a:pt x="38" y="280"/>
                    </a:lnTo>
                    <a:lnTo>
                      <a:pt x="48" y="280"/>
                    </a:lnTo>
                    <a:lnTo>
                      <a:pt x="48" y="279"/>
                    </a:lnTo>
                    <a:lnTo>
                      <a:pt x="49" y="278"/>
                    </a:lnTo>
                    <a:lnTo>
                      <a:pt x="50" y="277"/>
                    </a:lnTo>
                    <a:lnTo>
                      <a:pt x="52" y="277"/>
                    </a:lnTo>
                    <a:lnTo>
                      <a:pt x="54" y="277"/>
                    </a:lnTo>
                    <a:lnTo>
                      <a:pt x="55" y="278"/>
                    </a:lnTo>
                    <a:lnTo>
                      <a:pt x="56" y="279"/>
                    </a:lnTo>
                    <a:lnTo>
                      <a:pt x="57" y="280"/>
                    </a:lnTo>
                    <a:lnTo>
                      <a:pt x="61" y="280"/>
                    </a:lnTo>
                    <a:lnTo>
                      <a:pt x="61" y="279"/>
                    </a:lnTo>
                    <a:lnTo>
                      <a:pt x="62" y="278"/>
                    </a:lnTo>
                    <a:lnTo>
                      <a:pt x="64" y="277"/>
                    </a:lnTo>
                    <a:lnTo>
                      <a:pt x="66" y="277"/>
                    </a:lnTo>
                    <a:lnTo>
                      <a:pt x="67" y="277"/>
                    </a:lnTo>
                    <a:lnTo>
                      <a:pt x="69" y="278"/>
                    </a:lnTo>
                    <a:lnTo>
                      <a:pt x="70" y="279"/>
                    </a:lnTo>
                    <a:lnTo>
                      <a:pt x="70" y="280"/>
                    </a:lnTo>
                    <a:lnTo>
                      <a:pt x="85" y="280"/>
                    </a:lnTo>
                    <a:lnTo>
                      <a:pt x="85" y="278"/>
                    </a:lnTo>
                    <a:lnTo>
                      <a:pt x="86" y="277"/>
                    </a:lnTo>
                    <a:lnTo>
                      <a:pt x="87" y="275"/>
                    </a:lnTo>
                    <a:lnTo>
                      <a:pt x="89" y="275"/>
                    </a:lnTo>
                    <a:lnTo>
                      <a:pt x="91" y="274"/>
                    </a:lnTo>
                    <a:lnTo>
                      <a:pt x="94" y="274"/>
                    </a:lnTo>
                    <a:lnTo>
                      <a:pt x="96" y="275"/>
                    </a:lnTo>
                    <a:lnTo>
                      <a:pt x="98" y="275"/>
                    </a:lnTo>
                    <a:lnTo>
                      <a:pt x="99" y="277"/>
                    </a:lnTo>
                    <a:lnTo>
                      <a:pt x="100" y="278"/>
                    </a:lnTo>
                    <a:lnTo>
                      <a:pt x="100" y="280"/>
                    </a:lnTo>
                    <a:lnTo>
                      <a:pt x="105" y="280"/>
                    </a:lnTo>
                    <a:lnTo>
                      <a:pt x="105" y="278"/>
                    </a:lnTo>
                    <a:lnTo>
                      <a:pt x="106" y="277"/>
                    </a:lnTo>
                    <a:lnTo>
                      <a:pt x="108" y="275"/>
                    </a:lnTo>
                    <a:lnTo>
                      <a:pt x="110" y="275"/>
                    </a:lnTo>
                    <a:lnTo>
                      <a:pt x="112" y="274"/>
                    </a:lnTo>
                    <a:lnTo>
                      <a:pt x="114" y="274"/>
                    </a:lnTo>
                    <a:lnTo>
                      <a:pt x="116" y="275"/>
                    </a:lnTo>
                    <a:lnTo>
                      <a:pt x="118" y="275"/>
                    </a:lnTo>
                    <a:lnTo>
                      <a:pt x="119" y="277"/>
                    </a:lnTo>
                    <a:lnTo>
                      <a:pt x="120" y="278"/>
                    </a:lnTo>
                    <a:lnTo>
                      <a:pt x="121" y="280"/>
                    </a:lnTo>
                    <a:lnTo>
                      <a:pt x="139" y="280"/>
                    </a:lnTo>
                    <a:lnTo>
                      <a:pt x="139" y="279"/>
                    </a:lnTo>
                    <a:lnTo>
                      <a:pt x="140" y="278"/>
                    </a:lnTo>
                    <a:lnTo>
                      <a:pt x="141" y="277"/>
                    </a:lnTo>
                    <a:lnTo>
                      <a:pt x="143" y="277"/>
                    </a:lnTo>
                    <a:lnTo>
                      <a:pt x="145" y="277"/>
                    </a:lnTo>
                    <a:lnTo>
                      <a:pt x="146" y="278"/>
                    </a:lnTo>
                    <a:lnTo>
                      <a:pt x="147" y="279"/>
                    </a:lnTo>
                    <a:lnTo>
                      <a:pt x="148" y="280"/>
                    </a:lnTo>
                    <a:lnTo>
                      <a:pt x="162" y="280"/>
                    </a:lnTo>
                    <a:lnTo>
                      <a:pt x="162" y="278"/>
                    </a:lnTo>
                    <a:lnTo>
                      <a:pt x="163" y="277"/>
                    </a:lnTo>
                    <a:lnTo>
                      <a:pt x="165" y="275"/>
                    </a:lnTo>
                    <a:lnTo>
                      <a:pt x="166" y="275"/>
                    </a:lnTo>
                    <a:lnTo>
                      <a:pt x="169" y="274"/>
                    </a:lnTo>
                    <a:lnTo>
                      <a:pt x="171" y="274"/>
                    </a:lnTo>
                    <a:lnTo>
                      <a:pt x="173" y="275"/>
                    </a:lnTo>
                    <a:lnTo>
                      <a:pt x="175" y="275"/>
                    </a:lnTo>
                    <a:lnTo>
                      <a:pt x="176" y="277"/>
                    </a:lnTo>
                    <a:lnTo>
                      <a:pt x="177" y="278"/>
                    </a:lnTo>
                    <a:lnTo>
                      <a:pt x="178" y="280"/>
                    </a:lnTo>
                    <a:lnTo>
                      <a:pt x="193" y="280"/>
                    </a:lnTo>
                    <a:lnTo>
                      <a:pt x="193" y="279"/>
                    </a:lnTo>
                    <a:lnTo>
                      <a:pt x="194" y="278"/>
                    </a:lnTo>
                    <a:lnTo>
                      <a:pt x="195" y="277"/>
                    </a:lnTo>
                    <a:lnTo>
                      <a:pt x="197" y="277"/>
                    </a:lnTo>
                    <a:lnTo>
                      <a:pt x="199" y="277"/>
                    </a:lnTo>
                    <a:lnTo>
                      <a:pt x="200" y="278"/>
                    </a:lnTo>
                    <a:lnTo>
                      <a:pt x="201" y="279"/>
                    </a:lnTo>
                    <a:lnTo>
                      <a:pt x="202" y="280"/>
                    </a:lnTo>
                    <a:lnTo>
                      <a:pt x="206" y="280"/>
                    </a:lnTo>
                    <a:lnTo>
                      <a:pt x="207" y="279"/>
                    </a:lnTo>
                    <a:lnTo>
                      <a:pt x="208" y="278"/>
                    </a:lnTo>
                    <a:lnTo>
                      <a:pt x="209" y="277"/>
                    </a:lnTo>
                    <a:lnTo>
                      <a:pt x="211" y="277"/>
                    </a:lnTo>
                    <a:lnTo>
                      <a:pt x="212" y="277"/>
                    </a:lnTo>
                    <a:lnTo>
                      <a:pt x="214" y="278"/>
                    </a:lnTo>
                    <a:lnTo>
                      <a:pt x="215" y="279"/>
                    </a:lnTo>
                    <a:lnTo>
                      <a:pt x="215" y="280"/>
                    </a:lnTo>
                    <a:lnTo>
                      <a:pt x="264" y="280"/>
                    </a:lnTo>
                    <a:lnTo>
                      <a:pt x="264" y="278"/>
                    </a:lnTo>
                    <a:lnTo>
                      <a:pt x="265" y="277"/>
                    </a:lnTo>
                    <a:lnTo>
                      <a:pt x="266" y="276"/>
                    </a:lnTo>
                    <a:lnTo>
                      <a:pt x="268" y="275"/>
                    </a:lnTo>
                    <a:lnTo>
                      <a:pt x="270" y="275"/>
                    </a:lnTo>
                    <a:lnTo>
                      <a:pt x="272" y="275"/>
                    </a:lnTo>
                    <a:lnTo>
                      <a:pt x="274" y="276"/>
                    </a:lnTo>
                    <a:lnTo>
                      <a:pt x="276" y="277"/>
                    </a:lnTo>
                    <a:lnTo>
                      <a:pt x="277" y="278"/>
                    </a:lnTo>
                    <a:lnTo>
                      <a:pt x="277" y="280"/>
                    </a:lnTo>
                    <a:lnTo>
                      <a:pt x="284" y="280"/>
                    </a:lnTo>
                    <a:lnTo>
                      <a:pt x="284" y="279"/>
                    </a:lnTo>
                    <a:lnTo>
                      <a:pt x="285" y="278"/>
                    </a:lnTo>
                    <a:lnTo>
                      <a:pt x="287" y="277"/>
                    </a:lnTo>
                    <a:lnTo>
                      <a:pt x="288" y="277"/>
                    </a:lnTo>
                    <a:lnTo>
                      <a:pt x="290" y="277"/>
                    </a:lnTo>
                    <a:lnTo>
                      <a:pt x="292" y="278"/>
                    </a:lnTo>
                    <a:lnTo>
                      <a:pt x="293" y="279"/>
                    </a:lnTo>
                    <a:lnTo>
                      <a:pt x="293" y="280"/>
                    </a:lnTo>
                    <a:lnTo>
                      <a:pt x="304" y="280"/>
                    </a:lnTo>
                    <a:lnTo>
                      <a:pt x="305" y="279"/>
                    </a:lnTo>
                    <a:lnTo>
                      <a:pt x="305" y="278"/>
                    </a:lnTo>
                    <a:lnTo>
                      <a:pt x="307" y="277"/>
                    </a:lnTo>
                    <a:lnTo>
                      <a:pt x="309" y="277"/>
                    </a:lnTo>
                    <a:lnTo>
                      <a:pt x="310" y="277"/>
                    </a:lnTo>
                    <a:lnTo>
                      <a:pt x="312" y="278"/>
                    </a:lnTo>
                    <a:lnTo>
                      <a:pt x="313" y="279"/>
                    </a:lnTo>
                    <a:lnTo>
                      <a:pt x="313" y="280"/>
                    </a:lnTo>
                    <a:lnTo>
                      <a:pt x="328" y="280"/>
                    </a:lnTo>
                    <a:lnTo>
                      <a:pt x="328" y="279"/>
                    </a:lnTo>
                    <a:lnTo>
                      <a:pt x="329" y="278"/>
                    </a:lnTo>
                    <a:lnTo>
                      <a:pt x="331" y="277"/>
                    </a:lnTo>
                    <a:lnTo>
                      <a:pt x="332" y="277"/>
                    </a:lnTo>
                    <a:lnTo>
                      <a:pt x="334" y="277"/>
                    </a:lnTo>
                    <a:lnTo>
                      <a:pt x="335" y="278"/>
                    </a:lnTo>
                    <a:lnTo>
                      <a:pt x="336" y="279"/>
                    </a:lnTo>
                    <a:lnTo>
                      <a:pt x="337" y="280"/>
                    </a:lnTo>
                    <a:lnTo>
                      <a:pt x="349" y="280"/>
                    </a:lnTo>
                    <a:lnTo>
                      <a:pt x="350" y="279"/>
                    </a:lnTo>
                    <a:lnTo>
                      <a:pt x="351" y="278"/>
                    </a:lnTo>
                    <a:lnTo>
                      <a:pt x="352" y="277"/>
                    </a:lnTo>
                    <a:lnTo>
                      <a:pt x="354" y="277"/>
                    </a:lnTo>
                    <a:lnTo>
                      <a:pt x="356" y="277"/>
                    </a:lnTo>
                    <a:lnTo>
                      <a:pt x="357" y="278"/>
                    </a:lnTo>
                    <a:lnTo>
                      <a:pt x="358" y="279"/>
                    </a:lnTo>
                    <a:lnTo>
                      <a:pt x="358" y="280"/>
                    </a:lnTo>
                    <a:lnTo>
                      <a:pt x="369" y="280"/>
                    </a:lnTo>
                    <a:lnTo>
                      <a:pt x="370" y="279"/>
                    </a:lnTo>
                    <a:lnTo>
                      <a:pt x="371" y="278"/>
                    </a:lnTo>
                    <a:lnTo>
                      <a:pt x="372" y="277"/>
                    </a:lnTo>
                    <a:lnTo>
                      <a:pt x="374" y="277"/>
                    </a:lnTo>
                    <a:lnTo>
                      <a:pt x="375" y="277"/>
                    </a:lnTo>
                    <a:lnTo>
                      <a:pt x="377" y="278"/>
                    </a:lnTo>
                    <a:lnTo>
                      <a:pt x="378" y="279"/>
                    </a:lnTo>
                    <a:lnTo>
                      <a:pt x="378" y="280"/>
                    </a:lnTo>
                    <a:lnTo>
                      <a:pt x="422" y="280"/>
                    </a:lnTo>
                    <a:lnTo>
                      <a:pt x="423" y="279"/>
                    </a:lnTo>
                    <a:lnTo>
                      <a:pt x="424" y="278"/>
                    </a:lnTo>
                    <a:lnTo>
                      <a:pt x="425" y="277"/>
                    </a:lnTo>
                    <a:lnTo>
                      <a:pt x="427" y="277"/>
                    </a:lnTo>
                    <a:lnTo>
                      <a:pt x="429" y="277"/>
                    </a:lnTo>
                    <a:lnTo>
                      <a:pt x="430" y="278"/>
                    </a:lnTo>
                    <a:lnTo>
                      <a:pt x="431" y="279"/>
                    </a:lnTo>
                    <a:lnTo>
                      <a:pt x="431" y="280"/>
                    </a:lnTo>
                    <a:lnTo>
                      <a:pt x="493" y="280"/>
                    </a:lnTo>
                    <a:lnTo>
                      <a:pt x="493" y="278"/>
                    </a:lnTo>
                    <a:lnTo>
                      <a:pt x="494" y="277"/>
                    </a:lnTo>
                    <a:lnTo>
                      <a:pt x="496" y="275"/>
                    </a:lnTo>
                    <a:lnTo>
                      <a:pt x="497" y="274"/>
                    </a:lnTo>
                    <a:lnTo>
                      <a:pt x="499" y="273"/>
                    </a:lnTo>
                    <a:lnTo>
                      <a:pt x="502" y="273"/>
                    </a:lnTo>
                    <a:lnTo>
                      <a:pt x="504" y="273"/>
                    </a:lnTo>
                    <a:lnTo>
                      <a:pt x="506" y="274"/>
                    </a:lnTo>
                    <a:lnTo>
                      <a:pt x="508" y="275"/>
                    </a:lnTo>
                    <a:lnTo>
                      <a:pt x="509" y="277"/>
                    </a:lnTo>
                    <a:lnTo>
                      <a:pt x="510" y="278"/>
                    </a:lnTo>
                    <a:lnTo>
                      <a:pt x="511" y="280"/>
                    </a:lnTo>
                    <a:lnTo>
                      <a:pt x="593" y="280"/>
                    </a:lnTo>
                    <a:lnTo>
                      <a:pt x="594" y="279"/>
                    </a:lnTo>
                    <a:lnTo>
                      <a:pt x="595" y="278"/>
                    </a:lnTo>
                    <a:lnTo>
                      <a:pt x="596" y="277"/>
                    </a:lnTo>
                    <a:lnTo>
                      <a:pt x="598" y="277"/>
                    </a:lnTo>
                    <a:lnTo>
                      <a:pt x="600" y="277"/>
                    </a:lnTo>
                    <a:lnTo>
                      <a:pt x="601" y="278"/>
                    </a:lnTo>
                    <a:lnTo>
                      <a:pt x="602" y="279"/>
                    </a:lnTo>
                    <a:lnTo>
                      <a:pt x="603" y="280"/>
                    </a:lnTo>
                    <a:lnTo>
                      <a:pt x="615" y="280"/>
                    </a:lnTo>
                    <a:lnTo>
                      <a:pt x="615" y="279"/>
                    </a:lnTo>
                    <a:lnTo>
                      <a:pt x="616" y="278"/>
                    </a:lnTo>
                    <a:lnTo>
                      <a:pt x="618" y="277"/>
                    </a:lnTo>
                    <a:lnTo>
                      <a:pt x="619" y="277"/>
                    </a:lnTo>
                    <a:lnTo>
                      <a:pt x="621" y="277"/>
                    </a:lnTo>
                    <a:lnTo>
                      <a:pt x="622" y="278"/>
                    </a:lnTo>
                    <a:lnTo>
                      <a:pt x="624" y="279"/>
                    </a:lnTo>
                    <a:lnTo>
                      <a:pt x="624" y="280"/>
                    </a:lnTo>
                    <a:lnTo>
                      <a:pt x="668" y="280"/>
                    </a:lnTo>
                    <a:lnTo>
                      <a:pt x="668" y="279"/>
                    </a:lnTo>
                    <a:lnTo>
                      <a:pt x="669" y="278"/>
                    </a:lnTo>
                    <a:lnTo>
                      <a:pt x="671" y="277"/>
                    </a:lnTo>
                    <a:lnTo>
                      <a:pt x="672" y="277"/>
                    </a:lnTo>
                    <a:lnTo>
                      <a:pt x="674" y="277"/>
                    </a:lnTo>
                    <a:lnTo>
                      <a:pt x="675" y="278"/>
                    </a:lnTo>
                    <a:lnTo>
                      <a:pt x="676" y="279"/>
                    </a:lnTo>
                    <a:lnTo>
                      <a:pt x="677" y="280"/>
                    </a:lnTo>
                    <a:lnTo>
                      <a:pt x="695" y="280"/>
                    </a:lnTo>
                    <a:lnTo>
                      <a:pt x="695" y="279"/>
                    </a:lnTo>
                    <a:lnTo>
                      <a:pt x="696" y="278"/>
                    </a:lnTo>
                    <a:lnTo>
                      <a:pt x="697" y="277"/>
                    </a:lnTo>
                    <a:lnTo>
                      <a:pt x="699" y="277"/>
                    </a:lnTo>
                    <a:lnTo>
                      <a:pt x="701" y="277"/>
                    </a:lnTo>
                    <a:lnTo>
                      <a:pt x="702" y="278"/>
                    </a:lnTo>
                    <a:lnTo>
                      <a:pt x="703" y="279"/>
                    </a:lnTo>
                    <a:lnTo>
                      <a:pt x="704" y="280"/>
                    </a:lnTo>
                    <a:lnTo>
                      <a:pt x="767" y="280"/>
                    </a:lnTo>
                    <a:lnTo>
                      <a:pt x="767" y="279"/>
                    </a:lnTo>
                    <a:lnTo>
                      <a:pt x="768" y="278"/>
                    </a:lnTo>
                    <a:lnTo>
                      <a:pt x="770" y="277"/>
                    </a:lnTo>
                    <a:lnTo>
                      <a:pt x="771" y="277"/>
                    </a:lnTo>
                    <a:lnTo>
                      <a:pt x="773" y="277"/>
                    </a:lnTo>
                    <a:lnTo>
                      <a:pt x="775" y="278"/>
                    </a:lnTo>
                    <a:lnTo>
                      <a:pt x="775" y="279"/>
                    </a:lnTo>
                    <a:lnTo>
                      <a:pt x="776" y="280"/>
                    </a:lnTo>
                    <a:lnTo>
                      <a:pt x="807" y="280"/>
                    </a:lnTo>
                    <a:lnTo>
                      <a:pt x="808" y="279"/>
                    </a:lnTo>
                    <a:lnTo>
                      <a:pt x="809" y="278"/>
                    </a:lnTo>
                    <a:lnTo>
                      <a:pt x="810" y="277"/>
                    </a:lnTo>
                    <a:lnTo>
                      <a:pt x="812" y="277"/>
                    </a:lnTo>
                    <a:lnTo>
                      <a:pt x="814" y="277"/>
                    </a:lnTo>
                    <a:lnTo>
                      <a:pt x="815" y="278"/>
                    </a:lnTo>
                    <a:lnTo>
                      <a:pt x="816" y="279"/>
                    </a:lnTo>
                    <a:lnTo>
                      <a:pt x="816" y="280"/>
                    </a:lnTo>
                    <a:lnTo>
                      <a:pt x="828" y="280"/>
                    </a:lnTo>
                    <a:lnTo>
                      <a:pt x="828" y="279"/>
                    </a:lnTo>
                    <a:lnTo>
                      <a:pt x="829" y="278"/>
                    </a:lnTo>
                    <a:lnTo>
                      <a:pt x="831" y="277"/>
                    </a:lnTo>
                    <a:lnTo>
                      <a:pt x="832" y="277"/>
                    </a:lnTo>
                    <a:lnTo>
                      <a:pt x="834" y="277"/>
                    </a:lnTo>
                    <a:lnTo>
                      <a:pt x="836" y="278"/>
                    </a:lnTo>
                    <a:lnTo>
                      <a:pt x="836" y="279"/>
                    </a:lnTo>
                    <a:lnTo>
                      <a:pt x="837" y="280"/>
                    </a:lnTo>
                    <a:lnTo>
                      <a:pt x="856" y="280"/>
                    </a:lnTo>
                    <a:lnTo>
                      <a:pt x="856" y="279"/>
                    </a:lnTo>
                    <a:lnTo>
                      <a:pt x="857" y="278"/>
                    </a:lnTo>
                    <a:lnTo>
                      <a:pt x="859" y="277"/>
                    </a:lnTo>
                    <a:lnTo>
                      <a:pt x="861" y="277"/>
                    </a:lnTo>
                    <a:lnTo>
                      <a:pt x="862" y="277"/>
                    </a:lnTo>
                    <a:lnTo>
                      <a:pt x="864" y="278"/>
                    </a:lnTo>
                    <a:lnTo>
                      <a:pt x="865" y="279"/>
                    </a:lnTo>
                    <a:lnTo>
                      <a:pt x="865" y="280"/>
                    </a:lnTo>
                    <a:lnTo>
                      <a:pt x="891" y="280"/>
                    </a:lnTo>
                    <a:lnTo>
                      <a:pt x="891" y="279"/>
                    </a:lnTo>
                    <a:lnTo>
                      <a:pt x="892" y="278"/>
                    </a:lnTo>
                    <a:lnTo>
                      <a:pt x="893" y="277"/>
                    </a:lnTo>
                    <a:lnTo>
                      <a:pt x="895" y="277"/>
                    </a:lnTo>
                    <a:lnTo>
                      <a:pt x="897" y="277"/>
                    </a:lnTo>
                    <a:lnTo>
                      <a:pt x="898" y="278"/>
                    </a:lnTo>
                    <a:lnTo>
                      <a:pt x="899" y="279"/>
                    </a:lnTo>
                    <a:lnTo>
                      <a:pt x="900" y="280"/>
                    </a:lnTo>
                    <a:lnTo>
                      <a:pt x="922" y="280"/>
                    </a:lnTo>
                    <a:lnTo>
                      <a:pt x="923" y="279"/>
                    </a:lnTo>
                    <a:lnTo>
                      <a:pt x="923" y="278"/>
                    </a:lnTo>
                    <a:lnTo>
                      <a:pt x="925" y="277"/>
                    </a:lnTo>
                    <a:lnTo>
                      <a:pt x="927" y="277"/>
                    </a:lnTo>
                    <a:lnTo>
                      <a:pt x="928" y="277"/>
                    </a:lnTo>
                    <a:lnTo>
                      <a:pt x="930" y="278"/>
                    </a:lnTo>
                    <a:lnTo>
                      <a:pt x="931" y="279"/>
                    </a:lnTo>
                    <a:lnTo>
                      <a:pt x="931" y="280"/>
                    </a:lnTo>
                    <a:lnTo>
                      <a:pt x="941" y="280"/>
                    </a:lnTo>
                    <a:lnTo>
                      <a:pt x="941" y="279"/>
                    </a:lnTo>
                    <a:lnTo>
                      <a:pt x="942" y="278"/>
                    </a:lnTo>
                    <a:lnTo>
                      <a:pt x="943" y="277"/>
                    </a:lnTo>
                    <a:lnTo>
                      <a:pt x="945" y="277"/>
                    </a:lnTo>
                    <a:lnTo>
                      <a:pt x="947" y="277"/>
                    </a:lnTo>
                    <a:lnTo>
                      <a:pt x="948" y="278"/>
                    </a:lnTo>
                    <a:lnTo>
                      <a:pt x="949" y="279"/>
                    </a:lnTo>
                    <a:lnTo>
                      <a:pt x="950" y="280"/>
                    </a:lnTo>
                    <a:lnTo>
                      <a:pt x="957" y="280"/>
                    </a:lnTo>
                    <a:lnTo>
                      <a:pt x="958" y="279"/>
                    </a:lnTo>
                    <a:lnTo>
                      <a:pt x="958" y="278"/>
                    </a:lnTo>
                    <a:lnTo>
                      <a:pt x="960" y="277"/>
                    </a:lnTo>
                    <a:lnTo>
                      <a:pt x="962" y="277"/>
                    </a:lnTo>
                    <a:lnTo>
                      <a:pt x="963" y="277"/>
                    </a:lnTo>
                    <a:lnTo>
                      <a:pt x="965" y="278"/>
                    </a:lnTo>
                    <a:lnTo>
                      <a:pt x="966" y="279"/>
                    </a:lnTo>
                    <a:lnTo>
                      <a:pt x="966" y="280"/>
                    </a:lnTo>
                    <a:lnTo>
                      <a:pt x="968" y="280"/>
                    </a:lnTo>
                    <a:lnTo>
                      <a:pt x="968" y="278"/>
                    </a:lnTo>
                    <a:lnTo>
                      <a:pt x="969" y="277"/>
                    </a:lnTo>
                    <a:lnTo>
                      <a:pt x="970" y="275"/>
                    </a:lnTo>
                    <a:lnTo>
                      <a:pt x="972" y="275"/>
                    </a:lnTo>
                    <a:lnTo>
                      <a:pt x="974" y="274"/>
                    </a:lnTo>
                    <a:lnTo>
                      <a:pt x="977" y="274"/>
                    </a:lnTo>
                    <a:lnTo>
                      <a:pt x="979" y="275"/>
                    </a:lnTo>
                    <a:lnTo>
                      <a:pt x="981" y="275"/>
                    </a:lnTo>
                    <a:lnTo>
                      <a:pt x="982" y="277"/>
                    </a:lnTo>
                    <a:lnTo>
                      <a:pt x="983" y="278"/>
                    </a:lnTo>
                    <a:lnTo>
                      <a:pt x="983" y="280"/>
                    </a:lnTo>
                    <a:lnTo>
                      <a:pt x="1009" y="280"/>
                    </a:lnTo>
                    <a:lnTo>
                      <a:pt x="1009" y="279"/>
                    </a:lnTo>
                    <a:lnTo>
                      <a:pt x="1010" y="278"/>
                    </a:lnTo>
                    <a:lnTo>
                      <a:pt x="1012" y="277"/>
                    </a:lnTo>
                    <a:lnTo>
                      <a:pt x="1014" y="277"/>
                    </a:lnTo>
                    <a:lnTo>
                      <a:pt x="1015" y="277"/>
                    </a:lnTo>
                    <a:lnTo>
                      <a:pt x="1017" y="278"/>
                    </a:lnTo>
                    <a:lnTo>
                      <a:pt x="1018" y="279"/>
                    </a:lnTo>
                    <a:lnTo>
                      <a:pt x="1018" y="280"/>
                    </a:lnTo>
                    <a:lnTo>
                      <a:pt x="1027" y="280"/>
                    </a:lnTo>
                    <a:lnTo>
                      <a:pt x="1027" y="278"/>
                    </a:lnTo>
                    <a:lnTo>
                      <a:pt x="1028" y="277"/>
                    </a:lnTo>
                    <a:lnTo>
                      <a:pt x="1030" y="275"/>
                    </a:lnTo>
                    <a:lnTo>
                      <a:pt x="1032" y="274"/>
                    </a:lnTo>
                    <a:lnTo>
                      <a:pt x="1034" y="274"/>
                    </a:lnTo>
                    <a:lnTo>
                      <a:pt x="1037" y="274"/>
                    </a:lnTo>
                    <a:lnTo>
                      <a:pt x="1039" y="274"/>
                    </a:lnTo>
                    <a:lnTo>
                      <a:pt x="1041" y="275"/>
                    </a:lnTo>
                    <a:lnTo>
                      <a:pt x="1042" y="277"/>
                    </a:lnTo>
                    <a:lnTo>
                      <a:pt x="1043" y="278"/>
                    </a:lnTo>
                    <a:lnTo>
                      <a:pt x="1044" y="280"/>
                    </a:lnTo>
                    <a:lnTo>
                      <a:pt x="1057" y="280"/>
                    </a:lnTo>
                    <a:lnTo>
                      <a:pt x="1057" y="279"/>
                    </a:lnTo>
                    <a:lnTo>
                      <a:pt x="1058" y="278"/>
                    </a:lnTo>
                    <a:lnTo>
                      <a:pt x="1059" y="277"/>
                    </a:lnTo>
                    <a:lnTo>
                      <a:pt x="1061" y="277"/>
                    </a:lnTo>
                    <a:lnTo>
                      <a:pt x="1063" y="277"/>
                    </a:lnTo>
                    <a:lnTo>
                      <a:pt x="1065" y="278"/>
                    </a:lnTo>
                    <a:lnTo>
                      <a:pt x="1065" y="279"/>
                    </a:lnTo>
                    <a:lnTo>
                      <a:pt x="1066" y="280"/>
                    </a:lnTo>
                    <a:lnTo>
                      <a:pt x="1077" y="280"/>
                    </a:lnTo>
                    <a:lnTo>
                      <a:pt x="1078" y="279"/>
                    </a:lnTo>
                    <a:lnTo>
                      <a:pt x="1079" y="278"/>
                    </a:lnTo>
                    <a:lnTo>
                      <a:pt x="1080" y="277"/>
                    </a:lnTo>
                    <a:lnTo>
                      <a:pt x="1082" y="277"/>
                    </a:lnTo>
                    <a:lnTo>
                      <a:pt x="1084" y="277"/>
                    </a:lnTo>
                    <a:lnTo>
                      <a:pt x="1085" y="278"/>
                    </a:lnTo>
                    <a:lnTo>
                      <a:pt x="1086" y="279"/>
                    </a:lnTo>
                    <a:lnTo>
                      <a:pt x="1086" y="280"/>
                    </a:lnTo>
                    <a:lnTo>
                      <a:pt x="1091" y="280"/>
                    </a:lnTo>
                    <a:lnTo>
                      <a:pt x="1091" y="279"/>
                    </a:lnTo>
                    <a:lnTo>
                      <a:pt x="1092" y="278"/>
                    </a:lnTo>
                    <a:lnTo>
                      <a:pt x="1094" y="277"/>
                    </a:lnTo>
                    <a:lnTo>
                      <a:pt x="1095" y="277"/>
                    </a:lnTo>
                    <a:lnTo>
                      <a:pt x="1097" y="277"/>
                    </a:lnTo>
                    <a:lnTo>
                      <a:pt x="1099" y="278"/>
                    </a:lnTo>
                    <a:lnTo>
                      <a:pt x="1100" y="279"/>
                    </a:lnTo>
                    <a:lnTo>
                      <a:pt x="1100" y="280"/>
                    </a:lnTo>
                    <a:lnTo>
                      <a:pt x="1104" y="280"/>
                    </a:lnTo>
                    <a:lnTo>
                      <a:pt x="1105" y="279"/>
                    </a:lnTo>
                    <a:lnTo>
                      <a:pt x="1106" y="278"/>
                    </a:lnTo>
                    <a:lnTo>
                      <a:pt x="1107" y="277"/>
                    </a:lnTo>
                    <a:lnTo>
                      <a:pt x="1109" y="277"/>
                    </a:lnTo>
                    <a:lnTo>
                      <a:pt x="1111" y="277"/>
                    </a:lnTo>
                    <a:lnTo>
                      <a:pt x="1112" y="278"/>
                    </a:lnTo>
                    <a:lnTo>
                      <a:pt x="1113" y="279"/>
                    </a:lnTo>
                    <a:lnTo>
                      <a:pt x="1114" y="280"/>
                    </a:lnTo>
                    <a:lnTo>
                      <a:pt x="1136" y="280"/>
                    </a:lnTo>
                    <a:lnTo>
                      <a:pt x="1136" y="254"/>
                    </a:lnTo>
                    <a:lnTo>
                      <a:pt x="1145" y="254"/>
                    </a:lnTo>
                    <a:lnTo>
                      <a:pt x="1145" y="253"/>
                    </a:lnTo>
                    <a:lnTo>
                      <a:pt x="1146" y="252"/>
                    </a:lnTo>
                    <a:lnTo>
                      <a:pt x="1148" y="251"/>
                    </a:lnTo>
                    <a:lnTo>
                      <a:pt x="1150" y="251"/>
                    </a:lnTo>
                    <a:lnTo>
                      <a:pt x="1151" y="251"/>
                    </a:lnTo>
                    <a:lnTo>
                      <a:pt x="1153" y="252"/>
                    </a:lnTo>
                    <a:lnTo>
                      <a:pt x="1154" y="253"/>
                    </a:lnTo>
                    <a:lnTo>
                      <a:pt x="1154" y="254"/>
                    </a:lnTo>
                    <a:lnTo>
                      <a:pt x="1288" y="254"/>
                    </a:lnTo>
                    <a:lnTo>
                      <a:pt x="1289" y="253"/>
                    </a:lnTo>
                    <a:lnTo>
                      <a:pt x="1290" y="252"/>
                    </a:lnTo>
                    <a:lnTo>
                      <a:pt x="1291" y="251"/>
                    </a:lnTo>
                    <a:lnTo>
                      <a:pt x="1293" y="251"/>
                    </a:lnTo>
                    <a:lnTo>
                      <a:pt x="1295" y="251"/>
                    </a:lnTo>
                    <a:lnTo>
                      <a:pt x="1296" y="252"/>
                    </a:lnTo>
                    <a:lnTo>
                      <a:pt x="1297" y="253"/>
                    </a:lnTo>
                    <a:lnTo>
                      <a:pt x="1297" y="254"/>
                    </a:lnTo>
                    <a:lnTo>
                      <a:pt x="1375" y="254"/>
                    </a:lnTo>
                    <a:lnTo>
                      <a:pt x="1375" y="253"/>
                    </a:lnTo>
                    <a:lnTo>
                      <a:pt x="1376" y="252"/>
                    </a:lnTo>
                    <a:lnTo>
                      <a:pt x="1378" y="251"/>
                    </a:lnTo>
                    <a:lnTo>
                      <a:pt x="1379" y="251"/>
                    </a:lnTo>
                    <a:lnTo>
                      <a:pt x="1381" y="251"/>
                    </a:lnTo>
                    <a:lnTo>
                      <a:pt x="1382" y="252"/>
                    </a:lnTo>
                    <a:lnTo>
                      <a:pt x="1383" y="253"/>
                    </a:lnTo>
                    <a:lnTo>
                      <a:pt x="1384" y="254"/>
                    </a:lnTo>
                    <a:lnTo>
                      <a:pt x="1402" y="254"/>
                    </a:lnTo>
                    <a:lnTo>
                      <a:pt x="1402" y="253"/>
                    </a:lnTo>
                    <a:lnTo>
                      <a:pt x="1403" y="252"/>
                    </a:lnTo>
                    <a:lnTo>
                      <a:pt x="1405" y="251"/>
                    </a:lnTo>
                    <a:lnTo>
                      <a:pt x="1406" y="251"/>
                    </a:lnTo>
                    <a:lnTo>
                      <a:pt x="1408" y="251"/>
                    </a:lnTo>
                    <a:lnTo>
                      <a:pt x="1409" y="252"/>
                    </a:lnTo>
                    <a:lnTo>
                      <a:pt x="1411" y="253"/>
                    </a:lnTo>
                    <a:lnTo>
                      <a:pt x="1411" y="254"/>
                    </a:lnTo>
                    <a:lnTo>
                      <a:pt x="1412" y="254"/>
                    </a:lnTo>
                    <a:lnTo>
                      <a:pt x="1413" y="253"/>
                    </a:lnTo>
                    <a:lnTo>
                      <a:pt x="1414" y="252"/>
                    </a:lnTo>
                    <a:lnTo>
                      <a:pt x="1415" y="251"/>
                    </a:lnTo>
                    <a:lnTo>
                      <a:pt x="1417" y="251"/>
                    </a:lnTo>
                    <a:lnTo>
                      <a:pt x="1419" y="251"/>
                    </a:lnTo>
                    <a:lnTo>
                      <a:pt x="1420" y="252"/>
                    </a:lnTo>
                    <a:lnTo>
                      <a:pt x="1421" y="253"/>
                    </a:lnTo>
                    <a:lnTo>
                      <a:pt x="1421" y="254"/>
                    </a:lnTo>
                    <a:lnTo>
                      <a:pt x="1517" y="254"/>
                    </a:lnTo>
                    <a:lnTo>
                      <a:pt x="1517" y="253"/>
                    </a:lnTo>
                    <a:lnTo>
                      <a:pt x="1518" y="252"/>
                    </a:lnTo>
                    <a:lnTo>
                      <a:pt x="1519" y="251"/>
                    </a:lnTo>
                    <a:lnTo>
                      <a:pt x="1521" y="251"/>
                    </a:lnTo>
                    <a:lnTo>
                      <a:pt x="1523" y="251"/>
                    </a:lnTo>
                    <a:lnTo>
                      <a:pt x="1524" y="252"/>
                    </a:lnTo>
                    <a:lnTo>
                      <a:pt x="1525" y="253"/>
                    </a:lnTo>
                    <a:lnTo>
                      <a:pt x="1526" y="254"/>
                    </a:lnTo>
                    <a:lnTo>
                      <a:pt x="1562" y="254"/>
                    </a:lnTo>
                    <a:lnTo>
                      <a:pt x="1563" y="253"/>
                    </a:lnTo>
                    <a:lnTo>
                      <a:pt x="1564" y="252"/>
                    </a:lnTo>
                    <a:lnTo>
                      <a:pt x="1565" y="251"/>
                    </a:lnTo>
                    <a:lnTo>
                      <a:pt x="1567" y="251"/>
                    </a:lnTo>
                    <a:lnTo>
                      <a:pt x="1569" y="251"/>
                    </a:lnTo>
                    <a:lnTo>
                      <a:pt x="1570" y="252"/>
                    </a:lnTo>
                    <a:lnTo>
                      <a:pt x="1571" y="253"/>
                    </a:lnTo>
                    <a:lnTo>
                      <a:pt x="1571" y="254"/>
                    </a:lnTo>
                    <a:lnTo>
                      <a:pt x="1644" y="254"/>
                    </a:lnTo>
                    <a:lnTo>
                      <a:pt x="1644" y="253"/>
                    </a:lnTo>
                    <a:lnTo>
                      <a:pt x="1645" y="252"/>
                    </a:lnTo>
                    <a:lnTo>
                      <a:pt x="1646" y="251"/>
                    </a:lnTo>
                    <a:lnTo>
                      <a:pt x="1648" y="251"/>
                    </a:lnTo>
                    <a:lnTo>
                      <a:pt x="1650" y="251"/>
                    </a:lnTo>
                    <a:lnTo>
                      <a:pt x="1651" y="252"/>
                    </a:lnTo>
                    <a:lnTo>
                      <a:pt x="1652" y="253"/>
                    </a:lnTo>
                    <a:lnTo>
                      <a:pt x="1653" y="254"/>
                    </a:lnTo>
                    <a:lnTo>
                      <a:pt x="1712" y="254"/>
                    </a:lnTo>
                    <a:lnTo>
                      <a:pt x="1713" y="253"/>
                    </a:lnTo>
                    <a:lnTo>
                      <a:pt x="1714" y="252"/>
                    </a:lnTo>
                    <a:lnTo>
                      <a:pt x="1715" y="251"/>
                    </a:lnTo>
                    <a:lnTo>
                      <a:pt x="1717" y="251"/>
                    </a:lnTo>
                    <a:lnTo>
                      <a:pt x="1719" y="251"/>
                    </a:lnTo>
                    <a:lnTo>
                      <a:pt x="1720" y="252"/>
                    </a:lnTo>
                    <a:lnTo>
                      <a:pt x="1721" y="253"/>
                    </a:lnTo>
                    <a:lnTo>
                      <a:pt x="1721" y="254"/>
                    </a:lnTo>
                    <a:lnTo>
                      <a:pt x="1739" y="254"/>
                    </a:lnTo>
                    <a:lnTo>
                      <a:pt x="1740" y="253"/>
                    </a:lnTo>
                    <a:lnTo>
                      <a:pt x="1741" y="252"/>
                    </a:lnTo>
                    <a:lnTo>
                      <a:pt x="1742" y="251"/>
                    </a:lnTo>
                    <a:lnTo>
                      <a:pt x="1744" y="251"/>
                    </a:lnTo>
                    <a:lnTo>
                      <a:pt x="1746" y="251"/>
                    </a:lnTo>
                    <a:lnTo>
                      <a:pt x="1747" y="252"/>
                    </a:lnTo>
                    <a:lnTo>
                      <a:pt x="1748" y="253"/>
                    </a:lnTo>
                    <a:lnTo>
                      <a:pt x="1748" y="254"/>
                    </a:lnTo>
                    <a:lnTo>
                      <a:pt x="1814" y="254"/>
                    </a:lnTo>
                    <a:lnTo>
                      <a:pt x="1814" y="253"/>
                    </a:lnTo>
                    <a:lnTo>
                      <a:pt x="1815" y="252"/>
                    </a:lnTo>
                    <a:lnTo>
                      <a:pt x="1817" y="251"/>
                    </a:lnTo>
                    <a:lnTo>
                      <a:pt x="1818" y="251"/>
                    </a:lnTo>
                    <a:lnTo>
                      <a:pt x="1820" y="251"/>
                    </a:lnTo>
                    <a:lnTo>
                      <a:pt x="1821" y="252"/>
                    </a:lnTo>
                    <a:lnTo>
                      <a:pt x="1822" y="253"/>
                    </a:lnTo>
                    <a:lnTo>
                      <a:pt x="1823" y="254"/>
                    </a:lnTo>
                    <a:lnTo>
                      <a:pt x="1827" y="254"/>
                    </a:lnTo>
                    <a:lnTo>
                      <a:pt x="1828" y="253"/>
                    </a:lnTo>
                    <a:lnTo>
                      <a:pt x="1829" y="252"/>
                    </a:lnTo>
                    <a:lnTo>
                      <a:pt x="1830" y="251"/>
                    </a:lnTo>
                    <a:lnTo>
                      <a:pt x="1832" y="251"/>
                    </a:lnTo>
                    <a:lnTo>
                      <a:pt x="1833" y="251"/>
                    </a:lnTo>
                    <a:lnTo>
                      <a:pt x="1835" y="252"/>
                    </a:lnTo>
                    <a:lnTo>
                      <a:pt x="1836" y="253"/>
                    </a:lnTo>
                    <a:lnTo>
                      <a:pt x="1836" y="254"/>
                    </a:lnTo>
                    <a:lnTo>
                      <a:pt x="1923" y="254"/>
                    </a:lnTo>
                    <a:lnTo>
                      <a:pt x="1924" y="253"/>
                    </a:lnTo>
                    <a:lnTo>
                      <a:pt x="1925" y="252"/>
                    </a:lnTo>
                    <a:lnTo>
                      <a:pt x="1926" y="251"/>
                    </a:lnTo>
                    <a:lnTo>
                      <a:pt x="1928" y="251"/>
                    </a:lnTo>
                    <a:lnTo>
                      <a:pt x="1930" y="251"/>
                    </a:lnTo>
                    <a:lnTo>
                      <a:pt x="1931" y="252"/>
                    </a:lnTo>
                    <a:lnTo>
                      <a:pt x="1932" y="253"/>
                    </a:lnTo>
                    <a:lnTo>
                      <a:pt x="1932" y="254"/>
                    </a:lnTo>
                    <a:lnTo>
                      <a:pt x="1951" y="254"/>
                    </a:lnTo>
                    <a:lnTo>
                      <a:pt x="1951" y="253"/>
                    </a:lnTo>
                    <a:lnTo>
                      <a:pt x="1952" y="252"/>
                    </a:lnTo>
                    <a:lnTo>
                      <a:pt x="1953" y="251"/>
                    </a:lnTo>
                    <a:lnTo>
                      <a:pt x="1955" y="251"/>
                    </a:lnTo>
                    <a:lnTo>
                      <a:pt x="1957" y="251"/>
                    </a:lnTo>
                    <a:lnTo>
                      <a:pt x="1958" y="252"/>
                    </a:lnTo>
                    <a:lnTo>
                      <a:pt x="1959" y="253"/>
                    </a:lnTo>
                    <a:lnTo>
                      <a:pt x="1960" y="254"/>
                    </a:lnTo>
                    <a:lnTo>
                      <a:pt x="1975" y="254"/>
                    </a:lnTo>
                    <a:lnTo>
                      <a:pt x="1976" y="253"/>
                    </a:lnTo>
                    <a:lnTo>
                      <a:pt x="1977" y="252"/>
                    </a:lnTo>
                    <a:lnTo>
                      <a:pt x="1978" y="251"/>
                    </a:lnTo>
                    <a:lnTo>
                      <a:pt x="1980" y="251"/>
                    </a:lnTo>
                    <a:lnTo>
                      <a:pt x="1981" y="251"/>
                    </a:lnTo>
                    <a:lnTo>
                      <a:pt x="1983" y="252"/>
                    </a:lnTo>
                    <a:lnTo>
                      <a:pt x="1984" y="253"/>
                    </a:lnTo>
                    <a:lnTo>
                      <a:pt x="1984" y="254"/>
                    </a:lnTo>
                    <a:lnTo>
                      <a:pt x="1989" y="254"/>
                    </a:lnTo>
                    <a:lnTo>
                      <a:pt x="1990" y="253"/>
                    </a:lnTo>
                    <a:lnTo>
                      <a:pt x="1991" y="252"/>
                    </a:lnTo>
                    <a:lnTo>
                      <a:pt x="1992" y="251"/>
                    </a:lnTo>
                    <a:lnTo>
                      <a:pt x="1994" y="251"/>
                    </a:lnTo>
                    <a:lnTo>
                      <a:pt x="1996" y="251"/>
                    </a:lnTo>
                    <a:lnTo>
                      <a:pt x="1997" y="252"/>
                    </a:lnTo>
                    <a:lnTo>
                      <a:pt x="1998" y="253"/>
                    </a:lnTo>
                    <a:lnTo>
                      <a:pt x="1998" y="254"/>
                    </a:lnTo>
                    <a:lnTo>
                      <a:pt x="2060" y="254"/>
                    </a:lnTo>
                    <a:lnTo>
                      <a:pt x="2060" y="253"/>
                    </a:lnTo>
                    <a:lnTo>
                      <a:pt x="2061" y="252"/>
                    </a:lnTo>
                    <a:lnTo>
                      <a:pt x="2063" y="251"/>
                    </a:lnTo>
                    <a:lnTo>
                      <a:pt x="2064" y="251"/>
                    </a:lnTo>
                    <a:lnTo>
                      <a:pt x="2066" y="251"/>
                    </a:lnTo>
                    <a:lnTo>
                      <a:pt x="2067" y="252"/>
                    </a:lnTo>
                    <a:lnTo>
                      <a:pt x="2068" y="253"/>
                    </a:lnTo>
                    <a:lnTo>
                      <a:pt x="2069" y="254"/>
                    </a:lnTo>
                    <a:lnTo>
                      <a:pt x="2110" y="254"/>
                    </a:lnTo>
                    <a:lnTo>
                      <a:pt x="2110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145" name="Freeform 955"/>
            <p:cNvSpPr>
              <a:spLocks/>
            </p:cNvSpPr>
            <p:nvPr/>
          </p:nvSpPr>
          <p:spPr bwMode="auto">
            <a:xfrm>
              <a:off x="2715" y="1522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6" name="Freeform 956"/>
            <p:cNvSpPr>
              <a:spLocks/>
            </p:cNvSpPr>
            <p:nvPr/>
          </p:nvSpPr>
          <p:spPr bwMode="auto">
            <a:xfrm>
              <a:off x="2078" y="1459"/>
              <a:ext cx="326" cy="53"/>
            </a:xfrm>
            <a:custGeom>
              <a:avLst/>
              <a:gdLst>
                <a:gd name="T0" fmla="*/ 9 w 326"/>
                <a:gd name="T1" fmla="*/ 6 h 53"/>
                <a:gd name="T2" fmla="*/ 10 w 326"/>
                <a:gd name="T3" fmla="*/ 4 h 53"/>
                <a:gd name="T4" fmla="*/ 13 w 326"/>
                <a:gd name="T5" fmla="*/ 3 h 53"/>
                <a:gd name="T6" fmla="*/ 16 w 326"/>
                <a:gd name="T7" fmla="*/ 4 h 53"/>
                <a:gd name="T8" fmla="*/ 18 w 326"/>
                <a:gd name="T9" fmla="*/ 6 h 53"/>
                <a:gd name="T10" fmla="*/ 20 w 326"/>
                <a:gd name="T11" fmla="*/ 5 h 53"/>
                <a:gd name="T12" fmla="*/ 23 w 326"/>
                <a:gd name="T13" fmla="*/ 3 h 53"/>
                <a:gd name="T14" fmla="*/ 26 w 326"/>
                <a:gd name="T15" fmla="*/ 3 h 53"/>
                <a:gd name="T16" fmla="*/ 29 w 326"/>
                <a:gd name="T17" fmla="*/ 5 h 53"/>
                <a:gd name="T18" fmla="*/ 40 w 326"/>
                <a:gd name="T19" fmla="*/ 6 h 53"/>
                <a:gd name="T20" fmla="*/ 41 w 326"/>
                <a:gd name="T21" fmla="*/ 4 h 53"/>
                <a:gd name="T22" fmla="*/ 45 w 326"/>
                <a:gd name="T23" fmla="*/ 3 h 53"/>
                <a:gd name="T24" fmla="*/ 48 w 326"/>
                <a:gd name="T25" fmla="*/ 4 h 53"/>
                <a:gd name="T26" fmla="*/ 49 w 326"/>
                <a:gd name="T27" fmla="*/ 6 h 53"/>
                <a:gd name="T28" fmla="*/ 62 w 326"/>
                <a:gd name="T29" fmla="*/ 4 h 53"/>
                <a:gd name="T30" fmla="*/ 65 w 326"/>
                <a:gd name="T31" fmla="*/ 1 h 53"/>
                <a:gd name="T32" fmla="*/ 69 w 326"/>
                <a:gd name="T33" fmla="*/ 0 h 53"/>
                <a:gd name="T34" fmla="*/ 73 w 326"/>
                <a:gd name="T35" fmla="*/ 0 h 53"/>
                <a:gd name="T36" fmla="*/ 77 w 326"/>
                <a:gd name="T37" fmla="*/ 3 h 53"/>
                <a:gd name="T38" fmla="*/ 78 w 326"/>
                <a:gd name="T39" fmla="*/ 6 h 53"/>
                <a:gd name="T40" fmla="*/ 93 w 326"/>
                <a:gd name="T41" fmla="*/ 5 h 53"/>
                <a:gd name="T42" fmla="*/ 96 w 326"/>
                <a:gd name="T43" fmla="*/ 3 h 53"/>
                <a:gd name="T44" fmla="*/ 99 w 326"/>
                <a:gd name="T45" fmla="*/ 3 h 53"/>
                <a:gd name="T46" fmla="*/ 101 w 326"/>
                <a:gd name="T47" fmla="*/ 5 h 53"/>
                <a:gd name="T48" fmla="*/ 121 w 326"/>
                <a:gd name="T49" fmla="*/ 6 h 53"/>
                <a:gd name="T50" fmla="*/ 122 w 326"/>
                <a:gd name="T51" fmla="*/ 4 h 53"/>
                <a:gd name="T52" fmla="*/ 125 w 326"/>
                <a:gd name="T53" fmla="*/ 3 h 53"/>
                <a:gd name="T54" fmla="*/ 128 w 326"/>
                <a:gd name="T55" fmla="*/ 4 h 53"/>
                <a:gd name="T56" fmla="*/ 129 w 326"/>
                <a:gd name="T57" fmla="*/ 6 h 53"/>
                <a:gd name="T58" fmla="*/ 140 w 326"/>
                <a:gd name="T59" fmla="*/ 5 h 53"/>
                <a:gd name="T60" fmla="*/ 142 w 326"/>
                <a:gd name="T61" fmla="*/ 3 h 53"/>
                <a:gd name="T62" fmla="*/ 145 w 326"/>
                <a:gd name="T63" fmla="*/ 3 h 53"/>
                <a:gd name="T64" fmla="*/ 148 w 326"/>
                <a:gd name="T65" fmla="*/ 5 h 53"/>
                <a:gd name="T66" fmla="*/ 168 w 326"/>
                <a:gd name="T67" fmla="*/ 6 h 53"/>
                <a:gd name="T68" fmla="*/ 169 w 326"/>
                <a:gd name="T69" fmla="*/ 4 h 53"/>
                <a:gd name="T70" fmla="*/ 172 w 326"/>
                <a:gd name="T71" fmla="*/ 3 h 53"/>
                <a:gd name="T72" fmla="*/ 176 w 326"/>
                <a:gd name="T73" fmla="*/ 4 h 53"/>
                <a:gd name="T74" fmla="*/ 177 w 326"/>
                <a:gd name="T75" fmla="*/ 6 h 53"/>
                <a:gd name="T76" fmla="*/ 187 w 326"/>
                <a:gd name="T77" fmla="*/ 5 h 53"/>
                <a:gd name="T78" fmla="*/ 189 w 326"/>
                <a:gd name="T79" fmla="*/ 3 h 53"/>
                <a:gd name="T80" fmla="*/ 193 w 326"/>
                <a:gd name="T81" fmla="*/ 3 h 53"/>
                <a:gd name="T82" fmla="*/ 195 w 326"/>
                <a:gd name="T83" fmla="*/ 5 h 53"/>
                <a:gd name="T84" fmla="*/ 213 w 326"/>
                <a:gd name="T85" fmla="*/ 6 h 53"/>
                <a:gd name="T86" fmla="*/ 215 w 326"/>
                <a:gd name="T87" fmla="*/ 4 h 53"/>
                <a:gd name="T88" fmla="*/ 218 w 326"/>
                <a:gd name="T89" fmla="*/ 3 h 53"/>
                <a:gd name="T90" fmla="*/ 221 w 326"/>
                <a:gd name="T91" fmla="*/ 4 h 53"/>
                <a:gd name="T92" fmla="*/ 222 w 326"/>
                <a:gd name="T93" fmla="*/ 6 h 53"/>
                <a:gd name="T94" fmla="*/ 232 w 326"/>
                <a:gd name="T95" fmla="*/ 5 h 53"/>
                <a:gd name="T96" fmla="*/ 235 w 326"/>
                <a:gd name="T97" fmla="*/ 3 h 53"/>
                <a:gd name="T98" fmla="*/ 238 w 326"/>
                <a:gd name="T99" fmla="*/ 3 h 53"/>
                <a:gd name="T100" fmla="*/ 241 w 326"/>
                <a:gd name="T101" fmla="*/ 5 h 53"/>
                <a:gd name="T102" fmla="*/ 256 w 326"/>
                <a:gd name="T103" fmla="*/ 6 h 53"/>
                <a:gd name="T104" fmla="*/ 301 w 326"/>
                <a:gd name="T105" fmla="*/ 53 h 53"/>
                <a:gd name="T106" fmla="*/ 303 w 326"/>
                <a:gd name="T107" fmla="*/ 50 h 53"/>
                <a:gd name="T108" fmla="*/ 306 w 326"/>
                <a:gd name="T109" fmla="*/ 49 h 53"/>
                <a:gd name="T110" fmla="*/ 309 w 326"/>
                <a:gd name="T111" fmla="*/ 50 h 53"/>
                <a:gd name="T112" fmla="*/ 310 w 326"/>
                <a:gd name="T113" fmla="*/ 53 h 5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6"/>
                <a:gd name="T172" fmla="*/ 0 h 53"/>
                <a:gd name="T173" fmla="*/ 326 w 326"/>
                <a:gd name="T174" fmla="*/ 53 h 5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6" h="53">
                  <a:moveTo>
                    <a:pt x="0" y="6"/>
                  </a:moveTo>
                  <a:lnTo>
                    <a:pt x="9" y="6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6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1" y="4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40" y="6"/>
                  </a:lnTo>
                  <a:lnTo>
                    <a:pt x="41" y="5"/>
                  </a:lnTo>
                  <a:lnTo>
                    <a:pt x="41" y="4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48" y="4"/>
                  </a:lnTo>
                  <a:lnTo>
                    <a:pt x="49" y="5"/>
                  </a:lnTo>
                  <a:lnTo>
                    <a:pt x="49" y="6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3" y="3"/>
                  </a:lnTo>
                  <a:lnTo>
                    <a:pt x="65" y="1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6" y="1"/>
                  </a:lnTo>
                  <a:lnTo>
                    <a:pt x="77" y="3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93" y="6"/>
                  </a:lnTo>
                  <a:lnTo>
                    <a:pt x="93" y="5"/>
                  </a:lnTo>
                  <a:lnTo>
                    <a:pt x="94" y="4"/>
                  </a:lnTo>
                  <a:lnTo>
                    <a:pt x="96" y="3"/>
                  </a:lnTo>
                  <a:lnTo>
                    <a:pt x="97" y="3"/>
                  </a:lnTo>
                  <a:lnTo>
                    <a:pt x="99" y="3"/>
                  </a:lnTo>
                  <a:lnTo>
                    <a:pt x="101" y="4"/>
                  </a:lnTo>
                  <a:lnTo>
                    <a:pt x="101" y="5"/>
                  </a:lnTo>
                  <a:lnTo>
                    <a:pt x="102" y="6"/>
                  </a:lnTo>
                  <a:lnTo>
                    <a:pt x="121" y="6"/>
                  </a:lnTo>
                  <a:lnTo>
                    <a:pt x="121" y="5"/>
                  </a:lnTo>
                  <a:lnTo>
                    <a:pt x="122" y="4"/>
                  </a:lnTo>
                  <a:lnTo>
                    <a:pt x="123" y="3"/>
                  </a:lnTo>
                  <a:lnTo>
                    <a:pt x="125" y="3"/>
                  </a:lnTo>
                  <a:lnTo>
                    <a:pt x="127" y="3"/>
                  </a:lnTo>
                  <a:lnTo>
                    <a:pt x="128" y="4"/>
                  </a:lnTo>
                  <a:lnTo>
                    <a:pt x="129" y="5"/>
                  </a:lnTo>
                  <a:lnTo>
                    <a:pt x="129" y="6"/>
                  </a:lnTo>
                  <a:lnTo>
                    <a:pt x="139" y="6"/>
                  </a:lnTo>
                  <a:lnTo>
                    <a:pt x="140" y="5"/>
                  </a:lnTo>
                  <a:lnTo>
                    <a:pt x="141" y="4"/>
                  </a:lnTo>
                  <a:lnTo>
                    <a:pt x="142" y="3"/>
                  </a:lnTo>
                  <a:lnTo>
                    <a:pt x="144" y="3"/>
                  </a:lnTo>
                  <a:lnTo>
                    <a:pt x="145" y="3"/>
                  </a:lnTo>
                  <a:lnTo>
                    <a:pt x="147" y="4"/>
                  </a:lnTo>
                  <a:lnTo>
                    <a:pt x="148" y="5"/>
                  </a:lnTo>
                  <a:lnTo>
                    <a:pt x="148" y="6"/>
                  </a:lnTo>
                  <a:lnTo>
                    <a:pt x="168" y="6"/>
                  </a:lnTo>
                  <a:lnTo>
                    <a:pt x="168" y="5"/>
                  </a:lnTo>
                  <a:lnTo>
                    <a:pt x="169" y="4"/>
                  </a:lnTo>
                  <a:lnTo>
                    <a:pt x="171" y="3"/>
                  </a:lnTo>
                  <a:lnTo>
                    <a:pt x="172" y="3"/>
                  </a:lnTo>
                  <a:lnTo>
                    <a:pt x="174" y="3"/>
                  </a:lnTo>
                  <a:lnTo>
                    <a:pt x="176" y="4"/>
                  </a:lnTo>
                  <a:lnTo>
                    <a:pt x="177" y="5"/>
                  </a:lnTo>
                  <a:lnTo>
                    <a:pt x="177" y="6"/>
                  </a:lnTo>
                  <a:lnTo>
                    <a:pt x="186" y="6"/>
                  </a:lnTo>
                  <a:lnTo>
                    <a:pt x="187" y="5"/>
                  </a:lnTo>
                  <a:lnTo>
                    <a:pt x="188" y="4"/>
                  </a:lnTo>
                  <a:lnTo>
                    <a:pt x="189" y="3"/>
                  </a:lnTo>
                  <a:lnTo>
                    <a:pt x="191" y="3"/>
                  </a:lnTo>
                  <a:lnTo>
                    <a:pt x="193" y="3"/>
                  </a:lnTo>
                  <a:lnTo>
                    <a:pt x="194" y="4"/>
                  </a:lnTo>
                  <a:lnTo>
                    <a:pt x="195" y="5"/>
                  </a:lnTo>
                  <a:lnTo>
                    <a:pt x="195" y="6"/>
                  </a:lnTo>
                  <a:lnTo>
                    <a:pt x="213" y="6"/>
                  </a:lnTo>
                  <a:lnTo>
                    <a:pt x="214" y="5"/>
                  </a:lnTo>
                  <a:lnTo>
                    <a:pt x="215" y="4"/>
                  </a:lnTo>
                  <a:lnTo>
                    <a:pt x="216" y="3"/>
                  </a:lnTo>
                  <a:lnTo>
                    <a:pt x="218" y="3"/>
                  </a:lnTo>
                  <a:lnTo>
                    <a:pt x="220" y="3"/>
                  </a:lnTo>
                  <a:lnTo>
                    <a:pt x="221" y="4"/>
                  </a:lnTo>
                  <a:lnTo>
                    <a:pt x="222" y="5"/>
                  </a:lnTo>
                  <a:lnTo>
                    <a:pt x="222" y="6"/>
                  </a:lnTo>
                  <a:lnTo>
                    <a:pt x="232" y="6"/>
                  </a:lnTo>
                  <a:lnTo>
                    <a:pt x="232" y="5"/>
                  </a:lnTo>
                  <a:lnTo>
                    <a:pt x="233" y="4"/>
                  </a:lnTo>
                  <a:lnTo>
                    <a:pt x="235" y="3"/>
                  </a:lnTo>
                  <a:lnTo>
                    <a:pt x="237" y="3"/>
                  </a:lnTo>
                  <a:lnTo>
                    <a:pt x="238" y="3"/>
                  </a:lnTo>
                  <a:lnTo>
                    <a:pt x="240" y="4"/>
                  </a:lnTo>
                  <a:lnTo>
                    <a:pt x="241" y="5"/>
                  </a:lnTo>
                  <a:lnTo>
                    <a:pt x="241" y="6"/>
                  </a:lnTo>
                  <a:lnTo>
                    <a:pt x="256" y="6"/>
                  </a:lnTo>
                  <a:lnTo>
                    <a:pt x="256" y="53"/>
                  </a:lnTo>
                  <a:lnTo>
                    <a:pt x="301" y="53"/>
                  </a:lnTo>
                  <a:lnTo>
                    <a:pt x="302" y="52"/>
                  </a:lnTo>
                  <a:lnTo>
                    <a:pt x="303" y="50"/>
                  </a:lnTo>
                  <a:lnTo>
                    <a:pt x="304" y="50"/>
                  </a:lnTo>
                  <a:lnTo>
                    <a:pt x="306" y="49"/>
                  </a:lnTo>
                  <a:lnTo>
                    <a:pt x="308" y="50"/>
                  </a:lnTo>
                  <a:lnTo>
                    <a:pt x="309" y="50"/>
                  </a:lnTo>
                  <a:lnTo>
                    <a:pt x="310" y="52"/>
                  </a:lnTo>
                  <a:lnTo>
                    <a:pt x="310" y="53"/>
                  </a:lnTo>
                  <a:lnTo>
                    <a:pt x="326" y="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7" name="Freeform 957"/>
            <p:cNvSpPr>
              <a:spLocks/>
            </p:cNvSpPr>
            <p:nvPr/>
          </p:nvSpPr>
          <p:spPr bwMode="auto">
            <a:xfrm>
              <a:off x="2078" y="1461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8" name="Freeform 958"/>
            <p:cNvSpPr>
              <a:spLocks/>
            </p:cNvSpPr>
            <p:nvPr/>
          </p:nvSpPr>
          <p:spPr bwMode="auto">
            <a:xfrm>
              <a:off x="2727" y="1586"/>
              <a:ext cx="583" cy="173"/>
            </a:xfrm>
            <a:custGeom>
              <a:avLst/>
              <a:gdLst>
                <a:gd name="T0" fmla="*/ 3 w 583"/>
                <a:gd name="T1" fmla="*/ 4 h 173"/>
                <a:gd name="T2" fmla="*/ 9 w 583"/>
                <a:gd name="T3" fmla="*/ 4 h 173"/>
                <a:gd name="T4" fmla="*/ 29 w 583"/>
                <a:gd name="T5" fmla="*/ 5 h 173"/>
                <a:gd name="T6" fmla="*/ 35 w 583"/>
                <a:gd name="T7" fmla="*/ 3 h 173"/>
                <a:gd name="T8" fmla="*/ 48 w 583"/>
                <a:gd name="T9" fmla="*/ 6 h 173"/>
                <a:gd name="T10" fmla="*/ 52 w 583"/>
                <a:gd name="T11" fmla="*/ 3 h 173"/>
                <a:gd name="T12" fmla="*/ 57 w 583"/>
                <a:gd name="T13" fmla="*/ 6 h 173"/>
                <a:gd name="T14" fmla="*/ 64 w 583"/>
                <a:gd name="T15" fmla="*/ 3 h 173"/>
                <a:gd name="T16" fmla="*/ 70 w 583"/>
                <a:gd name="T17" fmla="*/ 5 h 173"/>
                <a:gd name="T18" fmla="*/ 86 w 583"/>
                <a:gd name="T19" fmla="*/ 3 h 173"/>
                <a:gd name="T20" fmla="*/ 94 w 583"/>
                <a:gd name="T21" fmla="*/ 0 h 173"/>
                <a:gd name="T22" fmla="*/ 100 w 583"/>
                <a:gd name="T23" fmla="*/ 4 h 173"/>
                <a:gd name="T24" fmla="*/ 106 w 583"/>
                <a:gd name="T25" fmla="*/ 4 h 173"/>
                <a:gd name="T26" fmla="*/ 113 w 583"/>
                <a:gd name="T27" fmla="*/ 4 h 173"/>
                <a:gd name="T28" fmla="*/ 126 w 583"/>
                <a:gd name="T29" fmla="*/ 141 h 173"/>
                <a:gd name="T30" fmla="*/ 141 w 583"/>
                <a:gd name="T31" fmla="*/ 138 h 173"/>
                <a:gd name="T32" fmla="*/ 147 w 583"/>
                <a:gd name="T33" fmla="*/ 139 h 173"/>
                <a:gd name="T34" fmla="*/ 170 w 583"/>
                <a:gd name="T35" fmla="*/ 137 h 173"/>
                <a:gd name="T36" fmla="*/ 178 w 583"/>
                <a:gd name="T37" fmla="*/ 135 h 173"/>
                <a:gd name="T38" fmla="*/ 184 w 583"/>
                <a:gd name="T39" fmla="*/ 139 h 173"/>
                <a:gd name="T40" fmla="*/ 199 w 583"/>
                <a:gd name="T41" fmla="*/ 138 h 173"/>
                <a:gd name="T42" fmla="*/ 206 w 583"/>
                <a:gd name="T43" fmla="*/ 138 h 173"/>
                <a:gd name="T44" fmla="*/ 247 w 583"/>
                <a:gd name="T45" fmla="*/ 139 h 173"/>
                <a:gd name="T46" fmla="*/ 253 w 583"/>
                <a:gd name="T47" fmla="*/ 138 h 173"/>
                <a:gd name="T48" fmla="*/ 264 w 583"/>
                <a:gd name="T49" fmla="*/ 141 h 173"/>
                <a:gd name="T50" fmla="*/ 268 w 583"/>
                <a:gd name="T51" fmla="*/ 136 h 173"/>
                <a:gd name="T52" fmla="*/ 276 w 583"/>
                <a:gd name="T53" fmla="*/ 138 h 173"/>
                <a:gd name="T54" fmla="*/ 305 w 583"/>
                <a:gd name="T55" fmla="*/ 139 h 173"/>
                <a:gd name="T56" fmla="*/ 310 w 583"/>
                <a:gd name="T57" fmla="*/ 138 h 173"/>
                <a:gd name="T58" fmla="*/ 328 w 583"/>
                <a:gd name="T59" fmla="*/ 141 h 173"/>
                <a:gd name="T60" fmla="*/ 332 w 583"/>
                <a:gd name="T61" fmla="*/ 137 h 173"/>
                <a:gd name="T62" fmla="*/ 337 w 583"/>
                <a:gd name="T63" fmla="*/ 141 h 173"/>
                <a:gd name="T64" fmla="*/ 352 w 583"/>
                <a:gd name="T65" fmla="*/ 138 h 173"/>
                <a:gd name="T66" fmla="*/ 358 w 583"/>
                <a:gd name="T67" fmla="*/ 139 h 173"/>
                <a:gd name="T68" fmla="*/ 371 w 583"/>
                <a:gd name="T69" fmla="*/ 138 h 173"/>
                <a:gd name="T70" fmla="*/ 377 w 583"/>
                <a:gd name="T71" fmla="*/ 138 h 173"/>
                <a:gd name="T72" fmla="*/ 389 w 583"/>
                <a:gd name="T73" fmla="*/ 139 h 173"/>
                <a:gd name="T74" fmla="*/ 395 w 583"/>
                <a:gd name="T75" fmla="*/ 138 h 173"/>
                <a:gd name="T76" fmla="*/ 400 w 583"/>
                <a:gd name="T77" fmla="*/ 141 h 173"/>
                <a:gd name="T78" fmla="*/ 405 w 583"/>
                <a:gd name="T79" fmla="*/ 137 h 173"/>
                <a:gd name="T80" fmla="*/ 409 w 583"/>
                <a:gd name="T81" fmla="*/ 141 h 173"/>
                <a:gd name="T82" fmla="*/ 425 w 583"/>
                <a:gd name="T83" fmla="*/ 138 h 173"/>
                <a:gd name="T84" fmla="*/ 431 w 583"/>
                <a:gd name="T85" fmla="*/ 139 h 173"/>
                <a:gd name="T86" fmla="*/ 484 w 583"/>
                <a:gd name="T87" fmla="*/ 138 h 173"/>
                <a:gd name="T88" fmla="*/ 491 w 583"/>
                <a:gd name="T89" fmla="*/ 138 h 173"/>
                <a:gd name="T90" fmla="*/ 510 w 583"/>
                <a:gd name="T91" fmla="*/ 139 h 173"/>
                <a:gd name="T92" fmla="*/ 516 w 583"/>
                <a:gd name="T93" fmla="*/ 138 h 173"/>
                <a:gd name="T94" fmla="*/ 551 w 583"/>
                <a:gd name="T95" fmla="*/ 141 h 173"/>
                <a:gd name="T96" fmla="*/ 555 w 583"/>
                <a:gd name="T97" fmla="*/ 137 h 173"/>
                <a:gd name="T98" fmla="*/ 560 w 583"/>
                <a:gd name="T99" fmla="*/ 141 h 17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83"/>
                <a:gd name="T151" fmla="*/ 0 h 173"/>
                <a:gd name="T152" fmla="*/ 583 w 583"/>
                <a:gd name="T153" fmla="*/ 173 h 17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83" h="173">
                  <a:moveTo>
                    <a:pt x="0" y="6"/>
                  </a:move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29" y="6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2" y="3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6" y="4"/>
                  </a:lnTo>
                  <a:lnTo>
                    <a:pt x="37" y="5"/>
                  </a:lnTo>
                  <a:lnTo>
                    <a:pt x="38" y="6"/>
                  </a:lnTo>
                  <a:lnTo>
                    <a:pt x="48" y="6"/>
                  </a:lnTo>
                  <a:lnTo>
                    <a:pt x="48" y="5"/>
                  </a:lnTo>
                  <a:lnTo>
                    <a:pt x="49" y="4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5" y="4"/>
                  </a:lnTo>
                  <a:lnTo>
                    <a:pt x="56" y="5"/>
                  </a:lnTo>
                  <a:lnTo>
                    <a:pt x="57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2" y="4"/>
                  </a:lnTo>
                  <a:lnTo>
                    <a:pt x="64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4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85" y="6"/>
                  </a:lnTo>
                  <a:lnTo>
                    <a:pt x="85" y="4"/>
                  </a:lnTo>
                  <a:lnTo>
                    <a:pt x="86" y="3"/>
                  </a:lnTo>
                  <a:lnTo>
                    <a:pt x="87" y="2"/>
                  </a:lnTo>
                  <a:lnTo>
                    <a:pt x="89" y="1"/>
                  </a:lnTo>
                  <a:lnTo>
                    <a:pt x="91" y="0"/>
                  </a:lnTo>
                  <a:lnTo>
                    <a:pt x="94" y="0"/>
                  </a:lnTo>
                  <a:lnTo>
                    <a:pt x="96" y="1"/>
                  </a:lnTo>
                  <a:lnTo>
                    <a:pt x="98" y="2"/>
                  </a:lnTo>
                  <a:lnTo>
                    <a:pt x="99" y="3"/>
                  </a:lnTo>
                  <a:lnTo>
                    <a:pt x="100" y="4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5" y="5"/>
                  </a:lnTo>
                  <a:lnTo>
                    <a:pt x="106" y="4"/>
                  </a:lnTo>
                  <a:lnTo>
                    <a:pt x="108" y="3"/>
                  </a:lnTo>
                  <a:lnTo>
                    <a:pt x="109" y="3"/>
                  </a:lnTo>
                  <a:lnTo>
                    <a:pt x="111" y="3"/>
                  </a:lnTo>
                  <a:lnTo>
                    <a:pt x="113" y="4"/>
                  </a:lnTo>
                  <a:lnTo>
                    <a:pt x="113" y="5"/>
                  </a:lnTo>
                  <a:lnTo>
                    <a:pt x="114" y="6"/>
                  </a:lnTo>
                  <a:lnTo>
                    <a:pt x="126" y="6"/>
                  </a:lnTo>
                  <a:lnTo>
                    <a:pt x="126" y="141"/>
                  </a:lnTo>
                  <a:lnTo>
                    <a:pt x="139" y="141"/>
                  </a:lnTo>
                  <a:lnTo>
                    <a:pt x="139" y="139"/>
                  </a:lnTo>
                  <a:lnTo>
                    <a:pt x="140" y="138"/>
                  </a:lnTo>
                  <a:lnTo>
                    <a:pt x="141" y="138"/>
                  </a:lnTo>
                  <a:lnTo>
                    <a:pt x="143" y="137"/>
                  </a:lnTo>
                  <a:lnTo>
                    <a:pt x="145" y="138"/>
                  </a:lnTo>
                  <a:lnTo>
                    <a:pt x="146" y="138"/>
                  </a:lnTo>
                  <a:lnTo>
                    <a:pt x="147" y="139"/>
                  </a:lnTo>
                  <a:lnTo>
                    <a:pt x="148" y="141"/>
                  </a:lnTo>
                  <a:lnTo>
                    <a:pt x="169" y="141"/>
                  </a:lnTo>
                  <a:lnTo>
                    <a:pt x="169" y="139"/>
                  </a:lnTo>
                  <a:lnTo>
                    <a:pt x="170" y="137"/>
                  </a:lnTo>
                  <a:lnTo>
                    <a:pt x="171" y="136"/>
                  </a:lnTo>
                  <a:lnTo>
                    <a:pt x="173" y="135"/>
                  </a:lnTo>
                  <a:lnTo>
                    <a:pt x="176" y="135"/>
                  </a:lnTo>
                  <a:lnTo>
                    <a:pt x="178" y="135"/>
                  </a:lnTo>
                  <a:lnTo>
                    <a:pt x="180" y="135"/>
                  </a:lnTo>
                  <a:lnTo>
                    <a:pt x="182" y="136"/>
                  </a:lnTo>
                  <a:lnTo>
                    <a:pt x="184" y="137"/>
                  </a:lnTo>
                  <a:lnTo>
                    <a:pt x="184" y="139"/>
                  </a:lnTo>
                  <a:lnTo>
                    <a:pt x="185" y="141"/>
                  </a:lnTo>
                  <a:lnTo>
                    <a:pt x="198" y="141"/>
                  </a:lnTo>
                  <a:lnTo>
                    <a:pt x="198" y="139"/>
                  </a:lnTo>
                  <a:lnTo>
                    <a:pt x="199" y="138"/>
                  </a:lnTo>
                  <a:lnTo>
                    <a:pt x="200" y="138"/>
                  </a:lnTo>
                  <a:lnTo>
                    <a:pt x="202" y="137"/>
                  </a:lnTo>
                  <a:lnTo>
                    <a:pt x="204" y="138"/>
                  </a:lnTo>
                  <a:lnTo>
                    <a:pt x="206" y="138"/>
                  </a:lnTo>
                  <a:lnTo>
                    <a:pt x="206" y="139"/>
                  </a:lnTo>
                  <a:lnTo>
                    <a:pt x="207" y="141"/>
                  </a:lnTo>
                  <a:lnTo>
                    <a:pt x="247" y="141"/>
                  </a:lnTo>
                  <a:lnTo>
                    <a:pt x="247" y="139"/>
                  </a:lnTo>
                  <a:lnTo>
                    <a:pt x="248" y="138"/>
                  </a:lnTo>
                  <a:lnTo>
                    <a:pt x="249" y="138"/>
                  </a:lnTo>
                  <a:lnTo>
                    <a:pt x="251" y="137"/>
                  </a:lnTo>
                  <a:lnTo>
                    <a:pt x="253" y="138"/>
                  </a:lnTo>
                  <a:lnTo>
                    <a:pt x="254" y="138"/>
                  </a:lnTo>
                  <a:lnTo>
                    <a:pt x="255" y="139"/>
                  </a:lnTo>
                  <a:lnTo>
                    <a:pt x="256" y="141"/>
                  </a:lnTo>
                  <a:lnTo>
                    <a:pt x="264" y="141"/>
                  </a:lnTo>
                  <a:lnTo>
                    <a:pt x="264" y="139"/>
                  </a:lnTo>
                  <a:lnTo>
                    <a:pt x="265" y="138"/>
                  </a:lnTo>
                  <a:lnTo>
                    <a:pt x="266" y="137"/>
                  </a:lnTo>
                  <a:lnTo>
                    <a:pt x="268" y="136"/>
                  </a:lnTo>
                  <a:lnTo>
                    <a:pt x="270" y="136"/>
                  </a:lnTo>
                  <a:lnTo>
                    <a:pt x="273" y="136"/>
                  </a:lnTo>
                  <a:lnTo>
                    <a:pt x="274" y="137"/>
                  </a:lnTo>
                  <a:lnTo>
                    <a:pt x="276" y="138"/>
                  </a:lnTo>
                  <a:lnTo>
                    <a:pt x="277" y="139"/>
                  </a:lnTo>
                  <a:lnTo>
                    <a:pt x="277" y="141"/>
                  </a:lnTo>
                  <a:lnTo>
                    <a:pt x="304" y="141"/>
                  </a:lnTo>
                  <a:lnTo>
                    <a:pt x="305" y="139"/>
                  </a:lnTo>
                  <a:lnTo>
                    <a:pt x="305" y="138"/>
                  </a:lnTo>
                  <a:lnTo>
                    <a:pt x="307" y="138"/>
                  </a:lnTo>
                  <a:lnTo>
                    <a:pt x="309" y="137"/>
                  </a:lnTo>
                  <a:lnTo>
                    <a:pt x="310" y="138"/>
                  </a:lnTo>
                  <a:lnTo>
                    <a:pt x="312" y="138"/>
                  </a:lnTo>
                  <a:lnTo>
                    <a:pt x="313" y="139"/>
                  </a:lnTo>
                  <a:lnTo>
                    <a:pt x="313" y="141"/>
                  </a:lnTo>
                  <a:lnTo>
                    <a:pt x="328" y="141"/>
                  </a:lnTo>
                  <a:lnTo>
                    <a:pt x="328" y="139"/>
                  </a:lnTo>
                  <a:lnTo>
                    <a:pt x="329" y="138"/>
                  </a:lnTo>
                  <a:lnTo>
                    <a:pt x="331" y="138"/>
                  </a:lnTo>
                  <a:lnTo>
                    <a:pt x="332" y="137"/>
                  </a:lnTo>
                  <a:lnTo>
                    <a:pt x="334" y="138"/>
                  </a:lnTo>
                  <a:lnTo>
                    <a:pt x="335" y="138"/>
                  </a:lnTo>
                  <a:lnTo>
                    <a:pt x="336" y="139"/>
                  </a:lnTo>
                  <a:lnTo>
                    <a:pt x="337" y="141"/>
                  </a:lnTo>
                  <a:lnTo>
                    <a:pt x="350" y="141"/>
                  </a:lnTo>
                  <a:lnTo>
                    <a:pt x="350" y="139"/>
                  </a:lnTo>
                  <a:lnTo>
                    <a:pt x="351" y="138"/>
                  </a:lnTo>
                  <a:lnTo>
                    <a:pt x="352" y="138"/>
                  </a:lnTo>
                  <a:lnTo>
                    <a:pt x="354" y="137"/>
                  </a:lnTo>
                  <a:lnTo>
                    <a:pt x="356" y="138"/>
                  </a:lnTo>
                  <a:lnTo>
                    <a:pt x="357" y="138"/>
                  </a:lnTo>
                  <a:lnTo>
                    <a:pt x="358" y="139"/>
                  </a:lnTo>
                  <a:lnTo>
                    <a:pt x="358" y="141"/>
                  </a:lnTo>
                  <a:lnTo>
                    <a:pt x="369" y="141"/>
                  </a:lnTo>
                  <a:lnTo>
                    <a:pt x="370" y="139"/>
                  </a:lnTo>
                  <a:lnTo>
                    <a:pt x="371" y="138"/>
                  </a:lnTo>
                  <a:lnTo>
                    <a:pt x="372" y="138"/>
                  </a:lnTo>
                  <a:lnTo>
                    <a:pt x="374" y="137"/>
                  </a:lnTo>
                  <a:lnTo>
                    <a:pt x="375" y="138"/>
                  </a:lnTo>
                  <a:lnTo>
                    <a:pt x="377" y="138"/>
                  </a:lnTo>
                  <a:lnTo>
                    <a:pt x="378" y="139"/>
                  </a:lnTo>
                  <a:lnTo>
                    <a:pt x="378" y="141"/>
                  </a:lnTo>
                  <a:lnTo>
                    <a:pt x="389" y="141"/>
                  </a:lnTo>
                  <a:lnTo>
                    <a:pt x="389" y="139"/>
                  </a:lnTo>
                  <a:lnTo>
                    <a:pt x="390" y="138"/>
                  </a:lnTo>
                  <a:lnTo>
                    <a:pt x="391" y="138"/>
                  </a:lnTo>
                  <a:lnTo>
                    <a:pt x="393" y="137"/>
                  </a:lnTo>
                  <a:lnTo>
                    <a:pt x="395" y="138"/>
                  </a:lnTo>
                  <a:lnTo>
                    <a:pt x="396" y="138"/>
                  </a:lnTo>
                  <a:lnTo>
                    <a:pt x="397" y="139"/>
                  </a:lnTo>
                  <a:lnTo>
                    <a:pt x="398" y="141"/>
                  </a:lnTo>
                  <a:lnTo>
                    <a:pt x="400" y="141"/>
                  </a:lnTo>
                  <a:lnTo>
                    <a:pt x="401" y="139"/>
                  </a:lnTo>
                  <a:lnTo>
                    <a:pt x="402" y="138"/>
                  </a:lnTo>
                  <a:lnTo>
                    <a:pt x="403" y="138"/>
                  </a:lnTo>
                  <a:lnTo>
                    <a:pt x="405" y="137"/>
                  </a:lnTo>
                  <a:lnTo>
                    <a:pt x="407" y="138"/>
                  </a:lnTo>
                  <a:lnTo>
                    <a:pt x="408" y="138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22" y="141"/>
                  </a:lnTo>
                  <a:lnTo>
                    <a:pt x="423" y="139"/>
                  </a:lnTo>
                  <a:lnTo>
                    <a:pt x="424" y="138"/>
                  </a:lnTo>
                  <a:lnTo>
                    <a:pt x="425" y="138"/>
                  </a:lnTo>
                  <a:lnTo>
                    <a:pt x="427" y="137"/>
                  </a:lnTo>
                  <a:lnTo>
                    <a:pt x="429" y="138"/>
                  </a:lnTo>
                  <a:lnTo>
                    <a:pt x="430" y="138"/>
                  </a:lnTo>
                  <a:lnTo>
                    <a:pt x="431" y="139"/>
                  </a:lnTo>
                  <a:lnTo>
                    <a:pt x="431" y="141"/>
                  </a:lnTo>
                  <a:lnTo>
                    <a:pt x="483" y="141"/>
                  </a:lnTo>
                  <a:lnTo>
                    <a:pt x="483" y="139"/>
                  </a:lnTo>
                  <a:lnTo>
                    <a:pt x="484" y="138"/>
                  </a:lnTo>
                  <a:lnTo>
                    <a:pt x="486" y="138"/>
                  </a:lnTo>
                  <a:lnTo>
                    <a:pt x="487" y="137"/>
                  </a:lnTo>
                  <a:lnTo>
                    <a:pt x="489" y="138"/>
                  </a:lnTo>
                  <a:lnTo>
                    <a:pt x="491" y="138"/>
                  </a:lnTo>
                  <a:lnTo>
                    <a:pt x="492" y="139"/>
                  </a:lnTo>
                  <a:lnTo>
                    <a:pt x="492" y="141"/>
                  </a:lnTo>
                  <a:lnTo>
                    <a:pt x="510" y="141"/>
                  </a:lnTo>
                  <a:lnTo>
                    <a:pt x="510" y="139"/>
                  </a:lnTo>
                  <a:lnTo>
                    <a:pt x="512" y="138"/>
                  </a:lnTo>
                  <a:lnTo>
                    <a:pt x="513" y="138"/>
                  </a:lnTo>
                  <a:lnTo>
                    <a:pt x="515" y="137"/>
                  </a:lnTo>
                  <a:lnTo>
                    <a:pt x="516" y="138"/>
                  </a:lnTo>
                  <a:lnTo>
                    <a:pt x="518" y="138"/>
                  </a:lnTo>
                  <a:lnTo>
                    <a:pt x="519" y="139"/>
                  </a:lnTo>
                  <a:lnTo>
                    <a:pt x="519" y="141"/>
                  </a:lnTo>
                  <a:lnTo>
                    <a:pt x="551" y="141"/>
                  </a:lnTo>
                  <a:lnTo>
                    <a:pt x="551" y="139"/>
                  </a:lnTo>
                  <a:lnTo>
                    <a:pt x="552" y="138"/>
                  </a:lnTo>
                  <a:lnTo>
                    <a:pt x="554" y="138"/>
                  </a:lnTo>
                  <a:lnTo>
                    <a:pt x="555" y="137"/>
                  </a:lnTo>
                  <a:lnTo>
                    <a:pt x="557" y="138"/>
                  </a:lnTo>
                  <a:lnTo>
                    <a:pt x="558" y="138"/>
                  </a:lnTo>
                  <a:lnTo>
                    <a:pt x="559" y="139"/>
                  </a:lnTo>
                  <a:lnTo>
                    <a:pt x="560" y="141"/>
                  </a:lnTo>
                  <a:lnTo>
                    <a:pt x="583" y="141"/>
                  </a:lnTo>
                  <a:lnTo>
                    <a:pt x="583" y="173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9" name="Freeform 959"/>
            <p:cNvSpPr>
              <a:spLocks/>
            </p:cNvSpPr>
            <p:nvPr/>
          </p:nvSpPr>
          <p:spPr bwMode="auto">
            <a:xfrm>
              <a:off x="2715" y="158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0" name="Freeform 960"/>
            <p:cNvSpPr>
              <a:spLocks/>
            </p:cNvSpPr>
            <p:nvPr/>
          </p:nvSpPr>
          <p:spPr bwMode="auto">
            <a:xfrm>
              <a:off x="3304" y="175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1" name="Freeform 961"/>
            <p:cNvSpPr>
              <a:spLocks/>
            </p:cNvSpPr>
            <p:nvPr/>
          </p:nvSpPr>
          <p:spPr bwMode="auto">
            <a:xfrm>
              <a:off x="2699" y="1632"/>
              <a:ext cx="485" cy="783"/>
            </a:xfrm>
            <a:custGeom>
              <a:avLst/>
              <a:gdLst>
                <a:gd name="T0" fmla="*/ 485 w 485"/>
                <a:gd name="T1" fmla="*/ 700 h 783"/>
                <a:gd name="T2" fmla="*/ 437 w 485"/>
                <a:gd name="T3" fmla="*/ 698 h 783"/>
                <a:gd name="T4" fmla="*/ 435 w 485"/>
                <a:gd name="T5" fmla="*/ 697 h 783"/>
                <a:gd name="T6" fmla="*/ 431 w 485"/>
                <a:gd name="T7" fmla="*/ 697 h 783"/>
                <a:gd name="T8" fmla="*/ 429 w 485"/>
                <a:gd name="T9" fmla="*/ 698 h 783"/>
                <a:gd name="T10" fmla="*/ 426 w 485"/>
                <a:gd name="T11" fmla="*/ 700 h 783"/>
                <a:gd name="T12" fmla="*/ 424 w 485"/>
                <a:gd name="T13" fmla="*/ 697 h 783"/>
                <a:gd name="T14" fmla="*/ 421 w 485"/>
                <a:gd name="T15" fmla="*/ 696 h 783"/>
                <a:gd name="T16" fmla="*/ 418 w 485"/>
                <a:gd name="T17" fmla="*/ 697 h 783"/>
                <a:gd name="T18" fmla="*/ 417 w 485"/>
                <a:gd name="T19" fmla="*/ 700 h 783"/>
                <a:gd name="T20" fmla="*/ 364 w 485"/>
                <a:gd name="T21" fmla="*/ 698 h 783"/>
                <a:gd name="T22" fmla="*/ 362 w 485"/>
                <a:gd name="T23" fmla="*/ 697 h 783"/>
                <a:gd name="T24" fmla="*/ 359 w 485"/>
                <a:gd name="T25" fmla="*/ 697 h 783"/>
                <a:gd name="T26" fmla="*/ 356 w 485"/>
                <a:gd name="T27" fmla="*/ 698 h 783"/>
                <a:gd name="T28" fmla="*/ 311 w 485"/>
                <a:gd name="T29" fmla="*/ 700 h 783"/>
                <a:gd name="T30" fmla="*/ 309 w 485"/>
                <a:gd name="T31" fmla="*/ 697 h 783"/>
                <a:gd name="T32" fmla="*/ 306 w 485"/>
                <a:gd name="T33" fmla="*/ 696 h 783"/>
                <a:gd name="T34" fmla="*/ 303 w 485"/>
                <a:gd name="T35" fmla="*/ 697 h 783"/>
                <a:gd name="T36" fmla="*/ 302 w 485"/>
                <a:gd name="T37" fmla="*/ 700 h 783"/>
                <a:gd name="T38" fmla="*/ 295 w 485"/>
                <a:gd name="T39" fmla="*/ 698 h 783"/>
                <a:gd name="T40" fmla="*/ 293 w 485"/>
                <a:gd name="T41" fmla="*/ 697 h 783"/>
                <a:gd name="T42" fmla="*/ 289 w 485"/>
                <a:gd name="T43" fmla="*/ 697 h 783"/>
                <a:gd name="T44" fmla="*/ 287 w 485"/>
                <a:gd name="T45" fmla="*/ 698 h 783"/>
                <a:gd name="T46" fmla="*/ 284 w 485"/>
                <a:gd name="T47" fmla="*/ 700 h 783"/>
                <a:gd name="T48" fmla="*/ 282 w 485"/>
                <a:gd name="T49" fmla="*/ 697 h 783"/>
                <a:gd name="T50" fmla="*/ 279 w 485"/>
                <a:gd name="T51" fmla="*/ 696 h 783"/>
                <a:gd name="T52" fmla="*/ 276 w 485"/>
                <a:gd name="T53" fmla="*/ 697 h 783"/>
                <a:gd name="T54" fmla="*/ 275 w 485"/>
                <a:gd name="T55" fmla="*/ 700 h 783"/>
                <a:gd name="T56" fmla="*/ 271 w 485"/>
                <a:gd name="T57" fmla="*/ 698 h 783"/>
                <a:gd name="T58" fmla="*/ 268 w 485"/>
                <a:gd name="T59" fmla="*/ 697 h 783"/>
                <a:gd name="T60" fmla="*/ 265 w 485"/>
                <a:gd name="T61" fmla="*/ 697 h 783"/>
                <a:gd name="T62" fmla="*/ 263 w 485"/>
                <a:gd name="T63" fmla="*/ 698 h 783"/>
                <a:gd name="T64" fmla="*/ 224 w 485"/>
                <a:gd name="T65" fmla="*/ 700 h 783"/>
                <a:gd name="T66" fmla="*/ 223 w 485"/>
                <a:gd name="T67" fmla="*/ 697 h 783"/>
                <a:gd name="T68" fmla="*/ 220 w 485"/>
                <a:gd name="T69" fmla="*/ 696 h 783"/>
                <a:gd name="T70" fmla="*/ 217 w 485"/>
                <a:gd name="T71" fmla="*/ 697 h 783"/>
                <a:gd name="T72" fmla="*/ 215 w 485"/>
                <a:gd name="T73" fmla="*/ 700 h 783"/>
                <a:gd name="T74" fmla="*/ 148 w 485"/>
                <a:gd name="T75" fmla="*/ 698 h 783"/>
                <a:gd name="T76" fmla="*/ 146 w 485"/>
                <a:gd name="T77" fmla="*/ 697 h 783"/>
                <a:gd name="T78" fmla="*/ 142 w 485"/>
                <a:gd name="T79" fmla="*/ 697 h 783"/>
                <a:gd name="T80" fmla="*/ 140 w 485"/>
                <a:gd name="T81" fmla="*/ 698 h 783"/>
                <a:gd name="T82" fmla="*/ 60 w 485"/>
                <a:gd name="T83" fmla="*/ 700 h 783"/>
                <a:gd name="T84" fmla="*/ 59 w 485"/>
                <a:gd name="T85" fmla="*/ 697 h 783"/>
                <a:gd name="T86" fmla="*/ 55 w 485"/>
                <a:gd name="T87" fmla="*/ 696 h 783"/>
                <a:gd name="T88" fmla="*/ 52 w 485"/>
                <a:gd name="T89" fmla="*/ 697 h 783"/>
                <a:gd name="T90" fmla="*/ 51 w 485"/>
                <a:gd name="T91" fmla="*/ 700 h 783"/>
                <a:gd name="T92" fmla="*/ 0 w 485"/>
                <a:gd name="T93" fmla="*/ 0 h 78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85"/>
                <a:gd name="T142" fmla="*/ 0 h 783"/>
                <a:gd name="T143" fmla="*/ 485 w 485"/>
                <a:gd name="T144" fmla="*/ 783 h 78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85" h="783">
                  <a:moveTo>
                    <a:pt x="485" y="783"/>
                  </a:moveTo>
                  <a:lnTo>
                    <a:pt x="485" y="700"/>
                  </a:lnTo>
                  <a:lnTo>
                    <a:pt x="437" y="700"/>
                  </a:lnTo>
                  <a:lnTo>
                    <a:pt x="437" y="698"/>
                  </a:lnTo>
                  <a:lnTo>
                    <a:pt x="436" y="697"/>
                  </a:lnTo>
                  <a:lnTo>
                    <a:pt x="435" y="697"/>
                  </a:lnTo>
                  <a:lnTo>
                    <a:pt x="433" y="696"/>
                  </a:lnTo>
                  <a:lnTo>
                    <a:pt x="431" y="697"/>
                  </a:lnTo>
                  <a:lnTo>
                    <a:pt x="430" y="697"/>
                  </a:lnTo>
                  <a:lnTo>
                    <a:pt x="429" y="698"/>
                  </a:lnTo>
                  <a:lnTo>
                    <a:pt x="428" y="700"/>
                  </a:lnTo>
                  <a:lnTo>
                    <a:pt x="426" y="700"/>
                  </a:lnTo>
                  <a:lnTo>
                    <a:pt x="425" y="698"/>
                  </a:lnTo>
                  <a:lnTo>
                    <a:pt x="424" y="697"/>
                  </a:lnTo>
                  <a:lnTo>
                    <a:pt x="423" y="697"/>
                  </a:lnTo>
                  <a:lnTo>
                    <a:pt x="421" y="696"/>
                  </a:lnTo>
                  <a:lnTo>
                    <a:pt x="419" y="697"/>
                  </a:lnTo>
                  <a:lnTo>
                    <a:pt x="418" y="697"/>
                  </a:lnTo>
                  <a:lnTo>
                    <a:pt x="417" y="698"/>
                  </a:lnTo>
                  <a:lnTo>
                    <a:pt x="417" y="700"/>
                  </a:lnTo>
                  <a:lnTo>
                    <a:pt x="365" y="700"/>
                  </a:lnTo>
                  <a:lnTo>
                    <a:pt x="364" y="698"/>
                  </a:lnTo>
                  <a:lnTo>
                    <a:pt x="363" y="697"/>
                  </a:lnTo>
                  <a:lnTo>
                    <a:pt x="362" y="697"/>
                  </a:lnTo>
                  <a:lnTo>
                    <a:pt x="360" y="696"/>
                  </a:lnTo>
                  <a:lnTo>
                    <a:pt x="359" y="697"/>
                  </a:lnTo>
                  <a:lnTo>
                    <a:pt x="357" y="697"/>
                  </a:lnTo>
                  <a:lnTo>
                    <a:pt x="356" y="698"/>
                  </a:lnTo>
                  <a:lnTo>
                    <a:pt x="356" y="700"/>
                  </a:lnTo>
                  <a:lnTo>
                    <a:pt x="311" y="700"/>
                  </a:lnTo>
                  <a:lnTo>
                    <a:pt x="310" y="698"/>
                  </a:lnTo>
                  <a:lnTo>
                    <a:pt x="309" y="697"/>
                  </a:lnTo>
                  <a:lnTo>
                    <a:pt x="308" y="697"/>
                  </a:lnTo>
                  <a:lnTo>
                    <a:pt x="306" y="696"/>
                  </a:lnTo>
                  <a:lnTo>
                    <a:pt x="304" y="697"/>
                  </a:lnTo>
                  <a:lnTo>
                    <a:pt x="303" y="697"/>
                  </a:lnTo>
                  <a:lnTo>
                    <a:pt x="302" y="698"/>
                  </a:lnTo>
                  <a:lnTo>
                    <a:pt x="302" y="700"/>
                  </a:lnTo>
                  <a:lnTo>
                    <a:pt x="295" y="700"/>
                  </a:lnTo>
                  <a:lnTo>
                    <a:pt x="295" y="698"/>
                  </a:lnTo>
                  <a:lnTo>
                    <a:pt x="294" y="697"/>
                  </a:lnTo>
                  <a:lnTo>
                    <a:pt x="293" y="697"/>
                  </a:lnTo>
                  <a:lnTo>
                    <a:pt x="291" y="696"/>
                  </a:lnTo>
                  <a:lnTo>
                    <a:pt x="289" y="697"/>
                  </a:lnTo>
                  <a:lnTo>
                    <a:pt x="288" y="697"/>
                  </a:lnTo>
                  <a:lnTo>
                    <a:pt x="287" y="698"/>
                  </a:lnTo>
                  <a:lnTo>
                    <a:pt x="287" y="700"/>
                  </a:lnTo>
                  <a:lnTo>
                    <a:pt x="284" y="700"/>
                  </a:lnTo>
                  <a:lnTo>
                    <a:pt x="283" y="698"/>
                  </a:lnTo>
                  <a:lnTo>
                    <a:pt x="282" y="697"/>
                  </a:lnTo>
                  <a:lnTo>
                    <a:pt x="281" y="697"/>
                  </a:lnTo>
                  <a:lnTo>
                    <a:pt x="279" y="696"/>
                  </a:lnTo>
                  <a:lnTo>
                    <a:pt x="277" y="697"/>
                  </a:lnTo>
                  <a:lnTo>
                    <a:pt x="276" y="697"/>
                  </a:lnTo>
                  <a:lnTo>
                    <a:pt x="275" y="698"/>
                  </a:lnTo>
                  <a:lnTo>
                    <a:pt x="275" y="700"/>
                  </a:lnTo>
                  <a:lnTo>
                    <a:pt x="271" y="700"/>
                  </a:lnTo>
                  <a:lnTo>
                    <a:pt x="271" y="698"/>
                  </a:lnTo>
                  <a:lnTo>
                    <a:pt x="270" y="697"/>
                  </a:lnTo>
                  <a:lnTo>
                    <a:pt x="268" y="697"/>
                  </a:lnTo>
                  <a:lnTo>
                    <a:pt x="267" y="696"/>
                  </a:lnTo>
                  <a:lnTo>
                    <a:pt x="265" y="697"/>
                  </a:lnTo>
                  <a:lnTo>
                    <a:pt x="263" y="697"/>
                  </a:lnTo>
                  <a:lnTo>
                    <a:pt x="263" y="698"/>
                  </a:lnTo>
                  <a:lnTo>
                    <a:pt x="262" y="700"/>
                  </a:lnTo>
                  <a:lnTo>
                    <a:pt x="224" y="700"/>
                  </a:lnTo>
                  <a:lnTo>
                    <a:pt x="224" y="698"/>
                  </a:lnTo>
                  <a:lnTo>
                    <a:pt x="223" y="697"/>
                  </a:lnTo>
                  <a:lnTo>
                    <a:pt x="221" y="697"/>
                  </a:lnTo>
                  <a:lnTo>
                    <a:pt x="220" y="696"/>
                  </a:lnTo>
                  <a:lnTo>
                    <a:pt x="218" y="697"/>
                  </a:lnTo>
                  <a:lnTo>
                    <a:pt x="217" y="697"/>
                  </a:lnTo>
                  <a:lnTo>
                    <a:pt x="216" y="698"/>
                  </a:lnTo>
                  <a:lnTo>
                    <a:pt x="215" y="700"/>
                  </a:lnTo>
                  <a:lnTo>
                    <a:pt x="149" y="700"/>
                  </a:lnTo>
                  <a:lnTo>
                    <a:pt x="148" y="698"/>
                  </a:lnTo>
                  <a:lnTo>
                    <a:pt x="147" y="697"/>
                  </a:lnTo>
                  <a:lnTo>
                    <a:pt x="146" y="697"/>
                  </a:lnTo>
                  <a:lnTo>
                    <a:pt x="144" y="696"/>
                  </a:lnTo>
                  <a:lnTo>
                    <a:pt x="142" y="697"/>
                  </a:lnTo>
                  <a:lnTo>
                    <a:pt x="141" y="697"/>
                  </a:lnTo>
                  <a:lnTo>
                    <a:pt x="140" y="698"/>
                  </a:lnTo>
                  <a:lnTo>
                    <a:pt x="140" y="700"/>
                  </a:lnTo>
                  <a:lnTo>
                    <a:pt x="60" y="700"/>
                  </a:lnTo>
                  <a:lnTo>
                    <a:pt x="60" y="698"/>
                  </a:lnTo>
                  <a:lnTo>
                    <a:pt x="59" y="697"/>
                  </a:lnTo>
                  <a:lnTo>
                    <a:pt x="57" y="697"/>
                  </a:lnTo>
                  <a:lnTo>
                    <a:pt x="55" y="696"/>
                  </a:lnTo>
                  <a:lnTo>
                    <a:pt x="54" y="697"/>
                  </a:lnTo>
                  <a:lnTo>
                    <a:pt x="52" y="697"/>
                  </a:lnTo>
                  <a:lnTo>
                    <a:pt x="51" y="698"/>
                  </a:lnTo>
                  <a:lnTo>
                    <a:pt x="51" y="700"/>
                  </a:lnTo>
                  <a:lnTo>
                    <a:pt x="0" y="70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2" name="Freeform 962"/>
            <p:cNvSpPr>
              <a:spLocks/>
            </p:cNvSpPr>
            <p:nvPr/>
          </p:nvSpPr>
          <p:spPr bwMode="auto">
            <a:xfrm>
              <a:off x="3178" y="2414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3" name="Freeform 963"/>
            <p:cNvSpPr>
              <a:spLocks/>
            </p:cNvSpPr>
            <p:nvPr/>
          </p:nvSpPr>
          <p:spPr bwMode="auto">
            <a:xfrm>
              <a:off x="2693" y="16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4" name="Freeform 964"/>
            <p:cNvSpPr>
              <a:spLocks/>
            </p:cNvSpPr>
            <p:nvPr/>
          </p:nvSpPr>
          <p:spPr bwMode="auto">
            <a:xfrm>
              <a:off x="1823" y="1579"/>
              <a:ext cx="569" cy="779"/>
            </a:xfrm>
            <a:custGeom>
              <a:avLst/>
              <a:gdLst>
                <a:gd name="T0" fmla="*/ 3 w 569"/>
                <a:gd name="T1" fmla="*/ 777 h 779"/>
                <a:gd name="T2" fmla="*/ 7 w 569"/>
                <a:gd name="T3" fmla="*/ 775 h 779"/>
                <a:gd name="T4" fmla="*/ 11 w 569"/>
                <a:gd name="T5" fmla="*/ 777 h 779"/>
                <a:gd name="T6" fmla="*/ 32 w 569"/>
                <a:gd name="T7" fmla="*/ 7 h 779"/>
                <a:gd name="T8" fmla="*/ 62 w 569"/>
                <a:gd name="T9" fmla="*/ 4 h 779"/>
                <a:gd name="T10" fmla="*/ 67 w 569"/>
                <a:gd name="T11" fmla="*/ 4 h 779"/>
                <a:gd name="T12" fmla="*/ 70 w 569"/>
                <a:gd name="T13" fmla="*/ 7 h 779"/>
                <a:gd name="T14" fmla="*/ 192 w 569"/>
                <a:gd name="T15" fmla="*/ 4 h 779"/>
                <a:gd name="T16" fmla="*/ 197 w 569"/>
                <a:gd name="T17" fmla="*/ 4 h 779"/>
                <a:gd name="T18" fmla="*/ 200 w 569"/>
                <a:gd name="T19" fmla="*/ 7 h 779"/>
                <a:gd name="T20" fmla="*/ 245 w 569"/>
                <a:gd name="T21" fmla="*/ 4 h 779"/>
                <a:gd name="T22" fmla="*/ 250 w 569"/>
                <a:gd name="T23" fmla="*/ 4 h 779"/>
                <a:gd name="T24" fmla="*/ 253 w 569"/>
                <a:gd name="T25" fmla="*/ 7 h 779"/>
                <a:gd name="T26" fmla="*/ 265 w 569"/>
                <a:gd name="T27" fmla="*/ 4 h 779"/>
                <a:gd name="T28" fmla="*/ 270 w 569"/>
                <a:gd name="T29" fmla="*/ 4 h 779"/>
                <a:gd name="T30" fmla="*/ 273 w 569"/>
                <a:gd name="T31" fmla="*/ 7 h 779"/>
                <a:gd name="T32" fmla="*/ 276 w 569"/>
                <a:gd name="T33" fmla="*/ 4 h 779"/>
                <a:gd name="T34" fmla="*/ 281 w 569"/>
                <a:gd name="T35" fmla="*/ 4 h 779"/>
                <a:gd name="T36" fmla="*/ 284 w 569"/>
                <a:gd name="T37" fmla="*/ 7 h 779"/>
                <a:gd name="T38" fmla="*/ 296 w 569"/>
                <a:gd name="T39" fmla="*/ 4 h 779"/>
                <a:gd name="T40" fmla="*/ 301 w 569"/>
                <a:gd name="T41" fmla="*/ 4 h 779"/>
                <a:gd name="T42" fmla="*/ 304 w 569"/>
                <a:gd name="T43" fmla="*/ 7 h 779"/>
                <a:gd name="T44" fmla="*/ 318 w 569"/>
                <a:gd name="T45" fmla="*/ 3 h 779"/>
                <a:gd name="T46" fmla="*/ 324 w 569"/>
                <a:gd name="T47" fmla="*/ 0 h 779"/>
                <a:gd name="T48" fmla="*/ 331 w 569"/>
                <a:gd name="T49" fmla="*/ 2 h 779"/>
                <a:gd name="T50" fmla="*/ 333 w 569"/>
                <a:gd name="T51" fmla="*/ 7 h 779"/>
                <a:gd name="T52" fmla="*/ 349 w 569"/>
                <a:gd name="T53" fmla="*/ 4 h 779"/>
                <a:gd name="T54" fmla="*/ 354 w 569"/>
                <a:gd name="T55" fmla="*/ 4 h 779"/>
                <a:gd name="T56" fmla="*/ 357 w 569"/>
                <a:gd name="T57" fmla="*/ 7 h 779"/>
                <a:gd name="T58" fmla="*/ 377 w 569"/>
                <a:gd name="T59" fmla="*/ 4 h 779"/>
                <a:gd name="T60" fmla="*/ 382 w 569"/>
                <a:gd name="T61" fmla="*/ 4 h 779"/>
                <a:gd name="T62" fmla="*/ 385 w 569"/>
                <a:gd name="T63" fmla="*/ 7 h 779"/>
                <a:gd name="T64" fmla="*/ 443 w 569"/>
                <a:gd name="T65" fmla="*/ 4 h 779"/>
                <a:gd name="T66" fmla="*/ 448 w 569"/>
                <a:gd name="T67" fmla="*/ 4 h 779"/>
                <a:gd name="T68" fmla="*/ 450 w 569"/>
                <a:gd name="T69" fmla="*/ 7 h 779"/>
                <a:gd name="T70" fmla="*/ 457 w 569"/>
                <a:gd name="T71" fmla="*/ 4 h 779"/>
                <a:gd name="T72" fmla="*/ 462 w 569"/>
                <a:gd name="T73" fmla="*/ 4 h 779"/>
                <a:gd name="T74" fmla="*/ 465 w 569"/>
                <a:gd name="T75" fmla="*/ 7 h 779"/>
                <a:gd name="T76" fmla="*/ 488 w 569"/>
                <a:gd name="T77" fmla="*/ 4 h 779"/>
                <a:gd name="T78" fmla="*/ 493 w 569"/>
                <a:gd name="T79" fmla="*/ 4 h 779"/>
                <a:gd name="T80" fmla="*/ 496 w 569"/>
                <a:gd name="T81" fmla="*/ 7 h 779"/>
                <a:gd name="T82" fmla="*/ 558 w 569"/>
                <a:gd name="T83" fmla="*/ 4 h 779"/>
                <a:gd name="T84" fmla="*/ 563 w 569"/>
                <a:gd name="T85" fmla="*/ 4 h 779"/>
                <a:gd name="T86" fmla="*/ 565 w 569"/>
                <a:gd name="T87" fmla="*/ 7 h 7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69"/>
                <a:gd name="T133" fmla="*/ 0 h 779"/>
                <a:gd name="T134" fmla="*/ 569 w 569"/>
                <a:gd name="T135" fmla="*/ 779 h 7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69" h="779">
                  <a:moveTo>
                    <a:pt x="0" y="779"/>
                  </a:moveTo>
                  <a:lnTo>
                    <a:pt x="3" y="779"/>
                  </a:lnTo>
                  <a:lnTo>
                    <a:pt x="3" y="777"/>
                  </a:lnTo>
                  <a:lnTo>
                    <a:pt x="4" y="776"/>
                  </a:lnTo>
                  <a:lnTo>
                    <a:pt x="5" y="776"/>
                  </a:lnTo>
                  <a:lnTo>
                    <a:pt x="7" y="775"/>
                  </a:lnTo>
                  <a:lnTo>
                    <a:pt x="9" y="776"/>
                  </a:lnTo>
                  <a:lnTo>
                    <a:pt x="10" y="776"/>
                  </a:lnTo>
                  <a:lnTo>
                    <a:pt x="11" y="777"/>
                  </a:lnTo>
                  <a:lnTo>
                    <a:pt x="12" y="779"/>
                  </a:lnTo>
                  <a:lnTo>
                    <a:pt x="32" y="779"/>
                  </a:lnTo>
                  <a:lnTo>
                    <a:pt x="32" y="7"/>
                  </a:lnTo>
                  <a:lnTo>
                    <a:pt x="61" y="7"/>
                  </a:lnTo>
                  <a:lnTo>
                    <a:pt x="61" y="5"/>
                  </a:lnTo>
                  <a:lnTo>
                    <a:pt x="62" y="4"/>
                  </a:lnTo>
                  <a:lnTo>
                    <a:pt x="63" y="4"/>
                  </a:lnTo>
                  <a:lnTo>
                    <a:pt x="65" y="3"/>
                  </a:lnTo>
                  <a:lnTo>
                    <a:pt x="67" y="4"/>
                  </a:lnTo>
                  <a:lnTo>
                    <a:pt x="68" y="4"/>
                  </a:lnTo>
                  <a:lnTo>
                    <a:pt x="69" y="5"/>
                  </a:lnTo>
                  <a:lnTo>
                    <a:pt x="70" y="7"/>
                  </a:lnTo>
                  <a:lnTo>
                    <a:pt x="191" y="7"/>
                  </a:lnTo>
                  <a:lnTo>
                    <a:pt x="191" y="5"/>
                  </a:lnTo>
                  <a:lnTo>
                    <a:pt x="192" y="4"/>
                  </a:lnTo>
                  <a:lnTo>
                    <a:pt x="193" y="4"/>
                  </a:lnTo>
                  <a:lnTo>
                    <a:pt x="195" y="3"/>
                  </a:lnTo>
                  <a:lnTo>
                    <a:pt x="197" y="4"/>
                  </a:lnTo>
                  <a:lnTo>
                    <a:pt x="198" y="4"/>
                  </a:lnTo>
                  <a:lnTo>
                    <a:pt x="199" y="5"/>
                  </a:lnTo>
                  <a:lnTo>
                    <a:pt x="200" y="7"/>
                  </a:lnTo>
                  <a:lnTo>
                    <a:pt x="244" y="7"/>
                  </a:lnTo>
                  <a:lnTo>
                    <a:pt x="244" y="5"/>
                  </a:lnTo>
                  <a:lnTo>
                    <a:pt x="245" y="4"/>
                  </a:lnTo>
                  <a:lnTo>
                    <a:pt x="247" y="4"/>
                  </a:lnTo>
                  <a:lnTo>
                    <a:pt x="248" y="3"/>
                  </a:lnTo>
                  <a:lnTo>
                    <a:pt x="250" y="4"/>
                  </a:lnTo>
                  <a:lnTo>
                    <a:pt x="252" y="4"/>
                  </a:lnTo>
                  <a:lnTo>
                    <a:pt x="253" y="5"/>
                  </a:lnTo>
                  <a:lnTo>
                    <a:pt x="253" y="7"/>
                  </a:lnTo>
                  <a:lnTo>
                    <a:pt x="264" y="7"/>
                  </a:lnTo>
                  <a:lnTo>
                    <a:pt x="264" y="5"/>
                  </a:lnTo>
                  <a:lnTo>
                    <a:pt x="265" y="4"/>
                  </a:lnTo>
                  <a:lnTo>
                    <a:pt x="267" y="4"/>
                  </a:lnTo>
                  <a:lnTo>
                    <a:pt x="268" y="3"/>
                  </a:lnTo>
                  <a:lnTo>
                    <a:pt x="270" y="4"/>
                  </a:lnTo>
                  <a:lnTo>
                    <a:pt x="271" y="4"/>
                  </a:lnTo>
                  <a:lnTo>
                    <a:pt x="273" y="5"/>
                  </a:lnTo>
                  <a:lnTo>
                    <a:pt x="273" y="7"/>
                  </a:lnTo>
                  <a:lnTo>
                    <a:pt x="275" y="7"/>
                  </a:lnTo>
                  <a:lnTo>
                    <a:pt x="275" y="5"/>
                  </a:lnTo>
                  <a:lnTo>
                    <a:pt x="276" y="4"/>
                  </a:lnTo>
                  <a:lnTo>
                    <a:pt x="278" y="4"/>
                  </a:lnTo>
                  <a:lnTo>
                    <a:pt x="279" y="3"/>
                  </a:lnTo>
                  <a:lnTo>
                    <a:pt x="281" y="4"/>
                  </a:lnTo>
                  <a:lnTo>
                    <a:pt x="283" y="4"/>
                  </a:lnTo>
                  <a:lnTo>
                    <a:pt x="284" y="5"/>
                  </a:lnTo>
                  <a:lnTo>
                    <a:pt x="284" y="7"/>
                  </a:lnTo>
                  <a:lnTo>
                    <a:pt x="295" y="7"/>
                  </a:lnTo>
                  <a:lnTo>
                    <a:pt x="296" y="5"/>
                  </a:lnTo>
                  <a:lnTo>
                    <a:pt x="296" y="4"/>
                  </a:lnTo>
                  <a:lnTo>
                    <a:pt x="298" y="4"/>
                  </a:lnTo>
                  <a:lnTo>
                    <a:pt x="300" y="3"/>
                  </a:lnTo>
                  <a:lnTo>
                    <a:pt x="301" y="4"/>
                  </a:lnTo>
                  <a:lnTo>
                    <a:pt x="303" y="4"/>
                  </a:lnTo>
                  <a:lnTo>
                    <a:pt x="304" y="5"/>
                  </a:lnTo>
                  <a:lnTo>
                    <a:pt x="304" y="7"/>
                  </a:lnTo>
                  <a:lnTo>
                    <a:pt x="317" y="7"/>
                  </a:lnTo>
                  <a:lnTo>
                    <a:pt x="317" y="5"/>
                  </a:lnTo>
                  <a:lnTo>
                    <a:pt x="318" y="3"/>
                  </a:lnTo>
                  <a:lnTo>
                    <a:pt x="320" y="2"/>
                  </a:lnTo>
                  <a:lnTo>
                    <a:pt x="322" y="1"/>
                  </a:lnTo>
                  <a:lnTo>
                    <a:pt x="324" y="0"/>
                  </a:lnTo>
                  <a:lnTo>
                    <a:pt x="326" y="0"/>
                  </a:lnTo>
                  <a:lnTo>
                    <a:pt x="329" y="1"/>
                  </a:lnTo>
                  <a:lnTo>
                    <a:pt x="331" y="2"/>
                  </a:lnTo>
                  <a:lnTo>
                    <a:pt x="332" y="3"/>
                  </a:lnTo>
                  <a:lnTo>
                    <a:pt x="333" y="5"/>
                  </a:lnTo>
                  <a:lnTo>
                    <a:pt x="333" y="7"/>
                  </a:lnTo>
                  <a:lnTo>
                    <a:pt x="348" y="7"/>
                  </a:lnTo>
                  <a:lnTo>
                    <a:pt x="348" y="5"/>
                  </a:lnTo>
                  <a:lnTo>
                    <a:pt x="349" y="4"/>
                  </a:lnTo>
                  <a:lnTo>
                    <a:pt x="351" y="4"/>
                  </a:lnTo>
                  <a:lnTo>
                    <a:pt x="352" y="3"/>
                  </a:lnTo>
                  <a:lnTo>
                    <a:pt x="354" y="4"/>
                  </a:lnTo>
                  <a:lnTo>
                    <a:pt x="356" y="4"/>
                  </a:lnTo>
                  <a:lnTo>
                    <a:pt x="356" y="5"/>
                  </a:lnTo>
                  <a:lnTo>
                    <a:pt x="357" y="7"/>
                  </a:lnTo>
                  <a:lnTo>
                    <a:pt x="376" y="7"/>
                  </a:lnTo>
                  <a:lnTo>
                    <a:pt x="376" y="5"/>
                  </a:lnTo>
                  <a:lnTo>
                    <a:pt x="377" y="4"/>
                  </a:lnTo>
                  <a:lnTo>
                    <a:pt x="378" y="4"/>
                  </a:lnTo>
                  <a:lnTo>
                    <a:pt x="380" y="3"/>
                  </a:lnTo>
                  <a:lnTo>
                    <a:pt x="382" y="4"/>
                  </a:lnTo>
                  <a:lnTo>
                    <a:pt x="383" y="4"/>
                  </a:lnTo>
                  <a:lnTo>
                    <a:pt x="384" y="5"/>
                  </a:lnTo>
                  <a:lnTo>
                    <a:pt x="385" y="7"/>
                  </a:lnTo>
                  <a:lnTo>
                    <a:pt x="441" y="7"/>
                  </a:lnTo>
                  <a:lnTo>
                    <a:pt x="442" y="5"/>
                  </a:lnTo>
                  <a:lnTo>
                    <a:pt x="443" y="4"/>
                  </a:lnTo>
                  <a:lnTo>
                    <a:pt x="444" y="4"/>
                  </a:lnTo>
                  <a:lnTo>
                    <a:pt x="446" y="3"/>
                  </a:lnTo>
                  <a:lnTo>
                    <a:pt x="448" y="4"/>
                  </a:lnTo>
                  <a:lnTo>
                    <a:pt x="449" y="4"/>
                  </a:lnTo>
                  <a:lnTo>
                    <a:pt x="450" y="5"/>
                  </a:lnTo>
                  <a:lnTo>
                    <a:pt x="450" y="7"/>
                  </a:lnTo>
                  <a:lnTo>
                    <a:pt x="456" y="7"/>
                  </a:lnTo>
                  <a:lnTo>
                    <a:pt x="456" y="5"/>
                  </a:lnTo>
                  <a:lnTo>
                    <a:pt x="457" y="4"/>
                  </a:lnTo>
                  <a:lnTo>
                    <a:pt x="459" y="4"/>
                  </a:lnTo>
                  <a:lnTo>
                    <a:pt x="460" y="3"/>
                  </a:lnTo>
                  <a:lnTo>
                    <a:pt x="462" y="4"/>
                  </a:lnTo>
                  <a:lnTo>
                    <a:pt x="464" y="4"/>
                  </a:lnTo>
                  <a:lnTo>
                    <a:pt x="465" y="5"/>
                  </a:lnTo>
                  <a:lnTo>
                    <a:pt x="465" y="7"/>
                  </a:lnTo>
                  <a:lnTo>
                    <a:pt x="487" y="7"/>
                  </a:lnTo>
                  <a:lnTo>
                    <a:pt x="487" y="5"/>
                  </a:lnTo>
                  <a:lnTo>
                    <a:pt x="488" y="4"/>
                  </a:lnTo>
                  <a:lnTo>
                    <a:pt x="490" y="4"/>
                  </a:lnTo>
                  <a:lnTo>
                    <a:pt x="492" y="3"/>
                  </a:lnTo>
                  <a:lnTo>
                    <a:pt x="493" y="4"/>
                  </a:lnTo>
                  <a:lnTo>
                    <a:pt x="495" y="4"/>
                  </a:lnTo>
                  <a:lnTo>
                    <a:pt x="496" y="5"/>
                  </a:lnTo>
                  <a:lnTo>
                    <a:pt x="496" y="7"/>
                  </a:lnTo>
                  <a:lnTo>
                    <a:pt x="556" y="7"/>
                  </a:lnTo>
                  <a:lnTo>
                    <a:pt x="557" y="5"/>
                  </a:lnTo>
                  <a:lnTo>
                    <a:pt x="558" y="4"/>
                  </a:lnTo>
                  <a:lnTo>
                    <a:pt x="559" y="4"/>
                  </a:lnTo>
                  <a:lnTo>
                    <a:pt x="561" y="3"/>
                  </a:lnTo>
                  <a:lnTo>
                    <a:pt x="563" y="4"/>
                  </a:lnTo>
                  <a:lnTo>
                    <a:pt x="564" y="4"/>
                  </a:lnTo>
                  <a:lnTo>
                    <a:pt x="565" y="5"/>
                  </a:lnTo>
                  <a:lnTo>
                    <a:pt x="565" y="7"/>
                  </a:lnTo>
                  <a:lnTo>
                    <a:pt x="569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5" name="Freeform 965"/>
            <p:cNvSpPr>
              <a:spLocks/>
            </p:cNvSpPr>
            <p:nvPr/>
          </p:nvSpPr>
          <p:spPr bwMode="auto">
            <a:xfrm>
              <a:off x="2391" y="158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6" name="Freeform 966"/>
            <p:cNvSpPr>
              <a:spLocks/>
            </p:cNvSpPr>
            <p:nvPr/>
          </p:nvSpPr>
          <p:spPr bwMode="auto">
            <a:xfrm>
              <a:off x="2675" y="1632"/>
              <a:ext cx="120" cy="910"/>
            </a:xfrm>
            <a:custGeom>
              <a:avLst/>
              <a:gdLst>
                <a:gd name="T0" fmla="*/ 120 w 120"/>
                <a:gd name="T1" fmla="*/ 910 h 910"/>
                <a:gd name="T2" fmla="*/ 120 w 120"/>
                <a:gd name="T3" fmla="*/ 814 h 910"/>
                <a:gd name="T4" fmla="*/ 20 w 120"/>
                <a:gd name="T5" fmla="*/ 814 h 910"/>
                <a:gd name="T6" fmla="*/ 20 w 120"/>
                <a:gd name="T7" fmla="*/ 813 h 910"/>
                <a:gd name="T8" fmla="*/ 19 w 120"/>
                <a:gd name="T9" fmla="*/ 812 h 910"/>
                <a:gd name="T10" fmla="*/ 17 w 120"/>
                <a:gd name="T11" fmla="*/ 811 h 910"/>
                <a:gd name="T12" fmla="*/ 15 w 120"/>
                <a:gd name="T13" fmla="*/ 811 h 910"/>
                <a:gd name="T14" fmla="*/ 14 w 120"/>
                <a:gd name="T15" fmla="*/ 811 h 910"/>
                <a:gd name="T16" fmla="*/ 12 w 120"/>
                <a:gd name="T17" fmla="*/ 812 h 910"/>
                <a:gd name="T18" fmla="*/ 11 w 120"/>
                <a:gd name="T19" fmla="*/ 813 h 910"/>
                <a:gd name="T20" fmla="*/ 11 w 120"/>
                <a:gd name="T21" fmla="*/ 814 h 910"/>
                <a:gd name="T22" fmla="*/ 0 w 120"/>
                <a:gd name="T23" fmla="*/ 814 h 910"/>
                <a:gd name="T24" fmla="*/ 0 w 120"/>
                <a:gd name="T25" fmla="*/ 0 h 9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0"/>
                <a:gd name="T40" fmla="*/ 0 h 910"/>
                <a:gd name="T41" fmla="*/ 120 w 120"/>
                <a:gd name="T42" fmla="*/ 910 h 9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0" h="910">
                  <a:moveTo>
                    <a:pt x="120" y="910"/>
                  </a:moveTo>
                  <a:lnTo>
                    <a:pt x="120" y="814"/>
                  </a:lnTo>
                  <a:lnTo>
                    <a:pt x="20" y="814"/>
                  </a:lnTo>
                  <a:lnTo>
                    <a:pt x="20" y="813"/>
                  </a:lnTo>
                  <a:lnTo>
                    <a:pt x="19" y="812"/>
                  </a:lnTo>
                  <a:lnTo>
                    <a:pt x="17" y="811"/>
                  </a:lnTo>
                  <a:lnTo>
                    <a:pt x="15" y="811"/>
                  </a:lnTo>
                  <a:lnTo>
                    <a:pt x="14" y="811"/>
                  </a:lnTo>
                  <a:lnTo>
                    <a:pt x="12" y="812"/>
                  </a:lnTo>
                  <a:lnTo>
                    <a:pt x="11" y="813"/>
                  </a:lnTo>
                  <a:lnTo>
                    <a:pt x="11" y="814"/>
                  </a:lnTo>
                  <a:lnTo>
                    <a:pt x="0" y="814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7" name="Freeform 967"/>
            <p:cNvSpPr>
              <a:spLocks/>
            </p:cNvSpPr>
            <p:nvPr/>
          </p:nvSpPr>
          <p:spPr bwMode="auto">
            <a:xfrm>
              <a:off x="2789" y="2540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8" name="Freeform 968"/>
            <p:cNvSpPr>
              <a:spLocks/>
            </p:cNvSpPr>
            <p:nvPr/>
          </p:nvSpPr>
          <p:spPr bwMode="auto">
            <a:xfrm>
              <a:off x="2669" y="16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9" name="Freeform 969"/>
            <p:cNvSpPr>
              <a:spLocks/>
            </p:cNvSpPr>
            <p:nvPr/>
          </p:nvSpPr>
          <p:spPr bwMode="auto">
            <a:xfrm>
              <a:off x="2441" y="994"/>
              <a:ext cx="2228" cy="484"/>
            </a:xfrm>
            <a:custGeom>
              <a:avLst/>
              <a:gdLst>
                <a:gd name="T0" fmla="*/ 2121 w 2228"/>
                <a:gd name="T1" fmla="*/ 180 h 484"/>
                <a:gd name="T2" fmla="*/ 2113 w 2228"/>
                <a:gd name="T3" fmla="*/ 183 h 484"/>
                <a:gd name="T4" fmla="*/ 2028 w 2228"/>
                <a:gd name="T5" fmla="*/ 179 h 484"/>
                <a:gd name="T6" fmla="*/ 1959 w 2228"/>
                <a:gd name="T7" fmla="*/ 180 h 484"/>
                <a:gd name="T8" fmla="*/ 1951 w 2228"/>
                <a:gd name="T9" fmla="*/ 183 h 484"/>
                <a:gd name="T10" fmla="*/ 1652 w 2228"/>
                <a:gd name="T11" fmla="*/ 179 h 484"/>
                <a:gd name="T12" fmla="*/ 1533 w 2228"/>
                <a:gd name="T13" fmla="*/ 180 h 484"/>
                <a:gd name="T14" fmla="*/ 1526 w 2228"/>
                <a:gd name="T15" fmla="*/ 183 h 484"/>
                <a:gd name="T16" fmla="*/ 1468 w 2228"/>
                <a:gd name="T17" fmla="*/ 179 h 484"/>
                <a:gd name="T18" fmla="*/ 1439 w 2228"/>
                <a:gd name="T19" fmla="*/ 180 h 484"/>
                <a:gd name="T20" fmla="*/ 1431 w 2228"/>
                <a:gd name="T21" fmla="*/ 183 h 484"/>
                <a:gd name="T22" fmla="*/ 1393 w 2228"/>
                <a:gd name="T23" fmla="*/ 179 h 484"/>
                <a:gd name="T24" fmla="*/ 1371 w 2228"/>
                <a:gd name="T25" fmla="*/ 180 h 484"/>
                <a:gd name="T26" fmla="*/ 1363 w 2228"/>
                <a:gd name="T27" fmla="*/ 183 h 484"/>
                <a:gd name="T28" fmla="*/ 1346 w 2228"/>
                <a:gd name="T29" fmla="*/ 179 h 484"/>
                <a:gd name="T30" fmla="*/ 1329 w 2228"/>
                <a:gd name="T31" fmla="*/ 180 h 484"/>
                <a:gd name="T32" fmla="*/ 1321 w 2228"/>
                <a:gd name="T33" fmla="*/ 183 h 484"/>
                <a:gd name="T34" fmla="*/ 1298 w 2228"/>
                <a:gd name="T35" fmla="*/ 179 h 484"/>
                <a:gd name="T36" fmla="*/ 1275 w 2228"/>
                <a:gd name="T37" fmla="*/ 180 h 484"/>
                <a:gd name="T38" fmla="*/ 1267 w 2228"/>
                <a:gd name="T39" fmla="*/ 183 h 484"/>
                <a:gd name="T40" fmla="*/ 1246 w 2228"/>
                <a:gd name="T41" fmla="*/ 179 h 484"/>
                <a:gd name="T42" fmla="*/ 961 w 2228"/>
                <a:gd name="T43" fmla="*/ 180 h 484"/>
                <a:gd name="T44" fmla="*/ 954 w 2228"/>
                <a:gd name="T45" fmla="*/ 183 h 484"/>
                <a:gd name="T46" fmla="*/ 934 w 2228"/>
                <a:gd name="T47" fmla="*/ 179 h 484"/>
                <a:gd name="T48" fmla="*/ 908 w 2228"/>
                <a:gd name="T49" fmla="*/ 180 h 484"/>
                <a:gd name="T50" fmla="*/ 901 w 2228"/>
                <a:gd name="T51" fmla="*/ 183 h 484"/>
                <a:gd name="T52" fmla="*/ 839 w 2228"/>
                <a:gd name="T53" fmla="*/ 179 h 484"/>
                <a:gd name="T54" fmla="*/ 822 w 2228"/>
                <a:gd name="T55" fmla="*/ 180 h 484"/>
                <a:gd name="T56" fmla="*/ 815 w 2228"/>
                <a:gd name="T57" fmla="*/ 183 h 484"/>
                <a:gd name="T58" fmla="*/ 797 w 2228"/>
                <a:gd name="T59" fmla="*/ 179 h 484"/>
                <a:gd name="T60" fmla="*/ 778 w 2228"/>
                <a:gd name="T61" fmla="*/ 180 h 484"/>
                <a:gd name="T62" fmla="*/ 770 w 2228"/>
                <a:gd name="T63" fmla="*/ 183 h 484"/>
                <a:gd name="T64" fmla="*/ 673 w 2228"/>
                <a:gd name="T65" fmla="*/ 179 h 484"/>
                <a:gd name="T66" fmla="*/ 535 w 2228"/>
                <a:gd name="T67" fmla="*/ 180 h 484"/>
                <a:gd name="T68" fmla="*/ 528 w 2228"/>
                <a:gd name="T69" fmla="*/ 183 h 484"/>
                <a:gd name="T70" fmla="*/ 488 w 2228"/>
                <a:gd name="T71" fmla="*/ 179 h 484"/>
                <a:gd name="T72" fmla="*/ 456 w 2228"/>
                <a:gd name="T73" fmla="*/ 180 h 484"/>
                <a:gd name="T74" fmla="*/ 448 w 2228"/>
                <a:gd name="T75" fmla="*/ 183 h 484"/>
                <a:gd name="T76" fmla="*/ 417 w 2228"/>
                <a:gd name="T77" fmla="*/ 179 h 484"/>
                <a:gd name="T78" fmla="*/ 405 w 2228"/>
                <a:gd name="T79" fmla="*/ 180 h 484"/>
                <a:gd name="T80" fmla="*/ 398 w 2228"/>
                <a:gd name="T81" fmla="*/ 183 h 484"/>
                <a:gd name="T82" fmla="*/ 380 w 2228"/>
                <a:gd name="T83" fmla="*/ 177 h 484"/>
                <a:gd name="T84" fmla="*/ 371 w 2228"/>
                <a:gd name="T85" fmla="*/ 183 h 484"/>
                <a:gd name="T86" fmla="*/ 325 w 2228"/>
                <a:gd name="T87" fmla="*/ 179 h 484"/>
                <a:gd name="T88" fmla="*/ 304 w 2228"/>
                <a:gd name="T89" fmla="*/ 180 h 484"/>
                <a:gd name="T90" fmla="*/ 297 w 2228"/>
                <a:gd name="T91" fmla="*/ 183 h 484"/>
                <a:gd name="T92" fmla="*/ 272 w 2228"/>
                <a:gd name="T93" fmla="*/ 179 h 484"/>
                <a:gd name="T94" fmla="*/ 253 w 2228"/>
                <a:gd name="T95" fmla="*/ 180 h 484"/>
                <a:gd name="T96" fmla="*/ 245 w 2228"/>
                <a:gd name="T97" fmla="*/ 183 h 484"/>
                <a:gd name="T98" fmla="*/ 205 w 2228"/>
                <a:gd name="T99" fmla="*/ 179 h 484"/>
                <a:gd name="T100" fmla="*/ 182 w 2228"/>
                <a:gd name="T101" fmla="*/ 180 h 484"/>
                <a:gd name="T102" fmla="*/ 175 w 2228"/>
                <a:gd name="T103" fmla="*/ 183 h 484"/>
                <a:gd name="T104" fmla="*/ 144 w 2228"/>
                <a:gd name="T105" fmla="*/ 179 h 484"/>
                <a:gd name="T106" fmla="*/ 115 w 2228"/>
                <a:gd name="T107" fmla="*/ 180 h 484"/>
                <a:gd name="T108" fmla="*/ 107 w 2228"/>
                <a:gd name="T109" fmla="*/ 183 h 484"/>
                <a:gd name="T110" fmla="*/ 84 w 2228"/>
                <a:gd name="T111" fmla="*/ 179 h 484"/>
                <a:gd name="T112" fmla="*/ 28 w 2228"/>
                <a:gd name="T113" fmla="*/ 180 h 484"/>
                <a:gd name="T114" fmla="*/ 20 w 2228"/>
                <a:gd name="T115" fmla="*/ 183 h 48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228"/>
                <a:gd name="T175" fmla="*/ 0 h 484"/>
                <a:gd name="T176" fmla="*/ 2228 w 2228"/>
                <a:gd name="T177" fmla="*/ 484 h 48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228" h="484">
                  <a:moveTo>
                    <a:pt x="2228" y="0"/>
                  </a:moveTo>
                  <a:lnTo>
                    <a:pt x="2158" y="0"/>
                  </a:lnTo>
                  <a:lnTo>
                    <a:pt x="2158" y="183"/>
                  </a:lnTo>
                  <a:lnTo>
                    <a:pt x="2122" y="183"/>
                  </a:lnTo>
                  <a:lnTo>
                    <a:pt x="2122" y="181"/>
                  </a:lnTo>
                  <a:lnTo>
                    <a:pt x="2121" y="180"/>
                  </a:lnTo>
                  <a:lnTo>
                    <a:pt x="2119" y="179"/>
                  </a:lnTo>
                  <a:lnTo>
                    <a:pt x="2118" y="179"/>
                  </a:lnTo>
                  <a:lnTo>
                    <a:pt x="2116" y="179"/>
                  </a:lnTo>
                  <a:lnTo>
                    <a:pt x="2115" y="180"/>
                  </a:lnTo>
                  <a:lnTo>
                    <a:pt x="2114" y="181"/>
                  </a:lnTo>
                  <a:lnTo>
                    <a:pt x="2113" y="183"/>
                  </a:lnTo>
                  <a:lnTo>
                    <a:pt x="2034" y="183"/>
                  </a:lnTo>
                  <a:lnTo>
                    <a:pt x="2034" y="181"/>
                  </a:lnTo>
                  <a:lnTo>
                    <a:pt x="2033" y="180"/>
                  </a:lnTo>
                  <a:lnTo>
                    <a:pt x="2032" y="179"/>
                  </a:lnTo>
                  <a:lnTo>
                    <a:pt x="2030" y="179"/>
                  </a:lnTo>
                  <a:lnTo>
                    <a:pt x="2028" y="179"/>
                  </a:lnTo>
                  <a:lnTo>
                    <a:pt x="2027" y="180"/>
                  </a:lnTo>
                  <a:lnTo>
                    <a:pt x="2026" y="181"/>
                  </a:lnTo>
                  <a:lnTo>
                    <a:pt x="2025" y="183"/>
                  </a:lnTo>
                  <a:lnTo>
                    <a:pt x="1960" y="183"/>
                  </a:lnTo>
                  <a:lnTo>
                    <a:pt x="1960" y="181"/>
                  </a:lnTo>
                  <a:lnTo>
                    <a:pt x="1959" y="180"/>
                  </a:lnTo>
                  <a:lnTo>
                    <a:pt x="1957" y="179"/>
                  </a:lnTo>
                  <a:lnTo>
                    <a:pt x="1956" y="179"/>
                  </a:lnTo>
                  <a:lnTo>
                    <a:pt x="1954" y="179"/>
                  </a:lnTo>
                  <a:lnTo>
                    <a:pt x="1952" y="180"/>
                  </a:lnTo>
                  <a:lnTo>
                    <a:pt x="1952" y="181"/>
                  </a:lnTo>
                  <a:lnTo>
                    <a:pt x="1951" y="183"/>
                  </a:lnTo>
                  <a:lnTo>
                    <a:pt x="1658" y="183"/>
                  </a:lnTo>
                  <a:lnTo>
                    <a:pt x="1658" y="181"/>
                  </a:lnTo>
                  <a:lnTo>
                    <a:pt x="1657" y="180"/>
                  </a:lnTo>
                  <a:lnTo>
                    <a:pt x="1655" y="179"/>
                  </a:lnTo>
                  <a:lnTo>
                    <a:pt x="1653" y="179"/>
                  </a:lnTo>
                  <a:lnTo>
                    <a:pt x="1652" y="179"/>
                  </a:lnTo>
                  <a:lnTo>
                    <a:pt x="1650" y="180"/>
                  </a:lnTo>
                  <a:lnTo>
                    <a:pt x="1649" y="181"/>
                  </a:lnTo>
                  <a:lnTo>
                    <a:pt x="1649" y="183"/>
                  </a:lnTo>
                  <a:lnTo>
                    <a:pt x="1535" y="183"/>
                  </a:lnTo>
                  <a:lnTo>
                    <a:pt x="1534" y="181"/>
                  </a:lnTo>
                  <a:lnTo>
                    <a:pt x="1533" y="180"/>
                  </a:lnTo>
                  <a:lnTo>
                    <a:pt x="1532" y="179"/>
                  </a:lnTo>
                  <a:lnTo>
                    <a:pt x="1530" y="179"/>
                  </a:lnTo>
                  <a:lnTo>
                    <a:pt x="1528" y="179"/>
                  </a:lnTo>
                  <a:lnTo>
                    <a:pt x="1527" y="180"/>
                  </a:lnTo>
                  <a:lnTo>
                    <a:pt x="1526" y="181"/>
                  </a:lnTo>
                  <a:lnTo>
                    <a:pt x="1526" y="183"/>
                  </a:lnTo>
                  <a:lnTo>
                    <a:pt x="1474" y="183"/>
                  </a:lnTo>
                  <a:lnTo>
                    <a:pt x="1474" y="181"/>
                  </a:lnTo>
                  <a:lnTo>
                    <a:pt x="1472" y="180"/>
                  </a:lnTo>
                  <a:lnTo>
                    <a:pt x="1471" y="179"/>
                  </a:lnTo>
                  <a:lnTo>
                    <a:pt x="1469" y="179"/>
                  </a:lnTo>
                  <a:lnTo>
                    <a:pt x="1468" y="179"/>
                  </a:lnTo>
                  <a:lnTo>
                    <a:pt x="1466" y="180"/>
                  </a:lnTo>
                  <a:lnTo>
                    <a:pt x="1465" y="181"/>
                  </a:lnTo>
                  <a:lnTo>
                    <a:pt x="1465" y="183"/>
                  </a:lnTo>
                  <a:lnTo>
                    <a:pt x="1440" y="183"/>
                  </a:lnTo>
                  <a:lnTo>
                    <a:pt x="1440" y="181"/>
                  </a:lnTo>
                  <a:lnTo>
                    <a:pt x="1439" y="180"/>
                  </a:lnTo>
                  <a:lnTo>
                    <a:pt x="1437" y="179"/>
                  </a:lnTo>
                  <a:lnTo>
                    <a:pt x="1436" y="179"/>
                  </a:lnTo>
                  <a:lnTo>
                    <a:pt x="1434" y="179"/>
                  </a:lnTo>
                  <a:lnTo>
                    <a:pt x="1432" y="180"/>
                  </a:lnTo>
                  <a:lnTo>
                    <a:pt x="1432" y="181"/>
                  </a:lnTo>
                  <a:lnTo>
                    <a:pt x="1431" y="183"/>
                  </a:lnTo>
                  <a:lnTo>
                    <a:pt x="1400" y="183"/>
                  </a:lnTo>
                  <a:lnTo>
                    <a:pt x="1399" y="181"/>
                  </a:lnTo>
                  <a:lnTo>
                    <a:pt x="1398" y="180"/>
                  </a:lnTo>
                  <a:lnTo>
                    <a:pt x="1397" y="179"/>
                  </a:lnTo>
                  <a:lnTo>
                    <a:pt x="1395" y="179"/>
                  </a:lnTo>
                  <a:lnTo>
                    <a:pt x="1393" y="179"/>
                  </a:lnTo>
                  <a:lnTo>
                    <a:pt x="1392" y="180"/>
                  </a:lnTo>
                  <a:lnTo>
                    <a:pt x="1391" y="181"/>
                  </a:lnTo>
                  <a:lnTo>
                    <a:pt x="1390" y="183"/>
                  </a:lnTo>
                  <a:lnTo>
                    <a:pt x="1372" y="183"/>
                  </a:lnTo>
                  <a:lnTo>
                    <a:pt x="1372" y="181"/>
                  </a:lnTo>
                  <a:lnTo>
                    <a:pt x="1371" y="180"/>
                  </a:lnTo>
                  <a:lnTo>
                    <a:pt x="1370" y="179"/>
                  </a:lnTo>
                  <a:lnTo>
                    <a:pt x="1368" y="179"/>
                  </a:lnTo>
                  <a:lnTo>
                    <a:pt x="1366" y="179"/>
                  </a:lnTo>
                  <a:lnTo>
                    <a:pt x="1365" y="180"/>
                  </a:lnTo>
                  <a:lnTo>
                    <a:pt x="1364" y="181"/>
                  </a:lnTo>
                  <a:lnTo>
                    <a:pt x="1363" y="183"/>
                  </a:lnTo>
                  <a:lnTo>
                    <a:pt x="1352" y="183"/>
                  </a:lnTo>
                  <a:lnTo>
                    <a:pt x="1351" y="181"/>
                  </a:lnTo>
                  <a:lnTo>
                    <a:pt x="1351" y="180"/>
                  </a:lnTo>
                  <a:lnTo>
                    <a:pt x="1349" y="179"/>
                  </a:lnTo>
                  <a:lnTo>
                    <a:pt x="1347" y="179"/>
                  </a:lnTo>
                  <a:lnTo>
                    <a:pt x="1346" y="179"/>
                  </a:lnTo>
                  <a:lnTo>
                    <a:pt x="1344" y="180"/>
                  </a:lnTo>
                  <a:lnTo>
                    <a:pt x="1343" y="181"/>
                  </a:lnTo>
                  <a:lnTo>
                    <a:pt x="1343" y="183"/>
                  </a:lnTo>
                  <a:lnTo>
                    <a:pt x="1330" y="183"/>
                  </a:lnTo>
                  <a:lnTo>
                    <a:pt x="1329" y="181"/>
                  </a:lnTo>
                  <a:lnTo>
                    <a:pt x="1329" y="180"/>
                  </a:lnTo>
                  <a:lnTo>
                    <a:pt x="1327" y="179"/>
                  </a:lnTo>
                  <a:lnTo>
                    <a:pt x="1325" y="179"/>
                  </a:lnTo>
                  <a:lnTo>
                    <a:pt x="1324" y="179"/>
                  </a:lnTo>
                  <a:lnTo>
                    <a:pt x="1322" y="180"/>
                  </a:lnTo>
                  <a:lnTo>
                    <a:pt x="1321" y="181"/>
                  </a:lnTo>
                  <a:lnTo>
                    <a:pt x="1321" y="183"/>
                  </a:lnTo>
                  <a:lnTo>
                    <a:pt x="1304" y="183"/>
                  </a:lnTo>
                  <a:lnTo>
                    <a:pt x="1304" y="181"/>
                  </a:lnTo>
                  <a:lnTo>
                    <a:pt x="1303" y="180"/>
                  </a:lnTo>
                  <a:lnTo>
                    <a:pt x="1301" y="179"/>
                  </a:lnTo>
                  <a:lnTo>
                    <a:pt x="1300" y="179"/>
                  </a:lnTo>
                  <a:lnTo>
                    <a:pt x="1298" y="179"/>
                  </a:lnTo>
                  <a:lnTo>
                    <a:pt x="1296" y="180"/>
                  </a:lnTo>
                  <a:lnTo>
                    <a:pt x="1295" y="181"/>
                  </a:lnTo>
                  <a:lnTo>
                    <a:pt x="1295" y="183"/>
                  </a:lnTo>
                  <a:lnTo>
                    <a:pt x="1276" y="183"/>
                  </a:lnTo>
                  <a:lnTo>
                    <a:pt x="1276" y="181"/>
                  </a:lnTo>
                  <a:lnTo>
                    <a:pt x="1275" y="180"/>
                  </a:lnTo>
                  <a:lnTo>
                    <a:pt x="1274" y="179"/>
                  </a:lnTo>
                  <a:lnTo>
                    <a:pt x="1272" y="179"/>
                  </a:lnTo>
                  <a:lnTo>
                    <a:pt x="1270" y="179"/>
                  </a:lnTo>
                  <a:lnTo>
                    <a:pt x="1269" y="180"/>
                  </a:lnTo>
                  <a:lnTo>
                    <a:pt x="1268" y="181"/>
                  </a:lnTo>
                  <a:lnTo>
                    <a:pt x="1267" y="183"/>
                  </a:lnTo>
                  <a:lnTo>
                    <a:pt x="1252" y="183"/>
                  </a:lnTo>
                  <a:lnTo>
                    <a:pt x="1252" y="181"/>
                  </a:lnTo>
                  <a:lnTo>
                    <a:pt x="1251" y="180"/>
                  </a:lnTo>
                  <a:lnTo>
                    <a:pt x="1249" y="179"/>
                  </a:lnTo>
                  <a:lnTo>
                    <a:pt x="1248" y="179"/>
                  </a:lnTo>
                  <a:lnTo>
                    <a:pt x="1246" y="179"/>
                  </a:lnTo>
                  <a:lnTo>
                    <a:pt x="1244" y="180"/>
                  </a:lnTo>
                  <a:lnTo>
                    <a:pt x="1244" y="181"/>
                  </a:lnTo>
                  <a:lnTo>
                    <a:pt x="1243" y="183"/>
                  </a:lnTo>
                  <a:lnTo>
                    <a:pt x="963" y="183"/>
                  </a:lnTo>
                  <a:lnTo>
                    <a:pt x="962" y="181"/>
                  </a:lnTo>
                  <a:lnTo>
                    <a:pt x="961" y="180"/>
                  </a:lnTo>
                  <a:lnTo>
                    <a:pt x="960" y="179"/>
                  </a:lnTo>
                  <a:lnTo>
                    <a:pt x="958" y="179"/>
                  </a:lnTo>
                  <a:lnTo>
                    <a:pt x="957" y="179"/>
                  </a:lnTo>
                  <a:lnTo>
                    <a:pt x="955" y="180"/>
                  </a:lnTo>
                  <a:lnTo>
                    <a:pt x="954" y="181"/>
                  </a:lnTo>
                  <a:lnTo>
                    <a:pt x="954" y="183"/>
                  </a:lnTo>
                  <a:lnTo>
                    <a:pt x="940" y="183"/>
                  </a:lnTo>
                  <a:lnTo>
                    <a:pt x="940" y="181"/>
                  </a:lnTo>
                  <a:lnTo>
                    <a:pt x="939" y="180"/>
                  </a:lnTo>
                  <a:lnTo>
                    <a:pt x="937" y="179"/>
                  </a:lnTo>
                  <a:lnTo>
                    <a:pt x="936" y="179"/>
                  </a:lnTo>
                  <a:lnTo>
                    <a:pt x="934" y="179"/>
                  </a:lnTo>
                  <a:lnTo>
                    <a:pt x="933" y="180"/>
                  </a:lnTo>
                  <a:lnTo>
                    <a:pt x="932" y="181"/>
                  </a:lnTo>
                  <a:lnTo>
                    <a:pt x="931" y="183"/>
                  </a:lnTo>
                  <a:lnTo>
                    <a:pt x="910" y="183"/>
                  </a:lnTo>
                  <a:lnTo>
                    <a:pt x="910" y="181"/>
                  </a:lnTo>
                  <a:lnTo>
                    <a:pt x="908" y="180"/>
                  </a:lnTo>
                  <a:lnTo>
                    <a:pt x="907" y="179"/>
                  </a:lnTo>
                  <a:lnTo>
                    <a:pt x="905" y="179"/>
                  </a:lnTo>
                  <a:lnTo>
                    <a:pt x="904" y="179"/>
                  </a:lnTo>
                  <a:lnTo>
                    <a:pt x="902" y="180"/>
                  </a:lnTo>
                  <a:lnTo>
                    <a:pt x="901" y="181"/>
                  </a:lnTo>
                  <a:lnTo>
                    <a:pt x="901" y="183"/>
                  </a:lnTo>
                  <a:lnTo>
                    <a:pt x="845" y="183"/>
                  </a:lnTo>
                  <a:lnTo>
                    <a:pt x="845" y="181"/>
                  </a:lnTo>
                  <a:lnTo>
                    <a:pt x="844" y="180"/>
                  </a:lnTo>
                  <a:lnTo>
                    <a:pt x="843" y="179"/>
                  </a:lnTo>
                  <a:lnTo>
                    <a:pt x="841" y="179"/>
                  </a:lnTo>
                  <a:lnTo>
                    <a:pt x="839" y="179"/>
                  </a:lnTo>
                  <a:lnTo>
                    <a:pt x="838" y="180"/>
                  </a:lnTo>
                  <a:lnTo>
                    <a:pt x="837" y="181"/>
                  </a:lnTo>
                  <a:lnTo>
                    <a:pt x="836" y="183"/>
                  </a:lnTo>
                  <a:lnTo>
                    <a:pt x="824" y="183"/>
                  </a:lnTo>
                  <a:lnTo>
                    <a:pt x="823" y="181"/>
                  </a:lnTo>
                  <a:lnTo>
                    <a:pt x="822" y="180"/>
                  </a:lnTo>
                  <a:lnTo>
                    <a:pt x="821" y="179"/>
                  </a:lnTo>
                  <a:lnTo>
                    <a:pt x="819" y="179"/>
                  </a:lnTo>
                  <a:lnTo>
                    <a:pt x="818" y="179"/>
                  </a:lnTo>
                  <a:lnTo>
                    <a:pt x="816" y="180"/>
                  </a:lnTo>
                  <a:lnTo>
                    <a:pt x="815" y="181"/>
                  </a:lnTo>
                  <a:lnTo>
                    <a:pt x="815" y="183"/>
                  </a:lnTo>
                  <a:lnTo>
                    <a:pt x="803" y="183"/>
                  </a:lnTo>
                  <a:lnTo>
                    <a:pt x="803" y="181"/>
                  </a:lnTo>
                  <a:lnTo>
                    <a:pt x="802" y="180"/>
                  </a:lnTo>
                  <a:lnTo>
                    <a:pt x="801" y="179"/>
                  </a:lnTo>
                  <a:lnTo>
                    <a:pt x="799" y="179"/>
                  </a:lnTo>
                  <a:lnTo>
                    <a:pt x="797" y="179"/>
                  </a:lnTo>
                  <a:lnTo>
                    <a:pt x="796" y="180"/>
                  </a:lnTo>
                  <a:lnTo>
                    <a:pt x="795" y="181"/>
                  </a:lnTo>
                  <a:lnTo>
                    <a:pt x="794" y="183"/>
                  </a:lnTo>
                  <a:lnTo>
                    <a:pt x="779" y="183"/>
                  </a:lnTo>
                  <a:lnTo>
                    <a:pt x="779" y="181"/>
                  </a:lnTo>
                  <a:lnTo>
                    <a:pt x="778" y="180"/>
                  </a:lnTo>
                  <a:lnTo>
                    <a:pt x="776" y="179"/>
                  </a:lnTo>
                  <a:lnTo>
                    <a:pt x="775" y="179"/>
                  </a:lnTo>
                  <a:lnTo>
                    <a:pt x="773" y="179"/>
                  </a:lnTo>
                  <a:lnTo>
                    <a:pt x="771" y="180"/>
                  </a:lnTo>
                  <a:lnTo>
                    <a:pt x="771" y="181"/>
                  </a:lnTo>
                  <a:lnTo>
                    <a:pt x="770" y="183"/>
                  </a:lnTo>
                  <a:lnTo>
                    <a:pt x="679" y="183"/>
                  </a:lnTo>
                  <a:lnTo>
                    <a:pt x="679" y="181"/>
                  </a:lnTo>
                  <a:lnTo>
                    <a:pt x="678" y="180"/>
                  </a:lnTo>
                  <a:lnTo>
                    <a:pt x="677" y="179"/>
                  </a:lnTo>
                  <a:lnTo>
                    <a:pt x="675" y="179"/>
                  </a:lnTo>
                  <a:lnTo>
                    <a:pt x="673" y="179"/>
                  </a:lnTo>
                  <a:lnTo>
                    <a:pt x="672" y="180"/>
                  </a:lnTo>
                  <a:lnTo>
                    <a:pt x="671" y="181"/>
                  </a:lnTo>
                  <a:lnTo>
                    <a:pt x="670" y="183"/>
                  </a:lnTo>
                  <a:lnTo>
                    <a:pt x="537" y="183"/>
                  </a:lnTo>
                  <a:lnTo>
                    <a:pt x="536" y="181"/>
                  </a:lnTo>
                  <a:lnTo>
                    <a:pt x="535" y="180"/>
                  </a:lnTo>
                  <a:lnTo>
                    <a:pt x="534" y="179"/>
                  </a:lnTo>
                  <a:lnTo>
                    <a:pt x="532" y="179"/>
                  </a:lnTo>
                  <a:lnTo>
                    <a:pt x="530" y="179"/>
                  </a:lnTo>
                  <a:lnTo>
                    <a:pt x="529" y="180"/>
                  </a:lnTo>
                  <a:lnTo>
                    <a:pt x="528" y="181"/>
                  </a:lnTo>
                  <a:lnTo>
                    <a:pt x="528" y="183"/>
                  </a:lnTo>
                  <a:lnTo>
                    <a:pt x="494" y="183"/>
                  </a:lnTo>
                  <a:lnTo>
                    <a:pt x="494" y="181"/>
                  </a:lnTo>
                  <a:lnTo>
                    <a:pt x="493" y="180"/>
                  </a:lnTo>
                  <a:lnTo>
                    <a:pt x="492" y="179"/>
                  </a:lnTo>
                  <a:lnTo>
                    <a:pt x="490" y="179"/>
                  </a:lnTo>
                  <a:lnTo>
                    <a:pt x="488" y="179"/>
                  </a:lnTo>
                  <a:lnTo>
                    <a:pt x="487" y="180"/>
                  </a:lnTo>
                  <a:lnTo>
                    <a:pt x="486" y="181"/>
                  </a:lnTo>
                  <a:lnTo>
                    <a:pt x="485" y="183"/>
                  </a:lnTo>
                  <a:lnTo>
                    <a:pt x="457" y="183"/>
                  </a:lnTo>
                  <a:lnTo>
                    <a:pt x="457" y="181"/>
                  </a:lnTo>
                  <a:lnTo>
                    <a:pt x="456" y="180"/>
                  </a:lnTo>
                  <a:lnTo>
                    <a:pt x="454" y="179"/>
                  </a:lnTo>
                  <a:lnTo>
                    <a:pt x="452" y="179"/>
                  </a:lnTo>
                  <a:lnTo>
                    <a:pt x="451" y="179"/>
                  </a:lnTo>
                  <a:lnTo>
                    <a:pt x="449" y="180"/>
                  </a:lnTo>
                  <a:lnTo>
                    <a:pt x="448" y="181"/>
                  </a:lnTo>
                  <a:lnTo>
                    <a:pt x="448" y="183"/>
                  </a:lnTo>
                  <a:lnTo>
                    <a:pt x="423" y="183"/>
                  </a:lnTo>
                  <a:lnTo>
                    <a:pt x="423" y="181"/>
                  </a:lnTo>
                  <a:lnTo>
                    <a:pt x="422" y="180"/>
                  </a:lnTo>
                  <a:lnTo>
                    <a:pt x="421" y="179"/>
                  </a:lnTo>
                  <a:lnTo>
                    <a:pt x="419" y="179"/>
                  </a:lnTo>
                  <a:lnTo>
                    <a:pt x="417" y="179"/>
                  </a:lnTo>
                  <a:lnTo>
                    <a:pt x="416" y="180"/>
                  </a:lnTo>
                  <a:lnTo>
                    <a:pt x="415" y="181"/>
                  </a:lnTo>
                  <a:lnTo>
                    <a:pt x="414" y="183"/>
                  </a:lnTo>
                  <a:lnTo>
                    <a:pt x="407" y="183"/>
                  </a:lnTo>
                  <a:lnTo>
                    <a:pt x="406" y="181"/>
                  </a:lnTo>
                  <a:lnTo>
                    <a:pt x="405" y="180"/>
                  </a:lnTo>
                  <a:lnTo>
                    <a:pt x="404" y="179"/>
                  </a:lnTo>
                  <a:lnTo>
                    <a:pt x="402" y="179"/>
                  </a:lnTo>
                  <a:lnTo>
                    <a:pt x="400" y="179"/>
                  </a:lnTo>
                  <a:lnTo>
                    <a:pt x="399" y="180"/>
                  </a:lnTo>
                  <a:lnTo>
                    <a:pt x="398" y="181"/>
                  </a:lnTo>
                  <a:lnTo>
                    <a:pt x="398" y="183"/>
                  </a:lnTo>
                  <a:lnTo>
                    <a:pt x="386" y="183"/>
                  </a:lnTo>
                  <a:lnTo>
                    <a:pt x="386" y="181"/>
                  </a:lnTo>
                  <a:lnTo>
                    <a:pt x="385" y="179"/>
                  </a:lnTo>
                  <a:lnTo>
                    <a:pt x="384" y="178"/>
                  </a:lnTo>
                  <a:lnTo>
                    <a:pt x="382" y="177"/>
                  </a:lnTo>
                  <a:lnTo>
                    <a:pt x="380" y="177"/>
                  </a:lnTo>
                  <a:lnTo>
                    <a:pt x="378" y="177"/>
                  </a:lnTo>
                  <a:lnTo>
                    <a:pt x="375" y="177"/>
                  </a:lnTo>
                  <a:lnTo>
                    <a:pt x="373" y="178"/>
                  </a:lnTo>
                  <a:lnTo>
                    <a:pt x="372" y="179"/>
                  </a:lnTo>
                  <a:lnTo>
                    <a:pt x="371" y="181"/>
                  </a:lnTo>
                  <a:lnTo>
                    <a:pt x="371" y="183"/>
                  </a:lnTo>
                  <a:lnTo>
                    <a:pt x="331" y="183"/>
                  </a:lnTo>
                  <a:lnTo>
                    <a:pt x="331" y="181"/>
                  </a:lnTo>
                  <a:lnTo>
                    <a:pt x="330" y="180"/>
                  </a:lnTo>
                  <a:lnTo>
                    <a:pt x="329" y="179"/>
                  </a:lnTo>
                  <a:lnTo>
                    <a:pt x="327" y="179"/>
                  </a:lnTo>
                  <a:lnTo>
                    <a:pt x="325" y="179"/>
                  </a:lnTo>
                  <a:lnTo>
                    <a:pt x="324" y="180"/>
                  </a:lnTo>
                  <a:lnTo>
                    <a:pt x="323" y="181"/>
                  </a:lnTo>
                  <a:lnTo>
                    <a:pt x="323" y="183"/>
                  </a:lnTo>
                  <a:lnTo>
                    <a:pt x="306" y="183"/>
                  </a:lnTo>
                  <a:lnTo>
                    <a:pt x="305" y="181"/>
                  </a:lnTo>
                  <a:lnTo>
                    <a:pt x="304" y="180"/>
                  </a:lnTo>
                  <a:lnTo>
                    <a:pt x="303" y="179"/>
                  </a:lnTo>
                  <a:lnTo>
                    <a:pt x="301" y="179"/>
                  </a:lnTo>
                  <a:lnTo>
                    <a:pt x="300" y="179"/>
                  </a:lnTo>
                  <a:lnTo>
                    <a:pt x="298" y="180"/>
                  </a:lnTo>
                  <a:lnTo>
                    <a:pt x="297" y="181"/>
                  </a:lnTo>
                  <a:lnTo>
                    <a:pt x="297" y="183"/>
                  </a:lnTo>
                  <a:lnTo>
                    <a:pt x="278" y="183"/>
                  </a:lnTo>
                  <a:lnTo>
                    <a:pt x="278" y="181"/>
                  </a:lnTo>
                  <a:lnTo>
                    <a:pt x="277" y="180"/>
                  </a:lnTo>
                  <a:lnTo>
                    <a:pt x="276" y="179"/>
                  </a:lnTo>
                  <a:lnTo>
                    <a:pt x="274" y="179"/>
                  </a:lnTo>
                  <a:lnTo>
                    <a:pt x="272" y="179"/>
                  </a:lnTo>
                  <a:lnTo>
                    <a:pt x="271" y="180"/>
                  </a:lnTo>
                  <a:lnTo>
                    <a:pt x="270" y="181"/>
                  </a:lnTo>
                  <a:lnTo>
                    <a:pt x="269" y="183"/>
                  </a:lnTo>
                  <a:lnTo>
                    <a:pt x="254" y="183"/>
                  </a:lnTo>
                  <a:lnTo>
                    <a:pt x="254" y="181"/>
                  </a:lnTo>
                  <a:lnTo>
                    <a:pt x="253" y="180"/>
                  </a:lnTo>
                  <a:lnTo>
                    <a:pt x="251" y="179"/>
                  </a:lnTo>
                  <a:lnTo>
                    <a:pt x="249" y="179"/>
                  </a:lnTo>
                  <a:lnTo>
                    <a:pt x="248" y="179"/>
                  </a:lnTo>
                  <a:lnTo>
                    <a:pt x="246" y="180"/>
                  </a:lnTo>
                  <a:lnTo>
                    <a:pt x="245" y="181"/>
                  </a:lnTo>
                  <a:lnTo>
                    <a:pt x="245" y="183"/>
                  </a:lnTo>
                  <a:lnTo>
                    <a:pt x="211" y="183"/>
                  </a:lnTo>
                  <a:lnTo>
                    <a:pt x="210" y="181"/>
                  </a:lnTo>
                  <a:lnTo>
                    <a:pt x="209" y="180"/>
                  </a:lnTo>
                  <a:lnTo>
                    <a:pt x="208" y="179"/>
                  </a:lnTo>
                  <a:lnTo>
                    <a:pt x="206" y="179"/>
                  </a:lnTo>
                  <a:lnTo>
                    <a:pt x="205" y="179"/>
                  </a:lnTo>
                  <a:lnTo>
                    <a:pt x="203" y="180"/>
                  </a:lnTo>
                  <a:lnTo>
                    <a:pt x="202" y="181"/>
                  </a:lnTo>
                  <a:lnTo>
                    <a:pt x="202" y="183"/>
                  </a:lnTo>
                  <a:lnTo>
                    <a:pt x="184" y="183"/>
                  </a:lnTo>
                  <a:lnTo>
                    <a:pt x="183" y="181"/>
                  </a:lnTo>
                  <a:lnTo>
                    <a:pt x="182" y="180"/>
                  </a:lnTo>
                  <a:lnTo>
                    <a:pt x="181" y="179"/>
                  </a:lnTo>
                  <a:lnTo>
                    <a:pt x="179" y="179"/>
                  </a:lnTo>
                  <a:lnTo>
                    <a:pt x="178" y="179"/>
                  </a:lnTo>
                  <a:lnTo>
                    <a:pt x="176" y="180"/>
                  </a:lnTo>
                  <a:lnTo>
                    <a:pt x="175" y="181"/>
                  </a:lnTo>
                  <a:lnTo>
                    <a:pt x="175" y="183"/>
                  </a:lnTo>
                  <a:lnTo>
                    <a:pt x="150" y="183"/>
                  </a:lnTo>
                  <a:lnTo>
                    <a:pt x="150" y="181"/>
                  </a:lnTo>
                  <a:lnTo>
                    <a:pt x="149" y="180"/>
                  </a:lnTo>
                  <a:lnTo>
                    <a:pt x="148" y="179"/>
                  </a:lnTo>
                  <a:lnTo>
                    <a:pt x="146" y="179"/>
                  </a:lnTo>
                  <a:lnTo>
                    <a:pt x="144" y="179"/>
                  </a:lnTo>
                  <a:lnTo>
                    <a:pt x="143" y="180"/>
                  </a:lnTo>
                  <a:lnTo>
                    <a:pt x="142" y="181"/>
                  </a:lnTo>
                  <a:lnTo>
                    <a:pt x="141" y="183"/>
                  </a:lnTo>
                  <a:lnTo>
                    <a:pt x="116" y="183"/>
                  </a:lnTo>
                  <a:lnTo>
                    <a:pt x="116" y="181"/>
                  </a:lnTo>
                  <a:lnTo>
                    <a:pt x="115" y="180"/>
                  </a:lnTo>
                  <a:lnTo>
                    <a:pt x="113" y="179"/>
                  </a:lnTo>
                  <a:lnTo>
                    <a:pt x="112" y="179"/>
                  </a:lnTo>
                  <a:lnTo>
                    <a:pt x="110" y="179"/>
                  </a:lnTo>
                  <a:lnTo>
                    <a:pt x="109" y="180"/>
                  </a:lnTo>
                  <a:lnTo>
                    <a:pt x="108" y="181"/>
                  </a:lnTo>
                  <a:lnTo>
                    <a:pt x="107" y="183"/>
                  </a:lnTo>
                  <a:lnTo>
                    <a:pt x="90" y="183"/>
                  </a:lnTo>
                  <a:lnTo>
                    <a:pt x="90" y="181"/>
                  </a:lnTo>
                  <a:lnTo>
                    <a:pt x="89" y="180"/>
                  </a:lnTo>
                  <a:lnTo>
                    <a:pt x="87" y="179"/>
                  </a:lnTo>
                  <a:lnTo>
                    <a:pt x="86" y="179"/>
                  </a:lnTo>
                  <a:lnTo>
                    <a:pt x="84" y="179"/>
                  </a:lnTo>
                  <a:lnTo>
                    <a:pt x="82" y="180"/>
                  </a:lnTo>
                  <a:lnTo>
                    <a:pt x="81" y="181"/>
                  </a:lnTo>
                  <a:lnTo>
                    <a:pt x="81" y="183"/>
                  </a:lnTo>
                  <a:lnTo>
                    <a:pt x="29" y="183"/>
                  </a:lnTo>
                  <a:lnTo>
                    <a:pt x="28" y="181"/>
                  </a:lnTo>
                  <a:lnTo>
                    <a:pt x="28" y="180"/>
                  </a:lnTo>
                  <a:lnTo>
                    <a:pt x="26" y="179"/>
                  </a:lnTo>
                  <a:lnTo>
                    <a:pt x="24" y="179"/>
                  </a:lnTo>
                  <a:lnTo>
                    <a:pt x="23" y="179"/>
                  </a:lnTo>
                  <a:lnTo>
                    <a:pt x="21" y="180"/>
                  </a:lnTo>
                  <a:lnTo>
                    <a:pt x="20" y="181"/>
                  </a:lnTo>
                  <a:lnTo>
                    <a:pt x="20" y="183"/>
                  </a:lnTo>
                  <a:lnTo>
                    <a:pt x="0" y="183"/>
                  </a:lnTo>
                  <a:lnTo>
                    <a:pt x="0" y="484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0" name="Freeform 970"/>
            <p:cNvSpPr>
              <a:spLocks/>
            </p:cNvSpPr>
            <p:nvPr/>
          </p:nvSpPr>
          <p:spPr bwMode="auto">
            <a:xfrm>
              <a:off x="4667" y="989"/>
              <a:ext cx="13" cy="10"/>
            </a:xfrm>
            <a:custGeom>
              <a:avLst/>
              <a:gdLst>
                <a:gd name="T0" fmla="*/ 2 w 13"/>
                <a:gd name="T1" fmla="*/ 0 h 10"/>
                <a:gd name="T2" fmla="*/ 13 w 13"/>
                <a:gd name="T3" fmla="*/ 5 h 10"/>
                <a:gd name="T4" fmla="*/ 2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2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2" y="0"/>
                  </a:moveTo>
                  <a:lnTo>
                    <a:pt x="13" y="5"/>
                  </a:lnTo>
                  <a:lnTo>
                    <a:pt x="2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1" name="Freeform 971"/>
            <p:cNvSpPr>
              <a:spLocks/>
            </p:cNvSpPr>
            <p:nvPr/>
          </p:nvSpPr>
          <p:spPr bwMode="auto">
            <a:xfrm>
              <a:off x="2058" y="1492"/>
              <a:ext cx="346" cy="187"/>
            </a:xfrm>
            <a:custGeom>
              <a:avLst/>
              <a:gdLst>
                <a:gd name="T0" fmla="*/ 326 w 346"/>
                <a:gd name="T1" fmla="*/ 0 h 187"/>
                <a:gd name="T2" fmla="*/ 261 w 346"/>
                <a:gd name="T3" fmla="*/ 187 h 187"/>
                <a:gd name="T4" fmla="*/ 260 w 346"/>
                <a:gd name="T5" fmla="*/ 184 h 187"/>
                <a:gd name="T6" fmla="*/ 257 w 346"/>
                <a:gd name="T7" fmla="*/ 183 h 187"/>
                <a:gd name="T8" fmla="*/ 253 w 346"/>
                <a:gd name="T9" fmla="*/ 184 h 187"/>
                <a:gd name="T10" fmla="*/ 252 w 346"/>
                <a:gd name="T11" fmla="*/ 187 h 187"/>
                <a:gd name="T12" fmla="*/ 230 w 346"/>
                <a:gd name="T13" fmla="*/ 185 h 187"/>
                <a:gd name="T14" fmla="*/ 227 w 346"/>
                <a:gd name="T15" fmla="*/ 183 h 187"/>
                <a:gd name="T16" fmla="*/ 224 w 346"/>
                <a:gd name="T17" fmla="*/ 183 h 187"/>
                <a:gd name="T18" fmla="*/ 221 w 346"/>
                <a:gd name="T19" fmla="*/ 185 h 187"/>
                <a:gd name="T20" fmla="*/ 215 w 346"/>
                <a:gd name="T21" fmla="*/ 187 h 187"/>
                <a:gd name="T22" fmla="*/ 214 w 346"/>
                <a:gd name="T23" fmla="*/ 184 h 187"/>
                <a:gd name="T24" fmla="*/ 211 w 346"/>
                <a:gd name="T25" fmla="*/ 183 h 187"/>
                <a:gd name="T26" fmla="*/ 208 w 346"/>
                <a:gd name="T27" fmla="*/ 184 h 187"/>
                <a:gd name="T28" fmla="*/ 206 w 346"/>
                <a:gd name="T29" fmla="*/ 187 h 187"/>
                <a:gd name="T30" fmla="*/ 149 w 346"/>
                <a:gd name="T31" fmla="*/ 185 h 187"/>
                <a:gd name="T32" fmla="*/ 147 w 346"/>
                <a:gd name="T33" fmla="*/ 183 h 187"/>
                <a:gd name="T34" fmla="*/ 143 w 346"/>
                <a:gd name="T35" fmla="*/ 183 h 187"/>
                <a:gd name="T36" fmla="*/ 141 w 346"/>
                <a:gd name="T37" fmla="*/ 185 h 187"/>
                <a:gd name="T38" fmla="*/ 138 w 346"/>
                <a:gd name="T39" fmla="*/ 187 h 187"/>
                <a:gd name="T40" fmla="*/ 137 w 346"/>
                <a:gd name="T41" fmla="*/ 184 h 187"/>
                <a:gd name="T42" fmla="*/ 133 w 346"/>
                <a:gd name="T43" fmla="*/ 183 h 187"/>
                <a:gd name="T44" fmla="*/ 130 w 346"/>
                <a:gd name="T45" fmla="*/ 184 h 187"/>
                <a:gd name="T46" fmla="*/ 129 w 346"/>
                <a:gd name="T47" fmla="*/ 187 h 187"/>
                <a:gd name="T48" fmla="*/ 121 w 346"/>
                <a:gd name="T49" fmla="*/ 185 h 187"/>
                <a:gd name="T50" fmla="*/ 119 w 346"/>
                <a:gd name="T51" fmla="*/ 183 h 187"/>
                <a:gd name="T52" fmla="*/ 116 w 346"/>
                <a:gd name="T53" fmla="*/ 183 h 187"/>
                <a:gd name="T54" fmla="*/ 113 w 346"/>
                <a:gd name="T55" fmla="*/ 185 h 187"/>
                <a:gd name="T56" fmla="*/ 98 w 346"/>
                <a:gd name="T57" fmla="*/ 187 h 187"/>
                <a:gd name="T58" fmla="*/ 97 w 346"/>
                <a:gd name="T59" fmla="*/ 183 h 187"/>
                <a:gd name="T60" fmla="*/ 94 w 346"/>
                <a:gd name="T61" fmla="*/ 181 h 187"/>
                <a:gd name="T62" fmla="*/ 89 w 346"/>
                <a:gd name="T63" fmla="*/ 180 h 187"/>
                <a:gd name="T64" fmla="*/ 85 w 346"/>
                <a:gd name="T65" fmla="*/ 182 h 187"/>
                <a:gd name="T66" fmla="*/ 82 w 346"/>
                <a:gd name="T67" fmla="*/ 185 h 187"/>
                <a:gd name="T68" fmla="*/ 78 w 346"/>
                <a:gd name="T69" fmla="*/ 187 h 187"/>
                <a:gd name="T70" fmla="*/ 76 w 346"/>
                <a:gd name="T71" fmla="*/ 183 h 187"/>
                <a:gd name="T72" fmla="*/ 72 w 346"/>
                <a:gd name="T73" fmla="*/ 180 h 187"/>
                <a:gd name="T74" fmla="*/ 68 w 346"/>
                <a:gd name="T75" fmla="*/ 180 h 187"/>
                <a:gd name="T76" fmla="*/ 63 w 346"/>
                <a:gd name="T77" fmla="*/ 182 h 187"/>
                <a:gd name="T78" fmla="*/ 61 w 346"/>
                <a:gd name="T79" fmla="*/ 185 h 187"/>
                <a:gd name="T80" fmla="*/ 58 w 346"/>
                <a:gd name="T81" fmla="*/ 187 h 187"/>
                <a:gd name="T82" fmla="*/ 57 w 346"/>
                <a:gd name="T83" fmla="*/ 184 h 187"/>
                <a:gd name="T84" fmla="*/ 54 w 346"/>
                <a:gd name="T85" fmla="*/ 183 h 187"/>
                <a:gd name="T86" fmla="*/ 51 w 346"/>
                <a:gd name="T87" fmla="*/ 184 h 187"/>
                <a:gd name="T88" fmla="*/ 50 w 346"/>
                <a:gd name="T89" fmla="*/ 187 h 187"/>
                <a:gd name="T90" fmla="*/ 49 w 346"/>
                <a:gd name="T91" fmla="*/ 185 h 187"/>
                <a:gd name="T92" fmla="*/ 46 w 346"/>
                <a:gd name="T93" fmla="*/ 183 h 187"/>
                <a:gd name="T94" fmla="*/ 43 w 346"/>
                <a:gd name="T95" fmla="*/ 183 h 187"/>
                <a:gd name="T96" fmla="*/ 40 w 346"/>
                <a:gd name="T97" fmla="*/ 185 h 187"/>
                <a:gd name="T98" fmla="*/ 38 w 346"/>
                <a:gd name="T99" fmla="*/ 187 h 187"/>
                <a:gd name="T100" fmla="*/ 36 w 346"/>
                <a:gd name="T101" fmla="*/ 184 h 187"/>
                <a:gd name="T102" fmla="*/ 33 w 346"/>
                <a:gd name="T103" fmla="*/ 183 h 187"/>
                <a:gd name="T104" fmla="*/ 30 w 346"/>
                <a:gd name="T105" fmla="*/ 184 h 187"/>
                <a:gd name="T106" fmla="*/ 29 w 346"/>
                <a:gd name="T107" fmla="*/ 187 h 187"/>
                <a:gd name="T108" fmla="*/ 18 w 346"/>
                <a:gd name="T109" fmla="*/ 185 h 187"/>
                <a:gd name="T110" fmla="*/ 15 w 346"/>
                <a:gd name="T111" fmla="*/ 183 h 187"/>
                <a:gd name="T112" fmla="*/ 12 w 346"/>
                <a:gd name="T113" fmla="*/ 183 h 187"/>
                <a:gd name="T114" fmla="*/ 9 w 346"/>
                <a:gd name="T115" fmla="*/ 185 h 187"/>
                <a:gd name="T116" fmla="*/ 0 w 346"/>
                <a:gd name="T117" fmla="*/ 187 h 1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46"/>
                <a:gd name="T178" fmla="*/ 0 h 187"/>
                <a:gd name="T179" fmla="*/ 346 w 346"/>
                <a:gd name="T180" fmla="*/ 187 h 1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46" h="187">
                  <a:moveTo>
                    <a:pt x="346" y="0"/>
                  </a:moveTo>
                  <a:lnTo>
                    <a:pt x="326" y="0"/>
                  </a:lnTo>
                  <a:lnTo>
                    <a:pt x="326" y="187"/>
                  </a:lnTo>
                  <a:lnTo>
                    <a:pt x="261" y="187"/>
                  </a:lnTo>
                  <a:lnTo>
                    <a:pt x="261" y="185"/>
                  </a:lnTo>
                  <a:lnTo>
                    <a:pt x="260" y="184"/>
                  </a:lnTo>
                  <a:lnTo>
                    <a:pt x="258" y="183"/>
                  </a:lnTo>
                  <a:lnTo>
                    <a:pt x="257" y="183"/>
                  </a:lnTo>
                  <a:lnTo>
                    <a:pt x="255" y="183"/>
                  </a:lnTo>
                  <a:lnTo>
                    <a:pt x="253" y="184"/>
                  </a:lnTo>
                  <a:lnTo>
                    <a:pt x="252" y="185"/>
                  </a:lnTo>
                  <a:lnTo>
                    <a:pt x="252" y="187"/>
                  </a:lnTo>
                  <a:lnTo>
                    <a:pt x="230" y="187"/>
                  </a:lnTo>
                  <a:lnTo>
                    <a:pt x="230" y="185"/>
                  </a:lnTo>
                  <a:lnTo>
                    <a:pt x="229" y="184"/>
                  </a:lnTo>
                  <a:lnTo>
                    <a:pt x="227" y="183"/>
                  </a:lnTo>
                  <a:lnTo>
                    <a:pt x="225" y="183"/>
                  </a:lnTo>
                  <a:lnTo>
                    <a:pt x="224" y="183"/>
                  </a:lnTo>
                  <a:lnTo>
                    <a:pt x="222" y="184"/>
                  </a:lnTo>
                  <a:lnTo>
                    <a:pt x="221" y="185"/>
                  </a:lnTo>
                  <a:lnTo>
                    <a:pt x="221" y="187"/>
                  </a:lnTo>
                  <a:lnTo>
                    <a:pt x="215" y="187"/>
                  </a:lnTo>
                  <a:lnTo>
                    <a:pt x="215" y="185"/>
                  </a:lnTo>
                  <a:lnTo>
                    <a:pt x="214" y="184"/>
                  </a:lnTo>
                  <a:lnTo>
                    <a:pt x="213" y="183"/>
                  </a:lnTo>
                  <a:lnTo>
                    <a:pt x="211" y="183"/>
                  </a:lnTo>
                  <a:lnTo>
                    <a:pt x="209" y="183"/>
                  </a:lnTo>
                  <a:lnTo>
                    <a:pt x="208" y="184"/>
                  </a:lnTo>
                  <a:lnTo>
                    <a:pt x="207" y="185"/>
                  </a:lnTo>
                  <a:lnTo>
                    <a:pt x="206" y="187"/>
                  </a:lnTo>
                  <a:lnTo>
                    <a:pt x="150" y="187"/>
                  </a:lnTo>
                  <a:lnTo>
                    <a:pt x="149" y="185"/>
                  </a:lnTo>
                  <a:lnTo>
                    <a:pt x="148" y="184"/>
                  </a:lnTo>
                  <a:lnTo>
                    <a:pt x="147" y="183"/>
                  </a:lnTo>
                  <a:lnTo>
                    <a:pt x="145" y="183"/>
                  </a:lnTo>
                  <a:lnTo>
                    <a:pt x="143" y="183"/>
                  </a:lnTo>
                  <a:lnTo>
                    <a:pt x="142" y="184"/>
                  </a:lnTo>
                  <a:lnTo>
                    <a:pt x="141" y="185"/>
                  </a:lnTo>
                  <a:lnTo>
                    <a:pt x="141" y="187"/>
                  </a:lnTo>
                  <a:lnTo>
                    <a:pt x="138" y="187"/>
                  </a:lnTo>
                  <a:lnTo>
                    <a:pt x="137" y="185"/>
                  </a:lnTo>
                  <a:lnTo>
                    <a:pt x="137" y="184"/>
                  </a:lnTo>
                  <a:lnTo>
                    <a:pt x="135" y="183"/>
                  </a:lnTo>
                  <a:lnTo>
                    <a:pt x="133" y="183"/>
                  </a:lnTo>
                  <a:lnTo>
                    <a:pt x="132" y="183"/>
                  </a:lnTo>
                  <a:lnTo>
                    <a:pt x="130" y="184"/>
                  </a:lnTo>
                  <a:lnTo>
                    <a:pt x="129" y="185"/>
                  </a:lnTo>
                  <a:lnTo>
                    <a:pt x="129" y="187"/>
                  </a:lnTo>
                  <a:lnTo>
                    <a:pt x="122" y="187"/>
                  </a:lnTo>
                  <a:lnTo>
                    <a:pt x="121" y="185"/>
                  </a:lnTo>
                  <a:lnTo>
                    <a:pt x="121" y="184"/>
                  </a:lnTo>
                  <a:lnTo>
                    <a:pt x="119" y="183"/>
                  </a:lnTo>
                  <a:lnTo>
                    <a:pt x="117" y="183"/>
                  </a:lnTo>
                  <a:lnTo>
                    <a:pt x="116" y="183"/>
                  </a:lnTo>
                  <a:lnTo>
                    <a:pt x="114" y="184"/>
                  </a:lnTo>
                  <a:lnTo>
                    <a:pt x="113" y="185"/>
                  </a:lnTo>
                  <a:lnTo>
                    <a:pt x="113" y="187"/>
                  </a:lnTo>
                  <a:lnTo>
                    <a:pt x="98" y="187"/>
                  </a:lnTo>
                  <a:lnTo>
                    <a:pt x="98" y="185"/>
                  </a:lnTo>
                  <a:lnTo>
                    <a:pt x="97" y="183"/>
                  </a:lnTo>
                  <a:lnTo>
                    <a:pt x="96" y="182"/>
                  </a:lnTo>
                  <a:lnTo>
                    <a:pt x="94" y="181"/>
                  </a:lnTo>
                  <a:lnTo>
                    <a:pt x="91" y="180"/>
                  </a:lnTo>
                  <a:lnTo>
                    <a:pt x="89" y="180"/>
                  </a:lnTo>
                  <a:lnTo>
                    <a:pt x="87" y="181"/>
                  </a:lnTo>
                  <a:lnTo>
                    <a:pt x="85" y="182"/>
                  </a:lnTo>
                  <a:lnTo>
                    <a:pt x="83" y="183"/>
                  </a:lnTo>
                  <a:lnTo>
                    <a:pt x="82" y="185"/>
                  </a:lnTo>
                  <a:lnTo>
                    <a:pt x="82" y="187"/>
                  </a:lnTo>
                  <a:lnTo>
                    <a:pt x="78" y="187"/>
                  </a:lnTo>
                  <a:lnTo>
                    <a:pt x="77" y="185"/>
                  </a:lnTo>
                  <a:lnTo>
                    <a:pt x="76" y="183"/>
                  </a:lnTo>
                  <a:lnTo>
                    <a:pt x="75" y="182"/>
                  </a:lnTo>
                  <a:lnTo>
                    <a:pt x="72" y="180"/>
                  </a:lnTo>
                  <a:lnTo>
                    <a:pt x="70" y="180"/>
                  </a:lnTo>
                  <a:lnTo>
                    <a:pt x="68" y="180"/>
                  </a:lnTo>
                  <a:lnTo>
                    <a:pt x="65" y="180"/>
                  </a:lnTo>
                  <a:lnTo>
                    <a:pt x="63" y="182"/>
                  </a:lnTo>
                  <a:lnTo>
                    <a:pt x="62" y="183"/>
                  </a:lnTo>
                  <a:lnTo>
                    <a:pt x="61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7" y="184"/>
                  </a:lnTo>
                  <a:lnTo>
                    <a:pt x="56" y="183"/>
                  </a:lnTo>
                  <a:lnTo>
                    <a:pt x="54" y="183"/>
                  </a:lnTo>
                  <a:lnTo>
                    <a:pt x="52" y="183"/>
                  </a:lnTo>
                  <a:lnTo>
                    <a:pt x="51" y="184"/>
                  </a:lnTo>
                  <a:lnTo>
                    <a:pt x="50" y="185"/>
                  </a:lnTo>
                  <a:lnTo>
                    <a:pt x="50" y="187"/>
                  </a:lnTo>
                  <a:lnTo>
                    <a:pt x="49" y="187"/>
                  </a:lnTo>
                  <a:lnTo>
                    <a:pt x="49" y="185"/>
                  </a:lnTo>
                  <a:lnTo>
                    <a:pt x="48" y="184"/>
                  </a:lnTo>
                  <a:lnTo>
                    <a:pt x="46" y="183"/>
                  </a:lnTo>
                  <a:lnTo>
                    <a:pt x="44" y="183"/>
                  </a:lnTo>
                  <a:lnTo>
                    <a:pt x="43" y="183"/>
                  </a:lnTo>
                  <a:lnTo>
                    <a:pt x="41" y="184"/>
                  </a:lnTo>
                  <a:lnTo>
                    <a:pt x="40" y="185"/>
                  </a:lnTo>
                  <a:lnTo>
                    <a:pt x="40" y="187"/>
                  </a:lnTo>
                  <a:lnTo>
                    <a:pt x="38" y="187"/>
                  </a:lnTo>
                  <a:lnTo>
                    <a:pt x="38" y="185"/>
                  </a:lnTo>
                  <a:lnTo>
                    <a:pt x="36" y="184"/>
                  </a:lnTo>
                  <a:lnTo>
                    <a:pt x="35" y="183"/>
                  </a:lnTo>
                  <a:lnTo>
                    <a:pt x="33" y="183"/>
                  </a:lnTo>
                  <a:lnTo>
                    <a:pt x="32" y="183"/>
                  </a:lnTo>
                  <a:lnTo>
                    <a:pt x="30" y="184"/>
                  </a:lnTo>
                  <a:lnTo>
                    <a:pt x="29" y="185"/>
                  </a:lnTo>
                  <a:lnTo>
                    <a:pt x="29" y="187"/>
                  </a:lnTo>
                  <a:lnTo>
                    <a:pt x="18" y="187"/>
                  </a:lnTo>
                  <a:lnTo>
                    <a:pt x="18" y="185"/>
                  </a:lnTo>
                  <a:lnTo>
                    <a:pt x="17" y="184"/>
                  </a:lnTo>
                  <a:lnTo>
                    <a:pt x="15" y="183"/>
                  </a:lnTo>
                  <a:lnTo>
                    <a:pt x="13" y="183"/>
                  </a:lnTo>
                  <a:lnTo>
                    <a:pt x="12" y="183"/>
                  </a:lnTo>
                  <a:lnTo>
                    <a:pt x="10" y="184"/>
                  </a:lnTo>
                  <a:lnTo>
                    <a:pt x="9" y="185"/>
                  </a:lnTo>
                  <a:lnTo>
                    <a:pt x="9" y="187"/>
                  </a:lnTo>
                  <a:lnTo>
                    <a:pt x="0" y="18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2" name="Freeform 972"/>
            <p:cNvSpPr>
              <a:spLocks/>
            </p:cNvSpPr>
            <p:nvPr/>
          </p:nvSpPr>
          <p:spPr bwMode="auto">
            <a:xfrm>
              <a:off x="2046" y="1674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3" name="Freeform 973"/>
            <p:cNvSpPr>
              <a:spLocks/>
            </p:cNvSpPr>
            <p:nvPr/>
          </p:nvSpPr>
          <p:spPr bwMode="auto">
            <a:xfrm>
              <a:off x="1703" y="1598"/>
              <a:ext cx="701" cy="932"/>
            </a:xfrm>
            <a:custGeom>
              <a:avLst/>
              <a:gdLst>
                <a:gd name="T0" fmla="*/ 685 w 701"/>
                <a:gd name="T1" fmla="*/ 5 h 932"/>
                <a:gd name="T2" fmla="*/ 681 w 701"/>
                <a:gd name="T3" fmla="*/ 3 h 932"/>
                <a:gd name="T4" fmla="*/ 677 w 701"/>
                <a:gd name="T5" fmla="*/ 5 h 932"/>
                <a:gd name="T6" fmla="*/ 616 w 701"/>
                <a:gd name="T7" fmla="*/ 5 h 932"/>
                <a:gd name="T8" fmla="*/ 612 w 701"/>
                <a:gd name="T9" fmla="*/ 3 h 932"/>
                <a:gd name="T10" fmla="*/ 607 w 701"/>
                <a:gd name="T11" fmla="*/ 5 h 932"/>
                <a:gd name="T12" fmla="*/ 585 w 701"/>
                <a:gd name="T13" fmla="*/ 5 h 932"/>
                <a:gd name="T14" fmla="*/ 580 w 701"/>
                <a:gd name="T15" fmla="*/ 3 h 932"/>
                <a:gd name="T16" fmla="*/ 576 w 701"/>
                <a:gd name="T17" fmla="*/ 5 h 932"/>
                <a:gd name="T18" fmla="*/ 570 w 701"/>
                <a:gd name="T19" fmla="*/ 5 h 932"/>
                <a:gd name="T20" fmla="*/ 566 w 701"/>
                <a:gd name="T21" fmla="*/ 3 h 932"/>
                <a:gd name="T22" fmla="*/ 562 w 701"/>
                <a:gd name="T23" fmla="*/ 5 h 932"/>
                <a:gd name="T24" fmla="*/ 504 w 701"/>
                <a:gd name="T25" fmla="*/ 5 h 932"/>
                <a:gd name="T26" fmla="*/ 500 w 701"/>
                <a:gd name="T27" fmla="*/ 3 h 932"/>
                <a:gd name="T28" fmla="*/ 496 w 701"/>
                <a:gd name="T29" fmla="*/ 5 h 932"/>
                <a:gd name="T30" fmla="*/ 476 w 701"/>
                <a:gd name="T31" fmla="*/ 5 h 932"/>
                <a:gd name="T32" fmla="*/ 472 w 701"/>
                <a:gd name="T33" fmla="*/ 3 h 932"/>
                <a:gd name="T34" fmla="*/ 468 w 701"/>
                <a:gd name="T35" fmla="*/ 5 h 932"/>
                <a:gd name="T36" fmla="*/ 453 w 701"/>
                <a:gd name="T37" fmla="*/ 5 h 932"/>
                <a:gd name="T38" fmla="*/ 449 w 701"/>
                <a:gd name="T39" fmla="*/ 1 h 932"/>
                <a:gd name="T40" fmla="*/ 442 w 701"/>
                <a:gd name="T41" fmla="*/ 1 h 932"/>
                <a:gd name="T42" fmla="*/ 437 w 701"/>
                <a:gd name="T43" fmla="*/ 5 h 932"/>
                <a:gd name="T44" fmla="*/ 424 w 701"/>
                <a:gd name="T45" fmla="*/ 5 h 932"/>
                <a:gd name="T46" fmla="*/ 420 w 701"/>
                <a:gd name="T47" fmla="*/ 3 h 932"/>
                <a:gd name="T48" fmla="*/ 416 w 701"/>
                <a:gd name="T49" fmla="*/ 5 h 932"/>
                <a:gd name="T50" fmla="*/ 409 w 701"/>
                <a:gd name="T51" fmla="*/ 932 h 932"/>
                <a:gd name="T52" fmla="*/ 403 w 701"/>
                <a:gd name="T53" fmla="*/ 930 h 932"/>
                <a:gd name="T54" fmla="*/ 398 w 701"/>
                <a:gd name="T55" fmla="*/ 929 h 932"/>
                <a:gd name="T56" fmla="*/ 395 w 701"/>
                <a:gd name="T57" fmla="*/ 932 h 932"/>
                <a:gd name="T58" fmla="*/ 360 w 701"/>
                <a:gd name="T59" fmla="*/ 930 h 932"/>
                <a:gd name="T60" fmla="*/ 355 w 701"/>
                <a:gd name="T61" fmla="*/ 929 h 932"/>
                <a:gd name="T62" fmla="*/ 352 w 701"/>
                <a:gd name="T63" fmla="*/ 932 h 932"/>
                <a:gd name="T64" fmla="*/ 346 w 701"/>
                <a:gd name="T65" fmla="*/ 929 h 932"/>
                <a:gd name="T66" fmla="*/ 341 w 701"/>
                <a:gd name="T67" fmla="*/ 926 h 932"/>
                <a:gd name="T68" fmla="*/ 335 w 701"/>
                <a:gd name="T69" fmla="*/ 927 h 932"/>
                <a:gd name="T70" fmla="*/ 332 w 701"/>
                <a:gd name="T71" fmla="*/ 932 h 932"/>
                <a:gd name="T72" fmla="*/ 306 w 701"/>
                <a:gd name="T73" fmla="*/ 930 h 932"/>
                <a:gd name="T74" fmla="*/ 301 w 701"/>
                <a:gd name="T75" fmla="*/ 929 h 932"/>
                <a:gd name="T76" fmla="*/ 298 w 701"/>
                <a:gd name="T77" fmla="*/ 932 h 932"/>
                <a:gd name="T78" fmla="*/ 262 w 701"/>
                <a:gd name="T79" fmla="*/ 930 h 932"/>
                <a:gd name="T80" fmla="*/ 257 w 701"/>
                <a:gd name="T81" fmla="*/ 929 h 932"/>
                <a:gd name="T82" fmla="*/ 254 w 701"/>
                <a:gd name="T83" fmla="*/ 932 h 932"/>
                <a:gd name="T84" fmla="*/ 218 w 701"/>
                <a:gd name="T85" fmla="*/ 930 h 932"/>
                <a:gd name="T86" fmla="*/ 213 w 701"/>
                <a:gd name="T87" fmla="*/ 929 h 932"/>
                <a:gd name="T88" fmla="*/ 210 w 701"/>
                <a:gd name="T89" fmla="*/ 932 h 932"/>
                <a:gd name="T90" fmla="*/ 189 w 701"/>
                <a:gd name="T91" fmla="*/ 930 h 932"/>
                <a:gd name="T92" fmla="*/ 184 w 701"/>
                <a:gd name="T93" fmla="*/ 929 h 932"/>
                <a:gd name="T94" fmla="*/ 181 w 701"/>
                <a:gd name="T95" fmla="*/ 932 h 932"/>
                <a:gd name="T96" fmla="*/ 171 w 701"/>
                <a:gd name="T97" fmla="*/ 930 h 932"/>
                <a:gd name="T98" fmla="*/ 166 w 701"/>
                <a:gd name="T99" fmla="*/ 929 h 932"/>
                <a:gd name="T100" fmla="*/ 163 w 701"/>
                <a:gd name="T101" fmla="*/ 932 h 932"/>
                <a:gd name="T102" fmla="*/ 109 w 701"/>
                <a:gd name="T103" fmla="*/ 930 h 932"/>
                <a:gd name="T104" fmla="*/ 104 w 701"/>
                <a:gd name="T105" fmla="*/ 929 h 932"/>
                <a:gd name="T106" fmla="*/ 101 w 701"/>
                <a:gd name="T107" fmla="*/ 932 h 932"/>
                <a:gd name="T108" fmla="*/ 56 w 701"/>
                <a:gd name="T109" fmla="*/ 930 h 932"/>
                <a:gd name="T110" fmla="*/ 51 w 701"/>
                <a:gd name="T111" fmla="*/ 929 h 932"/>
                <a:gd name="T112" fmla="*/ 48 w 701"/>
                <a:gd name="T113" fmla="*/ 932 h 932"/>
                <a:gd name="T114" fmla="*/ 19 w 701"/>
                <a:gd name="T115" fmla="*/ 930 h 932"/>
                <a:gd name="T116" fmla="*/ 14 w 701"/>
                <a:gd name="T117" fmla="*/ 929 h 932"/>
                <a:gd name="T118" fmla="*/ 11 w 701"/>
                <a:gd name="T119" fmla="*/ 932 h 93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01"/>
                <a:gd name="T181" fmla="*/ 0 h 932"/>
                <a:gd name="T182" fmla="*/ 701 w 701"/>
                <a:gd name="T183" fmla="*/ 932 h 93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01" h="932">
                  <a:moveTo>
                    <a:pt x="701" y="6"/>
                  </a:moveTo>
                  <a:lnTo>
                    <a:pt x="685" y="6"/>
                  </a:lnTo>
                  <a:lnTo>
                    <a:pt x="685" y="5"/>
                  </a:lnTo>
                  <a:lnTo>
                    <a:pt x="684" y="4"/>
                  </a:lnTo>
                  <a:lnTo>
                    <a:pt x="683" y="3"/>
                  </a:lnTo>
                  <a:lnTo>
                    <a:pt x="681" y="3"/>
                  </a:lnTo>
                  <a:lnTo>
                    <a:pt x="679" y="3"/>
                  </a:lnTo>
                  <a:lnTo>
                    <a:pt x="678" y="4"/>
                  </a:lnTo>
                  <a:lnTo>
                    <a:pt x="677" y="5"/>
                  </a:lnTo>
                  <a:lnTo>
                    <a:pt x="676" y="6"/>
                  </a:lnTo>
                  <a:lnTo>
                    <a:pt x="616" y="6"/>
                  </a:lnTo>
                  <a:lnTo>
                    <a:pt x="616" y="5"/>
                  </a:lnTo>
                  <a:lnTo>
                    <a:pt x="615" y="4"/>
                  </a:lnTo>
                  <a:lnTo>
                    <a:pt x="613" y="3"/>
                  </a:lnTo>
                  <a:lnTo>
                    <a:pt x="612" y="3"/>
                  </a:lnTo>
                  <a:lnTo>
                    <a:pt x="610" y="3"/>
                  </a:lnTo>
                  <a:lnTo>
                    <a:pt x="608" y="4"/>
                  </a:lnTo>
                  <a:lnTo>
                    <a:pt x="607" y="5"/>
                  </a:lnTo>
                  <a:lnTo>
                    <a:pt x="607" y="6"/>
                  </a:lnTo>
                  <a:lnTo>
                    <a:pt x="585" y="6"/>
                  </a:lnTo>
                  <a:lnTo>
                    <a:pt x="585" y="5"/>
                  </a:lnTo>
                  <a:lnTo>
                    <a:pt x="584" y="4"/>
                  </a:lnTo>
                  <a:lnTo>
                    <a:pt x="582" y="3"/>
                  </a:lnTo>
                  <a:lnTo>
                    <a:pt x="580" y="3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6" y="5"/>
                  </a:lnTo>
                  <a:lnTo>
                    <a:pt x="576" y="6"/>
                  </a:lnTo>
                  <a:lnTo>
                    <a:pt x="570" y="6"/>
                  </a:lnTo>
                  <a:lnTo>
                    <a:pt x="570" y="5"/>
                  </a:lnTo>
                  <a:lnTo>
                    <a:pt x="569" y="4"/>
                  </a:lnTo>
                  <a:lnTo>
                    <a:pt x="568" y="3"/>
                  </a:lnTo>
                  <a:lnTo>
                    <a:pt x="566" y="3"/>
                  </a:lnTo>
                  <a:lnTo>
                    <a:pt x="564" y="3"/>
                  </a:lnTo>
                  <a:lnTo>
                    <a:pt x="563" y="4"/>
                  </a:lnTo>
                  <a:lnTo>
                    <a:pt x="562" y="5"/>
                  </a:lnTo>
                  <a:lnTo>
                    <a:pt x="561" y="6"/>
                  </a:lnTo>
                  <a:lnTo>
                    <a:pt x="505" y="6"/>
                  </a:lnTo>
                  <a:lnTo>
                    <a:pt x="504" y="5"/>
                  </a:lnTo>
                  <a:lnTo>
                    <a:pt x="503" y="4"/>
                  </a:lnTo>
                  <a:lnTo>
                    <a:pt x="502" y="3"/>
                  </a:lnTo>
                  <a:lnTo>
                    <a:pt x="500" y="3"/>
                  </a:lnTo>
                  <a:lnTo>
                    <a:pt x="498" y="3"/>
                  </a:lnTo>
                  <a:lnTo>
                    <a:pt x="497" y="4"/>
                  </a:lnTo>
                  <a:lnTo>
                    <a:pt x="496" y="5"/>
                  </a:lnTo>
                  <a:lnTo>
                    <a:pt x="496" y="6"/>
                  </a:lnTo>
                  <a:lnTo>
                    <a:pt x="477" y="6"/>
                  </a:lnTo>
                  <a:lnTo>
                    <a:pt x="476" y="5"/>
                  </a:lnTo>
                  <a:lnTo>
                    <a:pt x="476" y="4"/>
                  </a:lnTo>
                  <a:lnTo>
                    <a:pt x="474" y="3"/>
                  </a:lnTo>
                  <a:lnTo>
                    <a:pt x="472" y="3"/>
                  </a:lnTo>
                  <a:lnTo>
                    <a:pt x="471" y="3"/>
                  </a:lnTo>
                  <a:lnTo>
                    <a:pt x="469" y="4"/>
                  </a:lnTo>
                  <a:lnTo>
                    <a:pt x="468" y="5"/>
                  </a:lnTo>
                  <a:lnTo>
                    <a:pt x="468" y="6"/>
                  </a:lnTo>
                  <a:lnTo>
                    <a:pt x="453" y="6"/>
                  </a:lnTo>
                  <a:lnTo>
                    <a:pt x="453" y="5"/>
                  </a:lnTo>
                  <a:lnTo>
                    <a:pt x="452" y="3"/>
                  </a:lnTo>
                  <a:lnTo>
                    <a:pt x="451" y="2"/>
                  </a:lnTo>
                  <a:lnTo>
                    <a:pt x="449" y="1"/>
                  </a:lnTo>
                  <a:lnTo>
                    <a:pt x="446" y="0"/>
                  </a:lnTo>
                  <a:lnTo>
                    <a:pt x="444" y="0"/>
                  </a:lnTo>
                  <a:lnTo>
                    <a:pt x="442" y="1"/>
                  </a:lnTo>
                  <a:lnTo>
                    <a:pt x="440" y="2"/>
                  </a:lnTo>
                  <a:lnTo>
                    <a:pt x="438" y="3"/>
                  </a:lnTo>
                  <a:lnTo>
                    <a:pt x="437" y="5"/>
                  </a:lnTo>
                  <a:lnTo>
                    <a:pt x="437" y="6"/>
                  </a:lnTo>
                  <a:lnTo>
                    <a:pt x="424" y="6"/>
                  </a:lnTo>
                  <a:lnTo>
                    <a:pt x="424" y="5"/>
                  </a:lnTo>
                  <a:lnTo>
                    <a:pt x="423" y="4"/>
                  </a:lnTo>
                  <a:lnTo>
                    <a:pt x="421" y="3"/>
                  </a:lnTo>
                  <a:lnTo>
                    <a:pt x="420" y="3"/>
                  </a:lnTo>
                  <a:lnTo>
                    <a:pt x="418" y="3"/>
                  </a:lnTo>
                  <a:lnTo>
                    <a:pt x="416" y="4"/>
                  </a:lnTo>
                  <a:lnTo>
                    <a:pt x="416" y="5"/>
                  </a:lnTo>
                  <a:lnTo>
                    <a:pt x="415" y="6"/>
                  </a:lnTo>
                  <a:lnTo>
                    <a:pt x="409" y="6"/>
                  </a:lnTo>
                  <a:lnTo>
                    <a:pt x="409" y="932"/>
                  </a:lnTo>
                  <a:lnTo>
                    <a:pt x="404" y="932"/>
                  </a:lnTo>
                  <a:lnTo>
                    <a:pt x="404" y="931"/>
                  </a:lnTo>
                  <a:lnTo>
                    <a:pt x="403" y="930"/>
                  </a:lnTo>
                  <a:lnTo>
                    <a:pt x="401" y="929"/>
                  </a:lnTo>
                  <a:lnTo>
                    <a:pt x="399" y="928"/>
                  </a:lnTo>
                  <a:lnTo>
                    <a:pt x="398" y="929"/>
                  </a:lnTo>
                  <a:lnTo>
                    <a:pt x="396" y="930"/>
                  </a:lnTo>
                  <a:lnTo>
                    <a:pt x="395" y="931"/>
                  </a:lnTo>
                  <a:lnTo>
                    <a:pt x="395" y="932"/>
                  </a:lnTo>
                  <a:lnTo>
                    <a:pt x="361" y="932"/>
                  </a:lnTo>
                  <a:lnTo>
                    <a:pt x="361" y="931"/>
                  </a:lnTo>
                  <a:lnTo>
                    <a:pt x="360" y="930"/>
                  </a:lnTo>
                  <a:lnTo>
                    <a:pt x="358" y="929"/>
                  </a:lnTo>
                  <a:lnTo>
                    <a:pt x="357" y="928"/>
                  </a:lnTo>
                  <a:lnTo>
                    <a:pt x="355" y="929"/>
                  </a:lnTo>
                  <a:lnTo>
                    <a:pt x="353" y="930"/>
                  </a:lnTo>
                  <a:lnTo>
                    <a:pt x="353" y="931"/>
                  </a:lnTo>
                  <a:lnTo>
                    <a:pt x="352" y="932"/>
                  </a:lnTo>
                  <a:lnTo>
                    <a:pt x="348" y="932"/>
                  </a:lnTo>
                  <a:lnTo>
                    <a:pt x="347" y="930"/>
                  </a:lnTo>
                  <a:lnTo>
                    <a:pt x="346" y="929"/>
                  </a:lnTo>
                  <a:lnTo>
                    <a:pt x="345" y="927"/>
                  </a:lnTo>
                  <a:lnTo>
                    <a:pt x="343" y="926"/>
                  </a:lnTo>
                  <a:lnTo>
                    <a:pt x="341" y="926"/>
                  </a:lnTo>
                  <a:lnTo>
                    <a:pt x="339" y="926"/>
                  </a:lnTo>
                  <a:lnTo>
                    <a:pt x="337" y="926"/>
                  </a:lnTo>
                  <a:lnTo>
                    <a:pt x="335" y="927"/>
                  </a:lnTo>
                  <a:lnTo>
                    <a:pt x="333" y="929"/>
                  </a:lnTo>
                  <a:lnTo>
                    <a:pt x="332" y="930"/>
                  </a:lnTo>
                  <a:lnTo>
                    <a:pt x="332" y="932"/>
                  </a:lnTo>
                  <a:lnTo>
                    <a:pt x="307" y="932"/>
                  </a:lnTo>
                  <a:lnTo>
                    <a:pt x="307" y="931"/>
                  </a:lnTo>
                  <a:lnTo>
                    <a:pt x="306" y="930"/>
                  </a:lnTo>
                  <a:lnTo>
                    <a:pt x="304" y="929"/>
                  </a:lnTo>
                  <a:lnTo>
                    <a:pt x="303" y="928"/>
                  </a:lnTo>
                  <a:lnTo>
                    <a:pt x="301" y="929"/>
                  </a:lnTo>
                  <a:lnTo>
                    <a:pt x="299" y="930"/>
                  </a:lnTo>
                  <a:lnTo>
                    <a:pt x="298" y="931"/>
                  </a:lnTo>
                  <a:lnTo>
                    <a:pt x="298" y="932"/>
                  </a:lnTo>
                  <a:lnTo>
                    <a:pt x="263" y="932"/>
                  </a:lnTo>
                  <a:lnTo>
                    <a:pt x="263" y="931"/>
                  </a:lnTo>
                  <a:lnTo>
                    <a:pt x="262" y="930"/>
                  </a:lnTo>
                  <a:lnTo>
                    <a:pt x="260" y="929"/>
                  </a:lnTo>
                  <a:lnTo>
                    <a:pt x="259" y="928"/>
                  </a:lnTo>
                  <a:lnTo>
                    <a:pt x="257" y="929"/>
                  </a:lnTo>
                  <a:lnTo>
                    <a:pt x="256" y="930"/>
                  </a:lnTo>
                  <a:lnTo>
                    <a:pt x="255" y="931"/>
                  </a:lnTo>
                  <a:lnTo>
                    <a:pt x="254" y="932"/>
                  </a:lnTo>
                  <a:lnTo>
                    <a:pt x="219" y="932"/>
                  </a:lnTo>
                  <a:lnTo>
                    <a:pt x="219" y="931"/>
                  </a:lnTo>
                  <a:lnTo>
                    <a:pt x="218" y="930"/>
                  </a:lnTo>
                  <a:lnTo>
                    <a:pt x="216" y="929"/>
                  </a:lnTo>
                  <a:lnTo>
                    <a:pt x="215" y="928"/>
                  </a:lnTo>
                  <a:lnTo>
                    <a:pt x="213" y="929"/>
                  </a:lnTo>
                  <a:lnTo>
                    <a:pt x="211" y="930"/>
                  </a:lnTo>
                  <a:lnTo>
                    <a:pt x="210" y="931"/>
                  </a:lnTo>
                  <a:lnTo>
                    <a:pt x="210" y="932"/>
                  </a:lnTo>
                  <a:lnTo>
                    <a:pt x="190" y="932"/>
                  </a:lnTo>
                  <a:lnTo>
                    <a:pt x="190" y="931"/>
                  </a:lnTo>
                  <a:lnTo>
                    <a:pt x="189" y="930"/>
                  </a:lnTo>
                  <a:lnTo>
                    <a:pt x="187" y="929"/>
                  </a:lnTo>
                  <a:lnTo>
                    <a:pt x="186" y="928"/>
                  </a:lnTo>
                  <a:lnTo>
                    <a:pt x="184" y="929"/>
                  </a:lnTo>
                  <a:lnTo>
                    <a:pt x="183" y="930"/>
                  </a:lnTo>
                  <a:lnTo>
                    <a:pt x="182" y="931"/>
                  </a:lnTo>
                  <a:lnTo>
                    <a:pt x="181" y="932"/>
                  </a:lnTo>
                  <a:lnTo>
                    <a:pt x="172" y="932"/>
                  </a:lnTo>
                  <a:lnTo>
                    <a:pt x="172" y="931"/>
                  </a:lnTo>
                  <a:lnTo>
                    <a:pt x="171" y="930"/>
                  </a:lnTo>
                  <a:lnTo>
                    <a:pt x="169" y="929"/>
                  </a:lnTo>
                  <a:lnTo>
                    <a:pt x="168" y="928"/>
                  </a:lnTo>
                  <a:lnTo>
                    <a:pt x="166" y="929"/>
                  </a:lnTo>
                  <a:lnTo>
                    <a:pt x="164" y="930"/>
                  </a:lnTo>
                  <a:lnTo>
                    <a:pt x="163" y="931"/>
                  </a:lnTo>
                  <a:lnTo>
                    <a:pt x="163" y="932"/>
                  </a:lnTo>
                  <a:lnTo>
                    <a:pt x="110" y="932"/>
                  </a:lnTo>
                  <a:lnTo>
                    <a:pt x="110" y="931"/>
                  </a:lnTo>
                  <a:lnTo>
                    <a:pt x="109" y="930"/>
                  </a:lnTo>
                  <a:lnTo>
                    <a:pt x="108" y="929"/>
                  </a:lnTo>
                  <a:lnTo>
                    <a:pt x="106" y="928"/>
                  </a:lnTo>
                  <a:lnTo>
                    <a:pt x="104" y="929"/>
                  </a:lnTo>
                  <a:lnTo>
                    <a:pt x="103" y="930"/>
                  </a:lnTo>
                  <a:lnTo>
                    <a:pt x="102" y="931"/>
                  </a:lnTo>
                  <a:lnTo>
                    <a:pt x="101" y="932"/>
                  </a:lnTo>
                  <a:lnTo>
                    <a:pt x="57" y="932"/>
                  </a:lnTo>
                  <a:lnTo>
                    <a:pt x="57" y="931"/>
                  </a:lnTo>
                  <a:lnTo>
                    <a:pt x="56" y="930"/>
                  </a:lnTo>
                  <a:lnTo>
                    <a:pt x="54" y="929"/>
                  </a:lnTo>
                  <a:lnTo>
                    <a:pt x="53" y="928"/>
                  </a:lnTo>
                  <a:lnTo>
                    <a:pt x="51" y="929"/>
                  </a:lnTo>
                  <a:lnTo>
                    <a:pt x="50" y="930"/>
                  </a:lnTo>
                  <a:lnTo>
                    <a:pt x="48" y="931"/>
                  </a:lnTo>
                  <a:lnTo>
                    <a:pt x="48" y="932"/>
                  </a:lnTo>
                  <a:lnTo>
                    <a:pt x="20" y="932"/>
                  </a:lnTo>
                  <a:lnTo>
                    <a:pt x="19" y="931"/>
                  </a:lnTo>
                  <a:lnTo>
                    <a:pt x="19" y="930"/>
                  </a:lnTo>
                  <a:lnTo>
                    <a:pt x="17" y="929"/>
                  </a:lnTo>
                  <a:lnTo>
                    <a:pt x="15" y="928"/>
                  </a:lnTo>
                  <a:lnTo>
                    <a:pt x="14" y="929"/>
                  </a:lnTo>
                  <a:lnTo>
                    <a:pt x="12" y="930"/>
                  </a:lnTo>
                  <a:lnTo>
                    <a:pt x="11" y="931"/>
                  </a:lnTo>
                  <a:lnTo>
                    <a:pt x="11" y="932"/>
                  </a:lnTo>
                  <a:lnTo>
                    <a:pt x="0" y="932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4" name="Freeform 974"/>
            <p:cNvSpPr>
              <a:spLocks/>
            </p:cNvSpPr>
            <p:nvPr/>
          </p:nvSpPr>
          <p:spPr bwMode="auto">
            <a:xfrm>
              <a:off x="1703" y="252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5" name="Freeform 975"/>
            <p:cNvSpPr>
              <a:spLocks/>
            </p:cNvSpPr>
            <p:nvPr/>
          </p:nvSpPr>
          <p:spPr bwMode="auto">
            <a:xfrm>
              <a:off x="2638" y="1623"/>
              <a:ext cx="1554" cy="843"/>
            </a:xfrm>
            <a:custGeom>
              <a:avLst/>
              <a:gdLst>
                <a:gd name="T0" fmla="*/ 1538 w 1554"/>
                <a:gd name="T1" fmla="*/ 839 h 843"/>
                <a:gd name="T2" fmla="*/ 1531 w 1554"/>
                <a:gd name="T3" fmla="*/ 843 h 843"/>
                <a:gd name="T4" fmla="*/ 1495 w 1554"/>
                <a:gd name="T5" fmla="*/ 839 h 843"/>
                <a:gd name="T6" fmla="*/ 1468 w 1554"/>
                <a:gd name="T7" fmla="*/ 843 h 843"/>
                <a:gd name="T8" fmla="*/ 1462 w 1554"/>
                <a:gd name="T9" fmla="*/ 839 h 843"/>
                <a:gd name="T10" fmla="*/ 1457 w 1554"/>
                <a:gd name="T11" fmla="*/ 841 h 843"/>
                <a:gd name="T12" fmla="*/ 1449 w 1554"/>
                <a:gd name="T13" fmla="*/ 840 h 843"/>
                <a:gd name="T14" fmla="*/ 1424 w 1554"/>
                <a:gd name="T15" fmla="*/ 840 h 843"/>
                <a:gd name="T16" fmla="*/ 1416 w 1554"/>
                <a:gd name="T17" fmla="*/ 841 h 843"/>
                <a:gd name="T18" fmla="*/ 1406 w 1554"/>
                <a:gd name="T19" fmla="*/ 839 h 843"/>
                <a:gd name="T20" fmla="*/ 1400 w 1554"/>
                <a:gd name="T21" fmla="*/ 843 h 843"/>
                <a:gd name="T22" fmla="*/ 1360 w 1554"/>
                <a:gd name="T23" fmla="*/ 839 h 843"/>
                <a:gd name="T24" fmla="*/ 1338 w 1554"/>
                <a:gd name="T25" fmla="*/ 843 h 843"/>
                <a:gd name="T26" fmla="*/ 1331 w 1554"/>
                <a:gd name="T27" fmla="*/ 839 h 843"/>
                <a:gd name="T28" fmla="*/ 1317 w 1554"/>
                <a:gd name="T29" fmla="*/ 841 h 843"/>
                <a:gd name="T30" fmla="*/ 1310 w 1554"/>
                <a:gd name="T31" fmla="*/ 840 h 843"/>
                <a:gd name="T32" fmla="*/ 1201 w 1554"/>
                <a:gd name="T33" fmla="*/ 840 h 843"/>
                <a:gd name="T34" fmla="*/ 1194 w 1554"/>
                <a:gd name="T35" fmla="*/ 841 h 843"/>
                <a:gd name="T36" fmla="*/ 1161 w 1554"/>
                <a:gd name="T37" fmla="*/ 839 h 843"/>
                <a:gd name="T38" fmla="*/ 1155 w 1554"/>
                <a:gd name="T39" fmla="*/ 843 h 843"/>
                <a:gd name="T40" fmla="*/ 1141 w 1554"/>
                <a:gd name="T41" fmla="*/ 839 h 843"/>
                <a:gd name="T42" fmla="*/ 1133 w 1554"/>
                <a:gd name="T43" fmla="*/ 843 h 843"/>
                <a:gd name="T44" fmla="*/ 1127 w 1554"/>
                <a:gd name="T45" fmla="*/ 839 h 843"/>
                <a:gd name="T46" fmla="*/ 1092 w 1554"/>
                <a:gd name="T47" fmla="*/ 841 h 843"/>
                <a:gd name="T48" fmla="*/ 1085 w 1554"/>
                <a:gd name="T49" fmla="*/ 840 h 843"/>
                <a:gd name="T50" fmla="*/ 1039 w 1554"/>
                <a:gd name="T51" fmla="*/ 840 h 843"/>
                <a:gd name="T52" fmla="*/ 1032 w 1554"/>
                <a:gd name="T53" fmla="*/ 841 h 843"/>
                <a:gd name="T54" fmla="*/ 1017 w 1554"/>
                <a:gd name="T55" fmla="*/ 839 h 843"/>
                <a:gd name="T56" fmla="*/ 1011 w 1554"/>
                <a:gd name="T57" fmla="*/ 843 h 843"/>
                <a:gd name="T58" fmla="*/ 968 w 1554"/>
                <a:gd name="T59" fmla="*/ 839 h 843"/>
                <a:gd name="T60" fmla="*/ 958 w 1554"/>
                <a:gd name="T61" fmla="*/ 843 h 843"/>
                <a:gd name="T62" fmla="*/ 951 w 1554"/>
                <a:gd name="T63" fmla="*/ 839 h 843"/>
                <a:gd name="T64" fmla="*/ 944 w 1554"/>
                <a:gd name="T65" fmla="*/ 841 h 843"/>
                <a:gd name="T66" fmla="*/ 937 w 1554"/>
                <a:gd name="T67" fmla="*/ 840 h 843"/>
                <a:gd name="T68" fmla="*/ 897 w 1554"/>
                <a:gd name="T69" fmla="*/ 840 h 843"/>
                <a:gd name="T70" fmla="*/ 890 w 1554"/>
                <a:gd name="T71" fmla="*/ 841 h 843"/>
                <a:gd name="T72" fmla="*/ 822 w 1554"/>
                <a:gd name="T73" fmla="*/ 721 h 843"/>
                <a:gd name="T74" fmla="*/ 815 w 1554"/>
                <a:gd name="T75" fmla="*/ 720 h 843"/>
                <a:gd name="T76" fmla="*/ 569 w 1554"/>
                <a:gd name="T77" fmla="*/ 720 h 843"/>
                <a:gd name="T78" fmla="*/ 562 w 1554"/>
                <a:gd name="T79" fmla="*/ 721 h 843"/>
                <a:gd name="T80" fmla="*/ 547 w 1554"/>
                <a:gd name="T81" fmla="*/ 719 h 843"/>
                <a:gd name="T82" fmla="*/ 541 w 1554"/>
                <a:gd name="T83" fmla="*/ 722 h 843"/>
                <a:gd name="T84" fmla="*/ 494 w 1554"/>
                <a:gd name="T85" fmla="*/ 719 h 843"/>
                <a:gd name="T86" fmla="*/ 487 w 1554"/>
                <a:gd name="T87" fmla="*/ 722 h 843"/>
                <a:gd name="T88" fmla="*/ 480 w 1554"/>
                <a:gd name="T89" fmla="*/ 719 h 843"/>
                <a:gd name="T90" fmla="*/ 425 w 1554"/>
                <a:gd name="T91" fmla="*/ 721 h 843"/>
                <a:gd name="T92" fmla="*/ 418 w 1554"/>
                <a:gd name="T93" fmla="*/ 720 h 843"/>
                <a:gd name="T94" fmla="*/ 370 w 1554"/>
                <a:gd name="T95" fmla="*/ 720 h 843"/>
                <a:gd name="T96" fmla="*/ 363 w 1554"/>
                <a:gd name="T97" fmla="*/ 721 h 843"/>
                <a:gd name="T98" fmla="*/ 354 w 1554"/>
                <a:gd name="T99" fmla="*/ 719 h 843"/>
                <a:gd name="T100" fmla="*/ 347 w 1554"/>
                <a:gd name="T101" fmla="*/ 722 h 843"/>
                <a:gd name="T102" fmla="*/ 340 w 1554"/>
                <a:gd name="T103" fmla="*/ 719 h 843"/>
                <a:gd name="T104" fmla="*/ 332 w 1554"/>
                <a:gd name="T105" fmla="*/ 722 h 843"/>
                <a:gd name="T106" fmla="*/ 326 w 1554"/>
                <a:gd name="T107" fmla="*/ 719 h 843"/>
                <a:gd name="T108" fmla="*/ 285 w 1554"/>
                <a:gd name="T109" fmla="*/ 721 h 843"/>
                <a:gd name="T110" fmla="*/ 278 w 1554"/>
                <a:gd name="T111" fmla="*/ 720 h 843"/>
                <a:gd name="T112" fmla="*/ 208 w 1554"/>
                <a:gd name="T113" fmla="*/ 720 h 843"/>
                <a:gd name="T114" fmla="*/ 201 w 1554"/>
                <a:gd name="T115" fmla="*/ 721 h 843"/>
                <a:gd name="T116" fmla="*/ 54 w 1554"/>
                <a:gd name="T117" fmla="*/ 719 h 843"/>
                <a:gd name="T118" fmla="*/ 48 w 1554"/>
                <a:gd name="T119" fmla="*/ 722 h 843"/>
                <a:gd name="T120" fmla="*/ 37 w 1554"/>
                <a:gd name="T121" fmla="*/ 719 h 843"/>
                <a:gd name="T122" fmla="*/ 0 w 1554"/>
                <a:gd name="T123" fmla="*/ 722 h 84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54"/>
                <a:gd name="T187" fmla="*/ 0 h 843"/>
                <a:gd name="T188" fmla="*/ 1554 w 1554"/>
                <a:gd name="T189" fmla="*/ 843 h 84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54" h="843">
                  <a:moveTo>
                    <a:pt x="1554" y="843"/>
                  </a:moveTo>
                  <a:lnTo>
                    <a:pt x="1540" y="843"/>
                  </a:lnTo>
                  <a:lnTo>
                    <a:pt x="1540" y="841"/>
                  </a:lnTo>
                  <a:lnTo>
                    <a:pt x="1539" y="840"/>
                  </a:lnTo>
                  <a:lnTo>
                    <a:pt x="1538" y="839"/>
                  </a:lnTo>
                  <a:lnTo>
                    <a:pt x="1536" y="839"/>
                  </a:lnTo>
                  <a:lnTo>
                    <a:pt x="1534" y="839"/>
                  </a:lnTo>
                  <a:lnTo>
                    <a:pt x="1533" y="840"/>
                  </a:lnTo>
                  <a:lnTo>
                    <a:pt x="1532" y="841"/>
                  </a:lnTo>
                  <a:lnTo>
                    <a:pt x="1531" y="843"/>
                  </a:lnTo>
                  <a:lnTo>
                    <a:pt x="1500" y="843"/>
                  </a:lnTo>
                  <a:lnTo>
                    <a:pt x="1499" y="841"/>
                  </a:lnTo>
                  <a:lnTo>
                    <a:pt x="1498" y="840"/>
                  </a:lnTo>
                  <a:lnTo>
                    <a:pt x="1497" y="839"/>
                  </a:lnTo>
                  <a:lnTo>
                    <a:pt x="1495" y="839"/>
                  </a:lnTo>
                  <a:lnTo>
                    <a:pt x="1494" y="839"/>
                  </a:lnTo>
                  <a:lnTo>
                    <a:pt x="1492" y="840"/>
                  </a:lnTo>
                  <a:lnTo>
                    <a:pt x="1491" y="841"/>
                  </a:lnTo>
                  <a:lnTo>
                    <a:pt x="1491" y="843"/>
                  </a:lnTo>
                  <a:lnTo>
                    <a:pt x="1468" y="843"/>
                  </a:lnTo>
                  <a:lnTo>
                    <a:pt x="1468" y="841"/>
                  </a:lnTo>
                  <a:lnTo>
                    <a:pt x="1467" y="840"/>
                  </a:lnTo>
                  <a:lnTo>
                    <a:pt x="1466" y="839"/>
                  </a:lnTo>
                  <a:lnTo>
                    <a:pt x="1464" y="839"/>
                  </a:lnTo>
                  <a:lnTo>
                    <a:pt x="1462" y="839"/>
                  </a:lnTo>
                  <a:lnTo>
                    <a:pt x="1461" y="840"/>
                  </a:lnTo>
                  <a:lnTo>
                    <a:pt x="1460" y="841"/>
                  </a:lnTo>
                  <a:lnTo>
                    <a:pt x="1459" y="843"/>
                  </a:lnTo>
                  <a:lnTo>
                    <a:pt x="1457" y="843"/>
                  </a:lnTo>
                  <a:lnTo>
                    <a:pt x="1457" y="841"/>
                  </a:lnTo>
                  <a:lnTo>
                    <a:pt x="1456" y="840"/>
                  </a:lnTo>
                  <a:lnTo>
                    <a:pt x="1454" y="839"/>
                  </a:lnTo>
                  <a:lnTo>
                    <a:pt x="1453" y="839"/>
                  </a:lnTo>
                  <a:lnTo>
                    <a:pt x="1451" y="839"/>
                  </a:lnTo>
                  <a:lnTo>
                    <a:pt x="1449" y="840"/>
                  </a:lnTo>
                  <a:lnTo>
                    <a:pt x="1448" y="841"/>
                  </a:lnTo>
                  <a:lnTo>
                    <a:pt x="1448" y="843"/>
                  </a:lnTo>
                  <a:lnTo>
                    <a:pt x="1425" y="843"/>
                  </a:lnTo>
                  <a:lnTo>
                    <a:pt x="1425" y="841"/>
                  </a:lnTo>
                  <a:lnTo>
                    <a:pt x="1424" y="840"/>
                  </a:lnTo>
                  <a:lnTo>
                    <a:pt x="1422" y="839"/>
                  </a:lnTo>
                  <a:lnTo>
                    <a:pt x="1420" y="839"/>
                  </a:lnTo>
                  <a:lnTo>
                    <a:pt x="1419" y="839"/>
                  </a:lnTo>
                  <a:lnTo>
                    <a:pt x="1417" y="840"/>
                  </a:lnTo>
                  <a:lnTo>
                    <a:pt x="1416" y="841"/>
                  </a:lnTo>
                  <a:lnTo>
                    <a:pt x="1416" y="843"/>
                  </a:lnTo>
                  <a:lnTo>
                    <a:pt x="1409" y="843"/>
                  </a:lnTo>
                  <a:lnTo>
                    <a:pt x="1408" y="841"/>
                  </a:lnTo>
                  <a:lnTo>
                    <a:pt x="1407" y="840"/>
                  </a:lnTo>
                  <a:lnTo>
                    <a:pt x="1406" y="839"/>
                  </a:lnTo>
                  <a:lnTo>
                    <a:pt x="1404" y="839"/>
                  </a:lnTo>
                  <a:lnTo>
                    <a:pt x="1402" y="839"/>
                  </a:lnTo>
                  <a:lnTo>
                    <a:pt x="1401" y="840"/>
                  </a:lnTo>
                  <a:lnTo>
                    <a:pt x="1400" y="841"/>
                  </a:lnTo>
                  <a:lnTo>
                    <a:pt x="1400" y="843"/>
                  </a:lnTo>
                  <a:lnTo>
                    <a:pt x="1365" y="843"/>
                  </a:lnTo>
                  <a:lnTo>
                    <a:pt x="1364" y="841"/>
                  </a:lnTo>
                  <a:lnTo>
                    <a:pt x="1363" y="840"/>
                  </a:lnTo>
                  <a:lnTo>
                    <a:pt x="1362" y="839"/>
                  </a:lnTo>
                  <a:lnTo>
                    <a:pt x="1360" y="839"/>
                  </a:lnTo>
                  <a:lnTo>
                    <a:pt x="1358" y="839"/>
                  </a:lnTo>
                  <a:lnTo>
                    <a:pt x="1357" y="840"/>
                  </a:lnTo>
                  <a:lnTo>
                    <a:pt x="1356" y="841"/>
                  </a:lnTo>
                  <a:lnTo>
                    <a:pt x="1356" y="843"/>
                  </a:lnTo>
                  <a:lnTo>
                    <a:pt x="1338" y="843"/>
                  </a:lnTo>
                  <a:lnTo>
                    <a:pt x="1337" y="841"/>
                  </a:lnTo>
                  <a:lnTo>
                    <a:pt x="1336" y="840"/>
                  </a:lnTo>
                  <a:lnTo>
                    <a:pt x="1335" y="839"/>
                  </a:lnTo>
                  <a:lnTo>
                    <a:pt x="1333" y="839"/>
                  </a:lnTo>
                  <a:lnTo>
                    <a:pt x="1331" y="839"/>
                  </a:lnTo>
                  <a:lnTo>
                    <a:pt x="1330" y="840"/>
                  </a:lnTo>
                  <a:lnTo>
                    <a:pt x="1329" y="841"/>
                  </a:lnTo>
                  <a:lnTo>
                    <a:pt x="1329" y="843"/>
                  </a:lnTo>
                  <a:lnTo>
                    <a:pt x="1317" y="843"/>
                  </a:lnTo>
                  <a:lnTo>
                    <a:pt x="1317" y="841"/>
                  </a:lnTo>
                  <a:lnTo>
                    <a:pt x="1316" y="840"/>
                  </a:lnTo>
                  <a:lnTo>
                    <a:pt x="1315" y="839"/>
                  </a:lnTo>
                  <a:lnTo>
                    <a:pt x="1313" y="839"/>
                  </a:lnTo>
                  <a:lnTo>
                    <a:pt x="1311" y="839"/>
                  </a:lnTo>
                  <a:lnTo>
                    <a:pt x="1310" y="840"/>
                  </a:lnTo>
                  <a:lnTo>
                    <a:pt x="1309" y="841"/>
                  </a:lnTo>
                  <a:lnTo>
                    <a:pt x="1308" y="843"/>
                  </a:lnTo>
                  <a:lnTo>
                    <a:pt x="1203" y="843"/>
                  </a:lnTo>
                  <a:lnTo>
                    <a:pt x="1202" y="841"/>
                  </a:lnTo>
                  <a:lnTo>
                    <a:pt x="1201" y="840"/>
                  </a:lnTo>
                  <a:lnTo>
                    <a:pt x="1200" y="839"/>
                  </a:lnTo>
                  <a:lnTo>
                    <a:pt x="1198" y="839"/>
                  </a:lnTo>
                  <a:lnTo>
                    <a:pt x="1196" y="839"/>
                  </a:lnTo>
                  <a:lnTo>
                    <a:pt x="1195" y="840"/>
                  </a:lnTo>
                  <a:lnTo>
                    <a:pt x="1194" y="841"/>
                  </a:lnTo>
                  <a:lnTo>
                    <a:pt x="1193" y="843"/>
                  </a:lnTo>
                  <a:lnTo>
                    <a:pt x="1164" y="843"/>
                  </a:lnTo>
                  <a:lnTo>
                    <a:pt x="1163" y="841"/>
                  </a:lnTo>
                  <a:lnTo>
                    <a:pt x="1162" y="840"/>
                  </a:lnTo>
                  <a:lnTo>
                    <a:pt x="1161" y="839"/>
                  </a:lnTo>
                  <a:lnTo>
                    <a:pt x="1159" y="839"/>
                  </a:lnTo>
                  <a:lnTo>
                    <a:pt x="1157" y="839"/>
                  </a:lnTo>
                  <a:lnTo>
                    <a:pt x="1156" y="840"/>
                  </a:lnTo>
                  <a:lnTo>
                    <a:pt x="1155" y="841"/>
                  </a:lnTo>
                  <a:lnTo>
                    <a:pt x="1155" y="843"/>
                  </a:lnTo>
                  <a:lnTo>
                    <a:pt x="1145" y="843"/>
                  </a:lnTo>
                  <a:lnTo>
                    <a:pt x="1145" y="841"/>
                  </a:lnTo>
                  <a:lnTo>
                    <a:pt x="1144" y="840"/>
                  </a:lnTo>
                  <a:lnTo>
                    <a:pt x="1142" y="839"/>
                  </a:lnTo>
                  <a:lnTo>
                    <a:pt x="1141" y="839"/>
                  </a:lnTo>
                  <a:lnTo>
                    <a:pt x="1139" y="839"/>
                  </a:lnTo>
                  <a:lnTo>
                    <a:pt x="1137" y="840"/>
                  </a:lnTo>
                  <a:lnTo>
                    <a:pt x="1137" y="841"/>
                  </a:lnTo>
                  <a:lnTo>
                    <a:pt x="1136" y="843"/>
                  </a:lnTo>
                  <a:lnTo>
                    <a:pt x="1133" y="843"/>
                  </a:lnTo>
                  <a:lnTo>
                    <a:pt x="1132" y="841"/>
                  </a:lnTo>
                  <a:lnTo>
                    <a:pt x="1132" y="840"/>
                  </a:lnTo>
                  <a:lnTo>
                    <a:pt x="1130" y="839"/>
                  </a:lnTo>
                  <a:lnTo>
                    <a:pt x="1128" y="839"/>
                  </a:lnTo>
                  <a:lnTo>
                    <a:pt x="1127" y="839"/>
                  </a:lnTo>
                  <a:lnTo>
                    <a:pt x="1125" y="840"/>
                  </a:lnTo>
                  <a:lnTo>
                    <a:pt x="1124" y="841"/>
                  </a:lnTo>
                  <a:lnTo>
                    <a:pt x="1124" y="843"/>
                  </a:lnTo>
                  <a:lnTo>
                    <a:pt x="1093" y="843"/>
                  </a:lnTo>
                  <a:lnTo>
                    <a:pt x="1092" y="841"/>
                  </a:lnTo>
                  <a:lnTo>
                    <a:pt x="1091" y="840"/>
                  </a:lnTo>
                  <a:lnTo>
                    <a:pt x="1090" y="839"/>
                  </a:lnTo>
                  <a:lnTo>
                    <a:pt x="1088" y="839"/>
                  </a:lnTo>
                  <a:lnTo>
                    <a:pt x="1087" y="839"/>
                  </a:lnTo>
                  <a:lnTo>
                    <a:pt x="1085" y="840"/>
                  </a:lnTo>
                  <a:lnTo>
                    <a:pt x="1084" y="841"/>
                  </a:lnTo>
                  <a:lnTo>
                    <a:pt x="1084" y="843"/>
                  </a:lnTo>
                  <a:lnTo>
                    <a:pt x="1040" y="843"/>
                  </a:lnTo>
                  <a:lnTo>
                    <a:pt x="1040" y="841"/>
                  </a:lnTo>
                  <a:lnTo>
                    <a:pt x="1039" y="840"/>
                  </a:lnTo>
                  <a:lnTo>
                    <a:pt x="1038" y="839"/>
                  </a:lnTo>
                  <a:lnTo>
                    <a:pt x="1036" y="839"/>
                  </a:lnTo>
                  <a:lnTo>
                    <a:pt x="1034" y="839"/>
                  </a:lnTo>
                  <a:lnTo>
                    <a:pt x="1033" y="840"/>
                  </a:lnTo>
                  <a:lnTo>
                    <a:pt x="1032" y="841"/>
                  </a:lnTo>
                  <a:lnTo>
                    <a:pt x="1031" y="843"/>
                  </a:lnTo>
                  <a:lnTo>
                    <a:pt x="1020" y="843"/>
                  </a:lnTo>
                  <a:lnTo>
                    <a:pt x="1020" y="841"/>
                  </a:lnTo>
                  <a:lnTo>
                    <a:pt x="1019" y="840"/>
                  </a:lnTo>
                  <a:lnTo>
                    <a:pt x="1017" y="839"/>
                  </a:lnTo>
                  <a:lnTo>
                    <a:pt x="1016" y="839"/>
                  </a:lnTo>
                  <a:lnTo>
                    <a:pt x="1014" y="839"/>
                  </a:lnTo>
                  <a:lnTo>
                    <a:pt x="1012" y="840"/>
                  </a:lnTo>
                  <a:lnTo>
                    <a:pt x="1012" y="841"/>
                  </a:lnTo>
                  <a:lnTo>
                    <a:pt x="1011" y="843"/>
                  </a:lnTo>
                  <a:lnTo>
                    <a:pt x="973" y="843"/>
                  </a:lnTo>
                  <a:lnTo>
                    <a:pt x="972" y="841"/>
                  </a:lnTo>
                  <a:lnTo>
                    <a:pt x="972" y="840"/>
                  </a:lnTo>
                  <a:lnTo>
                    <a:pt x="970" y="839"/>
                  </a:lnTo>
                  <a:lnTo>
                    <a:pt x="968" y="839"/>
                  </a:lnTo>
                  <a:lnTo>
                    <a:pt x="967" y="839"/>
                  </a:lnTo>
                  <a:lnTo>
                    <a:pt x="965" y="840"/>
                  </a:lnTo>
                  <a:lnTo>
                    <a:pt x="964" y="841"/>
                  </a:lnTo>
                  <a:lnTo>
                    <a:pt x="964" y="843"/>
                  </a:lnTo>
                  <a:lnTo>
                    <a:pt x="958" y="843"/>
                  </a:lnTo>
                  <a:lnTo>
                    <a:pt x="957" y="841"/>
                  </a:lnTo>
                  <a:lnTo>
                    <a:pt x="956" y="840"/>
                  </a:lnTo>
                  <a:lnTo>
                    <a:pt x="955" y="839"/>
                  </a:lnTo>
                  <a:lnTo>
                    <a:pt x="953" y="839"/>
                  </a:lnTo>
                  <a:lnTo>
                    <a:pt x="951" y="839"/>
                  </a:lnTo>
                  <a:lnTo>
                    <a:pt x="950" y="840"/>
                  </a:lnTo>
                  <a:lnTo>
                    <a:pt x="949" y="841"/>
                  </a:lnTo>
                  <a:lnTo>
                    <a:pt x="949" y="843"/>
                  </a:lnTo>
                  <a:lnTo>
                    <a:pt x="945" y="843"/>
                  </a:lnTo>
                  <a:lnTo>
                    <a:pt x="944" y="841"/>
                  </a:lnTo>
                  <a:lnTo>
                    <a:pt x="943" y="840"/>
                  </a:lnTo>
                  <a:lnTo>
                    <a:pt x="942" y="839"/>
                  </a:lnTo>
                  <a:lnTo>
                    <a:pt x="940" y="839"/>
                  </a:lnTo>
                  <a:lnTo>
                    <a:pt x="938" y="839"/>
                  </a:lnTo>
                  <a:lnTo>
                    <a:pt x="937" y="840"/>
                  </a:lnTo>
                  <a:lnTo>
                    <a:pt x="936" y="841"/>
                  </a:lnTo>
                  <a:lnTo>
                    <a:pt x="936" y="843"/>
                  </a:lnTo>
                  <a:lnTo>
                    <a:pt x="899" y="843"/>
                  </a:lnTo>
                  <a:lnTo>
                    <a:pt x="898" y="841"/>
                  </a:lnTo>
                  <a:lnTo>
                    <a:pt x="897" y="840"/>
                  </a:lnTo>
                  <a:lnTo>
                    <a:pt x="896" y="839"/>
                  </a:lnTo>
                  <a:lnTo>
                    <a:pt x="894" y="839"/>
                  </a:lnTo>
                  <a:lnTo>
                    <a:pt x="892" y="839"/>
                  </a:lnTo>
                  <a:lnTo>
                    <a:pt x="891" y="840"/>
                  </a:lnTo>
                  <a:lnTo>
                    <a:pt x="890" y="841"/>
                  </a:lnTo>
                  <a:lnTo>
                    <a:pt x="890" y="843"/>
                  </a:lnTo>
                  <a:lnTo>
                    <a:pt x="847" y="843"/>
                  </a:lnTo>
                  <a:lnTo>
                    <a:pt x="847" y="722"/>
                  </a:lnTo>
                  <a:lnTo>
                    <a:pt x="822" y="722"/>
                  </a:lnTo>
                  <a:lnTo>
                    <a:pt x="822" y="721"/>
                  </a:lnTo>
                  <a:lnTo>
                    <a:pt x="821" y="720"/>
                  </a:lnTo>
                  <a:lnTo>
                    <a:pt x="820" y="719"/>
                  </a:lnTo>
                  <a:lnTo>
                    <a:pt x="818" y="719"/>
                  </a:lnTo>
                  <a:lnTo>
                    <a:pt x="816" y="719"/>
                  </a:lnTo>
                  <a:lnTo>
                    <a:pt x="815" y="720"/>
                  </a:lnTo>
                  <a:lnTo>
                    <a:pt x="814" y="721"/>
                  </a:lnTo>
                  <a:lnTo>
                    <a:pt x="814" y="722"/>
                  </a:lnTo>
                  <a:lnTo>
                    <a:pt x="571" y="722"/>
                  </a:lnTo>
                  <a:lnTo>
                    <a:pt x="570" y="721"/>
                  </a:lnTo>
                  <a:lnTo>
                    <a:pt x="569" y="720"/>
                  </a:lnTo>
                  <a:lnTo>
                    <a:pt x="568" y="719"/>
                  </a:lnTo>
                  <a:lnTo>
                    <a:pt x="566" y="719"/>
                  </a:lnTo>
                  <a:lnTo>
                    <a:pt x="565" y="719"/>
                  </a:lnTo>
                  <a:lnTo>
                    <a:pt x="563" y="720"/>
                  </a:lnTo>
                  <a:lnTo>
                    <a:pt x="562" y="721"/>
                  </a:lnTo>
                  <a:lnTo>
                    <a:pt x="562" y="722"/>
                  </a:lnTo>
                  <a:lnTo>
                    <a:pt x="550" y="722"/>
                  </a:lnTo>
                  <a:lnTo>
                    <a:pt x="550" y="721"/>
                  </a:lnTo>
                  <a:lnTo>
                    <a:pt x="549" y="720"/>
                  </a:lnTo>
                  <a:lnTo>
                    <a:pt x="547" y="719"/>
                  </a:lnTo>
                  <a:lnTo>
                    <a:pt x="546" y="719"/>
                  </a:lnTo>
                  <a:lnTo>
                    <a:pt x="544" y="719"/>
                  </a:lnTo>
                  <a:lnTo>
                    <a:pt x="543" y="720"/>
                  </a:lnTo>
                  <a:lnTo>
                    <a:pt x="542" y="721"/>
                  </a:lnTo>
                  <a:lnTo>
                    <a:pt x="541" y="722"/>
                  </a:lnTo>
                  <a:lnTo>
                    <a:pt x="498" y="722"/>
                  </a:lnTo>
                  <a:lnTo>
                    <a:pt x="498" y="721"/>
                  </a:lnTo>
                  <a:lnTo>
                    <a:pt x="497" y="720"/>
                  </a:lnTo>
                  <a:lnTo>
                    <a:pt x="496" y="719"/>
                  </a:lnTo>
                  <a:lnTo>
                    <a:pt x="494" y="719"/>
                  </a:lnTo>
                  <a:lnTo>
                    <a:pt x="492" y="719"/>
                  </a:lnTo>
                  <a:lnTo>
                    <a:pt x="491" y="720"/>
                  </a:lnTo>
                  <a:lnTo>
                    <a:pt x="490" y="721"/>
                  </a:lnTo>
                  <a:lnTo>
                    <a:pt x="489" y="722"/>
                  </a:lnTo>
                  <a:lnTo>
                    <a:pt x="487" y="722"/>
                  </a:lnTo>
                  <a:lnTo>
                    <a:pt x="486" y="721"/>
                  </a:lnTo>
                  <a:lnTo>
                    <a:pt x="485" y="720"/>
                  </a:lnTo>
                  <a:lnTo>
                    <a:pt x="484" y="719"/>
                  </a:lnTo>
                  <a:lnTo>
                    <a:pt x="482" y="719"/>
                  </a:lnTo>
                  <a:lnTo>
                    <a:pt x="480" y="719"/>
                  </a:lnTo>
                  <a:lnTo>
                    <a:pt x="479" y="720"/>
                  </a:lnTo>
                  <a:lnTo>
                    <a:pt x="478" y="721"/>
                  </a:lnTo>
                  <a:lnTo>
                    <a:pt x="478" y="722"/>
                  </a:lnTo>
                  <a:lnTo>
                    <a:pt x="426" y="722"/>
                  </a:lnTo>
                  <a:lnTo>
                    <a:pt x="425" y="721"/>
                  </a:lnTo>
                  <a:lnTo>
                    <a:pt x="424" y="720"/>
                  </a:lnTo>
                  <a:lnTo>
                    <a:pt x="423" y="719"/>
                  </a:lnTo>
                  <a:lnTo>
                    <a:pt x="421" y="719"/>
                  </a:lnTo>
                  <a:lnTo>
                    <a:pt x="420" y="719"/>
                  </a:lnTo>
                  <a:lnTo>
                    <a:pt x="418" y="720"/>
                  </a:lnTo>
                  <a:lnTo>
                    <a:pt x="417" y="721"/>
                  </a:lnTo>
                  <a:lnTo>
                    <a:pt x="417" y="722"/>
                  </a:lnTo>
                  <a:lnTo>
                    <a:pt x="372" y="722"/>
                  </a:lnTo>
                  <a:lnTo>
                    <a:pt x="371" y="721"/>
                  </a:lnTo>
                  <a:lnTo>
                    <a:pt x="370" y="720"/>
                  </a:lnTo>
                  <a:lnTo>
                    <a:pt x="369" y="719"/>
                  </a:lnTo>
                  <a:lnTo>
                    <a:pt x="367" y="719"/>
                  </a:lnTo>
                  <a:lnTo>
                    <a:pt x="365" y="719"/>
                  </a:lnTo>
                  <a:lnTo>
                    <a:pt x="364" y="720"/>
                  </a:lnTo>
                  <a:lnTo>
                    <a:pt x="363" y="721"/>
                  </a:lnTo>
                  <a:lnTo>
                    <a:pt x="363" y="722"/>
                  </a:lnTo>
                  <a:lnTo>
                    <a:pt x="356" y="722"/>
                  </a:lnTo>
                  <a:lnTo>
                    <a:pt x="356" y="721"/>
                  </a:lnTo>
                  <a:lnTo>
                    <a:pt x="355" y="720"/>
                  </a:lnTo>
                  <a:lnTo>
                    <a:pt x="354" y="719"/>
                  </a:lnTo>
                  <a:lnTo>
                    <a:pt x="352" y="719"/>
                  </a:lnTo>
                  <a:lnTo>
                    <a:pt x="350" y="719"/>
                  </a:lnTo>
                  <a:lnTo>
                    <a:pt x="349" y="720"/>
                  </a:lnTo>
                  <a:lnTo>
                    <a:pt x="348" y="721"/>
                  </a:lnTo>
                  <a:lnTo>
                    <a:pt x="347" y="722"/>
                  </a:lnTo>
                  <a:lnTo>
                    <a:pt x="345" y="722"/>
                  </a:lnTo>
                  <a:lnTo>
                    <a:pt x="344" y="721"/>
                  </a:lnTo>
                  <a:lnTo>
                    <a:pt x="343" y="720"/>
                  </a:lnTo>
                  <a:lnTo>
                    <a:pt x="342" y="719"/>
                  </a:lnTo>
                  <a:lnTo>
                    <a:pt x="340" y="719"/>
                  </a:lnTo>
                  <a:lnTo>
                    <a:pt x="338" y="719"/>
                  </a:lnTo>
                  <a:lnTo>
                    <a:pt x="337" y="720"/>
                  </a:lnTo>
                  <a:lnTo>
                    <a:pt x="336" y="721"/>
                  </a:lnTo>
                  <a:lnTo>
                    <a:pt x="336" y="722"/>
                  </a:lnTo>
                  <a:lnTo>
                    <a:pt x="332" y="722"/>
                  </a:lnTo>
                  <a:lnTo>
                    <a:pt x="332" y="721"/>
                  </a:lnTo>
                  <a:lnTo>
                    <a:pt x="331" y="720"/>
                  </a:lnTo>
                  <a:lnTo>
                    <a:pt x="329" y="719"/>
                  </a:lnTo>
                  <a:lnTo>
                    <a:pt x="327" y="719"/>
                  </a:lnTo>
                  <a:lnTo>
                    <a:pt x="326" y="719"/>
                  </a:lnTo>
                  <a:lnTo>
                    <a:pt x="324" y="720"/>
                  </a:lnTo>
                  <a:lnTo>
                    <a:pt x="323" y="721"/>
                  </a:lnTo>
                  <a:lnTo>
                    <a:pt x="323" y="722"/>
                  </a:lnTo>
                  <a:lnTo>
                    <a:pt x="285" y="722"/>
                  </a:lnTo>
                  <a:lnTo>
                    <a:pt x="285" y="721"/>
                  </a:lnTo>
                  <a:lnTo>
                    <a:pt x="284" y="720"/>
                  </a:lnTo>
                  <a:lnTo>
                    <a:pt x="282" y="719"/>
                  </a:lnTo>
                  <a:lnTo>
                    <a:pt x="281" y="719"/>
                  </a:lnTo>
                  <a:lnTo>
                    <a:pt x="279" y="719"/>
                  </a:lnTo>
                  <a:lnTo>
                    <a:pt x="278" y="720"/>
                  </a:lnTo>
                  <a:lnTo>
                    <a:pt x="277" y="721"/>
                  </a:lnTo>
                  <a:lnTo>
                    <a:pt x="276" y="722"/>
                  </a:lnTo>
                  <a:lnTo>
                    <a:pt x="210" y="722"/>
                  </a:lnTo>
                  <a:lnTo>
                    <a:pt x="209" y="721"/>
                  </a:lnTo>
                  <a:lnTo>
                    <a:pt x="208" y="720"/>
                  </a:lnTo>
                  <a:lnTo>
                    <a:pt x="207" y="719"/>
                  </a:lnTo>
                  <a:lnTo>
                    <a:pt x="205" y="719"/>
                  </a:lnTo>
                  <a:lnTo>
                    <a:pt x="203" y="719"/>
                  </a:lnTo>
                  <a:lnTo>
                    <a:pt x="202" y="720"/>
                  </a:lnTo>
                  <a:lnTo>
                    <a:pt x="201" y="721"/>
                  </a:lnTo>
                  <a:lnTo>
                    <a:pt x="201" y="722"/>
                  </a:lnTo>
                  <a:lnTo>
                    <a:pt x="57" y="722"/>
                  </a:lnTo>
                  <a:lnTo>
                    <a:pt x="57" y="721"/>
                  </a:lnTo>
                  <a:lnTo>
                    <a:pt x="56" y="720"/>
                  </a:lnTo>
                  <a:lnTo>
                    <a:pt x="54" y="719"/>
                  </a:lnTo>
                  <a:lnTo>
                    <a:pt x="52" y="719"/>
                  </a:lnTo>
                  <a:lnTo>
                    <a:pt x="51" y="719"/>
                  </a:lnTo>
                  <a:lnTo>
                    <a:pt x="49" y="720"/>
                  </a:lnTo>
                  <a:lnTo>
                    <a:pt x="48" y="721"/>
                  </a:lnTo>
                  <a:lnTo>
                    <a:pt x="48" y="722"/>
                  </a:lnTo>
                  <a:lnTo>
                    <a:pt x="41" y="722"/>
                  </a:lnTo>
                  <a:lnTo>
                    <a:pt x="41" y="721"/>
                  </a:lnTo>
                  <a:lnTo>
                    <a:pt x="40" y="720"/>
                  </a:lnTo>
                  <a:lnTo>
                    <a:pt x="39" y="719"/>
                  </a:lnTo>
                  <a:lnTo>
                    <a:pt x="37" y="719"/>
                  </a:lnTo>
                  <a:lnTo>
                    <a:pt x="35" y="719"/>
                  </a:lnTo>
                  <a:lnTo>
                    <a:pt x="34" y="720"/>
                  </a:lnTo>
                  <a:lnTo>
                    <a:pt x="33" y="721"/>
                  </a:lnTo>
                  <a:lnTo>
                    <a:pt x="32" y="722"/>
                  </a:lnTo>
                  <a:lnTo>
                    <a:pt x="0" y="72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6" name="Freeform 976"/>
            <p:cNvSpPr>
              <a:spLocks/>
            </p:cNvSpPr>
            <p:nvPr/>
          </p:nvSpPr>
          <p:spPr bwMode="auto">
            <a:xfrm>
              <a:off x="4191" y="246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7" name="Freeform 977"/>
            <p:cNvSpPr>
              <a:spLocks/>
            </p:cNvSpPr>
            <p:nvPr/>
          </p:nvSpPr>
          <p:spPr bwMode="auto">
            <a:xfrm>
              <a:off x="1227" y="1314"/>
              <a:ext cx="1495" cy="793"/>
            </a:xfrm>
            <a:custGeom>
              <a:avLst/>
              <a:gdLst>
                <a:gd name="T0" fmla="*/ 1474 w 1495"/>
                <a:gd name="T1" fmla="*/ 786 h 793"/>
                <a:gd name="T2" fmla="*/ 1460 w 1495"/>
                <a:gd name="T3" fmla="*/ 780 h 793"/>
                <a:gd name="T4" fmla="*/ 1446 w 1495"/>
                <a:gd name="T5" fmla="*/ 786 h 793"/>
                <a:gd name="T6" fmla="*/ 1436 w 1495"/>
                <a:gd name="T7" fmla="*/ 791 h 793"/>
                <a:gd name="T8" fmla="*/ 1428 w 1495"/>
                <a:gd name="T9" fmla="*/ 790 h 793"/>
                <a:gd name="T10" fmla="*/ 1414 w 1495"/>
                <a:gd name="T11" fmla="*/ 790 h 793"/>
                <a:gd name="T12" fmla="*/ 1407 w 1495"/>
                <a:gd name="T13" fmla="*/ 791 h 793"/>
                <a:gd name="T14" fmla="*/ 1402 w 1495"/>
                <a:gd name="T15" fmla="*/ 790 h 793"/>
                <a:gd name="T16" fmla="*/ 1396 w 1495"/>
                <a:gd name="T17" fmla="*/ 793 h 793"/>
                <a:gd name="T18" fmla="*/ 1387 w 1495"/>
                <a:gd name="T19" fmla="*/ 789 h 793"/>
                <a:gd name="T20" fmla="*/ 1382 w 1495"/>
                <a:gd name="T21" fmla="*/ 793 h 793"/>
                <a:gd name="T22" fmla="*/ 1376 w 1495"/>
                <a:gd name="T23" fmla="*/ 790 h 793"/>
                <a:gd name="T24" fmla="*/ 1364 w 1495"/>
                <a:gd name="T25" fmla="*/ 791 h 793"/>
                <a:gd name="T26" fmla="*/ 1356 w 1495"/>
                <a:gd name="T27" fmla="*/ 790 h 793"/>
                <a:gd name="T28" fmla="*/ 1330 w 1495"/>
                <a:gd name="T29" fmla="*/ 790 h 793"/>
                <a:gd name="T30" fmla="*/ 1322 w 1495"/>
                <a:gd name="T31" fmla="*/ 791 h 793"/>
                <a:gd name="T32" fmla="*/ 1304 w 1495"/>
                <a:gd name="T33" fmla="*/ 790 h 793"/>
                <a:gd name="T34" fmla="*/ 1298 w 1495"/>
                <a:gd name="T35" fmla="*/ 793 h 793"/>
                <a:gd name="T36" fmla="*/ 1282 w 1495"/>
                <a:gd name="T37" fmla="*/ 789 h 793"/>
                <a:gd name="T38" fmla="*/ 1273 w 1495"/>
                <a:gd name="T39" fmla="*/ 793 h 793"/>
                <a:gd name="T40" fmla="*/ 1262 w 1495"/>
                <a:gd name="T41" fmla="*/ 494 h 793"/>
                <a:gd name="T42" fmla="*/ 1256 w 1495"/>
                <a:gd name="T43" fmla="*/ 498 h 793"/>
                <a:gd name="T44" fmla="*/ 1250 w 1495"/>
                <a:gd name="T45" fmla="*/ 494 h 793"/>
                <a:gd name="T46" fmla="*/ 1243 w 1495"/>
                <a:gd name="T47" fmla="*/ 498 h 793"/>
                <a:gd name="T48" fmla="*/ 1237 w 1495"/>
                <a:gd name="T49" fmla="*/ 492 h 793"/>
                <a:gd name="T50" fmla="*/ 1230 w 1495"/>
                <a:gd name="T51" fmla="*/ 498 h 793"/>
                <a:gd name="T52" fmla="*/ 1221 w 1495"/>
                <a:gd name="T53" fmla="*/ 494 h 793"/>
                <a:gd name="T54" fmla="*/ 1042 w 1495"/>
                <a:gd name="T55" fmla="*/ 498 h 793"/>
                <a:gd name="T56" fmla="*/ 978 w 1495"/>
                <a:gd name="T57" fmla="*/ 0 h 793"/>
                <a:gd name="T58" fmla="*/ 972 w 1495"/>
                <a:gd name="T59" fmla="*/ 3 h 793"/>
                <a:gd name="T60" fmla="*/ 948 w 1495"/>
                <a:gd name="T61" fmla="*/ 0 h 793"/>
                <a:gd name="T62" fmla="*/ 922 w 1495"/>
                <a:gd name="T63" fmla="*/ 3 h 793"/>
                <a:gd name="T64" fmla="*/ 915 w 1495"/>
                <a:gd name="T65" fmla="*/ 0 h 793"/>
                <a:gd name="T66" fmla="*/ 900 w 1495"/>
                <a:gd name="T67" fmla="*/ 2 h 793"/>
                <a:gd name="T68" fmla="*/ 892 w 1495"/>
                <a:gd name="T69" fmla="*/ 1 h 793"/>
                <a:gd name="T70" fmla="*/ 879 w 1495"/>
                <a:gd name="T71" fmla="*/ 1 h 793"/>
                <a:gd name="T72" fmla="*/ 871 w 1495"/>
                <a:gd name="T73" fmla="*/ 2 h 793"/>
                <a:gd name="T74" fmla="*/ 843 w 1495"/>
                <a:gd name="T75" fmla="*/ 0 h 793"/>
                <a:gd name="T76" fmla="*/ 837 w 1495"/>
                <a:gd name="T77" fmla="*/ 3 h 793"/>
                <a:gd name="T78" fmla="*/ 813 w 1495"/>
                <a:gd name="T79" fmla="*/ 0 h 793"/>
                <a:gd name="T80" fmla="*/ 790 w 1495"/>
                <a:gd name="T81" fmla="*/ 3 h 793"/>
                <a:gd name="T82" fmla="*/ 784 w 1495"/>
                <a:gd name="T83" fmla="*/ 0 h 793"/>
                <a:gd name="T84" fmla="*/ 765 w 1495"/>
                <a:gd name="T85" fmla="*/ 2 h 793"/>
                <a:gd name="T86" fmla="*/ 757 w 1495"/>
                <a:gd name="T87" fmla="*/ 1 h 793"/>
                <a:gd name="T88" fmla="*/ 703 w 1495"/>
                <a:gd name="T89" fmla="*/ 1 h 793"/>
                <a:gd name="T90" fmla="*/ 696 w 1495"/>
                <a:gd name="T91" fmla="*/ 2 h 793"/>
                <a:gd name="T92" fmla="*/ 569 w 1495"/>
                <a:gd name="T93" fmla="*/ 0 h 793"/>
                <a:gd name="T94" fmla="*/ 563 w 1495"/>
                <a:gd name="T95" fmla="*/ 3 h 793"/>
                <a:gd name="T96" fmla="*/ 552 w 1495"/>
                <a:gd name="T97" fmla="*/ 0 h 793"/>
                <a:gd name="T98" fmla="*/ 522 w 1495"/>
                <a:gd name="T99" fmla="*/ 3 h 793"/>
                <a:gd name="T100" fmla="*/ 516 w 1495"/>
                <a:gd name="T101" fmla="*/ 0 h 793"/>
                <a:gd name="T102" fmla="*/ 508 w 1495"/>
                <a:gd name="T103" fmla="*/ 2 h 793"/>
                <a:gd name="T104" fmla="*/ 501 w 1495"/>
                <a:gd name="T105" fmla="*/ 1 h 793"/>
                <a:gd name="T106" fmla="*/ 328 w 1495"/>
                <a:gd name="T107" fmla="*/ 1 h 793"/>
                <a:gd name="T108" fmla="*/ 321 w 1495"/>
                <a:gd name="T109" fmla="*/ 2 h 793"/>
                <a:gd name="T110" fmla="*/ 170 w 1495"/>
                <a:gd name="T111" fmla="*/ 0 h 793"/>
                <a:gd name="T112" fmla="*/ 163 w 1495"/>
                <a:gd name="T113" fmla="*/ 3 h 793"/>
                <a:gd name="T114" fmla="*/ 150 w 1495"/>
                <a:gd name="T115" fmla="*/ 0 h 793"/>
                <a:gd name="T116" fmla="*/ 89 w 1495"/>
                <a:gd name="T117" fmla="*/ 3 h 793"/>
                <a:gd name="T118" fmla="*/ 83 w 1495"/>
                <a:gd name="T119" fmla="*/ 0 h 793"/>
                <a:gd name="T120" fmla="*/ 29 w 1495"/>
                <a:gd name="T121" fmla="*/ 2 h 793"/>
                <a:gd name="T122" fmla="*/ 22 w 1495"/>
                <a:gd name="T123" fmla="*/ 1 h 79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495"/>
                <a:gd name="T187" fmla="*/ 0 h 793"/>
                <a:gd name="T188" fmla="*/ 1495 w 1495"/>
                <a:gd name="T189" fmla="*/ 793 h 79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495" h="793">
                  <a:moveTo>
                    <a:pt x="1495" y="793"/>
                  </a:moveTo>
                  <a:lnTo>
                    <a:pt x="1477" y="793"/>
                  </a:lnTo>
                  <a:lnTo>
                    <a:pt x="1476" y="790"/>
                  </a:lnTo>
                  <a:lnTo>
                    <a:pt x="1475" y="788"/>
                  </a:lnTo>
                  <a:lnTo>
                    <a:pt x="1474" y="786"/>
                  </a:lnTo>
                  <a:lnTo>
                    <a:pt x="1472" y="784"/>
                  </a:lnTo>
                  <a:lnTo>
                    <a:pt x="1469" y="782"/>
                  </a:lnTo>
                  <a:lnTo>
                    <a:pt x="1466" y="781"/>
                  </a:lnTo>
                  <a:lnTo>
                    <a:pt x="1463" y="780"/>
                  </a:lnTo>
                  <a:lnTo>
                    <a:pt x="1460" y="780"/>
                  </a:lnTo>
                  <a:lnTo>
                    <a:pt x="1457" y="780"/>
                  </a:lnTo>
                  <a:lnTo>
                    <a:pt x="1454" y="781"/>
                  </a:lnTo>
                  <a:lnTo>
                    <a:pt x="1451" y="782"/>
                  </a:lnTo>
                  <a:lnTo>
                    <a:pt x="1448" y="784"/>
                  </a:lnTo>
                  <a:lnTo>
                    <a:pt x="1446" y="786"/>
                  </a:lnTo>
                  <a:lnTo>
                    <a:pt x="1445" y="788"/>
                  </a:lnTo>
                  <a:lnTo>
                    <a:pt x="1444" y="790"/>
                  </a:lnTo>
                  <a:lnTo>
                    <a:pt x="1443" y="793"/>
                  </a:lnTo>
                  <a:lnTo>
                    <a:pt x="1436" y="793"/>
                  </a:lnTo>
                  <a:lnTo>
                    <a:pt x="1436" y="791"/>
                  </a:lnTo>
                  <a:lnTo>
                    <a:pt x="1435" y="790"/>
                  </a:lnTo>
                  <a:lnTo>
                    <a:pt x="1433" y="790"/>
                  </a:lnTo>
                  <a:lnTo>
                    <a:pt x="1432" y="789"/>
                  </a:lnTo>
                  <a:lnTo>
                    <a:pt x="1430" y="790"/>
                  </a:lnTo>
                  <a:lnTo>
                    <a:pt x="1428" y="790"/>
                  </a:lnTo>
                  <a:lnTo>
                    <a:pt x="1427" y="791"/>
                  </a:lnTo>
                  <a:lnTo>
                    <a:pt x="1427" y="793"/>
                  </a:lnTo>
                  <a:lnTo>
                    <a:pt x="1415" y="793"/>
                  </a:lnTo>
                  <a:lnTo>
                    <a:pt x="1415" y="791"/>
                  </a:lnTo>
                  <a:lnTo>
                    <a:pt x="1414" y="790"/>
                  </a:lnTo>
                  <a:lnTo>
                    <a:pt x="1413" y="790"/>
                  </a:lnTo>
                  <a:lnTo>
                    <a:pt x="1411" y="789"/>
                  </a:lnTo>
                  <a:lnTo>
                    <a:pt x="1409" y="790"/>
                  </a:lnTo>
                  <a:lnTo>
                    <a:pt x="1408" y="790"/>
                  </a:lnTo>
                  <a:lnTo>
                    <a:pt x="1407" y="791"/>
                  </a:lnTo>
                  <a:lnTo>
                    <a:pt x="1406" y="793"/>
                  </a:lnTo>
                  <a:lnTo>
                    <a:pt x="1405" y="793"/>
                  </a:lnTo>
                  <a:lnTo>
                    <a:pt x="1404" y="791"/>
                  </a:lnTo>
                  <a:lnTo>
                    <a:pt x="1403" y="790"/>
                  </a:lnTo>
                  <a:lnTo>
                    <a:pt x="1402" y="790"/>
                  </a:lnTo>
                  <a:lnTo>
                    <a:pt x="1400" y="789"/>
                  </a:lnTo>
                  <a:lnTo>
                    <a:pt x="1398" y="790"/>
                  </a:lnTo>
                  <a:lnTo>
                    <a:pt x="1397" y="790"/>
                  </a:lnTo>
                  <a:lnTo>
                    <a:pt x="1396" y="791"/>
                  </a:lnTo>
                  <a:lnTo>
                    <a:pt x="1396" y="793"/>
                  </a:lnTo>
                  <a:lnTo>
                    <a:pt x="1391" y="793"/>
                  </a:lnTo>
                  <a:lnTo>
                    <a:pt x="1391" y="791"/>
                  </a:lnTo>
                  <a:lnTo>
                    <a:pt x="1390" y="790"/>
                  </a:lnTo>
                  <a:lnTo>
                    <a:pt x="1388" y="790"/>
                  </a:lnTo>
                  <a:lnTo>
                    <a:pt x="1387" y="789"/>
                  </a:lnTo>
                  <a:lnTo>
                    <a:pt x="1385" y="790"/>
                  </a:lnTo>
                  <a:lnTo>
                    <a:pt x="1383" y="790"/>
                  </a:lnTo>
                  <a:lnTo>
                    <a:pt x="1382" y="791"/>
                  </a:lnTo>
                  <a:lnTo>
                    <a:pt x="1382" y="793"/>
                  </a:lnTo>
                  <a:lnTo>
                    <a:pt x="1382" y="791"/>
                  </a:lnTo>
                  <a:lnTo>
                    <a:pt x="1381" y="790"/>
                  </a:lnTo>
                  <a:lnTo>
                    <a:pt x="1379" y="790"/>
                  </a:lnTo>
                  <a:lnTo>
                    <a:pt x="1378" y="789"/>
                  </a:lnTo>
                  <a:lnTo>
                    <a:pt x="1376" y="790"/>
                  </a:lnTo>
                  <a:lnTo>
                    <a:pt x="1374" y="790"/>
                  </a:lnTo>
                  <a:lnTo>
                    <a:pt x="1373" y="791"/>
                  </a:lnTo>
                  <a:lnTo>
                    <a:pt x="1373" y="793"/>
                  </a:lnTo>
                  <a:lnTo>
                    <a:pt x="1364" y="793"/>
                  </a:lnTo>
                  <a:lnTo>
                    <a:pt x="1364" y="791"/>
                  </a:lnTo>
                  <a:lnTo>
                    <a:pt x="1363" y="790"/>
                  </a:lnTo>
                  <a:lnTo>
                    <a:pt x="1361" y="790"/>
                  </a:lnTo>
                  <a:lnTo>
                    <a:pt x="1360" y="789"/>
                  </a:lnTo>
                  <a:lnTo>
                    <a:pt x="1358" y="790"/>
                  </a:lnTo>
                  <a:lnTo>
                    <a:pt x="1356" y="790"/>
                  </a:lnTo>
                  <a:lnTo>
                    <a:pt x="1355" y="791"/>
                  </a:lnTo>
                  <a:lnTo>
                    <a:pt x="1355" y="793"/>
                  </a:lnTo>
                  <a:lnTo>
                    <a:pt x="1331" y="793"/>
                  </a:lnTo>
                  <a:lnTo>
                    <a:pt x="1331" y="791"/>
                  </a:lnTo>
                  <a:lnTo>
                    <a:pt x="1330" y="790"/>
                  </a:lnTo>
                  <a:lnTo>
                    <a:pt x="1328" y="790"/>
                  </a:lnTo>
                  <a:lnTo>
                    <a:pt x="1327" y="789"/>
                  </a:lnTo>
                  <a:lnTo>
                    <a:pt x="1325" y="790"/>
                  </a:lnTo>
                  <a:lnTo>
                    <a:pt x="1323" y="790"/>
                  </a:lnTo>
                  <a:lnTo>
                    <a:pt x="1322" y="791"/>
                  </a:lnTo>
                  <a:lnTo>
                    <a:pt x="1322" y="793"/>
                  </a:lnTo>
                  <a:lnTo>
                    <a:pt x="1307" y="793"/>
                  </a:lnTo>
                  <a:lnTo>
                    <a:pt x="1306" y="791"/>
                  </a:lnTo>
                  <a:lnTo>
                    <a:pt x="1305" y="790"/>
                  </a:lnTo>
                  <a:lnTo>
                    <a:pt x="1304" y="790"/>
                  </a:lnTo>
                  <a:lnTo>
                    <a:pt x="1302" y="789"/>
                  </a:lnTo>
                  <a:lnTo>
                    <a:pt x="1300" y="790"/>
                  </a:lnTo>
                  <a:lnTo>
                    <a:pt x="1299" y="790"/>
                  </a:lnTo>
                  <a:lnTo>
                    <a:pt x="1298" y="791"/>
                  </a:lnTo>
                  <a:lnTo>
                    <a:pt x="1298" y="793"/>
                  </a:lnTo>
                  <a:lnTo>
                    <a:pt x="1287" y="793"/>
                  </a:lnTo>
                  <a:lnTo>
                    <a:pt x="1286" y="791"/>
                  </a:lnTo>
                  <a:lnTo>
                    <a:pt x="1285" y="790"/>
                  </a:lnTo>
                  <a:lnTo>
                    <a:pt x="1284" y="790"/>
                  </a:lnTo>
                  <a:lnTo>
                    <a:pt x="1282" y="789"/>
                  </a:lnTo>
                  <a:lnTo>
                    <a:pt x="1281" y="790"/>
                  </a:lnTo>
                  <a:lnTo>
                    <a:pt x="1279" y="790"/>
                  </a:lnTo>
                  <a:lnTo>
                    <a:pt x="1278" y="791"/>
                  </a:lnTo>
                  <a:lnTo>
                    <a:pt x="1278" y="793"/>
                  </a:lnTo>
                  <a:lnTo>
                    <a:pt x="1273" y="793"/>
                  </a:lnTo>
                  <a:lnTo>
                    <a:pt x="1273" y="498"/>
                  </a:lnTo>
                  <a:lnTo>
                    <a:pt x="1265" y="498"/>
                  </a:lnTo>
                  <a:lnTo>
                    <a:pt x="1265" y="496"/>
                  </a:lnTo>
                  <a:lnTo>
                    <a:pt x="1264" y="495"/>
                  </a:lnTo>
                  <a:lnTo>
                    <a:pt x="1262" y="494"/>
                  </a:lnTo>
                  <a:lnTo>
                    <a:pt x="1260" y="494"/>
                  </a:lnTo>
                  <a:lnTo>
                    <a:pt x="1259" y="494"/>
                  </a:lnTo>
                  <a:lnTo>
                    <a:pt x="1257" y="495"/>
                  </a:lnTo>
                  <a:lnTo>
                    <a:pt x="1256" y="496"/>
                  </a:lnTo>
                  <a:lnTo>
                    <a:pt x="1256" y="498"/>
                  </a:lnTo>
                  <a:lnTo>
                    <a:pt x="1254" y="498"/>
                  </a:lnTo>
                  <a:lnTo>
                    <a:pt x="1254" y="496"/>
                  </a:lnTo>
                  <a:lnTo>
                    <a:pt x="1253" y="495"/>
                  </a:lnTo>
                  <a:lnTo>
                    <a:pt x="1251" y="494"/>
                  </a:lnTo>
                  <a:lnTo>
                    <a:pt x="1250" y="494"/>
                  </a:lnTo>
                  <a:lnTo>
                    <a:pt x="1248" y="494"/>
                  </a:lnTo>
                  <a:lnTo>
                    <a:pt x="1247" y="495"/>
                  </a:lnTo>
                  <a:lnTo>
                    <a:pt x="1246" y="496"/>
                  </a:lnTo>
                  <a:lnTo>
                    <a:pt x="1245" y="498"/>
                  </a:lnTo>
                  <a:lnTo>
                    <a:pt x="1243" y="498"/>
                  </a:lnTo>
                  <a:lnTo>
                    <a:pt x="1243" y="496"/>
                  </a:lnTo>
                  <a:lnTo>
                    <a:pt x="1242" y="495"/>
                  </a:lnTo>
                  <a:lnTo>
                    <a:pt x="1240" y="493"/>
                  </a:lnTo>
                  <a:lnTo>
                    <a:pt x="1239" y="493"/>
                  </a:lnTo>
                  <a:lnTo>
                    <a:pt x="1237" y="492"/>
                  </a:lnTo>
                  <a:lnTo>
                    <a:pt x="1235" y="493"/>
                  </a:lnTo>
                  <a:lnTo>
                    <a:pt x="1233" y="493"/>
                  </a:lnTo>
                  <a:lnTo>
                    <a:pt x="1231" y="495"/>
                  </a:lnTo>
                  <a:lnTo>
                    <a:pt x="1230" y="496"/>
                  </a:lnTo>
                  <a:lnTo>
                    <a:pt x="1230" y="498"/>
                  </a:lnTo>
                  <a:lnTo>
                    <a:pt x="1226" y="498"/>
                  </a:lnTo>
                  <a:lnTo>
                    <a:pt x="1225" y="496"/>
                  </a:lnTo>
                  <a:lnTo>
                    <a:pt x="1224" y="495"/>
                  </a:lnTo>
                  <a:lnTo>
                    <a:pt x="1223" y="494"/>
                  </a:lnTo>
                  <a:lnTo>
                    <a:pt x="1221" y="494"/>
                  </a:lnTo>
                  <a:lnTo>
                    <a:pt x="1219" y="494"/>
                  </a:lnTo>
                  <a:lnTo>
                    <a:pt x="1218" y="495"/>
                  </a:lnTo>
                  <a:lnTo>
                    <a:pt x="1217" y="496"/>
                  </a:lnTo>
                  <a:lnTo>
                    <a:pt x="1217" y="498"/>
                  </a:lnTo>
                  <a:lnTo>
                    <a:pt x="1042" y="498"/>
                  </a:lnTo>
                  <a:lnTo>
                    <a:pt x="1042" y="3"/>
                  </a:lnTo>
                  <a:lnTo>
                    <a:pt x="981" y="3"/>
                  </a:lnTo>
                  <a:lnTo>
                    <a:pt x="980" y="2"/>
                  </a:lnTo>
                  <a:lnTo>
                    <a:pt x="979" y="1"/>
                  </a:lnTo>
                  <a:lnTo>
                    <a:pt x="978" y="0"/>
                  </a:lnTo>
                  <a:lnTo>
                    <a:pt x="976" y="0"/>
                  </a:lnTo>
                  <a:lnTo>
                    <a:pt x="974" y="0"/>
                  </a:lnTo>
                  <a:lnTo>
                    <a:pt x="973" y="1"/>
                  </a:lnTo>
                  <a:lnTo>
                    <a:pt x="972" y="2"/>
                  </a:lnTo>
                  <a:lnTo>
                    <a:pt x="972" y="3"/>
                  </a:lnTo>
                  <a:lnTo>
                    <a:pt x="953" y="3"/>
                  </a:lnTo>
                  <a:lnTo>
                    <a:pt x="952" y="2"/>
                  </a:lnTo>
                  <a:lnTo>
                    <a:pt x="952" y="1"/>
                  </a:lnTo>
                  <a:lnTo>
                    <a:pt x="950" y="0"/>
                  </a:lnTo>
                  <a:lnTo>
                    <a:pt x="948" y="0"/>
                  </a:lnTo>
                  <a:lnTo>
                    <a:pt x="947" y="0"/>
                  </a:lnTo>
                  <a:lnTo>
                    <a:pt x="945" y="1"/>
                  </a:lnTo>
                  <a:lnTo>
                    <a:pt x="944" y="2"/>
                  </a:lnTo>
                  <a:lnTo>
                    <a:pt x="944" y="3"/>
                  </a:lnTo>
                  <a:lnTo>
                    <a:pt x="922" y="3"/>
                  </a:lnTo>
                  <a:lnTo>
                    <a:pt x="921" y="2"/>
                  </a:lnTo>
                  <a:lnTo>
                    <a:pt x="920" y="1"/>
                  </a:lnTo>
                  <a:lnTo>
                    <a:pt x="919" y="0"/>
                  </a:lnTo>
                  <a:lnTo>
                    <a:pt x="917" y="0"/>
                  </a:lnTo>
                  <a:lnTo>
                    <a:pt x="915" y="0"/>
                  </a:lnTo>
                  <a:lnTo>
                    <a:pt x="914" y="1"/>
                  </a:lnTo>
                  <a:lnTo>
                    <a:pt x="913" y="2"/>
                  </a:lnTo>
                  <a:lnTo>
                    <a:pt x="913" y="3"/>
                  </a:lnTo>
                  <a:lnTo>
                    <a:pt x="900" y="3"/>
                  </a:lnTo>
                  <a:lnTo>
                    <a:pt x="900" y="2"/>
                  </a:lnTo>
                  <a:lnTo>
                    <a:pt x="899" y="1"/>
                  </a:lnTo>
                  <a:lnTo>
                    <a:pt x="897" y="0"/>
                  </a:lnTo>
                  <a:lnTo>
                    <a:pt x="896" y="0"/>
                  </a:lnTo>
                  <a:lnTo>
                    <a:pt x="894" y="0"/>
                  </a:lnTo>
                  <a:lnTo>
                    <a:pt x="892" y="1"/>
                  </a:lnTo>
                  <a:lnTo>
                    <a:pt x="892" y="2"/>
                  </a:lnTo>
                  <a:lnTo>
                    <a:pt x="891" y="3"/>
                  </a:lnTo>
                  <a:lnTo>
                    <a:pt x="880" y="3"/>
                  </a:lnTo>
                  <a:lnTo>
                    <a:pt x="880" y="2"/>
                  </a:lnTo>
                  <a:lnTo>
                    <a:pt x="879" y="1"/>
                  </a:lnTo>
                  <a:lnTo>
                    <a:pt x="877" y="0"/>
                  </a:lnTo>
                  <a:lnTo>
                    <a:pt x="875" y="0"/>
                  </a:lnTo>
                  <a:lnTo>
                    <a:pt x="874" y="0"/>
                  </a:lnTo>
                  <a:lnTo>
                    <a:pt x="872" y="1"/>
                  </a:lnTo>
                  <a:lnTo>
                    <a:pt x="871" y="2"/>
                  </a:lnTo>
                  <a:lnTo>
                    <a:pt x="871" y="3"/>
                  </a:lnTo>
                  <a:lnTo>
                    <a:pt x="846" y="3"/>
                  </a:lnTo>
                  <a:lnTo>
                    <a:pt x="846" y="2"/>
                  </a:lnTo>
                  <a:lnTo>
                    <a:pt x="845" y="1"/>
                  </a:lnTo>
                  <a:lnTo>
                    <a:pt x="843" y="0"/>
                  </a:lnTo>
                  <a:lnTo>
                    <a:pt x="842" y="0"/>
                  </a:lnTo>
                  <a:lnTo>
                    <a:pt x="840" y="0"/>
                  </a:lnTo>
                  <a:lnTo>
                    <a:pt x="838" y="1"/>
                  </a:lnTo>
                  <a:lnTo>
                    <a:pt x="838" y="2"/>
                  </a:lnTo>
                  <a:lnTo>
                    <a:pt x="837" y="3"/>
                  </a:lnTo>
                  <a:lnTo>
                    <a:pt x="817" y="3"/>
                  </a:lnTo>
                  <a:lnTo>
                    <a:pt x="817" y="2"/>
                  </a:lnTo>
                  <a:lnTo>
                    <a:pt x="816" y="1"/>
                  </a:lnTo>
                  <a:lnTo>
                    <a:pt x="815" y="0"/>
                  </a:lnTo>
                  <a:lnTo>
                    <a:pt x="813" y="0"/>
                  </a:lnTo>
                  <a:lnTo>
                    <a:pt x="811" y="0"/>
                  </a:lnTo>
                  <a:lnTo>
                    <a:pt x="810" y="1"/>
                  </a:lnTo>
                  <a:lnTo>
                    <a:pt x="809" y="2"/>
                  </a:lnTo>
                  <a:lnTo>
                    <a:pt x="808" y="3"/>
                  </a:lnTo>
                  <a:lnTo>
                    <a:pt x="790" y="3"/>
                  </a:lnTo>
                  <a:lnTo>
                    <a:pt x="790" y="2"/>
                  </a:lnTo>
                  <a:lnTo>
                    <a:pt x="789" y="1"/>
                  </a:lnTo>
                  <a:lnTo>
                    <a:pt x="788" y="0"/>
                  </a:lnTo>
                  <a:lnTo>
                    <a:pt x="786" y="0"/>
                  </a:lnTo>
                  <a:lnTo>
                    <a:pt x="784" y="0"/>
                  </a:lnTo>
                  <a:lnTo>
                    <a:pt x="783" y="1"/>
                  </a:lnTo>
                  <a:lnTo>
                    <a:pt x="782" y="2"/>
                  </a:lnTo>
                  <a:lnTo>
                    <a:pt x="781" y="3"/>
                  </a:lnTo>
                  <a:lnTo>
                    <a:pt x="765" y="3"/>
                  </a:lnTo>
                  <a:lnTo>
                    <a:pt x="765" y="2"/>
                  </a:lnTo>
                  <a:lnTo>
                    <a:pt x="764" y="1"/>
                  </a:lnTo>
                  <a:lnTo>
                    <a:pt x="762" y="0"/>
                  </a:lnTo>
                  <a:lnTo>
                    <a:pt x="761" y="0"/>
                  </a:lnTo>
                  <a:lnTo>
                    <a:pt x="759" y="0"/>
                  </a:lnTo>
                  <a:lnTo>
                    <a:pt x="757" y="1"/>
                  </a:lnTo>
                  <a:lnTo>
                    <a:pt x="756" y="2"/>
                  </a:lnTo>
                  <a:lnTo>
                    <a:pt x="756" y="3"/>
                  </a:lnTo>
                  <a:lnTo>
                    <a:pt x="704" y="3"/>
                  </a:lnTo>
                  <a:lnTo>
                    <a:pt x="704" y="2"/>
                  </a:lnTo>
                  <a:lnTo>
                    <a:pt x="703" y="1"/>
                  </a:lnTo>
                  <a:lnTo>
                    <a:pt x="702" y="0"/>
                  </a:lnTo>
                  <a:lnTo>
                    <a:pt x="700" y="0"/>
                  </a:lnTo>
                  <a:lnTo>
                    <a:pt x="698" y="0"/>
                  </a:lnTo>
                  <a:lnTo>
                    <a:pt x="697" y="1"/>
                  </a:lnTo>
                  <a:lnTo>
                    <a:pt x="696" y="2"/>
                  </a:lnTo>
                  <a:lnTo>
                    <a:pt x="695" y="3"/>
                  </a:lnTo>
                  <a:lnTo>
                    <a:pt x="572" y="3"/>
                  </a:lnTo>
                  <a:lnTo>
                    <a:pt x="572" y="2"/>
                  </a:lnTo>
                  <a:lnTo>
                    <a:pt x="571" y="1"/>
                  </a:lnTo>
                  <a:lnTo>
                    <a:pt x="569" y="0"/>
                  </a:lnTo>
                  <a:lnTo>
                    <a:pt x="568" y="0"/>
                  </a:lnTo>
                  <a:lnTo>
                    <a:pt x="566" y="0"/>
                  </a:lnTo>
                  <a:lnTo>
                    <a:pt x="564" y="1"/>
                  </a:lnTo>
                  <a:lnTo>
                    <a:pt x="563" y="2"/>
                  </a:lnTo>
                  <a:lnTo>
                    <a:pt x="563" y="3"/>
                  </a:lnTo>
                  <a:lnTo>
                    <a:pt x="557" y="3"/>
                  </a:lnTo>
                  <a:lnTo>
                    <a:pt x="556" y="2"/>
                  </a:lnTo>
                  <a:lnTo>
                    <a:pt x="555" y="1"/>
                  </a:lnTo>
                  <a:lnTo>
                    <a:pt x="554" y="0"/>
                  </a:lnTo>
                  <a:lnTo>
                    <a:pt x="552" y="0"/>
                  </a:lnTo>
                  <a:lnTo>
                    <a:pt x="550" y="0"/>
                  </a:lnTo>
                  <a:lnTo>
                    <a:pt x="549" y="1"/>
                  </a:lnTo>
                  <a:lnTo>
                    <a:pt x="548" y="2"/>
                  </a:lnTo>
                  <a:lnTo>
                    <a:pt x="548" y="3"/>
                  </a:lnTo>
                  <a:lnTo>
                    <a:pt x="522" y="3"/>
                  </a:lnTo>
                  <a:lnTo>
                    <a:pt x="522" y="2"/>
                  </a:lnTo>
                  <a:lnTo>
                    <a:pt x="521" y="1"/>
                  </a:lnTo>
                  <a:lnTo>
                    <a:pt x="519" y="0"/>
                  </a:lnTo>
                  <a:lnTo>
                    <a:pt x="518" y="0"/>
                  </a:lnTo>
                  <a:lnTo>
                    <a:pt x="516" y="0"/>
                  </a:lnTo>
                  <a:lnTo>
                    <a:pt x="515" y="1"/>
                  </a:lnTo>
                  <a:lnTo>
                    <a:pt x="514" y="2"/>
                  </a:lnTo>
                  <a:lnTo>
                    <a:pt x="513" y="3"/>
                  </a:lnTo>
                  <a:lnTo>
                    <a:pt x="509" y="3"/>
                  </a:lnTo>
                  <a:lnTo>
                    <a:pt x="508" y="2"/>
                  </a:lnTo>
                  <a:lnTo>
                    <a:pt x="507" y="1"/>
                  </a:lnTo>
                  <a:lnTo>
                    <a:pt x="506" y="0"/>
                  </a:lnTo>
                  <a:lnTo>
                    <a:pt x="504" y="0"/>
                  </a:lnTo>
                  <a:lnTo>
                    <a:pt x="503" y="0"/>
                  </a:lnTo>
                  <a:lnTo>
                    <a:pt x="501" y="1"/>
                  </a:lnTo>
                  <a:lnTo>
                    <a:pt x="500" y="2"/>
                  </a:lnTo>
                  <a:lnTo>
                    <a:pt x="500" y="3"/>
                  </a:lnTo>
                  <a:lnTo>
                    <a:pt x="330" y="3"/>
                  </a:lnTo>
                  <a:lnTo>
                    <a:pt x="329" y="2"/>
                  </a:lnTo>
                  <a:lnTo>
                    <a:pt x="328" y="1"/>
                  </a:lnTo>
                  <a:lnTo>
                    <a:pt x="327" y="0"/>
                  </a:lnTo>
                  <a:lnTo>
                    <a:pt x="325" y="0"/>
                  </a:lnTo>
                  <a:lnTo>
                    <a:pt x="323" y="0"/>
                  </a:lnTo>
                  <a:lnTo>
                    <a:pt x="322" y="1"/>
                  </a:lnTo>
                  <a:lnTo>
                    <a:pt x="321" y="2"/>
                  </a:lnTo>
                  <a:lnTo>
                    <a:pt x="321" y="3"/>
                  </a:lnTo>
                  <a:lnTo>
                    <a:pt x="172" y="3"/>
                  </a:lnTo>
                  <a:lnTo>
                    <a:pt x="172" y="2"/>
                  </a:lnTo>
                  <a:lnTo>
                    <a:pt x="171" y="1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5" y="1"/>
                  </a:lnTo>
                  <a:lnTo>
                    <a:pt x="164" y="2"/>
                  </a:lnTo>
                  <a:lnTo>
                    <a:pt x="163" y="3"/>
                  </a:lnTo>
                  <a:lnTo>
                    <a:pt x="154" y="3"/>
                  </a:lnTo>
                  <a:lnTo>
                    <a:pt x="154" y="2"/>
                  </a:lnTo>
                  <a:lnTo>
                    <a:pt x="153" y="1"/>
                  </a:lnTo>
                  <a:lnTo>
                    <a:pt x="151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7" y="1"/>
                  </a:lnTo>
                  <a:lnTo>
                    <a:pt x="146" y="2"/>
                  </a:lnTo>
                  <a:lnTo>
                    <a:pt x="145" y="3"/>
                  </a:lnTo>
                  <a:lnTo>
                    <a:pt x="89" y="3"/>
                  </a:lnTo>
                  <a:lnTo>
                    <a:pt x="89" y="2"/>
                  </a:lnTo>
                  <a:lnTo>
                    <a:pt x="88" y="1"/>
                  </a:lnTo>
                  <a:lnTo>
                    <a:pt x="86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1" y="1"/>
                  </a:lnTo>
                  <a:lnTo>
                    <a:pt x="81" y="2"/>
                  </a:lnTo>
                  <a:lnTo>
                    <a:pt x="80" y="3"/>
                  </a:lnTo>
                  <a:lnTo>
                    <a:pt x="29" y="3"/>
                  </a:lnTo>
                  <a:lnTo>
                    <a:pt x="29" y="2"/>
                  </a:lnTo>
                  <a:lnTo>
                    <a:pt x="28" y="1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8" name="Freeform 978"/>
            <p:cNvSpPr>
              <a:spLocks/>
            </p:cNvSpPr>
            <p:nvPr/>
          </p:nvSpPr>
          <p:spPr bwMode="auto">
            <a:xfrm>
              <a:off x="1215" y="1313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9" name="Freeform 979"/>
            <p:cNvSpPr>
              <a:spLocks/>
            </p:cNvSpPr>
            <p:nvPr/>
          </p:nvSpPr>
          <p:spPr bwMode="auto">
            <a:xfrm>
              <a:off x="3019" y="3324"/>
              <a:ext cx="82" cy="119"/>
            </a:xfrm>
            <a:custGeom>
              <a:avLst/>
              <a:gdLst>
                <a:gd name="T0" fmla="*/ 0 w 82"/>
                <a:gd name="T1" fmla="*/ 0 h 119"/>
                <a:gd name="T2" fmla="*/ 61 w 82"/>
                <a:gd name="T3" fmla="*/ 0 h 119"/>
                <a:gd name="T4" fmla="*/ 61 w 82"/>
                <a:gd name="T5" fmla="*/ 119 h 119"/>
                <a:gd name="T6" fmla="*/ 82 w 82"/>
                <a:gd name="T7" fmla="*/ 119 h 1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"/>
                <a:gd name="T13" fmla="*/ 0 h 119"/>
                <a:gd name="T14" fmla="*/ 82 w 82"/>
                <a:gd name="T15" fmla="*/ 119 h 1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" h="119">
                  <a:moveTo>
                    <a:pt x="0" y="0"/>
                  </a:moveTo>
                  <a:lnTo>
                    <a:pt x="61" y="0"/>
                  </a:lnTo>
                  <a:lnTo>
                    <a:pt x="61" y="119"/>
                  </a:lnTo>
                  <a:lnTo>
                    <a:pt x="82" y="119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70" name="Freeform 980"/>
            <p:cNvSpPr>
              <a:spLocks/>
            </p:cNvSpPr>
            <p:nvPr/>
          </p:nvSpPr>
          <p:spPr bwMode="auto">
            <a:xfrm>
              <a:off x="3100" y="3438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71" name="Rectangle 981"/>
            <p:cNvSpPr>
              <a:spLocks noChangeArrowheads="1"/>
            </p:cNvSpPr>
            <p:nvPr/>
          </p:nvSpPr>
          <p:spPr bwMode="auto">
            <a:xfrm>
              <a:off x="3487" y="3418"/>
              <a:ext cx="540" cy="15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72" name="Rectangle 982"/>
            <p:cNvSpPr>
              <a:spLocks noChangeArrowheads="1"/>
            </p:cNvSpPr>
            <p:nvPr/>
          </p:nvSpPr>
          <p:spPr bwMode="auto">
            <a:xfrm>
              <a:off x="3337" y="3447"/>
              <a:ext cx="83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 u="sng">
                  <a:solidFill>
                    <a:srgbClr val="000000"/>
                  </a:solidFill>
                </a:rPr>
                <a:t>Misc Accounting/Finance Apps - PC/NT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73" name="Freeform 983"/>
            <p:cNvSpPr>
              <a:spLocks/>
            </p:cNvSpPr>
            <p:nvPr/>
          </p:nvSpPr>
          <p:spPr bwMode="auto">
            <a:xfrm>
              <a:off x="1526" y="2737"/>
              <a:ext cx="1961" cy="759"/>
            </a:xfrm>
            <a:custGeom>
              <a:avLst/>
              <a:gdLst>
                <a:gd name="T0" fmla="*/ 0 w 1961"/>
                <a:gd name="T1" fmla="*/ 0 h 759"/>
                <a:gd name="T2" fmla="*/ 0 w 1961"/>
                <a:gd name="T3" fmla="*/ 477 h 759"/>
                <a:gd name="T4" fmla="*/ 77 w 1961"/>
                <a:gd name="T5" fmla="*/ 477 h 759"/>
                <a:gd name="T6" fmla="*/ 77 w 1961"/>
                <a:gd name="T7" fmla="*/ 476 h 759"/>
                <a:gd name="T8" fmla="*/ 78 w 1961"/>
                <a:gd name="T9" fmla="*/ 475 h 759"/>
                <a:gd name="T10" fmla="*/ 79 w 1961"/>
                <a:gd name="T11" fmla="*/ 474 h 759"/>
                <a:gd name="T12" fmla="*/ 81 w 1961"/>
                <a:gd name="T13" fmla="*/ 474 h 759"/>
                <a:gd name="T14" fmla="*/ 83 w 1961"/>
                <a:gd name="T15" fmla="*/ 474 h 759"/>
                <a:gd name="T16" fmla="*/ 84 w 1961"/>
                <a:gd name="T17" fmla="*/ 475 h 759"/>
                <a:gd name="T18" fmla="*/ 85 w 1961"/>
                <a:gd name="T19" fmla="*/ 476 h 759"/>
                <a:gd name="T20" fmla="*/ 86 w 1961"/>
                <a:gd name="T21" fmla="*/ 477 h 759"/>
                <a:gd name="T22" fmla="*/ 122 w 1961"/>
                <a:gd name="T23" fmla="*/ 477 h 759"/>
                <a:gd name="T24" fmla="*/ 122 w 1961"/>
                <a:gd name="T25" fmla="*/ 742 h 759"/>
                <a:gd name="T26" fmla="*/ 145 w 1961"/>
                <a:gd name="T27" fmla="*/ 742 h 759"/>
                <a:gd name="T28" fmla="*/ 145 w 1961"/>
                <a:gd name="T29" fmla="*/ 741 h 759"/>
                <a:gd name="T30" fmla="*/ 146 w 1961"/>
                <a:gd name="T31" fmla="*/ 740 h 759"/>
                <a:gd name="T32" fmla="*/ 148 w 1961"/>
                <a:gd name="T33" fmla="*/ 739 h 759"/>
                <a:gd name="T34" fmla="*/ 149 w 1961"/>
                <a:gd name="T35" fmla="*/ 739 h 759"/>
                <a:gd name="T36" fmla="*/ 151 w 1961"/>
                <a:gd name="T37" fmla="*/ 739 h 759"/>
                <a:gd name="T38" fmla="*/ 152 w 1961"/>
                <a:gd name="T39" fmla="*/ 740 h 759"/>
                <a:gd name="T40" fmla="*/ 153 w 1961"/>
                <a:gd name="T41" fmla="*/ 741 h 759"/>
                <a:gd name="T42" fmla="*/ 154 w 1961"/>
                <a:gd name="T43" fmla="*/ 742 h 759"/>
                <a:gd name="T44" fmla="*/ 1909 w 1961"/>
                <a:gd name="T45" fmla="*/ 742 h 759"/>
                <a:gd name="T46" fmla="*/ 1909 w 1961"/>
                <a:gd name="T47" fmla="*/ 741 h 759"/>
                <a:gd name="T48" fmla="*/ 1910 w 1961"/>
                <a:gd name="T49" fmla="*/ 740 h 759"/>
                <a:gd name="T50" fmla="*/ 1912 w 1961"/>
                <a:gd name="T51" fmla="*/ 739 h 759"/>
                <a:gd name="T52" fmla="*/ 1913 w 1961"/>
                <a:gd name="T53" fmla="*/ 739 h 759"/>
                <a:gd name="T54" fmla="*/ 1915 w 1961"/>
                <a:gd name="T55" fmla="*/ 739 h 759"/>
                <a:gd name="T56" fmla="*/ 1916 w 1961"/>
                <a:gd name="T57" fmla="*/ 740 h 759"/>
                <a:gd name="T58" fmla="*/ 1917 w 1961"/>
                <a:gd name="T59" fmla="*/ 741 h 759"/>
                <a:gd name="T60" fmla="*/ 1918 w 1961"/>
                <a:gd name="T61" fmla="*/ 742 h 759"/>
                <a:gd name="T62" fmla="*/ 1934 w 1961"/>
                <a:gd name="T63" fmla="*/ 742 h 759"/>
                <a:gd name="T64" fmla="*/ 1934 w 1961"/>
                <a:gd name="T65" fmla="*/ 741 h 759"/>
                <a:gd name="T66" fmla="*/ 1935 w 1961"/>
                <a:gd name="T67" fmla="*/ 740 h 759"/>
                <a:gd name="T68" fmla="*/ 1937 w 1961"/>
                <a:gd name="T69" fmla="*/ 739 h 759"/>
                <a:gd name="T70" fmla="*/ 1939 w 1961"/>
                <a:gd name="T71" fmla="*/ 739 h 759"/>
                <a:gd name="T72" fmla="*/ 1940 w 1961"/>
                <a:gd name="T73" fmla="*/ 739 h 759"/>
                <a:gd name="T74" fmla="*/ 1942 w 1961"/>
                <a:gd name="T75" fmla="*/ 740 h 759"/>
                <a:gd name="T76" fmla="*/ 1943 w 1961"/>
                <a:gd name="T77" fmla="*/ 741 h 759"/>
                <a:gd name="T78" fmla="*/ 1943 w 1961"/>
                <a:gd name="T79" fmla="*/ 742 h 759"/>
                <a:gd name="T80" fmla="*/ 1947 w 1961"/>
                <a:gd name="T81" fmla="*/ 742 h 759"/>
                <a:gd name="T82" fmla="*/ 1947 w 1961"/>
                <a:gd name="T83" fmla="*/ 759 h 759"/>
                <a:gd name="T84" fmla="*/ 1961 w 1961"/>
                <a:gd name="T85" fmla="*/ 759 h 75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961"/>
                <a:gd name="T130" fmla="*/ 0 h 759"/>
                <a:gd name="T131" fmla="*/ 1961 w 1961"/>
                <a:gd name="T132" fmla="*/ 759 h 75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961" h="759">
                  <a:moveTo>
                    <a:pt x="0" y="0"/>
                  </a:moveTo>
                  <a:lnTo>
                    <a:pt x="0" y="477"/>
                  </a:lnTo>
                  <a:lnTo>
                    <a:pt x="77" y="477"/>
                  </a:lnTo>
                  <a:lnTo>
                    <a:pt x="77" y="476"/>
                  </a:lnTo>
                  <a:lnTo>
                    <a:pt x="78" y="475"/>
                  </a:lnTo>
                  <a:lnTo>
                    <a:pt x="79" y="474"/>
                  </a:lnTo>
                  <a:lnTo>
                    <a:pt x="81" y="474"/>
                  </a:lnTo>
                  <a:lnTo>
                    <a:pt x="83" y="474"/>
                  </a:lnTo>
                  <a:lnTo>
                    <a:pt x="84" y="475"/>
                  </a:lnTo>
                  <a:lnTo>
                    <a:pt x="85" y="476"/>
                  </a:lnTo>
                  <a:lnTo>
                    <a:pt x="86" y="477"/>
                  </a:lnTo>
                  <a:lnTo>
                    <a:pt x="122" y="477"/>
                  </a:lnTo>
                  <a:lnTo>
                    <a:pt x="122" y="742"/>
                  </a:lnTo>
                  <a:lnTo>
                    <a:pt x="145" y="742"/>
                  </a:lnTo>
                  <a:lnTo>
                    <a:pt x="145" y="741"/>
                  </a:lnTo>
                  <a:lnTo>
                    <a:pt x="146" y="740"/>
                  </a:lnTo>
                  <a:lnTo>
                    <a:pt x="148" y="739"/>
                  </a:lnTo>
                  <a:lnTo>
                    <a:pt x="149" y="739"/>
                  </a:lnTo>
                  <a:lnTo>
                    <a:pt x="151" y="739"/>
                  </a:lnTo>
                  <a:lnTo>
                    <a:pt x="152" y="740"/>
                  </a:lnTo>
                  <a:lnTo>
                    <a:pt x="153" y="741"/>
                  </a:lnTo>
                  <a:lnTo>
                    <a:pt x="154" y="742"/>
                  </a:lnTo>
                  <a:lnTo>
                    <a:pt x="1909" y="742"/>
                  </a:lnTo>
                  <a:lnTo>
                    <a:pt x="1909" y="741"/>
                  </a:lnTo>
                  <a:lnTo>
                    <a:pt x="1910" y="740"/>
                  </a:lnTo>
                  <a:lnTo>
                    <a:pt x="1912" y="739"/>
                  </a:lnTo>
                  <a:lnTo>
                    <a:pt x="1913" y="739"/>
                  </a:lnTo>
                  <a:lnTo>
                    <a:pt x="1915" y="739"/>
                  </a:lnTo>
                  <a:lnTo>
                    <a:pt x="1916" y="740"/>
                  </a:lnTo>
                  <a:lnTo>
                    <a:pt x="1917" y="741"/>
                  </a:lnTo>
                  <a:lnTo>
                    <a:pt x="1918" y="742"/>
                  </a:lnTo>
                  <a:lnTo>
                    <a:pt x="1934" y="742"/>
                  </a:lnTo>
                  <a:lnTo>
                    <a:pt x="1934" y="741"/>
                  </a:lnTo>
                  <a:lnTo>
                    <a:pt x="1935" y="740"/>
                  </a:lnTo>
                  <a:lnTo>
                    <a:pt x="1937" y="739"/>
                  </a:lnTo>
                  <a:lnTo>
                    <a:pt x="1939" y="739"/>
                  </a:lnTo>
                  <a:lnTo>
                    <a:pt x="1940" y="739"/>
                  </a:lnTo>
                  <a:lnTo>
                    <a:pt x="1942" y="740"/>
                  </a:lnTo>
                  <a:lnTo>
                    <a:pt x="1943" y="741"/>
                  </a:lnTo>
                  <a:lnTo>
                    <a:pt x="1943" y="742"/>
                  </a:lnTo>
                  <a:lnTo>
                    <a:pt x="1947" y="742"/>
                  </a:lnTo>
                  <a:lnTo>
                    <a:pt x="1947" y="759"/>
                  </a:lnTo>
                  <a:lnTo>
                    <a:pt x="1961" y="75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74" name="Freeform 984"/>
            <p:cNvSpPr>
              <a:spLocks/>
            </p:cNvSpPr>
            <p:nvPr/>
          </p:nvSpPr>
          <p:spPr bwMode="auto">
            <a:xfrm>
              <a:off x="1520" y="272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75" name="Rectangle 985"/>
            <p:cNvSpPr>
              <a:spLocks noChangeArrowheads="1"/>
            </p:cNvSpPr>
            <p:nvPr/>
          </p:nvSpPr>
          <p:spPr bwMode="auto">
            <a:xfrm>
              <a:off x="952" y="2989"/>
              <a:ext cx="153" cy="8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76" name="Rectangle 986"/>
            <p:cNvSpPr>
              <a:spLocks noChangeArrowheads="1"/>
            </p:cNvSpPr>
            <p:nvPr/>
          </p:nvSpPr>
          <p:spPr bwMode="auto">
            <a:xfrm>
              <a:off x="975" y="3016"/>
              <a:ext cx="11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AIMS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77" name="Rectangle 987"/>
            <p:cNvSpPr>
              <a:spLocks noChangeArrowheads="1"/>
            </p:cNvSpPr>
            <p:nvPr/>
          </p:nvSpPr>
          <p:spPr bwMode="auto">
            <a:xfrm>
              <a:off x="452" y="2978"/>
              <a:ext cx="311" cy="12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78" name="Rectangle 988"/>
            <p:cNvSpPr>
              <a:spLocks noChangeArrowheads="1"/>
            </p:cNvSpPr>
            <p:nvPr/>
          </p:nvSpPr>
          <p:spPr bwMode="auto">
            <a:xfrm>
              <a:off x="407" y="2990"/>
              <a:ext cx="3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Mngr Approval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79" name="Rectangle 989"/>
            <p:cNvSpPr>
              <a:spLocks noChangeArrowheads="1"/>
            </p:cNvSpPr>
            <p:nvPr/>
          </p:nvSpPr>
          <p:spPr bwMode="auto">
            <a:xfrm>
              <a:off x="426" y="3014"/>
              <a:ext cx="36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Batch Forcasting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80" name="Rectangle 990"/>
            <p:cNvSpPr>
              <a:spLocks noChangeArrowheads="1"/>
            </p:cNvSpPr>
            <p:nvPr/>
          </p:nvSpPr>
          <p:spPr bwMode="auto">
            <a:xfrm>
              <a:off x="428" y="3038"/>
              <a:ext cx="35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Ad Measurement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81" name="Rectangle 991"/>
            <p:cNvSpPr>
              <a:spLocks noChangeArrowheads="1"/>
            </p:cNvSpPr>
            <p:nvPr/>
          </p:nvSpPr>
          <p:spPr bwMode="auto">
            <a:xfrm>
              <a:off x="962" y="3135"/>
              <a:ext cx="152" cy="6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82" name="Rectangle 992"/>
            <p:cNvSpPr>
              <a:spLocks noChangeArrowheads="1"/>
            </p:cNvSpPr>
            <p:nvPr/>
          </p:nvSpPr>
          <p:spPr bwMode="auto">
            <a:xfrm>
              <a:off x="983" y="3142"/>
              <a:ext cx="110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AIMS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83" name="Rectangle 993"/>
            <p:cNvSpPr>
              <a:spLocks noChangeArrowheads="1"/>
            </p:cNvSpPr>
            <p:nvPr/>
          </p:nvSpPr>
          <p:spPr bwMode="auto">
            <a:xfrm>
              <a:off x="935" y="3166"/>
              <a:ext cx="20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Reporting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84" name="Rectangle 994"/>
            <p:cNvSpPr>
              <a:spLocks noChangeArrowheads="1"/>
            </p:cNvSpPr>
            <p:nvPr/>
          </p:nvSpPr>
          <p:spPr bwMode="auto">
            <a:xfrm>
              <a:off x="591" y="3158"/>
              <a:ext cx="151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85" name="Rectangle 995"/>
            <p:cNvSpPr>
              <a:spLocks noChangeArrowheads="1"/>
            </p:cNvSpPr>
            <p:nvPr/>
          </p:nvSpPr>
          <p:spPr bwMode="auto">
            <a:xfrm>
              <a:off x="635" y="3163"/>
              <a:ext cx="5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Ad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86" name="Rectangle 996"/>
            <p:cNvSpPr>
              <a:spLocks noChangeArrowheads="1"/>
            </p:cNvSpPr>
            <p:nvPr/>
          </p:nvSpPr>
          <p:spPr bwMode="auto">
            <a:xfrm>
              <a:off x="567" y="3190"/>
              <a:ext cx="19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Launcher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87" name="Freeform 997"/>
            <p:cNvSpPr>
              <a:spLocks/>
            </p:cNvSpPr>
            <p:nvPr/>
          </p:nvSpPr>
          <p:spPr bwMode="auto">
            <a:xfrm>
              <a:off x="775" y="3031"/>
              <a:ext cx="165" cy="7"/>
            </a:xfrm>
            <a:custGeom>
              <a:avLst/>
              <a:gdLst>
                <a:gd name="T0" fmla="*/ 0 w 165"/>
                <a:gd name="T1" fmla="*/ 7 h 7"/>
                <a:gd name="T2" fmla="*/ 8 w 165"/>
                <a:gd name="T3" fmla="*/ 7 h 7"/>
                <a:gd name="T4" fmla="*/ 8 w 165"/>
                <a:gd name="T5" fmla="*/ 0 h 7"/>
                <a:gd name="T6" fmla="*/ 165 w 165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5"/>
                <a:gd name="T13" fmla="*/ 0 h 7"/>
                <a:gd name="T14" fmla="*/ 165 w 165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5" h="7">
                  <a:moveTo>
                    <a:pt x="0" y="7"/>
                  </a:moveTo>
                  <a:lnTo>
                    <a:pt x="8" y="7"/>
                  </a:lnTo>
                  <a:lnTo>
                    <a:pt x="8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88" name="Freeform 998"/>
            <p:cNvSpPr>
              <a:spLocks/>
            </p:cNvSpPr>
            <p:nvPr/>
          </p:nvSpPr>
          <p:spPr bwMode="auto">
            <a:xfrm>
              <a:off x="763" y="3034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89" name="Freeform 999"/>
            <p:cNvSpPr>
              <a:spLocks/>
            </p:cNvSpPr>
            <p:nvPr/>
          </p:nvSpPr>
          <p:spPr bwMode="auto">
            <a:xfrm>
              <a:off x="939" y="302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0" name="Freeform 1000"/>
            <p:cNvSpPr>
              <a:spLocks/>
            </p:cNvSpPr>
            <p:nvPr/>
          </p:nvSpPr>
          <p:spPr bwMode="auto">
            <a:xfrm>
              <a:off x="1769" y="1731"/>
              <a:ext cx="149" cy="1237"/>
            </a:xfrm>
            <a:custGeom>
              <a:avLst/>
              <a:gdLst>
                <a:gd name="T0" fmla="*/ 149 w 149"/>
                <a:gd name="T1" fmla="*/ 0 h 1237"/>
                <a:gd name="T2" fmla="*/ 149 w 149"/>
                <a:gd name="T3" fmla="*/ 1107 h 1237"/>
                <a:gd name="T4" fmla="*/ 124 w 149"/>
                <a:gd name="T5" fmla="*/ 1107 h 1237"/>
                <a:gd name="T6" fmla="*/ 124 w 149"/>
                <a:gd name="T7" fmla="*/ 1105 h 1237"/>
                <a:gd name="T8" fmla="*/ 123 w 149"/>
                <a:gd name="T9" fmla="*/ 1104 h 1237"/>
                <a:gd name="T10" fmla="*/ 121 w 149"/>
                <a:gd name="T11" fmla="*/ 1103 h 1237"/>
                <a:gd name="T12" fmla="*/ 120 w 149"/>
                <a:gd name="T13" fmla="*/ 1103 h 1237"/>
                <a:gd name="T14" fmla="*/ 118 w 149"/>
                <a:gd name="T15" fmla="*/ 1103 h 1237"/>
                <a:gd name="T16" fmla="*/ 117 w 149"/>
                <a:gd name="T17" fmla="*/ 1104 h 1237"/>
                <a:gd name="T18" fmla="*/ 115 w 149"/>
                <a:gd name="T19" fmla="*/ 1105 h 1237"/>
                <a:gd name="T20" fmla="*/ 115 w 149"/>
                <a:gd name="T21" fmla="*/ 1107 h 1237"/>
                <a:gd name="T22" fmla="*/ 106 w 149"/>
                <a:gd name="T23" fmla="*/ 1107 h 1237"/>
                <a:gd name="T24" fmla="*/ 106 w 149"/>
                <a:gd name="T25" fmla="*/ 1105 h 1237"/>
                <a:gd name="T26" fmla="*/ 105 w 149"/>
                <a:gd name="T27" fmla="*/ 1104 h 1237"/>
                <a:gd name="T28" fmla="*/ 103 w 149"/>
                <a:gd name="T29" fmla="*/ 1103 h 1237"/>
                <a:gd name="T30" fmla="*/ 102 w 149"/>
                <a:gd name="T31" fmla="*/ 1103 h 1237"/>
                <a:gd name="T32" fmla="*/ 100 w 149"/>
                <a:gd name="T33" fmla="*/ 1103 h 1237"/>
                <a:gd name="T34" fmla="*/ 98 w 149"/>
                <a:gd name="T35" fmla="*/ 1104 h 1237"/>
                <a:gd name="T36" fmla="*/ 97 w 149"/>
                <a:gd name="T37" fmla="*/ 1105 h 1237"/>
                <a:gd name="T38" fmla="*/ 97 w 149"/>
                <a:gd name="T39" fmla="*/ 1107 h 1237"/>
                <a:gd name="T40" fmla="*/ 44 w 149"/>
                <a:gd name="T41" fmla="*/ 1107 h 1237"/>
                <a:gd name="T42" fmla="*/ 44 w 149"/>
                <a:gd name="T43" fmla="*/ 1105 h 1237"/>
                <a:gd name="T44" fmla="*/ 43 w 149"/>
                <a:gd name="T45" fmla="*/ 1104 h 1237"/>
                <a:gd name="T46" fmla="*/ 42 w 149"/>
                <a:gd name="T47" fmla="*/ 1103 h 1237"/>
                <a:gd name="T48" fmla="*/ 40 w 149"/>
                <a:gd name="T49" fmla="*/ 1103 h 1237"/>
                <a:gd name="T50" fmla="*/ 38 w 149"/>
                <a:gd name="T51" fmla="*/ 1103 h 1237"/>
                <a:gd name="T52" fmla="*/ 37 w 149"/>
                <a:gd name="T53" fmla="*/ 1104 h 1237"/>
                <a:gd name="T54" fmla="*/ 36 w 149"/>
                <a:gd name="T55" fmla="*/ 1105 h 1237"/>
                <a:gd name="T56" fmla="*/ 35 w 149"/>
                <a:gd name="T57" fmla="*/ 1107 h 1237"/>
                <a:gd name="T58" fmla="*/ 0 w 149"/>
                <a:gd name="T59" fmla="*/ 1107 h 1237"/>
                <a:gd name="T60" fmla="*/ 0 w 149"/>
                <a:gd name="T61" fmla="*/ 1237 h 123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9"/>
                <a:gd name="T94" fmla="*/ 0 h 1237"/>
                <a:gd name="T95" fmla="*/ 149 w 149"/>
                <a:gd name="T96" fmla="*/ 1237 h 123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9" h="1237">
                  <a:moveTo>
                    <a:pt x="149" y="0"/>
                  </a:moveTo>
                  <a:lnTo>
                    <a:pt x="149" y="1107"/>
                  </a:lnTo>
                  <a:lnTo>
                    <a:pt x="124" y="1107"/>
                  </a:lnTo>
                  <a:lnTo>
                    <a:pt x="124" y="1105"/>
                  </a:lnTo>
                  <a:lnTo>
                    <a:pt x="123" y="1104"/>
                  </a:lnTo>
                  <a:lnTo>
                    <a:pt x="121" y="1103"/>
                  </a:lnTo>
                  <a:lnTo>
                    <a:pt x="120" y="1103"/>
                  </a:lnTo>
                  <a:lnTo>
                    <a:pt x="118" y="1103"/>
                  </a:lnTo>
                  <a:lnTo>
                    <a:pt x="117" y="1104"/>
                  </a:lnTo>
                  <a:lnTo>
                    <a:pt x="115" y="1105"/>
                  </a:lnTo>
                  <a:lnTo>
                    <a:pt x="115" y="1107"/>
                  </a:lnTo>
                  <a:lnTo>
                    <a:pt x="106" y="1107"/>
                  </a:lnTo>
                  <a:lnTo>
                    <a:pt x="106" y="1105"/>
                  </a:lnTo>
                  <a:lnTo>
                    <a:pt x="105" y="1104"/>
                  </a:lnTo>
                  <a:lnTo>
                    <a:pt x="103" y="1103"/>
                  </a:lnTo>
                  <a:lnTo>
                    <a:pt x="102" y="1103"/>
                  </a:lnTo>
                  <a:lnTo>
                    <a:pt x="100" y="1103"/>
                  </a:lnTo>
                  <a:lnTo>
                    <a:pt x="98" y="1104"/>
                  </a:lnTo>
                  <a:lnTo>
                    <a:pt x="97" y="1105"/>
                  </a:lnTo>
                  <a:lnTo>
                    <a:pt x="97" y="1107"/>
                  </a:lnTo>
                  <a:lnTo>
                    <a:pt x="44" y="1107"/>
                  </a:lnTo>
                  <a:lnTo>
                    <a:pt x="44" y="1105"/>
                  </a:lnTo>
                  <a:lnTo>
                    <a:pt x="43" y="1104"/>
                  </a:lnTo>
                  <a:lnTo>
                    <a:pt x="42" y="1103"/>
                  </a:lnTo>
                  <a:lnTo>
                    <a:pt x="40" y="1103"/>
                  </a:lnTo>
                  <a:lnTo>
                    <a:pt x="38" y="1103"/>
                  </a:lnTo>
                  <a:lnTo>
                    <a:pt x="37" y="1104"/>
                  </a:lnTo>
                  <a:lnTo>
                    <a:pt x="36" y="1105"/>
                  </a:lnTo>
                  <a:lnTo>
                    <a:pt x="35" y="1107"/>
                  </a:lnTo>
                  <a:lnTo>
                    <a:pt x="0" y="1107"/>
                  </a:lnTo>
                  <a:lnTo>
                    <a:pt x="0" y="1237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1" name="Freeform 1001"/>
            <p:cNvSpPr>
              <a:spLocks/>
            </p:cNvSpPr>
            <p:nvPr/>
          </p:nvSpPr>
          <p:spPr bwMode="auto">
            <a:xfrm>
              <a:off x="1912" y="17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9 h 10"/>
                <a:gd name="T8" fmla="*/ 6 w 12"/>
                <a:gd name="T9" fmla="*/ 10 h 10"/>
                <a:gd name="T10" fmla="*/ 2 w 12"/>
                <a:gd name="T11" fmla="*/ 9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9"/>
                  </a:lnTo>
                  <a:lnTo>
                    <a:pt x="6" y="10"/>
                  </a:lnTo>
                  <a:lnTo>
                    <a:pt x="2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2" name="Freeform 1002"/>
            <p:cNvSpPr>
              <a:spLocks/>
            </p:cNvSpPr>
            <p:nvPr/>
          </p:nvSpPr>
          <p:spPr bwMode="auto">
            <a:xfrm>
              <a:off x="742" y="3046"/>
              <a:ext cx="202" cy="144"/>
            </a:xfrm>
            <a:custGeom>
              <a:avLst/>
              <a:gdLst>
                <a:gd name="T0" fmla="*/ 0 w 202"/>
                <a:gd name="T1" fmla="*/ 144 h 144"/>
                <a:gd name="T2" fmla="*/ 190 w 202"/>
                <a:gd name="T3" fmla="*/ 144 h 144"/>
                <a:gd name="T4" fmla="*/ 190 w 202"/>
                <a:gd name="T5" fmla="*/ 0 h 144"/>
                <a:gd name="T6" fmla="*/ 202 w 20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2"/>
                <a:gd name="T13" fmla="*/ 0 h 144"/>
                <a:gd name="T14" fmla="*/ 202 w 20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2" h="144">
                  <a:moveTo>
                    <a:pt x="0" y="144"/>
                  </a:moveTo>
                  <a:lnTo>
                    <a:pt x="190" y="144"/>
                  </a:lnTo>
                  <a:lnTo>
                    <a:pt x="190" y="0"/>
                  </a:lnTo>
                  <a:lnTo>
                    <a:pt x="20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3" name="Freeform 1003"/>
            <p:cNvSpPr>
              <a:spLocks/>
            </p:cNvSpPr>
            <p:nvPr/>
          </p:nvSpPr>
          <p:spPr bwMode="auto">
            <a:xfrm>
              <a:off x="942" y="3042"/>
              <a:ext cx="11" cy="9"/>
            </a:xfrm>
            <a:custGeom>
              <a:avLst/>
              <a:gdLst>
                <a:gd name="T0" fmla="*/ 11 w 11"/>
                <a:gd name="T1" fmla="*/ 4 h 9"/>
                <a:gd name="T2" fmla="*/ 0 w 11"/>
                <a:gd name="T3" fmla="*/ 9 h 9"/>
                <a:gd name="T4" fmla="*/ 0 w 11"/>
                <a:gd name="T5" fmla="*/ 7 h 9"/>
                <a:gd name="T6" fmla="*/ 1 w 11"/>
                <a:gd name="T7" fmla="*/ 4 h 9"/>
                <a:gd name="T8" fmla="*/ 0 w 11"/>
                <a:gd name="T9" fmla="*/ 2 h 9"/>
                <a:gd name="T10" fmla="*/ 0 w 11"/>
                <a:gd name="T11" fmla="*/ 0 h 9"/>
                <a:gd name="T12" fmla="*/ 11 w 11"/>
                <a:gd name="T13" fmla="*/ 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9"/>
                <a:gd name="T23" fmla="*/ 11 w 11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9">
                  <a:moveTo>
                    <a:pt x="11" y="4"/>
                  </a:moveTo>
                  <a:lnTo>
                    <a:pt x="0" y="9"/>
                  </a:lnTo>
                  <a:lnTo>
                    <a:pt x="0" y="7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4" name="Freeform 1004"/>
            <p:cNvSpPr>
              <a:spLocks/>
            </p:cNvSpPr>
            <p:nvPr/>
          </p:nvSpPr>
          <p:spPr bwMode="auto">
            <a:xfrm>
              <a:off x="1028" y="3072"/>
              <a:ext cx="10" cy="54"/>
            </a:xfrm>
            <a:custGeom>
              <a:avLst/>
              <a:gdLst>
                <a:gd name="T0" fmla="*/ 0 w 10"/>
                <a:gd name="T1" fmla="*/ 0 h 54"/>
                <a:gd name="T2" fmla="*/ 0 w 10"/>
                <a:gd name="T3" fmla="*/ 16 h 54"/>
                <a:gd name="T4" fmla="*/ 10 w 10"/>
                <a:gd name="T5" fmla="*/ 16 h 54"/>
                <a:gd name="T6" fmla="*/ 10 w 10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54"/>
                <a:gd name="T14" fmla="*/ 10 w 10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54">
                  <a:moveTo>
                    <a:pt x="0" y="0"/>
                  </a:moveTo>
                  <a:lnTo>
                    <a:pt x="0" y="16"/>
                  </a:lnTo>
                  <a:lnTo>
                    <a:pt x="10" y="16"/>
                  </a:lnTo>
                  <a:lnTo>
                    <a:pt x="10" y="5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5" name="Freeform 1005"/>
            <p:cNvSpPr>
              <a:spLocks/>
            </p:cNvSpPr>
            <p:nvPr/>
          </p:nvSpPr>
          <p:spPr bwMode="auto">
            <a:xfrm>
              <a:off x="1032" y="312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6" name="Rectangle 1006"/>
            <p:cNvSpPr>
              <a:spLocks noChangeArrowheads="1"/>
            </p:cNvSpPr>
            <p:nvPr/>
          </p:nvSpPr>
          <p:spPr bwMode="auto">
            <a:xfrm>
              <a:off x="878" y="2248"/>
              <a:ext cx="163" cy="8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97" name="Rectangle 1007"/>
            <p:cNvSpPr>
              <a:spLocks noChangeArrowheads="1"/>
            </p:cNvSpPr>
            <p:nvPr/>
          </p:nvSpPr>
          <p:spPr bwMode="auto">
            <a:xfrm>
              <a:off x="889" y="2268"/>
              <a:ext cx="75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Mkt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98" name="Rectangle 1008"/>
            <p:cNvSpPr>
              <a:spLocks noChangeArrowheads="1"/>
            </p:cNvSpPr>
            <p:nvPr/>
          </p:nvSpPr>
          <p:spPr bwMode="auto">
            <a:xfrm>
              <a:off x="856" y="2294"/>
              <a:ext cx="20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Reactions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99" name="Freeform 1009"/>
            <p:cNvSpPr>
              <a:spLocks/>
            </p:cNvSpPr>
            <p:nvPr/>
          </p:nvSpPr>
          <p:spPr bwMode="auto">
            <a:xfrm>
              <a:off x="959" y="1957"/>
              <a:ext cx="240" cy="291"/>
            </a:xfrm>
            <a:custGeom>
              <a:avLst/>
              <a:gdLst>
                <a:gd name="T0" fmla="*/ 0 w 240"/>
                <a:gd name="T1" fmla="*/ 291 h 291"/>
                <a:gd name="T2" fmla="*/ 0 w 240"/>
                <a:gd name="T3" fmla="*/ 224 h 291"/>
                <a:gd name="T4" fmla="*/ 71 w 240"/>
                <a:gd name="T5" fmla="*/ 224 h 291"/>
                <a:gd name="T6" fmla="*/ 71 w 240"/>
                <a:gd name="T7" fmla="*/ 222 h 291"/>
                <a:gd name="T8" fmla="*/ 72 w 240"/>
                <a:gd name="T9" fmla="*/ 221 h 291"/>
                <a:gd name="T10" fmla="*/ 74 w 240"/>
                <a:gd name="T11" fmla="*/ 220 h 291"/>
                <a:gd name="T12" fmla="*/ 75 w 240"/>
                <a:gd name="T13" fmla="*/ 220 h 291"/>
                <a:gd name="T14" fmla="*/ 77 w 240"/>
                <a:gd name="T15" fmla="*/ 220 h 291"/>
                <a:gd name="T16" fmla="*/ 79 w 240"/>
                <a:gd name="T17" fmla="*/ 221 h 291"/>
                <a:gd name="T18" fmla="*/ 80 w 240"/>
                <a:gd name="T19" fmla="*/ 222 h 291"/>
                <a:gd name="T20" fmla="*/ 80 w 240"/>
                <a:gd name="T21" fmla="*/ 224 h 291"/>
                <a:gd name="T22" fmla="*/ 103 w 240"/>
                <a:gd name="T23" fmla="*/ 224 h 291"/>
                <a:gd name="T24" fmla="*/ 104 w 240"/>
                <a:gd name="T25" fmla="*/ 222 h 291"/>
                <a:gd name="T26" fmla="*/ 105 w 240"/>
                <a:gd name="T27" fmla="*/ 221 h 291"/>
                <a:gd name="T28" fmla="*/ 106 w 240"/>
                <a:gd name="T29" fmla="*/ 220 h 291"/>
                <a:gd name="T30" fmla="*/ 108 w 240"/>
                <a:gd name="T31" fmla="*/ 220 h 291"/>
                <a:gd name="T32" fmla="*/ 109 w 240"/>
                <a:gd name="T33" fmla="*/ 220 h 291"/>
                <a:gd name="T34" fmla="*/ 111 w 240"/>
                <a:gd name="T35" fmla="*/ 221 h 291"/>
                <a:gd name="T36" fmla="*/ 112 w 240"/>
                <a:gd name="T37" fmla="*/ 222 h 291"/>
                <a:gd name="T38" fmla="*/ 112 w 240"/>
                <a:gd name="T39" fmla="*/ 224 h 291"/>
                <a:gd name="T40" fmla="*/ 115 w 240"/>
                <a:gd name="T41" fmla="*/ 224 h 291"/>
                <a:gd name="T42" fmla="*/ 115 w 240"/>
                <a:gd name="T43" fmla="*/ 9 h 291"/>
                <a:gd name="T44" fmla="*/ 144 w 240"/>
                <a:gd name="T45" fmla="*/ 9 h 291"/>
                <a:gd name="T46" fmla="*/ 144 w 240"/>
                <a:gd name="T47" fmla="*/ 7 h 291"/>
                <a:gd name="T48" fmla="*/ 145 w 240"/>
                <a:gd name="T49" fmla="*/ 5 h 291"/>
                <a:gd name="T50" fmla="*/ 146 w 240"/>
                <a:gd name="T51" fmla="*/ 3 h 291"/>
                <a:gd name="T52" fmla="*/ 148 w 240"/>
                <a:gd name="T53" fmla="*/ 2 h 291"/>
                <a:gd name="T54" fmla="*/ 151 w 240"/>
                <a:gd name="T55" fmla="*/ 1 h 291"/>
                <a:gd name="T56" fmla="*/ 154 w 240"/>
                <a:gd name="T57" fmla="*/ 0 h 291"/>
                <a:gd name="T58" fmla="*/ 156 w 240"/>
                <a:gd name="T59" fmla="*/ 0 h 291"/>
                <a:gd name="T60" fmla="*/ 159 w 240"/>
                <a:gd name="T61" fmla="*/ 1 h 291"/>
                <a:gd name="T62" fmla="*/ 161 w 240"/>
                <a:gd name="T63" fmla="*/ 2 h 291"/>
                <a:gd name="T64" fmla="*/ 164 w 240"/>
                <a:gd name="T65" fmla="*/ 3 h 291"/>
                <a:gd name="T66" fmla="*/ 165 w 240"/>
                <a:gd name="T67" fmla="*/ 5 h 291"/>
                <a:gd name="T68" fmla="*/ 166 w 240"/>
                <a:gd name="T69" fmla="*/ 7 h 291"/>
                <a:gd name="T70" fmla="*/ 166 w 240"/>
                <a:gd name="T71" fmla="*/ 9 h 291"/>
                <a:gd name="T72" fmla="*/ 224 w 240"/>
                <a:gd name="T73" fmla="*/ 9 h 291"/>
                <a:gd name="T74" fmla="*/ 225 w 240"/>
                <a:gd name="T75" fmla="*/ 8 h 291"/>
                <a:gd name="T76" fmla="*/ 226 w 240"/>
                <a:gd name="T77" fmla="*/ 7 h 291"/>
                <a:gd name="T78" fmla="*/ 227 w 240"/>
                <a:gd name="T79" fmla="*/ 6 h 291"/>
                <a:gd name="T80" fmla="*/ 229 w 240"/>
                <a:gd name="T81" fmla="*/ 6 h 291"/>
                <a:gd name="T82" fmla="*/ 231 w 240"/>
                <a:gd name="T83" fmla="*/ 6 h 291"/>
                <a:gd name="T84" fmla="*/ 232 w 240"/>
                <a:gd name="T85" fmla="*/ 7 h 291"/>
                <a:gd name="T86" fmla="*/ 233 w 240"/>
                <a:gd name="T87" fmla="*/ 8 h 291"/>
                <a:gd name="T88" fmla="*/ 233 w 240"/>
                <a:gd name="T89" fmla="*/ 9 h 291"/>
                <a:gd name="T90" fmla="*/ 240 w 240"/>
                <a:gd name="T91" fmla="*/ 9 h 29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91"/>
                <a:gd name="T140" fmla="*/ 240 w 240"/>
                <a:gd name="T141" fmla="*/ 291 h 29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91">
                  <a:moveTo>
                    <a:pt x="0" y="291"/>
                  </a:moveTo>
                  <a:lnTo>
                    <a:pt x="0" y="224"/>
                  </a:lnTo>
                  <a:lnTo>
                    <a:pt x="71" y="224"/>
                  </a:lnTo>
                  <a:lnTo>
                    <a:pt x="71" y="222"/>
                  </a:lnTo>
                  <a:lnTo>
                    <a:pt x="72" y="221"/>
                  </a:lnTo>
                  <a:lnTo>
                    <a:pt x="74" y="220"/>
                  </a:lnTo>
                  <a:lnTo>
                    <a:pt x="75" y="220"/>
                  </a:lnTo>
                  <a:lnTo>
                    <a:pt x="77" y="220"/>
                  </a:lnTo>
                  <a:lnTo>
                    <a:pt x="79" y="221"/>
                  </a:lnTo>
                  <a:lnTo>
                    <a:pt x="80" y="222"/>
                  </a:lnTo>
                  <a:lnTo>
                    <a:pt x="80" y="224"/>
                  </a:lnTo>
                  <a:lnTo>
                    <a:pt x="103" y="224"/>
                  </a:lnTo>
                  <a:lnTo>
                    <a:pt x="104" y="222"/>
                  </a:lnTo>
                  <a:lnTo>
                    <a:pt x="105" y="221"/>
                  </a:lnTo>
                  <a:lnTo>
                    <a:pt x="106" y="220"/>
                  </a:lnTo>
                  <a:lnTo>
                    <a:pt x="108" y="220"/>
                  </a:lnTo>
                  <a:lnTo>
                    <a:pt x="109" y="220"/>
                  </a:lnTo>
                  <a:lnTo>
                    <a:pt x="111" y="221"/>
                  </a:lnTo>
                  <a:lnTo>
                    <a:pt x="112" y="222"/>
                  </a:lnTo>
                  <a:lnTo>
                    <a:pt x="112" y="224"/>
                  </a:lnTo>
                  <a:lnTo>
                    <a:pt x="115" y="224"/>
                  </a:lnTo>
                  <a:lnTo>
                    <a:pt x="115" y="9"/>
                  </a:lnTo>
                  <a:lnTo>
                    <a:pt x="144" y="9"/>
                  </a:lnTo>
                  <a:lnTo>
                    <a:pt x="144" y="7"/>
                  </a:lnTo>
                  <a:lnTo>
                    <a:pt x="145" y="5"/>
                  </a:lnTo>
                  <a:lnTo>
                    <a:pt x="146" y="3"/>
                  </a:lnTo>
                  <a:lnTo>
                    <a:pt x="148" y="2"/>
                  </a:lnTo>
                  <a:lnTo>
                    <a:pt x="151" y="1"/>
                  </a:lnTo>
                  <a:lnTo>
                    <a:pt x="154" y="0"/>
                  </a:lnTo>
                  <a:lnTo>
                    <a:pt x="156" y="0"/>
                  </a:lnTo>
                  <a:lnTo>
                    <a:pt x="159" y="1"/>
                  </a:lnTo>
                  <a:lnTo>
                    <a:pt x="161" y="2"/>
                  </a:lnTo>
                  <a:lnTo>
                    <a:pt x="164" y="3"/>
                  </a:lnTo>
                  <a:lnTo>
                    <a:pt x="165" y="5"/>
                  </a:lnTo>
                  <a:lnTo>
                    <a:pt x="166" y="7"/>
                  </a:lnTo>
                  <a:lnTo>
                    <a:pt x="166" y="9"/>
                  </a:lnTo>
                  <a:lnTo>
                    <a:pt x="224" y="9"/>
                  </a:lnTo>
                  <a:lnTo>
                    <a:pt x="225" y="8"/>
                  </a:lnTo>
                  <a:lnTo>
                    <a:pt x="226" y="7"/>
                  </a:lnTo>
                  <a:lnTo>
                    <a:pt x="227" y="6"/>
                  </a:lnTo>
                  <a:lnTo>
                    <a:pt x="229" y="6"/>
                  </a:lnTo>
                  <a:lnTo>
                    <a:pt x="231" y="6"/>
                  </a:lnTo>
                  <a:lnTo>
                    <a:pt x="232" y="7"/>
                  </a:lnTo>
                  <a:lnTo>
                    <a:pt x="233" y="8"/>
                  </a:lnTo>
                  <a:lnTo>
                    <a:pt x="233" y="9"/>
                  </a:lnTo>
                  <a:lnTo>
                    <a:pt x="240" y="9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0" name="Freeform 1010"/>
            <p:cNvSpPr>
              <a:spLocks/>
            </p:cNvSpPr>
            <p:nvPr/>
          </p:nvSpPr>
          <p:spPr bwMode="auto">
            <a:xfrm>
              <a:off x="1197" y="1961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1" name="Freeform 1011"/>
            <p:cNvSpPr>
              <a:spLocks/>
            </p:cNvSpPr>
            <p:nvPr/>
          </p:nvSpPr>
          <p:spPr bwMode="auto">
            <a:xfrm>
              <a:off x="569" y="1872"/>
              <a:ext cx="378" cy="422"/>
            </a:xfrm>
            <a:custGeom>
              <a:avLst/>
              <a:gdLst>
                <a:gd name="T0" fmla="*/ 378 w 378"/>
                <a:gd name="T1" fmla="*/ 0 h 422"/>
                <a:gd name="T2" fmla="*/ 378 w 378"/>
                <a:gd name="T3" fmla="*/ 236 h 422"/>
                <a:gd name="T4" fmla="*/ 282 w 378"/>
                <a:gd name="T5" fmla="*/ 236 h 422"/>
                <a:gd name="T6" fmla="*/ 282 w 378"/>
                <a:gd name="T7" fmla="*/ 418 h 422"/>
                <a:gd name="T8" fmla="*/ 279 w 378"/>
                <a:gd name="T9" fmla="*/ 418 h 422"/>
                <a:gd name="T10" fmla="*/ 279 w 378"/>
                <a:gd name="T11" fmla="*/ 417 h 422"/>
                <a:gd name="T12" fmla="*/ 278 w 378"/>
                <a:gd name="T13" fmla="*/ 416 h 422"/>
                <a:gd name="T14" fmla="*/ 277 w 378"/>
                <a:gd name="T15" fmla="*/ 415 h 422"/>
                <a:gd name="T16" fmla="*/ 275 w 378"/>
                <a:gd name="T17" fmla="*/ 415 h 422"/>
                <a:gd name="T18" fmla="*/ 273 w 378"/>
                <a:gd name="T19" fmla="*/ 415 h 422"/>
                <a:gd name="T20" fmla="*/ 272 w 378"/>
                <a:gd name="T21" fmla="*/ 416 h 422"/>
                <a:gd name="T22" fmla="*/ 271 w 378"/>
                <a:gd name="T23" fmla="*/ 417 h 422"/>
                <a:gd name="T24" fmla="*/ 270 w 378"/>
                <a:gd name="T25" fmla="*/ 418 h 422"/>
                <a:gd name="T26" fmla="*/ 262 w 378"/>
                <a:gd name="T27" fmla="*/ 418 h 422"/>
                <a:gd name="T28" fmla="*/ 262 w 378"/>
                <a:gd name="T29" fmla="*/ 417 h 422"/>
                <a:gd name="T30" fmla="*/ 261 w 378"/>
                <a:gd name="T31" fmla="*/ 416 h 422"/>
                <a:gd name="T32" fmla="*/ 260 w 378"/>
                <a:gd name="T33" fmla="*/ 415 h 422"/>
                <a:gd name="T34" fmla="*/ 258 w 378"/>
                <a:gd name="T35" fmla="*/ 415 h 422"/>
                <a:gd name="T36" fmla="*/ 256 w 378"/>
                <a:gd name="T37" fmla="*/ 415 h 422"/>
                <a:gd name="T38" fmla="*/ 255 w 378"/>
                <a:gd name="T39" fmla="*/ 416 h 422"/>
                <a:gd name="T40" fmla="*/ 254 w 378"/>
                <a:gd name="T41" fmla="*/ 417 h 422"/>
                <a:gd name="T42" fmla="*/ 253 w 378"/>
                <a:gd name="T43" fmla="*/ 418 h 422"/>
                <a:gd name="T44" fmla="*/ 246 w 378"/>
                <a:gd name="T45" fmla="*/ 418 h 422"/>
                <a:gd name="T46" fmla="*/ 245 w 378"/>
                <a:gd name="T47" fmla="*/ 417 h 422"/>
                <a:gd name="T48" fmla="*/ 244 w 378"/>
                <a:gd name="T49" fmla="*/ 416 h 422"/>
                <a:gd name="T50" fmla="*/ 243 w 378"/>
                <a:gd name="T51" fmla="*/ 415 h 422"/>
                <a:gd name="T52" fmla="*/ 241 w 378"/>
                <a:gd name="T53" fmla="*/ 415 h 422"/>
                <a:gd name="T54" fmla="*/ 239 w 378"/>
                <a:gd name="T55" fmla="*/ 415 h 422"/>
                <a:gd name="T56" fmla="*/ 238 w 378"/>
                <a:gd name="T57" fmla="*/ 416 h 422"/>
                <a:gd name="T58" fmla="*/ 237 w 378"/>
                <a:gd name="T59" fmla="*/ 417 h 422"/>
                <a:gd name="T60" fmla="*/ 237 w 378"/>
                <a:gd name="T61" fmla="*/ 418 h 422"/>
                <a:gd name="T62" fmla="*/ 0 w 378"/>
                <a:gd name="T63" fmla="*/ 418 h 422"/>
                <a:gd name="T64" fmla="*/ 0 w 378"/>
                <a:gd name="T65" fmla="*/ 422 h 4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8"/>
                <a:gd name="T100" fmla="*/ 0 h 422"/>
                <a:gd name="T101" fmla="*/ 378 w 378"/>
                <a:gd name="T102" fmla="*/ 422 h 4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8" h="422">
                  <a:moveTo>
                    <a:pt x="378" y="0"/>
                  </a:moveTo>
                  <a:lnTo>
                    <a:pt x="378" y="236"/>
                  </a:lnTo>
                  <a:lnTo>
                    <a:pt x="282" y="236"/>
                  </a:lnTo>
                  <a:lnTo>
                    <a:pt x="282" y="418"/>
                  </a:lnTo>
                  <a:lnTo>
                    <a:pt x="279" y="418"/>
                  </a:lnTo>
                  <a:lnTo>
                    <a:pt x="279" y="417"/>
                  </a:lnTo>
                  <a:lnTo>
                    <a:pt x="278" y="416"/>
                  </a:lnTo>
                  <a:lnTo>
                    <a:pt x="277" y="415"/>
                  </a:lnTo>
                  <a:lnTo>
                    <a:pt x="275" y="415"/>
                  </a:lnTo>
                  <a:lnTo>
                    <a:pt x="273" y="415"/>
                  </a:lnTo>
                  <a:lnTo>
                    <a:pt x="272" y="416"/>
                  </a:lnTo>
                  <a:lnTo>
                    <a:pt x="271" y="417"/>
                  </a:lnTo>
                  <a:lnTo>
                    <a:pt x="270" y="418"/>
                  </a:lnTo>
                  <a:lnTo>
                    <a:pt x="262" y="418"/>
                  </a:lnTo>
                  <a:lnTo>
                    <a:pt x="262" y="417"/>
                  </a:lnTo>
                  <a:lnTo>
                    <a:pt x="261" y="416"/>
                  </a:lnTo>
                  <a:lnTo>
                    <a:pt x="260" y="415"/>
                  </a:lnTo>
                  <a:lnTo>
                    <a:pt x="258" y="415"/>
                  </a:lnTo>
                  <a:lnTo>
                    <a:pt x="256" y="415"/>
                  </a:lnTo>
                  <a:lnTo>
                    <a:pt x="255" y="416"/>
                  </a:lnTo>
                  <a:lnTo>
                    <a:pt x="254" y="417"/>
                  </a:lnTo>
                  <a:lnTo>
                    <a:pt x="253" y="418"/>
                  </a:lnTo>
                  <a:lnTo>
                    <a:pt x="246" y="418"/>
                  </a:lnTo>
                  <a:lnTo>
                    <a:pt x="245" y="417"/>
                  </a:lnTo>
                  <a:lnTo>
                    <a:pt x="244" y="416"/>
                  </a:lnTo>
                  <a:lnTo>
                    <a:pt x="243" y="415"/>
                  </a:lnTo>
                  <a:lnTo>
                    <a:pt x="241" y="415"/>
                  </a:lnTo>
                  <a:lnTo>
                    <a:pt x="239" y="415"/>
                  </a:lnTo>
                  <a:lnTo>
                    <a:pt x="238" y="416"/>
                  </a:lnTo>
                  <a:lnTo>
                    <a:pt x="237" y="417"/>
                  </a:lnTo>
                  <a:lnTo>
                    <a:pt x="237" y="418"/>
                  </a:lnTo>
                  <a:lnTo>
                    <a:pt x="0" y="418"/>
                  </a:lnTo>
                  <a:lnTo>
                    <a:pt x="0" y="422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2" name="Freeform 1012"/>
            <p:cNvSpPr>
              <a:spLocks/>
            </p:cNvSpPr>
            <p:nvPr/>
          </p:nvSpPr>
          <p:spPr bwMode="auto">
            <a:xfrm>
              <a:off x="941" y="1862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3" name="Freeform 1013"/>
            <p:cNvSpPr>
              <a:spLocks/>
            </p:cNvSpPr>
            <p:nvPr/>
          </p:nvSpPr>
          <p:spPr bwMode="auto">
            <a:xfrm>
              <a:off x="563" y="229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4" name="Freeform 1014"/>
            <p:cNvSpPr>
              <a:spLocks/>
            </p:cNvSpPr>
            <p:nvPr/>
          </p:nvSpPr>
          <p:spPr bwMode="auto">
            <a:xfrm>
              <a:off x="2836" y="1922"/>
              <a:ext cx="7" cy="128"/>
            </a:xfrm>
            <a:custGeom>
              <a:avLst/>
              <a:gdLst>
                <a:gd name="T0" fmla="*/ 0 w 7"/>
                <a:gd name="T1" fmla="*/ 0 h 128"/>
                <a:gd name="T2" fmla="*/ 0 w 7"/>
                <a:gd name="T3" fmla="*/ 15 h 128"/>
                <a:gd name="T4" fmla="*/ 7 w 7"/>
                <a:gd name="T5" fmla="*/ 15 h 128"/>
                <a:gd name="T6" fmla="*/ 7 w 7"/>
                <a:gd name="T7" fmla="*/ 128 h 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128"/>
                <a:gd name="T14" fmla="*/ 7 w 7"/>
                <a:gd name="T15" fmla="*/ 128 h 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128">
                  <a:moveTo>
                    <a:pt x="0" y="0"/>
                  </a:moveTo>
                  <a:lnTo>
                    <a:pt x="0" y="15"/>
                  </a:lnTo>
                  <a:lnTo>
                    <a:pt x="7" y="15"/>
                  </a:lnTo>
                  <a:lnTo>
                    <a:pt x="7" y="12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5" name="Freeform 1015"/>
            <p:cNvSpPr>
              <a:spLocks/>
            </p:cNvSpPr>
            <p:nvPr/>
          </p:nvSpPr>
          <p:spPr bwMode="auto">
            <a:xfrm>
              <a:off x="2837" y="204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6" name="Freeform 1016"/>
            <p:cNvSpPr>
              <a:spLocks/>
            </p:cNvSpPr>
            <p:nvPr/>
          </p:nvSpPr>
          <p:spPr bwMode="auto">
            <a:xfrm>
              <a:off x="2965" y="1930"/>
              <a:ext cx="319" cy="146"/>
            </a:xfrm>
            <a:custGeom>
              <a:avLst/>
              <a:gdLst>
                <a:gd name="T0" fmla="*/ 310 w 319"/>
                <a:gd name="T1" fmla="*/ 0 h 146"/>
                <a:gd name="T2" fmla="*/ 254 w 319"/>
                <a:gd name="T3" fmla="*/ 146 h 146"/>
                <a:gd name="T4" fmla="*/ 252 w 319"/>
                <a:gd name="T5" fmla="*/ 144 h 146"/>
                <a:gd name="T6" fmla="*/ 249 w 319"/>
                <a:gd name="T7" fmla="*/ 143 h 146"/>
                <a:gd name="T8" fmla="*/ 246 w 319"/>
                <a:gd name="T9" fmla="*/ 144 h 146"/>
                <a:gd name="T10" fmla="*/ 245 w 319"/>
                <a:gd name="T11" fmla="*/ 146 h 146"/>
                <a:gd name="T12" fmla="*/ 243 w 319"/>
                <a:gd name="T13" fmla="*/ 145 h 146"/>
                <a:gd name="T14" fmla="*/ 241 w 319"/>
                <a:gd name="T15" fmla="*/ 142 h 146"/>
                <a:gd name="T16" fmla="*/ 238 w 319"/>
                <a:gd name="T17" fmla="*/ 141 h 146"/>
                <a:gd name="T18" fmla="*/ 234 w 319"/>
                <a:gd name="T19" fmla="*/ 142 h 146"/>
                <a:gd name="T20" fmla="*/ 232 w 319"/>
                <a:gd name="T21" fmla="*/ 145 h 146"/>
                <a:gd name="T22" fmla="*/ 218 w 319"/>
                <a:gd name="T23" fmla="*/ 146 h 146"/>
                <a:gd name="T24" fmla="*/ 217 w 319"/>
                <a:gd name="T25" fmla="*/ 144 h 146"/>
                <a:gd name="T26" fmla="*/ 214 w 319"/>
                <a:gd name="T27" fmla="*/ 143 h 146"/>
                <a:gd name="T28" fmla="*/ 211 w 319"/>
                <a:gd name="T29" fmla="*/ 144 h 146"/>
                <a:gd name="T30" fmla="*/ 209 w 319"/>
                <a:gd name="T31" fmla="*/ 146 h 146"/>
                <a:gd name="T32" fmla="*/ 171 w 319"/>
                <a:gd name="T33" fmla="*/ 145 h 146"/>
                <a:gd name="T34" fmla="*/ 169 w 319"/>
                <a:gd name="T35" fmla="*/ 143 h 146"/>
                <a:gd name="T36" fmla="*/ 165 w 319"/>
                <a:gd name="T37" fmla="*/ 143 h 146"/>
                <a:gd name="T38" fmla="*/ 163 w 319"/>
                <a:gd name="T39" fmla="*/ 145 h 146"/>
                <a:gd name="T40" fmla="*/ 160 w 319"/>
                <a:gd name="T41" fmla="*/ 146 h 146"/>
                <a:gd name="T42" fmla="*/ 158 w 319"/>
                <a:gd name="T43" fmla="*/ 144 h 146"/>
                <a:gd name="T44" fmla="*/ 155 w 319"/>
                <a:gd name="T45" fmla="*/ 143 h 146"/>
                <a:gd name="T46" fmla="*/ 152 w 319"/>
                <a:gd name="T47" fmla="*/ 144 h 146"/>
                <a:gd name="T48" fmla="*/ 151 w 319"/>
                <a:gd name="T49" fmla="*/ 146 h 146"/>
                <a:gd name="T50" fmla="*/ 98 w 319"/>
                <a:gd name="T51" fmla="*/ 145 h 146"/>
                <a:gd name="T52" fmla="*/ 96 w 319"/>
                <a:gd name="T53" fmla="*/ 143 h 146"/>
                <a:gd name="T54" fmla="*/ 93 w 319"/>
                <a:gd name="T55" fmla="*/ 143 h 146"/>
                <a:gd name="T56" fmla="*/ 90 w 319"/>
                <a:gd name="T57" fmla="*/ 145 h 146"/>
                <a:gd name="T58" fmla="*/ 35 w 319"/>
                <a:gd name="T59" fmla="*/ 146 h 146"/>
                <a:gd name="T60" fmla="*/ 33 w 319"/>
                <a:gd name="T61" fmla="*/ 144 h 146"/>
                <a:gd name="T62" fmla="*/ 30 w 319"/>
                <a:gd name="T63" fmla="*/ 143 h 146"/>
                <a:gd name="T64" fmla="*/ 27 w 319"/>
                <a:gd name="T65" fmla="*/ 144 h 146"/>
                <a:gd name="T66" fmla="*/ 26 w 319"/>
                <a:gd name="T67" fmla="*/ 146 h 146"/>
                <a:gd name="T68" fmla="*/ 17 w 319"/>
                <a:gd name="T69" fmla="*/ 145 h 146"/>
                <a:gd name="T70" fmla="*/ 15 w 319"/>
                <a:gd name="T71" fmla="*/ 143 h 146"/>
                <a:gd name="T72" fmla="*/ 11 w 319"/>
                <a:gd name="T73" fmla="*/ 143 h 146"/>
                <a:gd name="T74" fmla="*/ 9 w 319"/>
                <a:gd name="T75" fmla="*/ 145 h 146"/>
                <a:gd name="T76" fmla="*/ 0 w 319"/>
                <a:gd name="T77" fmla="*/ 146 h 1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19"/>
                <a:gd name="T118" fmla="*/ 0 h 146"/>
                <a:gd name="T119" fmla="*/ 319 w 319"/>
                <a:gd name="T120" fmla="*/ 146 h 14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19" h="146">
                  <a:moveTo>
                    <a:pt x="319" y="0"/>
                  </a:moveTo>
                  <a:lnTo>
                    <a:pt x="310" y="0"/>
                  </a:lnTo>
                  <a:lnTo>
                    <a:pt x="310" y="146"/>
                  </a:lnTo>
                  <a:lnTo>
                    <a:pt x="254" y="146"/>
                  </a:lnTo>
                  <a:lnTo>
                    <a:pt x="254" y="145"/>
                  </a:lnTo>
                  <a:lnTo>
                    <a:pt x="252" y="144"/>
                  </a:lnTo>
                  <a:lnTo>
                    <a:pt x="251" y="143"/>
                  </a:lnTo>
                  <a:lnTo>
                    <a:pt x="249" y="143"/>
                  </a:lnTo>
                  <a:lnTo>
                    <a:pt x="248" y="143"/>
                  </a:lnTo>
                  <a:lnTo>
                    <a:pt x="246" y="144"/>
                  </a:lnTo>
                  <a:lnTo>
                    <a:pt x="245" y="145"/>
                  </a:lnTo>
                  <a:lnTo>
                    <a:pt x="245" y="146"/>
                  </a:lnTo>
                  <a:lnTo>
                    <a:pt x="244" y="146"/>
                  </a:lnTo>
                  <a:lnTo>
                    <a:pt x="243" y="145"/>
                  </a:lnTo>
                  <a:lnTo>
                    <a:pt x="243" y="143"/>
                  </a:lnTo>
                  <a:lnTo>
                    <a:pt x="241" y="142"/>
                  </a:lnTo>
                  <a:lnTo>
                    <a:pt x="240" y="142"/>
                  </a:lnTo>
                  <a:lnTo>
                    <a:pt x="238" y="141"/>
                  </a:lnTo>
                  <a:lnTo>
                    <a:pt x="236" y="142"/>
                  </a:lnTo>
                  <a:lnTo>
                    <a:pt x="234" y="142"/>
                  </a:lnTo>
                  <a:lnTo>
                    <a:pt x="233" y="143"/>
                  </a:lnTo>
                  <a:lnTo>
                    <a:pt x="232" y="145"/>
                  </a:lnTo>
                  <a:lnTo>
                    <a:pt x="232" y="146"/>
                  </a:lnTo>
                  <a:lnTo>
                    <a:pt x="218" y="146"/>
                  </a:lnTo>
                  <a:lnTo>
                    <a:pt x="218" y="145"/>
                  </a:lnTo>
                  <a:lnTo>
                    <a:pt x="217" y="144"/>
                  </a:lnTo>
                  <a:lnTo>
                    <a:pt x="215" y="143"/>
                  </a:lnTo>
                  <a:lnTo>
                    <a:pt x="214" y="143"/>
                  </a:lnTo>
                  <a:lnTo>
                    <a:pt x="212" y="143"/>
                  </a:lnTo>
                  <a:lnTo>
                    <a:pt x="211" y="144"/>
                  </a:lnTo>
                  <a:lnTo>
                    <a:pt x="209" y="145"/>
                  </a:lnTo>
                  <a:lnTo>
                    <a:pt x="209" y="146"/>
                  </a:lnTo>
                  <a:lnTo>
                    <a:pt x="171" y="146"/>
                  </a:lnTo>
                  <a:lnTo>
                    <a:pt x="171" y="145"/>
                  </a:lnTo>
                  <a:lnTo>
                    <a:pt x="170" y="144"/>
                  </a:lnTo>
                  <a:lnTo>
                    <a:pt x="169" y="143"/>
                  </a:lnTo>
                  <a:lnTo>
                    <a:pt x="167" y="143"/>
                  </a:lnTo>
                  <a:lnTo>
                    <a:pt x="165" y="143"/>
                  </a:lnTo>
                  <a:lnTo>
                    <a:pt x="164" y="144"/>
                  </a:lnTo>
                  <a:lnTo>
                    <a:pt x="163" y="145"/>
                  </a:lnTo>
                  <a:lnTo>
                    <a:pt x="162" y="146"/>
                  </a:lnTo>
                  <a:lnTo>
                    <a:pt x="160" y="146"/>
                  </a:lnTo>
                  <a:lnTo>
                    <a:pt x="159" y="145"/>
                  </a:lnTo>
                  <a:lnTo>
                    <a:pt x="158" y="144"/>
                  </a:lnTo>
                  <a:lnTo>
                    <a:pt x="157" y="143"/>
                  </a:lnTo>
                  <a:lnTo>
                    <a:pt x="155" y="143"/>
                  </a:lnTo>
                  <a:lnTo>
                    <a:pt x="153" y="143"/>
                  </a:lnTo>
                  <a:lnTo>
                    <a:pt x="152" y="144"/>
                  </a:lnTo>
                  <a:lnTo>
                    <a:pt x="151" y="145"/>
                  </a:lnTo>
                  <a:lnTo>
                    <a:pt x="151" y="146"/>
                  </a:lnTo>
                  <a:lnTo>
                    <a:pt x="99" y="146"/>
                  </a:lnTo>
                  <a:lnTo>
                    <a:pt x="98" y="145"/>
                  </a:lnTo>
                  <a:lnTo>
                    <a:pt x="97" y="144"/>
                  </a:lnTo>
                  <a:lnTo>
                    <a:pt x="96" y="143"/>
                  </a:lnTo>
                  <a:lnTo>
                    <a:pt x="94" y="143"/>
                  </a:lnTo>
                  <a:lnTo>
                    <a:pt x="93" y="143"/>
                  </a:lnTo>
                  <a:lnTo>
                    <a:pt x="91" y="144"/>
                  </a:lnTo>
                  <a:lnTo>
                    <a:pt x="90" y="145"/>
                  </a:lnTo>
                  <a:lnTo>
                    <a:pt x="90" y="146"/>
                  </a:lnTo>
                  <a:lnTo>
                    <a:pt x="35" y="146"/>
                  </a:lnTo>
                  <a:lnTo>
                    <a:pt x="34" y="145"/>
                  </a:lnTo>
                  <a:lnTo>
                    <a:pt x="33" y="144"/>
                  </a:lnTo>
                  <a:lnTo>
                    <a:pt x="32" y="143"/>
                  </a:lnTo>
                  <a:lnTo>
                    <a:pt x="30" y="143"/>
                  </a:lnTo>
                  <a:lnTo>
                    <a:pt x="28" y="143"/>
                  </a:lnTo>
                  <a:lnTo>
                    <a:pt x="27" y="144"/>
                  </a:lnTo>
                  <a:lnTo>
                    <a:pt x="26" y="145"/>
                  </a:lnTo>
                  <a:lnTo>
                    <a:pt x="26" y="146"/>
                  </a:lnTo>
                  <a:lnTo>
                    <a:pt x="18" y="146"/>
                  </a:lnTo>
                  <a:lnTo>
                    <a:pt x="17" y="145"/>
                  </a:lnTo>
                  <a:lnTo>
                    <a:pt x="16" y="144"/>
                  </a:lnTo>
                  <a:lnTo>
                    <a:pt x="15" y="143"/>
                  </a:lnTo>
                  <a:lnTo>
                    <a:pt x="13" y="143"/>
                  </a:lnTo>
                  <a:lnTo>
                    <a:pt x="11" y="143"/>
                  </a:lnTo>
                  <a:lnTo>
                    <a:pt x="10" y="144"/>
                  </a:lnTo>
                  <a:lnTo>
                    <a:pt x="9" y="145"/>
                  </a:lnTo>
                  <a:lnTo>
                    <a:pt x="9" y="146"/>
                  </a:lnTo>
                  <a:lnTo>
                    <a:pt x="0" y="146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7" name="Freeform 1017"/>
            <p:cNvSpPr>
              <a:spLocks/>
            </p:cNvSpPr>
            <p:nvPr/>
          </p:nvSpPr>
          <p:spPr bwMode="auto">
            <a:xfrm>
              <a:off x="3282" y="192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8" name="Freeform 1018"/>
            <p:cNvSpPr>
              <a:spLocks/>
            </p:cNvSpPr>
            <p:nvPr/>
          </p:nvSpPr>
          <p:spPr bwMode="auto">
            <a:xfrm>
              <a:off x="2965" y="2071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9" name="Freeform 1019"/>
            <p:cNvSpPr>
              <a:spLocks/>
            </p:cNvSpPr>
            <p:nvPr/>
          </p:nvSpPr>
          <p:spPr bwMode="auto">
            <a:xfrm>
              <a:off x="2843" y="2154"/>
              <a:ext cx="498" cy="590"/>
            </a:xfrm>
            <a:custGeom>
              <a:avLst/>
              <a:gdLst>
                <a:gd name="T0" fmla="*/ 498 w 498"/>
                <a:gd name="T1" fmla="*/ 590 h 590"/>
                <a:gd name="T2" fmla="*/ 498 w 498"/>
                <a:gd name="T3" fmla="*/ 491 h 590"/>
                <a:gd name="T4" fmla="*/ 339 w 498"/>
                <a:gd name="T5" fmla="*/ 491 h 590"/>
                <a:gd name="T6" fmla="*/ 339 w 498"/>
                <a:gd name="T7" fmla="*/ 489 h 590"/>
                <a:gd name="T8" fmla="*/ 338 w 498"/>
                <a:gd name="T9" fmla="*/ 488 h 590"/>
                <a:gd name="T10" fmla="*/ 336 w 498"/>
                <a:gd name="T11" fmla="*/ 487 h 590"/>
                <a:gd name="T12" fmla="*/ 334 w 498"/>
                <a:gd name="T13" fmla="*/ 487 h 590"/>
                <a:gd name="T14" fmla="*/ 333 w 498"/>
                <a:gd name="T15" fmla="*/ 487 h 590"/>
                <a:gd name="T16" fmla="*/ 331 w 498"/>
                <a:gd name="T17" fmla="*/ 488 h 590"/>
                <a:gd name="T18" fmla="*/ 330 w 498"/>
                <a:gd name="T19" fmla="*/ 489 h 590"/>
                <a:gd name="T20" fmla="*/ 330 w 498"/>
                <a:gd name="T21" fmla="*/ 491 h 590"/>
                <a:gd name="T22" fmla="*/ 282 w 498"/>
                <a:gd name="T23" fmla="*/ 491 h 590"/>
                <a:gd name="T24" fmla="*/ 281 w 498"/>
                <a:gd name="T25" fmla="*/ 489 h 590"/>
                <a:gd name="T26" fmla="*/ 280 w 498"/>
                <a:gd name="T27" fmla="*/ 488 h 590"/>
                <a:gd name="T28" fmla="*/ 279 w 498"/>
                <a:gd name="T29" fmla="*/ 487 h 590"/>
                <a:gd name="T30" fmla="*/ 277 w 498"/>
                <a:gd name="T31" fmla="*/ 487 h 590"/>
                <a:gd name="T32" fmla="*/ 275 w 498"/>
                <a:gd name="T33" fmla="*/ 487 h 590"/>
                <a:gd name="T34" fmla="*/ 274 w 498"/>
                <a:gd name="T35" fmla="*/ 488 h 590"/>
                <a:gd name="T36" fmla="*/ 273 w 498"/>
                <a:gd name="T37" fmla="*/ 489 h 590"/>
                <a:gd name="T38" fmla="*/ 273 w 498"/>
                <a:gd name="T39" fmla="*/ 491 h 590"/>
                <a:gd name="T40" fmla="*/ 244 w 498"/>
                <a:gd name="T41" fmla="*/ 491 h 590"/>
                <a:gd name="T42" fmla="*/ 244 w 498"/>
                <a:gd name="T43" fmla="*/ 489 h 590"/>
                <a:gd name="T44" fmla="*/ 243 w 498"/>
                <a:gd name="T45" fmla="*/ 488 h 590"/>
                <a:gd name="T46" fmla="*/ 242 w 498"/>
                <a:gd name="T47" fmla="*/ 487 h 590"/>
                <a:gd name="T48" fmla="*/ 240 w 498"/>
                <a:gd name="T49" fmla="*/ 487 h 590"/>
                <a:gd name="T50" fmla="*/ 238 w 498"/>
                <a:gd name="T51" fmla="*/ 487 h 590"/>
                <a:gd name="T52" fmla="*/ 237 w 498"/>
                <a:gd name="T53" fmla="*/ 488 h 590"/>
                <a:gd name="T54" fmla="*/ 236 w 498"/>
                <a:gd name="T55" fmla="*/ 489 h 590"/>
                <a:gd name="T56" fmla="*/ 235 w 498"/>
                <a:gd name="T57" fmla="*/ 491 h 590"/>
                <a:gd name="T58" fmla="*/ 127 w 498"/>
                <a:gd name="T59" fmla="*/ 491 h 590"/>
                <a:gd name="T60" fmla="*/ 127 w 498"/>
                <a:gd name="T61" fmla="*/ 489 h 590"/>
                <a:gd name="T62" fmla="*/ 126 w 498"/>
                <a:gd name="T63" fmla="*/ 488 h 590"/>
                <a:gd name="T64" fmla="*/ 124 w 498"/>
                <a:gd name="T65" fmla="*/ 487 h 590"/>
                <a:gd name="T66" fmla="*/ 123 w 498"/>
                <a:gd name="T67" fmla="*/ 487 h 590"/>
                <a:gd name="T68" fmla="*/ 121 w 498"/>
                <a:gd name="T69" fmla="*/ 487 h 590"/>
                <a:gd name="T70" fmla="*/ 119 w 498"/>
                <a:gd name="T71" fmla="*/ 488 h 590"/>
                <a:gd name="T72" fmla="*/ 119 w 498"/>
                <a:gd name="T73" fmla="*/ 489 h 590"/>
                <a:gd name="T74" fmla="*/ 118 w 498"/>
                <a:gd name="T75" fmla="*/ 491 h 590"/>
                <a:gd name="T76" fmla="*/ 108 w 498"/>
                <a:gd name="T77" fmla="*/ 491 h 590"/>
                <a:gd name="T78" fmla="*/ 108 w 498"/>
                <a:gd name="T79" fmla="*/ 341 h 590"/>
                <a:gd name="T80" fmla="*/ 21 w 498"/>
                <a:gd name="T81" fmla="*/ 341 h 590"/>
                <a:gd name="T82" fmla="*/ 21 w 498"/>
                <a:gd name="T83" fmla="*/ 339 h 590"/>
                <a:gd name="T84" fmla="*/ 20 w 498"/>
                <a:gd name="T85" fmla="*/ 338 h 590"/>
                <a:gd name="T86" fmla="*/ 19 w 498"/>
                <a:gd name="T87" fmla="*/ 337 h 590"/>
                <a:gd name="T88" fmla="*/ 17 w 498"/>
                <a:gd name="T89" fmla="*/ 337 h 590"/>
                <a:gd name="T90" fmla="*/ 15 w 498"/>
                <a:gd name="T91" fmla="*/ 337 h 590"/>
                <a:gd name="T92" fmla="*/ 14 w 498"/>
                <a:gd name="T93" fmla="*/ 338 h 590"/>
                <a:gd name="T94" fmla="*/ 13 w 498"/>
                <a:gd name="T95" fmla="*/ 339 h 590"/>
                <a:gd name="T96" fmla="*/ 12 w 498"/>
                <a:gd name="T97" fmla="*/ 341 h 590"/>
                <a:gd name="T98" fmla="*/ 0 w 498"/>
                <a:gd name="T99" fmla="*/ 341 h 590"/>
                <a:gd name="T100" fmla="*/ 0 w 498"/>
                <a:gd name="T101" fmla="*/ 0 h 59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98"/>
                <a:gd name="T154" fmla="*/ 0 h 590"/>
                <a:gd name="T155" fmla="*/ 498 w 498"/>
                <a:gd name="T156" fmla="*/ 590 h 59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98" h="590">
                  <a:moveTo>
                    <a:pt x="498" y="590"/>
                  </a:moveTo>
                  <a:lnTo>
                    <a:pt x="498" y="491"/>
                  </a:lnTo>
                  <a:lnTo>
                    <a:pt x="339" y="491"/>
                  </a:lnTo>
                  <a:lnTo>
                    <a:pt x="339" y="489"/>
                  </a:lnTo>
                  <a:lnTo>
                    <a:pt x="338" y="488"/>
                  </a:lnTo>
                  <a:lnTo>
                    <a:pt x="336" y="487"/>
                  </a:lnTo>
                  <a:lnTo>
                    <a:pt x="334" y="487"/>
                  </a:lnTo>
                  <a:lnTo>
                    <a:pt x="333" y="487"/>
                  </a:lnTo>
                  <a:lnTo>
                    <a:pt x="331" y="488"/>
                  </a:lnTo>
                  <a:lnTo>
                    <a:pt x="330" y="489"/>
                  </a:lnTo>
                  <a:lnTo>
                    <a:pt x="330" y="491"/>
                  </a:lnTo>
                  <a:lnTo>
                    <a:pt x="282" y="491"/>
                  </a:lnTo>
                  <a:lnTo>
                    <a:pt x="281" y="489"/>
                  </a:lnTo>
                  <a:lnTo>
                    <a:pt x="280" y="488"/>
                  </a:lnTo>
                  <a:lnTo>
                    <a:pt x="279" y="487"/>
                  </a:lnTo>
                  <a:lnTo>
                    <a:pt x="277" y="487"/>
                  </a:lnTo>
                  <a:lnTo>
                    <a:pt x="275" y="487"/>
                  </a:lnTo>
                  <a:lnTo>
                    <a:pt x="274" y="488"/>
                  </a:lnTo>
                  <a:lnTo>
                    <a:pt x="273" y="489"/>
                  </a:lnTo>
                  <a:lnTo>
                    <a:pt x="273" y="491"/>
                  </a:lnTo>
                  <a:lnTo>
                    <a:pt x="244" y="491"/>
                  </a:lnTo>
                  <a:lnTo>
                    <a:pt x="244" y="489"/>
                  </a:lnTo>
                  <a:lnTo>
                    <a:pt x="243" y="488"/>
                  </a:lnTo>
                  <a:lnTo>
                    <a:pt x="242" y="487"/>
                  </a:lnTo>
                  <a:lnTo>
                    <a:pt x="240" y="487"/>
                  </a:lnTo>
                  <a:lnTo>
                    <a:pt x="238" y="487"/>
                  </a:lnTo>
                  <a:lnTo>
                    <a:pt x="237" y="488"/>
                  </a:lnTo>
                  <a:lnTo>
                    <a:pt x="236" y="489"/>
                  </a:lnTo>
                  <a:lnTo>
                    <a:pt x="235" y="491"/>
                  </a:lnTo>
                  <a:lnTo>
                    <a:pt x="127" y="491"/>
                  </a:lnTo>
                  <a:lnTo>
                    <a:pt x="127" y="489"/>
                  </a:lnTo>
                  <a:lnTo>
                    <a:pt x="126" y="488"/>
                  </a:lnTo>
                  <a:lnTo>
                    <a:pt x="124" y="487"/>
                  </a:lnTo>
                  <a:lnTo>
                    <a:pt x="123" y="487"/>
                  </a:lnTo>
                  <a:lnTo>
                    <a:pt x="121" y="487"/>
                  </a:lnTo>
                  <a:lnTo>
                    <a:pt x="119" y="488"/>
                  </a:lnTo>
                  <a:lnTo>
                    <a:pt x="119" y="489"/>
                  </a:lnTo>
                  <a:lnTo>
                    <a:pt x="118" y="491"/>
                  </a:lnTo>
                  <a:lnTo>
                    <a:pt x="108" y="491"/>
                  </a:lnTo>
                  <a:lnTo>
                    <a:pt x="108" y="341"/>
                  </a:lnTo>
                  <a:lnTo>
                    <a:pt x="21" y="341"/>
                  </a:lnTo>
                  <a:lnTo>
                    <a:pt x="21" y="339"/>
                  </a:lnTo>
                  <a:lnTo>
                    <a:pt x="20" y="338"/>
                  </a:lnTo>
                  <a:lnTo>
                    <a:pt x="19" y="337"/>
                  </a:lnTo>
                  <a:lnTo>
                    <a:pt x="17" y="337"/>
                  </a:lnTo>
                  <a:lnTo>
                    <a:pt x="15" y="337"/>
                  </a:lnTo>
                  <a:lnTo>
                    <a:pt x="14" y="338"/>
                  </a:lnTo>
                  <a:lnTo>
                    <a:pt x="13" y="339"/>
                  </a:lnTo>
                  <a:lnTo>
                    <a:pt x="12" y="341"/>
                  </a:lnTo>
                  <a:lnTo>
                    <a:pt x="0" y="341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0" name="Freeform 1020"/>
            <p:cNvSpPr>
              <a:spLocks/>
            </p:cNvSpPr>
            <p:nvPr/>
          </p:nvSpPr>
          <p:spPr bwMode="auto">
            <a:xfrm>
              <a:off x="3335" y="274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1" name="Freeform 1021"/>
            <p:cNvSpPr>
              <a:spLocks/>
            </p:cNvSpPr>
            <p:nvPr/>
          </p:nvSpPr>
          <p:spPr bwMode="auto">
            <a:xfrm>
              <a:off x="2965" y="1449"/>
              <a:ext cx="533" cy="658"/>
            </a:xfrm>
            <a:custGeom>
              <a:avLst/>
              <a:gdLst>
                <a:gd name="T0" fmla="*/ 466 w 533"/>
                <a:gd name="T1" fmla="*/ 288 h 658"/>
                <a:gd name="T2" fmla="*/ 463 w 533"/>
                <a:gd name="T3" fmla="*/ 285 h 658"/>
                <a:gd name="T4" fmla="*/ 458 w 533"/>
                <a:gd name="T5" fmla="*/ 286 h 658"/>
                <a:gd name="T6" fmla="*/ 439 w 533"/>
                <a:gd name="T7" fmla="*/ 288 h 658"/>
                <a:gd name="T8" fmla="*/ 436 w 533"/>
                <a:gd name="T9" fmla="*/ 285 h 658"/>
                <a:gd name="T10" fmla="*/ 431 w 533"/>
                <a:gd name="T11" fmla="*/ 286 h 658"/>
                <a:gd name="T12" fmla="*/ 350 w 533"/>
                <a:gd name="T13" fmla="*/ 288 h 658"/>
                <a:gd name="T14" fmla="*/ 347 w 533"/>
                <a:gd name="T15" fmla="*/ 285 h 658"/>
                <a:gd name="T16" fmla="*/ 342 w 533"/>
                <a:gd name="T17" fmla="*/ 286 h 658"/>
                <a:gd name="T18" fmla="*/ 322 w 533"/>
                <a:gd name="T19" fmla="*/ 288 h 658"/>
                <a:gd name="T20" fmla="*/ 319 w 533"/>
                <a:gd name="T21" fmla="*/ 285 h 658"/>
                <a:gd name="T22" fmla="*/ 314 w 533"/>
                <a:gd name="T23" fmla="*/ 286 h 658"/>
                <a:gd name="T24" fmla="*/ 281 w 533"/>
                <a:gd name="T25" fmla="*/ 288 h 658"/>
                <a:gd name="T26" fmla="*/ 278 w 533"/>
                <a:gd name="T27" fmla="*/ 285 h 658"/>
                <a:gd name="T28" fmla="*/ 274 w 533"/>
                <a:gd name="T29" fmla="*/ 286 h 658"/>
                <a:gd name="T30" fmla="*/ 254 w 533"/>
                <a:gd name="T31" fmla="*/ 288 h 658"/>
                <a:gd name="T32" fmla="*/ 251 w 533"/>
                <a:gd name="T33" fmla="*/ 285 h 658"/>
                <a:gd name="T34" fmla="*/ 246 w 533"/>
                <a:gd name="T35" fmla="*/ 286 h 658"/>
                <a:gd name="T36" fmla="*/ 236 w 533"/>
                <a:gd name="T37" fmla="*/ 288 h 658"/>
                <a:gd name="T38" fmla="*/ 218 w 533"/>
                <a:gd name="T39" fmla="*/ 656 h 658"/>
                <a:gd name="T40" fmla="*/ 214 w 533"/>
                <a:gd name="T41" fmla="*/ 654 h 658"/>
                <a:gd name="T42" fmla="*/ 209 w 533"/>
                <a:gd name="T43" fmla="*/ 656 h 658"/>
                <a:gd name="T44" fmla="*/ 171 w 533"/>
                <a:gd name="T45" fmla="*/ 656 h 658"/>
                <a:gd name="T46" fmla="*/ 167 w 533"/>
                <a:gd name="T47" fmla="*/ 654 h 658"/>
                <a:gd name="T48" fmla="*/ 163 w 533"/>
                <a:gd name="T49" fmla="*/ 656 h 658"/>
                <a:gd name="T50" fmla="*/ 159 w 533"/>
                <a:gd name="T51" fmla="*/ 656 h 658"/>
                <a:gd name="T52" fmla="*/ 155 w 533"/>
                <a:gd name="T53" fmla="*/ 654 h 658"/>
                <a:gd name="T54" fmla="*/ 151 w 533"/>
                <a:gd name="T55" fmla="*/ 656 h 658"/>
                <a:gd name="T56" fmla="*/ 134 w 533"/>
                <a:gd name="T57" fmla="*/ 656 h 658"/>
                <a:gd name="T58" fmla="*/ 130 w 533"/>
                <a:gd name="T59" fmla="*/ 654 h 658"/>
                <a:gd name="T60" fmla="*/ 126 w 533"/>
                <a:gd name="T61" fmla="*/ 656 h 658"/>
                <a:gd name="T62" fmla="*/ 98 w 533"/>
                <a:gd name="T63" fmla="*/ 656 h 658"/>
                <a:gd name="T64" fmla="*/ 94 w 533"/>
                <a:gd name="T65" fmla="*/ 654 h 658"/>
                <a:gd name="T66" fmla="*/ 90 w 533"/>
                <a:gd name="T67" fmla="*/ 656 h 658"/>
                <a:gd name="T68" fmla="*/ 44 w 533"/>
                <a:gd name="T69" fmla="*/ 656 h 658"/>
                <a:gd name="T70" fmla="*/ 40 w 533"/>
                <a:gd name="T71" fmla="*/ 654 h 658"/>
                <a:gd name="T72" fmla="*/ 36 w 533"/>
                <a:gd name="T73" fmla="*/ 656 h 658"/>
                <a:gd name="T74" fmla="*/ 34 w 533"/>
                <a:gd name="T75" fmla="*/ 656 h 658"/>
                <a:gd name="T76" fmla="*/ 30 w 533"/>
                <a:gd name="T77" fmla="*/ 654 h 658"/>
                <a:gd name="T78" fmla="*/ 26 w 533"/>
                <a:gd name="T79" fmla="*/ 656 h 658"/>
                <a:gd name="T80" fmla="*/ 17 w 533"/>
                <a:gd name="T81" fmla="*/ 656 h 658"/>
                <a:gd name="T82" fmla="*/ 13 w 533"/>
                <a:gd name="T83" fmla="*/ 654 h 658"/>
                <a:gd name="T84" fmla="*/ 9 w 533"/>
                <a:gd name="T85" fmla="*/ 656 h 65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3"/>
                <a:gd name="T130" fmla="*/ 0 h 658"/>
                <a:gd name="T131" fmla="*/ 533 w 533"/>
                <a:gd name="T132" fmla="*/ 658 h 65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3" h="658">
                  <a:moveTo>
                    <a:pt x="533" y="0"/>
                  </a:moveTo>
                  <a:lnTo>
                    <a:pt x="533" y="288"/>
                  </a:lnTo>
                  <a:lnTo>
                    <a:pt x="466" y="288"/>
                  </a:lnTo>
                  <a:lnTo>
                    <a:pt x="465" y="287"/>
                  </a:lnTo>
                  <a:lnTo>
                    <a:pt x="464" y="286"/>
                  </a:lnTo>
                  <a:lnTo>
                    <a:pt x="463" y="285"/>
                  </a:lnTo>
                  <a:lnTo>
                    <a:pt x="461" y="285"/>
                  </a:lnTo>
                  <a:lnTo>
                    <a:pt x="459" y="285"/>
                  </a:lnTo>
                  <a:lnTo>
                    <a:pt x="458" y="286"/>
                  </a:lnTo>
                  <a:lnTo>
                    <a:pt x="457" y="287"/>
                  </a:lnTo>
                  <a:lnTo>
                    <a:pt x="457" y="288"/>
                  </a:lnTo>
                  <a:lnTo>
                    <a:pt x="439" y="288"/>
                  </a:lnTo>
                  <a:lnTo>
                    <a:pt x="438" y="287"/>
                  </a:lnTo>
                  <a:lnTo>
                    <a:pt x="437" y="286"/>
                  </a:lnTo>
                  <a:lnTo>
                    <a:pt x="436" y="285"/>
                  </a:lnTo>
                  <a:lnTo>
                    <a:pt x="434" y="285"/>
                  </a:lnTo>
                  <a:lnTo>
                    <a:pt x="433" y="285"/>
                  </a:lnTo>
                  <a:lnTo>
                    <a:pt x="431" y="286"/>
                  </a:lnTo>
                  <a:lnTo>
                    <a:pt x="430" y="287"/>
                  </a:lnTo>
                  <a:lnTo>
                    <a:pt x="430" y="288"/>
                  </a:lnTo>
                  <a:lnTo>
                    <a:pt x="350" y="288"/>
                  </a:lnTo>
                  <a:lnTo>
                    <a:pt x="349" y="287"/>
                  </a:lnTo>
                  <a:lnTo>
                    <a:pt x="348" y="286"/>
                  </a:lnTo>
                  <a:lnTo>
                    <a:pt x="347" y="285"/>
                  </a:lnTo>
                  <a:lnTo>
                    <a:pt x="345" y="285"/>
                  </a:lnTo>
                  <a:lnTo>
                    <a:pt x="343" y="285"/>
                  </a:lnTo>
                  <a:lnTo>
                    <a:pt x="342" y="286"/>
                  </a:lnTo>
                  <a:lnTo>
                    <a:pt x="341" y="287"/>
                  </a:lnTo>
                  <a:lnTo>
                    <a:pt x="341" y="288"/>
                  </a:lnTo>
                  <a:lnTo>
                    <a:pt x="322" y="288"/>
                  </a:lnTo>
                  <a:lnTo>
                    <a:pt x="321" y="287"/>
                  </a:lnTo>
                  <a:lnTo>
                    <a:pt x="320" y="286"/>
                  </a:lnTo>
                  <a:lnTo>
                    <a:pt x="319" y="285"/>
                  </a:lnTo>
                  <a:lnTo>
                    <a:pt x="317" y="285"/>
                  </a:lnTo>
                  <a:lnTo>
                    <a:pt x="316" y="285"/>
                  </a:lnTo>
                  <a:lnTo>
                    <a:pt x="314" y="286"/>
                  </a:lnTo>
                  <a:lnTo>
                    <a:pt x="313" y="287"/>
                  </a:lnTo>
                  <a:lnTo>
                    <a:pt x="313" y="288"/>
                  </a:lnTo>
                  <a:lnTo>
                    <a:pt x="281" y="288"/>
                  </a:lnTo>
                  <a:lnTo>
                    <a:pt x="281" y="287"/>
                  </a:lnTo>
                  <a:lnTo>
                    <a:pt x="280" y="286"/>
                  </a:lnTo>
                  <a:lnTo>
                    <a:pt x="278" y="285"/>
                  </a:lnTo>
                  <a:lnTo>
                    <a:pt x="277" y="285"/>
                  </a:lnTo>
                  <a:lnTo>
                    <a:pt x="275" y="285"/>
                  </a:lnTo>
                  <a:lnTo>
                    <a:pt x="274" y="286"/>
                  </a:lnTo>
                  <a:lnTo>
                    <a:pt x="272" y="287"/>
                  </a:lnTo>
                  <a:lnTo>
                    <a:pt x="272" y="288"/>
                  </a:lnTo>
                  <a:lnTo>
                    <a:pt x="254" y="288"/>
                  </a:lnTo>
                  <a:lnTo>
                    <a:pt x="254" y="287"/>
                  </a:lnTo>
                  <a:lnTo>
                    <a:pt x="252" y="286"/>
                  </a:lnTo>
                  <a:lnTo>
                    <a:pt x="251" y="285"/>
                  </a:lnTo>
                  <a:lnTo>
                    <a:pt x="249" y="285"/>
                  </a:lnTo>
                  <a:lnTo>
                    <a:pt x="248" y="285"/>
                  </a:lnTo>
                  <a:lnTo>
                    <a:pt x="246" y="286"/>
                  </a:lnTo>
                  <a:lnTo>
                    <a:pt x="245" y="287"/>
                  </a:lnTo>
                  <a:lnTo>
                    <a:pt x="245" y="288"/>
                  </a:lnTo>
                  <a:lnTo>
                    <a:pt x="236" y="288"/>
                  </a:lnTo>
                  <a:lnTo>
                    <a:pt x="236" y="658"/>
                  </a:lnTo>
                  <a:lnTo>
                    <a:pt x="218" y="658"/>
                  </a:lnTo>
                  <a:lnTo>
                    <a:pt x="218" y="656"/>
                  </a:lnTo>
                  <a:lnTo>
                    <a:pt x="217" y="655"/>
                  </a:lnTo>
                  <a:lnTo>
                    <a:pt x="215" y="655"/>
                  </a:lnTo>
                  <a:lnTo>
                    <a:pt x="214" y="654"/>
                  </a:lnTo>
                  <a:lnTo>
                    <a:pt x="212" y="655"/>
                  </a:lnTo>
                  <a:lnTo>
                    <a:pt x="211" y="655"/>
                  </a:lnTo>
                  <a:lnTo>
                    <a:pt x="209" y="656"/>
                  </a:lnTo>
                  <a:lnTo>
                    <a:pt x="209" y="658"/>
                  </a:lnTo>
                  <a:lnTo>
                    <a:pt x="171" y="658"/>
                  </a:lnTo>
                  <a:lnTo>
                    <a:pt x="171" y="656"/>
                  </a:lnTo>
                  <a:lnTo>
                    <a:pt x="170" y="655"/>
                  </a:lnTo>
                  <a:lnTo>
                    <a:pt x="169" y="655"/>
                  </a:lnTo>
                  <a:lnTo>
                    <a:pt x="167" y="654"/>
                  </a:lnTo>
                  <a:lnTo>
                    <a:pt x="165" y="655"/>
                  </a:lnTo>
                  <a:lnTo>
                    <a:pt x="164" y="655"/>
                  </a:lnTo>
                  <a:lnTo>
                    <a:pt x="163" y="656"/>
                  </a:lnTo>
                  <a:lnTo>
                    <a:pt x="162" y="658"/>
                  </a:lnTo>
                  <a:lnTo>
                    <a:pt x="160" y="658"/>
                  </a:lnTo>
                  <a:lnTo>
                    <a:pt x="159" y="656"/>
                  </a:lnTo>
                  <a:lnTo>
                    <a:pt x="158" y="655"/>
                  </a:lnTo>
                  <a:lnTo>
                    <a:pt x="157" y="655"/>
                  </a:lnTo>
                  <a:lnTo>
                    <a:pt x="155" y="654"/>
                  </a:lnTo>
                  <a:lnTo>
                    <a:pt x="153" y="655"/>
                  </a:lnTo>
                  <a:lnTo>
                    <a:pt x="152" y="655"/>
                  </a:lnTo>
                  <a:lnTo>
                    <a:pt x="151" y="656"/>
                  </a:lnTo>
                  <a:lnTo>
                    <a:pt x="151" y="658"/>
                  </a:lnTo>
                  <a:lnTo>
                    <a:pt x="134" y="658"/>
                  </a:lnTo>
                  <a:lnTo>
                    <a:pt x="134" y="656"/>
                  </a:lnTo>
                  <a:lnTo>
                    <a:pt x="133" y="655"/>
                  </a:lnTo>
                  <a:lnTo>
                    <a:pt x="131" y="655"/>
                  </a:lnTo>
                  <a:lnTo>
                    <a:pt x="130" y="654"/>
                  </a:lnTo>
                  <a:lnTo>
                    <a:pt x="128" y="655"/>
                  </a:lnTo>
                  <a:lnTo>
                    <a:pt x="127" y="655"/>
                  </a:lnTo>
                  <a:lnTo>
                    <a:pt x="126" y="656"/>
                  </a:lnTo>
                  <a:lnTo>
                    <a:pt x="125" y="658"/>
                  </a:lnTo>
                  <a:lnTo>
                    <a:pt x="99" y="658"/>
                  </a:lnTo>
                  <a:lnTo>
                    <a:pt x="98" y="656"/>
                  </a:lnTo>
                  <a:lnTo>
                    <a:pt x="97" y="655"/>
                  </a:lnTo>
                  <a:lnTo>
                    <a:pt x="96" y="655"/>
                  </a:lnTo>
                  <a:lnTo>
                    <a:pt x="94" y="654"/>
                  </a:lnTo>
                  <a:lnTo>
                    <a:pt x="93" y="655"/>
                  </a:lnTo>
                  <a:lnTo>
                    <a:pt x="91" y="655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45" y="658"/>
                  </a:lnTo>
                  <a:lnTo>
                    <a:pt x="44" y="656"/>
                  </a:lnTo>
                  <a:lnTo>
                    <a:pt x="43" y="655"/>
                  </a:lnTo>
                  <a:lnTo>
                    <a:pt x="42" y="655"/>
                  </a:lnTo>
                  <a:lnTo>
                    <a:pt x="40" y="654"/>
                  </a:lnTo>
                  <a:lnTo>
                    <a:pt x="38" y="655"/>
                  </a:lnTo>
                  <a:lnTo>
                    <a:pt x="37" y="655"/>
                  </a:lnTo>
                  <a:lnTo>
                    <a:pt x="36" y="656"/>
                  </a:lnTo>
                  <a:lnTo>
                    <a:pt x="36" y="658"/>
                  </a:lnTo>
                  <a:lnTo>
                    <a:pt x="35" y="658"/>
                  </a:lnTo>
                  <a:lnTo>
                    <a:pt x="34" y="656"/>
                  </a:lnTo>
                  <a:lnTo>
                    <a:pt x="33" y="655"/>
                  </a:lnTo>
                  <a:lnTo>
                    <a:pt x="32" y="655"/>
                  </a:lnTo>
                  <a:lnTo>
                    <a:pt x="30" y="654"/>
                  </a:lnTo>
                  <a:lnTo>
                    <a:pt x="28" y="655"/>
                  </a:lnTo>
                  <a:lnTo>
                    <a:pt x="27" y="655"/>
                  </a:lnTo>
                  <a:lnTo>
                    <a:pt x="26" y="656"/>
                  </a:lnTo>
                  <a:lnTo>
                    <a:pt x="26" y="658"/>
                  </a:lnTo>
                  <a:lnTo>
                    <a:pt x="18" y="658"/>
                  </a:lnTo>
                  <a:lnTo>
                    <a:pt x="17" y="656"/>
                  </a:lnTo>
                  <a:lnTo>
                    <a:pt x="16" y="655"/>
                  </a:lnTo>
                  <a:lnTo>
                    <a:pt x="15" y="655"/>
                  </a:lnTo>
                  <a:lnTo>
                    <a:pt x="13" y="654"/>
                  </a:lnTo>
                  <a:lnTo>
                    <a:pt x="11" y="655"/>
                  </a:lnTo>
                  <a:lnTo>
                    <a:pt x="10" y="655"/>
                  </a:lnTo>
                  <a:lnTo>
                    <a:pt x="9" y="656"/>
                  </a:lnTo>
                  <a:lnTo>
                    <a:pt x="9" y="658"/>
                  </a:lnTo>
                  <a:lnTo>
                    <a:pt x="0" y="65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2" name="Freeform 1022"/>
            <p:cNvSpPr>
              <a:spLocks/>
            </p:cNvSpPr>
            <p:nvPr/>
          </p:nvSpPr>
          <p:spPr bwMode="auto">
            <a:xfrm>
              <a:off x="2965" y="2102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3" name="Freeform 1023"/>
            <p:cNvSpPr>
              <a:spLocks/>
            </p:cNvSpPr>
            <p:nvPr/>
          </p:nvSpPr>
          <p:spPr bwMode="auto">
            <a:xfrm>
              <a:off x="1693" y="1087"/>
              <a:ext cx="1302" cy="619"/>
            </a:xfrm>
            <a:custGeom>
              <a:avLst/>
              <a:gdLst>
                <a:gd name="T0" fmla="*/ 97 w 1302"/>
                <a:gd name="T1" fmla="*/ 3 h 619"/>
                <a:gd name="T2" fmla="*/ 102 w 1302"/>
                <a:gd name="T3" fmla="*/ 0 h 619"/>
                <a:gd name="T4" fmla="*/ 106 w 1302"/>
                <a:gd name="T5" fmla="*/ 3 h 619"/>
                <a:gd name="T6" fmla="*/ 349 w 1302"/>
                <a:gd name="T7" fmla="*/ 0 h 619"/>
                <a:gd name="T8" fmla="*/ 354 w 1302"/>
                <a:gd name="T9" fmla="*/ 2 h 619"/>
                <a:gd name="T10" fmla="*/ 413 w 1302"/>
                <a:gd name="T11" fmla="*/ 1 h 619"/>
                <a:gd name="T12" fmla="*/ 419 w 1302"/>
                <a:gd name="T13" fmla="*/ 1 h 619"/>
                <a:gd name="T14" fmla="*/ 581 w 1302"/>
                <a:gd name="T15" fmla="*/ 149 h 619"/>
                <a:gd name="T16" fmla="*/ 724 w 1302"/>
                <a:gd name="T17" fmla="*/ 146 h 619"/>
                <a:gd name="T18" fmla="*/ 730 w 1302"/>
                <a:gd name="T19" fmla="*/ 148 h 619"/>
                <a:gd name="T20" fmla="*/ 745 w 1302"/>
                <a:gd name="T21" fmla="*/ 147 h 619"/>
                <a:gd name="T22" fmla="*/ 751 w 1302"/>
                <a:gd name="T23" fmla="*/ 147 h 619"/>
                <a:gd name="T24" fmla="*/ 768 w 1302"/>
                <a:gd name="T25" fmla="*/ 148 h 619"/>
                <a:gd name="T26" fmla="*/ 774 w 1302"/>
                <a:gd name="T27" fmla="*/ 146 h 619"/>
                <a:gd name="T28" fmla="*/ 829 w 1302"/>
                <a:gd name="T29" fmla="*/ 149 h 619"/>
                <a:gd name="T30" fmla="*/ 833 w 1302"/>
                <a:gd name="T31" fmla="*/ 146 h 619"/>
                <a:gd name="T32" fmla="*/ 838 w 1302"/>
                <a:gd name="T33" fmla="*/ 149 h 619"/>
                <a:gd name="T34" fmla="*/ 847 w 1302"/>
                <a:gd name="T35" fmla="*/ 146 h 619"/>
                <a:gd name="T36" fmla="*/ 853 w 1302"/>
                <a:gd name="T37" fmla="*/ 148 h 619"/>
                <a:gd name="T38" fmla="*/ 857 w 1302"/>
                <a:gd name="T39" fmla="*/ 147 h 619"/>
                <a:gd name="T40" fmla="*/ 863 w 1302"/>
                <a:gd name="T41" fmla="*/ 147 h 619"/>
                <a:gd name="T42" fmla="*/ 890 w 1302"/>
                <a:gd name="T43" fmla="*/ 148 h 619"/>
                <a:gd name="T44" fmla="*/ 896 w 1302"/>
                <a:gd name="T45" fmla="*/ 146 h 619"/>
                <a:gd name="T46" fmla="*/ 923 w 1302"/>
                <a:gd name="T47" fmla="*/ 149 h 619"/>
                <a:gd name="T48" fmla="*/ 927 w 1302"/>
                <a:gd name="T49" fmla="*/ 146 h 619"/>
                <a:gd name="T50" fmla="*/ 932 w 1302"/>
                <a:gd name="T51" fmla="*/ 149 h 619"/>
                <a:gd name="T52" fmla="*/ 953 w 1302"/>
                <a:gd name="T53" fmla="*/ 146 h 619"/>
                <a:gd name="T54" fmla="*/ 958 w 1302"/>
                <a:gd name="T55" fmla="*/ 148 h 619"/>
                <a:gd name="T56" fmla="*/ 1019 w 1302"/>
                <a:gd name="T57" fmla="*/ 147 h 619"/>
                <a:gd name="T58" fmla="*/ 1025 w 1302"/>
                <a:gd name="T59" fmla="*/ 147 h 619"/>
                <a:gd name="T60" fmla="*/ 1045 w 1302"/>
                <a:gd name="T61" fmla="*/ 148 h 619"/>
                <a:gd name="T62" fmla="*/ 1051 w 1302"/>
                <a:gd name="T63" fmla="*/ 146 h 619"/>
                <a:gd name="T64" fmla="*/ 1063 w 1302"/>
                <a:gd name="T65" fmla="*/ 149 h 619"/>
                <a:gd name="T66" fmla="*/ 1068 w 1302"/>
                <a:gd name="T67" fmla="*/ 144 h 619"/>
                <a:gd name="T68" fmla="*/ 1077 w 1302"/>
                <a:gd name="T69" fmla="*/ 145 h 619"/>
                <a:gd name="T70" fmla="*/ 1082 w 1302"/>
                <a:gd name="T71" fmla="*/ 149 h 619"/>
                <a:gd name="T72" fmla="*/ 1086 w 1302"/>
                <a:gd name="T73" fmla="*/ 146 h 619"/>
                <a:gd name="T74" fmla="*/ 1091 w 1302"/>
                <a:gd name="T75" fmla="*/ 149 h 619"/>
                <a:gd name="T76" fmla="*/ 1098 w 1302"/>
                <a:gd name="T77" fmla="*/ 146 h 619"/>
                <a:gd name="T78" fmla="*/ 1104 w 1302"/>
                <a:gd name="T79" fmla="*/ 148 h 619"/>
                <a:gd name="T80" fmla="*/ 1120 w 1302"/>
                <a:gd name="T81" fmla="*/ 146 h 619"/>
                <a:gd name="T82" fmla="*/ 1128 w 1302"/>
                <a:gd name="T83" fmla="*/ 144 h 619"/>
                <a:gd name="T84" fmla="*/ 1134 w 1302"/>
                <a:gd name="T85" fmla="*/ 148 h 619"/>
                <a:gd name="T86" fmla="*/ 1140 w 1302"/>
                <a:gd name="T87" fmla="*/ 146 h 619"/>
                <a:gd name="T88" fmla="*/ 1148 w 1302"/>
                <a:gd name="T89" fmla="*/ 144 h 619"/>
                <a:gd name="T90" fmla="*/ 1154 w 1302"/>
                <a:gd name="T91" fmla="*/ 148 h 619"/>
                <a:gd name="T92" fmla="*/ 1197 w 1302"/>
                <a:gd name="T93" fmla="*/ 147 h 619"/>
                <a:gd name="T94" fmla="*/ 1204 w 1302"/>
                <a:gd name="T95" fmla="*/ 147 h 619"/>
                <a:gd name="T96" fmla="*/ 1280 w 1302"/>
                <a:gd name="T97" fmla="*/ 3 h 61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302"/>
                <a:gd name="T148" fmla="*/ 0 h 619"/>
                <a:gd name="T149" fmla="*/ 1302 w 1302"/>
                <a:gd name="T150" fmla="*/ 619 h 61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302" h="619">
                  <a:moveTo>
                    <a:pt x="0" y="619"/>
                  </a:moveTo>
                  <a:lnTo>
                    <a:pt x="52" y="619"/>
                  </a:lnTo>
                  <a:lnTo>
                    <a:pt x="52" y="3"/>
                  </a:lnTo>
                  <a:lnTo>
                    <a:pt x="97" y="3"/>
                  </a:lnTo>
                  <a:lnTo>
                    <a:pt x="97" y="2"/>
                  </a:lnTo>
                  <a:lnTo>
                    <a:pt x="98" y="1"/>
                  </a:lnTo>
                  <a:lnTo>
                    <a:pt x="100" y="0"/>
                  </a:lnTo>
                  <a:lnTo>
                    <a:pt x="102" y="0"/>
                  </a:lnTo>
                  <a:lnTo>
                    <a:pt x="103" y="0"/>
                  </a:lnTo>
                  <a:lnTo>
                    <a:pt x="105" y="1"/>
                  </a:lnTo>
                  <a:lnTo>
                    <a:pt x="106" y="2"/>
                  </a:lnTo>
                  <a:lnTo>
                    <a:pt x="106" y="3"/>
                  </a:lnTo>
                  <a:lnTo>
                    <a:pt x="346" y="3"/>
                  </a:lnTo>
                  <a:lnTo>
                    <a:pt x="346" y="2"/>
                  </a:lnTo>
                  <a:lnTo>
                    <a:pt x="347" y="1"/>
                  </a:lnTo>
                  <a:lnTo>
                    <a:pt x="349" y="0"/>
                  </a:lnTo>
                  <a:lnTo>
                    <a:pt x="350" y="0"/>
                  </a:lnTo>
                  <a:lnTo>
                    <a:pt x="352" y="0"/>
                  </a:lnTo>
                  <a:lnTo>
                    <a:pt x="354" y="1"/>
                  </a:lnTo>
                  <a:lnTo>
                    <a:pt x="354" y="2"/>
                  </a:lnTo>
                  <a:lnTo>
                    <a:pt x="355" y="3"/>
                  </a:lnTo>
                  <a:lnTo>
                    <a:pt x="412" y="3"/>
                  </a:lnTo>
                  <a:lnTo>
                    <a:pt x="412" y="2"/>
                  </a:lnTo>
                  <a:lnTo>
                    <a:pt x="413" y="1"/>
                  </a:lnTo>
                  <a:lnTo>
                    <a:pt x="414" y="0"/>
                  </a:lnTo>
                  <a:lnTo>
                    <a:pt x="416" y="0"/>
                  </a:lnTo>
                  <a:lnTo>
                    <a:pt x="418" y="0"/>
                  </a:lnTo>
                  <a:lnTo>
                    <a:pt x="419" y="1"/>
                  </a:lnTo>
                  <a:lnTo>
                    <a:pt x="420" y="2"/>
                  </a:lnTo>
                  <a:lnTo>
                    <a:pt x="421" y="3"/>
                  </a:lnTo>
                  <a:lnTo>
                    <a:pt x="581" y="3"/>
                  </a:lnTo>
                  <a:lnTo>
                    <a:pt x="581" y="149"/>
                  </a:lnTo>
                  <a:lnTo>
                    <a:pt x="722" y="149"/>
                  </a:lnTo>
                  <a:lnTo>
                    <a:pt x="722" y="148"/>
                  </a:lnTo>
                  <a:lnTo>
                    <a:pt x="723" y="147"/>
                  </a:lnTo>
                  <a:lnTo>
                    <a:pt x="724" y="146"/>
                  </a:lnTo>
                  <a:lnTo>
                    <a:pt x="726" y="146"/>
                  </a:lnTo>
                  <a:lnTo>
                    <a:pt x="728" y="146"/>
                  </a:lnTo>
                  <a:lnTo>
                    <a:pt x="729" y="147"/>
                  </a:lnTo>
                  <a:lnTo>
                    <a:pt x="730" y="148"/>
                  </a:lnTo>
                  <a:lnTo>
                    <a:pt x="731" y="149"/>
                  </a:lnTo>
                  <a:lnTo>
                    <a:pt x="743" y="149"/>
                  </a:lnTo>
                  <a:lnTo>
                    <a:pt x="744" y="148"/>
                  </a:lnTo>
                  <a:lnTo>
                    <a:pt x="745" y="147"/>
                  </a:lnTo>
                  <a:lnTo>
                    <a:pt x="746" y="146"/>
                  </a:lnTo>
                  <a:lnTo>
                    <a:pt x="748" y="146"/>
                  </a:lnTo>
                  <a:lnTo>
                    <a:pt x="750" y="146"/>
                  </a:lnTo>
                  <a:lnTo>
                    <a:pt x="751" y="147"/>
                  </a:lnTo>
                  <a:lnTo>
                    <a:pt x="752" y="148"/>
                  </a:lnTo>
                  <a:lnTo>
                    <a:pt x="752" y="149"/>
                  </a:lnTo>
                  <a:lnTo>
                    <a:pt x="768" y="149"/>
                  </a:lnTo>
                  <a:lnTo>
                    <a:pt x="768" y="148"/>
                  </a:lnTo>
                  <a:lnTo>
                    <a:pt x="769" y="147"/>
                  </a:lnTo>
                  <a:lnTo>
                    <a:pt x="771" y="146"/>
                  </a:lnTo>
                  <a:lnTo>
                    <a:pt x="772" y="146"/>
                  </a:lnTo>
                  <a:lnTo>
                    <a:pt x="774" y="146"/>
                  </a:lnTo>
                  <a:lnTo>
                    <a:pt x="776" y="147"/>
                  </a:lnTo>
                  <a:lnTo>
                    <a:pt x="776" y="148"/>
                  </a:lnTo>
                  <a:lnTo>
                    <a:pt x="777" y="149"/>
                  </a:lnTo>
                  <a:lnTo>
                    <a:pt x="829" y="149"/>
                  </a:lnTo>
                  <a:lnTo>
                    <a:pt x="829" y="148"/>
                  </a:lnTo>
                  <a:lnTo>
                    <a:pt x="830" y="147"/>
                  </a:lnTo>
                  <a:lnTo>
                    <a:pt x="832" y="146"/>
                  </a:lnTo>
                  <a:lnTo>
                    <a:pt x="833" y="146"/>
                  </a:lnTo>
                  <a:lnTo>
                    <a:pt x="835" y="146"/>
                  </a:lnTo>
                  <a:lnTo>
                    <a:pt x="837" y="147"/>
                  </a:lnTo>
                  <a:lnTo>
                    <a:pt x="838" y="148"/>
                  </a:lnTo>
                  <a:lnTo>
                    <a:pt x="838" y="149"/>
                  </a:lnTo>
                  <a:lnTo>
                    <a:pt x="844" y="149"/>
                  </a:lnTo>
                  <a:lnTo>
                    <a:pt x="844" y="148"/>
                  </a:lnTo>
                  <a:lnTo>
                    <a:pt x="845" y="147"/>
                  </a:lnTo>
                  <a:lnTo>
                    <a:pt x="847" y="146"/>
                  </a:lnTo>
                  <a:lnTo>
                    <a:pt x="848" y="146"/>
                  </a:lnTo>
                  <a:lnTo>
                    <a:pt x="850" y="146"/>
                  </a:lnTo>
                  <a:lnTo>
                    <a:pt x="852" y="147"/>
                  </a:lnTo>
                  <a:lnTo>
                    <a:pt x="853" y="148"/>
                  </a:lnTo>
                  <a:lnTo>
                    <a:pt x="853" y="149"/>
                  </a:lnTo>
                  <a:lnTo>
                    <a:pt x="855" y="149"/>
                  </a:lnTo>
                  <a:lnTo>
                    <a:pt x="856" y="148"/>
                  </a:lnTo>
                  <a:lnTo>
                    <a:pt x="857" y="147"/>
                  </a:lnTo>
                  <a:lnTo>
                    <a:pt x="858" y="146"/>
                  </a:lnTo>
                  <a:lnTo>
                    <a:pt x="860" y="146"/>
                  </a:lnTo>
                  <a:lnTo>
                    <a:pt x="861" y="146"/>
                  </a:lnTo>
                  <a:lnTo>
                    <a:pt x="863" y="147"/>
                  </a:lnTo>
                  <a:lnTo>
                    <a:pt x="864" y="148"/>
                  </a:lnTo>
                  <a:lnTo>
                    <a:pt x="864" y="149"/>
                  </a:lnTo>
                  <a:lnTo>
                    <a:pt x="889" y="149"/>
                  </a:lnTo>
                  <a:lnTo>
                    <a:pt x="890" y="148"/>
                  </a:lnTo>
                  <a:lnTo>
                    <a:pt x="891" y="147"/>
                  </a:lnTo>
                  <a:lnTo>
                    <a:pt x="892" y="146"/>
                  </a:lnTo>
                  <a:lnTo>
                    <a:pt x="894" y="146"/>
                  </a:lnTo>
                  <a:lnTo>
                    <a:pt x="896" y="146"/>
                  </a:lnTo>
                  <a:lnTo>
                    <a:pt x="897" y="147"/>
                  </a:lnTo>
                  <a:lnTo>
                    <a:pt x="898" y="148"/>
                  </a:lnTo>
                  <a:lnTo>
                    <a:pt x="898" y="149"/>
                  </a:lnTo>
                  <a:lnTo>
                    <a:pt x="923" y="149"/>
                  </a:lnTo>
                  <a:lnTo>
                    <a:pt x="923" y="148"/>
                  </a:lnTo>
                  <a:lnTo>
                    <a:pt x="924" y="147"/>
                  </a:lnTo>
                  <a:lnTo>
                    <a:pt x="926" y="146"/>
                  </a:lnTo>
                  <a:lnTo>
                    <a:pt x="927" y="146"/>
                  </a:lnTo>
                  <a:lnTo>
                    <a:pt x="929" y="146"/>
                  </a:lnTo>
                  <a:lnTo>
                    <a:pt x="930" y="147"/>
                  </a:lnTo>
                  <a:lnTo>
                    <a:pt x="931" y="148"/>
                  </a:lnTo>
                  <a:lnTo>
                    <a:pt x="932" y="149"/>
                  </a:lnTo>
                  <a:lnTo>
                    <a:pt x="950" y="149"/>
                  </a:lnTo>
                  <a:lnTo>
                    <a:pt x="950" y="148"/>
                  </a:lnTo>
                  <a:lnTo>
                    <a:pt x="951" y="147"/>
                  </a:lnTo>
                  <a:lnTo>
                    <a:pt x="953" y="146"/>
                  </a:lnTo>
                  <a:lnTo>
                    <a:pt x="954" y="146"/>
                  </a:lnTo>
                  <a:lnTo>
                    <a:pt x="956" y="146"/>
                  </a:lnTo>
                  <a:lnTo>
                    <a:pt x="957" y="147"/>
                  </a:lnTo>
                  <a:lnTo>
                    <a:pt x="958" y="148"/>
                  </a:lnTo>
                  <a:lnTo>
                    <a:pt x="959" y="149"/>
                  </a:lnTo>
                  <a:lnTo>
                    <a:pt x="1017" y="149"/>
                  </a:lnTo>
                  <a:lnTo>
                    <a:pt x="1018" y="148"/>
                  </a:lnTo>
                  <a:lnTo>
                    <a:pt x="1019" y="147"/>
                  </a:lnTo>
                  <a:lnTo>
                    <a:pt x="1020" y="146"/>
                  </a:lnTo>
                  <a:lnTo>
                    <a:pt x="1022" y="146"/>
                  </a:lnTo>
                  <a:lnTo>
                    <a:pt x="1024" y="146"/>
                  </a:lnTo>
                  <a:lnTo>
                    <a:pt x="1025" y="147"/>
                  </a:lnTo>
                  <a:lnTo>
                    <a:pt x="1026" y="148"/>
                  </a:lnTo>
                  <a:lnTo>
                    <a:pt x="1026" y="149"/>
                  </a:lnTo>
                  <a:lnTo>
                    <a:pt x="1045" y="149"/>
                  </a:lnTo>
                  <a:lnTo>
                    <a:pt x="1045" y="148"/>
                  </a:lnTo>
                  <a:lnTo>
                    <a:pt x="1046" y="147"/>
                  </a:lnTo>
                  <a:lnTo>
                    <a:pt x="1048" y="146"/>
                  </a:lnTo>
                  <a:lnTo>
                    <a:pt x="1049" y="146"/>
                  </a:lnTo>
                  <a:lnTo>
                    <a:pt x="1051" y="146"/>
                  </a:lnTo>
                  <a:lnTo>
                    <a:pt x="1052" y="147"/>
                  </a:lnTo>
                  <a:lnTo>
                    <a:pt x="1053" y="148"/>
                  </a:lnTo>
                  <a:lnTo>
                    <a:pt x="1054" y="149"/>
                  </a:lnTo>
                  <a:lnTo>
                    <a:pt x="1063" y="149"/>
                  </a:lnTo>
                  <a:lnTo>
                    <a:pt x="1063" y="148"/>
                  </a:lnTo>
                  <a:lnTo>
                    <a:pt x="1064" y="146"/>
                  </a:lnTo>
                  <a:lnTo>
                    <a:pt x="1066" y="145"/>
                  </a:lnTo>
                  <a:lnTo>
                    <a:pt x="1068" y="144"/>
                  </a:lnTo>
                  <a:lnTo>
                    <a:pt x="1070" y="143"/>
                  </a:lnTo>
                  <a:lnTo>
                    <a:pt x="1072" y="143"/>
                  </a:lnTo>
                  <a:lnTo>
                    <a:pt x="1075" y="144"/>
                  </a:lnTo>
                  <a:lnTo>
                    <a:pt x="1077" y="145"/>
                  </a:lnTo>
                  <a:lnTo>
                    <a:pt x="1078" y="146"/>
                  </a:lnTo>
                  <a:lnTo>
                    <a:pt x="1079" y="148"/>
                  </a:lnTo>
                  <a:lnTo>
                    <a:pt x="1079" y="149"/>
                  </a:lnTo>
                  <a:lnTo>
                    <a:pt x="1082" y="149"/>
                  </a:lnTo>
                  <a:lnTo>
                    <a:pt x="1082" y="148"/>
                  </a:lnTo>
                  <a:lnTo>
                    <a:pt x="1083" y="147"/>
                  </a:lnTo>
                  <a:lnTo>
                    <a:pt x="1084" y="146"/>
                  </a:lnTo>
                  <a:lnTo>
                    <a:pt x="1086" y="146"/>
                  </a:lnTo>
                  <a:lnTo>
                    <a:pt x="1088" y="146"/>
                  </a:lnTo>
                  <a:lnTo>
                    <a:pt x="1089" y="147"/>
                  </a:lnTo>
                  <a:lnTo>
                    <a:pt x="1090" y="148"/>
                  </a:lnTo>
                  <a:lnTo>
                    <a:pt x="1091" y="149"/>
                  </a:lnTo>
                  <a:lnTo>
                    <a:pt x="1095" y="149"/>
                  </a:lnTo>
                  <a:lnTo>
                    <a:pt x="1095" y="148"/>
                  </a:lnTo>
                  <a:lnTo>
                    <a:pt x="1096" y="147"/>
                  </a:lnTo>
                  <a:lnTo>
                    <a:pt x="1098" y="146"/>
                  </a:lnTo>
                  <a:lnTo>
                    <a:pt x="1100" y="146"/>
                  </a:lnTo>
                  <a:lnTo>
                    <a:pt x="1101" y="146"/>
                  </a:lnTo>
                  <a:lnTo>
                    <a:pt x="1103" y="147"/>
                  </a:lnTo>
                  <a:lnTo>
                    <a:pt x="1104" y="148"/>
                  </a:lnTo>
                  <a:lnTo>
                    <a:pt x="1104" y="149"/>
                  </a:lnTo>
                  <a:lnTo>
                    <a:pt x="1119" y="149"/>
                  </a:lnTo>
                  <a:lnTo>
                    <a:pt x="1119" y="148"/>
                  </a:lnTo>
                  <a:lnTo>
                    <a:pt x="1120" y="146"/>
                  </a:lnTo>
                  <a:lnTo>
                    <a:pt x="1121" y="145"/>
                  </a:lnTo>
                  <a:lnTo>
                    <a:pt x="1123" y="144"/>
                  </a:lnTo>
                  <a:lnTo>
                    <a:pt x="1125" y="144"/>
                  </a:lnTo>
                  <a:lnTo>
                    <a:pt x="1128" y="144"/>
                  </a:lnTo>
                  <a:lnTo>
                    <a:pt x="1130" y="144"/>
                  </a:lnTo>
                  <a:lnTo>
                    <a:pt x="1132" y="145"/>
                  </a:lnTo>
                  <a:lnTo>
                    <a:pt x="1133" y="146"/>
                  </a:lnTo>
                  <a:lnTo>
                    <a:pt x="1134" y="148"/>
                  </a:lnTo>
                  <a:lnTo>
                    <a:pt x="1134" y="149"/>
                  </a:lnTo>
                  <a:lnTo>
                    <a:pt x="1139" y="149"/>
                  </a:lnTo>
                  <a:lnTo>
                    <a:pt x="1139" y="148"/>
                  </a:lnTo>
                  <a:lnTo>
                    <a:pt x="1140" y="146"/>
                  </a:lnTo>
                  <a:lnTo>
                    <a:pt x="1142" y="145"/>
                  </a:lnTo>
                  <a:lnTo>
                    <a:pt x="1144" y="144"/>
                  </a:lnTo>
                  <a:lnTo>
                    <a:pt x="1146" y="144"/>
                  </a:lnTo>
                  <a:lnTo>
                    <a:pt x="1148" y="144"/>
                  </a:lnTo>
                  <a:lnTo>
                    <a:pt x="1150" y="144"/>
                  </a:lnTo>
                  <a:lnTo>
                    <a:pt x="1152" y="145"/>
                  </a:lnTo>
                  <a:lnTo>
                    <a:pt x="1153" y="146"/>
                  </a:lnTo>
                  <a:lnTo>
                    <a:pt x="1154" y="148"/>
                  </a:lnTo>
                  <a:lnTo>
                    <a:pt x="1155" y="149"/>
                  </a:lnTo>
                  <a:lnTo>
                    <a:pt x="1196" y="149"/>
                  </a:lnTo>
                  <a:lnTo>
                    <a:pt x="1196" y="148"/>
                  </a:lnTo>
                  <a:lnTo>
                    <a:pt x="1197" y="147"/>
                  </a:lnTo>
                  <a:lnTo>
                    <a:pt x="1199" y="146"/>
                  </a:lnTo>
                  <a:lnTo>
                    <a:pt x="1200" y="146"/>
                  </a:lnTo>
                  <a:lnTo>
                    <a:pt x="1202" y="146"/>
                  </a:lnTo>
                  <a:lnTo>
                    <a:pt x="1204" y="147"/>
                  </a:lnTo>
                  <a:lnTo>
                    <a:pt x="1205" y="148"/>
                  </a:lnTo>
                  <a:lnTo>
                    <a:pt x="1205" y="149"/>
                  </a:lnTo>
                  <a:lnTo>
                    <a:pt x="1280" y="149"/>
                  </a:lnTo>
                  <a:lnTo>
                    <a:pt x="1280" y="3"/>
                  </a:lnTo>
                  <a:lnTo>
                    <a:pt x="1302" y="3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4" name="Freeform 1024"/>
            <p:cNvSpPr>
              <a:spLocks/>
            </p:cNvSpPr>
            <p:nvPr/>
          </p:nvSpPr>
          <p:spPr bwMode="auto">
            <a:xfrm>
              <a:off x="2994" y="108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5" name="Freeform 1025"/>
            <p:cNvSpPr>
              <a:spLocks/>
            </p:cNvSpPr>
            <p:nvPr/>
          </p:nvSpPr>
          <p:spPr bwMode="auto">
            <a:xfrm>
              <a:off x="1799" y="1491"/>
              <a:ext cx="923" cy="585"/>
            </a:xfrm>
            <a:custGeom>
              <a:avLst/>
              <a:gdLst>
                <a:gd name="T0" fmla="*/ 900 w 923"/>
                <a:gd name="T1" fmla="*/ 576 h 585"/>
                <a:gd name="T2" fmla="*/ 882 w 923"/>
                <a:gd name="T3" fmla="*/ 573 h 585"/>
                <a:gd name="T4" fmla="*/ 871 w 923"/>
                <a:gd name="T5" fmla="*/ 585 h 585"/>
                <a:gd name="T6" fmla="*/ 858 w 923"/>
                <a:gd name="T7" fmla="*/ 582 h 585"/>
                <a:gd name="T8" fmla="*/ 842 w 923"/>
                <a:gd name="T9" fmla="*/ 583 h 585"/>
                <a:gd name="T10" fmla="*/ 834 w 923"/>
                <a:gd name="T11" fmla="*/ 585 h 585"/>
                <a:gd name="T12" fmla="*/ 826 w 923"/>
                <a:gd name="T13" fmla="*/ 582 h 585"/>
                <a:gd name="T14" fmla="*/ 818 w 923"/>
                <a:gd name="T15" fmla="*/ 583 h 585"/>
                <a:gd name="T16" fmla="*/ 810 w 923"/>
                <a:gd name="T17" fmla="*/ 585 h 585"/>
                <a:gd name="T18" fmla="*/ 804 w 923"/>
                <a:gd name="T19" fmla="*/ 582 h 585"/>
                <a:gd name="T20" fmla="*/ 791 w 923"/>
                <a:gd name="T21" fmla="*/ 583 h 585"/>
                <a:gd name="T22" fmla="*/ 783 w 923"/>
                <a:gd name="T23" fmla="*/ 585 h 585"/>
                <a:gd name="T24" fmla="*/ 764 w 923"/>
                <a:gd name="T25" fmla="*/ 582 h 585"/>
                <a:gd name="T26" fmla="*/ 758 w 923"/>
                <a:gd name="T27" fmla="*/ 583 h 585"/>
                <a:gd name="T28" fmla="*/ 750 w 923"/>
                <a:gd name="T29" fmla="*/ 585 h 585"/>
                <a:gd name="T30" fmla="*/ 732 w 923"/>
                <a:gd name="T31" fmla="*/ 499 h 585"/>
                <a:gd name="T32" fmla="*/ 715 w 923"/>
                <a:gd name="T33" fmla="*/ 502 h 585"/>
                <a:gd name="T34" fmla="*/ 706 w 923"/>
                <a:gd name="T35" fmla="*/ 495 h 585"/>
                <a:gd name="T36" fmla="*/ 697 w 923"/>
                <a:gd name="T37" fmla="*/ 502 h 585"/>
                <a:gd name="T38" fmla="*/ 687 w 923"/>
                <a:gd name="T39" fmla="*/ 499 h 585"/>
                <a:gd name="T40" fmla="*/ 681 w 923"/>
                <a:gd name="T41" fmla="*/ 499 h 585"/>
                <a:gd name="T42" fmla="*/ 673 w 923"/>
                <a:gd name="T43" fmla="*/ 502 h 585"/>
                <a:gd name="T44" fmla="*/ 665 w 923"/>
                <a:gd name="T45" fmla="*/ 499 h 585"/>
                <a:gd name="T46" fmla="*/ 407 w 923"/>
                <a:gd name="T47" fmla="*/ 499 h 585"/>
                <a:gd name="T48" fmla="*/ 400 w 923"/>
                <a:gd name="T49" fmla="*/ 502 h 585"/>
                <a:gd name="T50" fmla="*/ 391 w 923"/>
                <a:gd name="T51" fmla="*/ 499 h 585"/>
                <a:gd name="T52" fmla="*/ 380 w 923"/>
                <a:gd name="T53" fmla="*/ 499 h 585"/>
                <a:gd name="T54" fmla="*/ 372 w 923"/>
                <a:gd name="T55" fmla="*/ 502 h 585"/>
                <a:gd name="T56" fmla="*/ 350 w 923"/>
                <a:gd name="T57" fmla="*/ 495 h 585"/>
                <a:gd name="T58" fmla="*/ 341 w 923"/>
                <a:gd name="T59" fmla="*/ 502 h 585"/>
                <a:gd name="T60" fmla="*/ 329 w 923"/>
                <a:gd name="T61" fmla="*/ 495 h 585"/>
                <a:gd name="T62" fmla="*/ 319 w 923"/>
                <a:gd name="T63" fmla="*/ 502 h 585"/>
                <a:gd name="T64" fmla="*/ 311 w 923"/>
                <a:gd name="T65" fmla="*/ 499 h 585"/>
                <a:gd name="T66" fmla="*/ 307 w 923"/>
                <a:gd name="T67" fmla="*/ 499 h 585"/>
                <a:gd name="T68" fmla="*/ 299 w 923"/>
                <a:gd name="T69" fmla="*/ 502 h 585"/>
                <a:gd name="T70" fmla="*/ 291 w 923"/>
                <a:gd name="T71" fmla="*/ 499 h 585"/>
                <a:gd name="T72" fmla="*/ 276 w 923"/>
                <a:gd name="T73" fmla="*/ 499 h 585"/>
                <a:gd name="T74" fmla="*/ 268 w 923"/>
                <a:gd name="T75" fmla="*/ 502 h 585"/>
                <a:gd name="T76" fmla="*/ 233 w 923"/>
                <a:gd name="T77" fmla="*/ 499 h 585"/>
                <a:gd name="T78" fmla="*/ 210 w 923"/>
                <a:gd name="T79" fmla="*/ 499 h 585"/>
                <a:gd name="T80" fmla="*/ 202 w 923"/>
                <a:gd name="T81" fmla="*/ 502 h 585"/>
                <a:gd name="T82" fmla="*/ 117 w 923"/>
                <a:gd name="T83" fmla="*/ 499 h 585"/>
                <a:gd name="T84" fmla="*/ 92 w 923"/>
                <a:gd name="T85" fmla="*/ 499 h 585"/>
                <a:gd name="T86" fmla="*/ 85 w 923"/>
                <a:gd name="T87" fmla="*/ 502 h 585"/>
                <a:gd name="T88" fmla="*/ 70 w 923"/>
                <a:gd name="T89" fmla="*/ 499 h 585"/>
                <a:gd name="T90" fmla="*/ 59 w 923"/>
                <a:gd name="T91" fmla="*/ 499 h 585"/>
                <a:gd name="T92" fmla="*/ 52 w 923"/>
                <a:gd name="T93" fmla="*/ 502 h 585"/>
                <a:gd name="T94" fmla="*/ 38 w 923"/>
                <a:gd name="T95" fmla="*/ 499 h 585"/>
                <a:gd name="T96" fmla="*/ 34 w 923"/>
                <a:gd name="T97" fmla="*/ 499 h 585"/>
                <a:gd name="T98" fmla="*/ 27 w 923"/>
                <a:gd name="T99" fmla="*/ 502 h 585"/>
                <a:gd name="T100" fmla="*/ 14 w 923"/>
                <a:gd name="T101" fmla="*/ 3 h 585"/>
                <a:gd name="T102" fmla="*/ 33 w 923"/>
                <a:gd name="T103" fmla="*/ 6 h 585"/>
                <a:gd name="T104" fmla="*/ 41 w 923"/>
                <a:gd name="T105" fmla="*/ 4 h 585"/>
                <a:gd name="T106" fmla="*/ 87 w 923"/>
                <a:gd name="T107" fmla="*/ 3 h 585"/>
                <a:gd name="T108" fmla="*/ 127 w 923"/>
                <a:gd name="T109" fmla="*/ 6 h 5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923"/>
                <a:gd name="T166" fmla="*/ 0 h 585"/>
                <a:gd name="T167" fmla="*/ 923 w 923"/>
                <a:gd name="T168" fmla="*/ 585 h 5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923" h="585">
                  <a:moveTo>
                    <a:pt x="923" y="585"/>
                  </a:moveTo>
                  <a:lnTo>
                    <a:pt x="905" y="585"/>
                  </a:lnTo>
                  <a:lnTo>
                    <a:pt x="904" y="583"/>
                  </a:lnTo>
                  <a:lnTo>
                    <a:pt x="903" y="580"/>
                  </a:lnTo>
                  <a:lnTo>
                    <a:pt x="902" y="578"/>
                  </a:lnTo>
                  <a:lnTo>
                    <a:pt x="900" y="576"/>
                  </a:lnTo>
                  <a:lnTo>
                    <a:pt x="897" y="575"/>
                  </a:lnTo>
                  <a:lnTo>
                    <a:pt x="894" y="573"/>
                  </a:lnTo>
                  <a:lnTo>
                    <a:pt x="891" y="573"/>
                  </a:lnTo>
                  <a:lnTo>
                    <a:pt x="888" y="572"/>
                  </a:lnTo>
                  <a:lnTo>
                    <a:pt x="885" y="573"/>
                  </a:lnTo>
                  <a:lnTo>
                    <a:pt x="882" y="573"/>
                  </a:lnTo>
                  <a:lnTo>
                    <a:pt x="879" y="575"/>
                  </a:lnTo>
                  <a:lnTo>
                    <a:pt x="876" y="576"/>
                  </a:lnTo>
                  <a:lnTo>
                    <a:pt x="874" y="578"/>
                  </a:lnTo>
                  <a:lnTo>
                    <a:pt x="873" y="580"/>
                  </a:lnTo>
                  <a:lnTo>
                    <a:pt x="872" y="583"/>
                  </a:lnTo>
                  <a:lnTo>
                    <a:pt x="871" y="585"/>
                  </a:lnTo>
                  <a:lnTo>
                    <a:pt x="864" y="585"/>
                  </a:lnTo>
                  <a:lnTo>
                    <a:pt x="864" y="584"/>
                  </a:lnTo>
                  <a:lnTo>
                    <a:pt x="863" y="583"/>
                  </a:lnTo>
                  <a:lnTo>
                    <a:pt x="861" y="582"/>
                  </a:lnTo>
                  <a:lnTo>
                    <a:pt x="860" y="582"/>
                  </a:lnTo>
                  <a:lnTo>
                    <a:pt x="858" y="582"/>
                  </a:lnTo>
                  <a:lnTo>
                    <a:pt x="856" y="583"/>
                  </a:lnTo>
                  <a:lnTo>
                    <a:pt x="855" y="584"/>
                  </a:lnTo>
                  <a:lnTo>
                    <a:pt x="855" y="585"/>
                  </a:lnTo>
                  <a:lnTo>
                    <a:pt x="843" y="585"/>
                  </a:lnTo>
                  <a:lnTo>
                    <a:pt x="843" y="584"/>
                  </a:lnTo>
                  <a:lnTo>
                    <a:pt x="842" y="583"/>
                  </a:lnTo>
                  <a:lnTo>
                    <a:pt x="841" y="582"/>
                  </a:lnTo>
                  <a:lnTo>
                    <a:pt x="839" y="582"/>
                  </a:lnTo>
                  <a:lnTo>
                    <a:pt x="837" y="582"/>
                  </a:lnTo>
                  <a:lnTo>
                    <a:pt x="836" y="583"/>
                  </a:lnTo>
                  <a:lnTo>
                    <a:pt x="835" y="584"/>
                  </a:lnTo>
                  <a:lnTo>
                    <a:pt x="834" y="585"/>
                  </a:lnTo>
                  <a:lnTo>
                    <a:pt x="833" y="585"/>
                  </a:lnTo>
                  <a:lnTo>
                    <a:pt x="832" y="584"/>
                  </a:lnTo>
                  <a:lnTo>
                    <a:pt x="831" y="583"/>
                  </a:lnTo>
                  <a:lnTo>
                    <a:pt x="830" y="582"/>
                  </a:lnTo>
                  <a:lnTo>
                    <a:pt x="828" y="582"/>
                  </a:lnTo>
                  <a:lnTo>
                    <a:pt x="826" y="582"/>
                  </a:lnTo>
                  <a:lnTo>
                    <a:pt x="825" y="583"/>
                  </a:lnTo>
                  <a:lnTo>
                    <a:pt x="824" y="584"/>
                  </a:lnTo>
                  <a:lnTo>
                    <a:pt x="824" y="585"/>
                  </a:lnTo>
                  <a:lnTo>
                    <a:pt x="819" y="585"/>
                  </a:lnTo>
                  <a:lnTo>
                    <a:pt x="819" y="584"/>
                  </a:lnTo>
                  <a:lnTo>
                    <a:pt x="818" y="583"/>
                  </a:lnTo>
                  <a:lnTo>
                    <a:pt x="816" y="582"/>
                  </a:lnTo>
                  <a:lnTo>
                    <a:pt x="815" y="582"/>
                  </a:lnTo>
                  <a:lnTo>
                    <a:pt x="813" y="582"/>
                  </a:lnTo>
                  <a:lnTo>
                    <a:pt x="811" y="583"/>
                  </a:lnTo>
                  <a:lnTo>
                    <a:pt x="810" y="584"/>
                  </a:lnTo>
                  <a:lnTo>
                    <a:pt x="810" y="585"/>
                  </a:lnTo>
                  <a:lnTo>
                    <a:pt x="810" y="584"/>
                  </a:lnTo>
                  <a:lnTo>
                    <a:pt x="809" y="583"/>
                  </a:lnTo>
                  <a:lnTo>
                    <a:pt x="807" y="582"/>
                  </a:lnTo>
                  <a:lnTo>
                    <a:pt x="806" y="582"/>
                  </a:lnTo>
                  <a:lnTo>
                    <a:pt x="804" y="582"/>
                  </a:lnTo>
                  <a:lnTo>
                    <a:pt x="802" y="583"/>
                  </a:lnTo>
                  <a:lnTo>
                    <a:pt x="801" y="584"/>
                  </a:lnTo>
                  <a:lnTo>
                    <a:pt x="801" y="585"/>
                  </a:lnTo>
                  <a:lnTo>
                    <a:pt x="792" y="585"/>
                  </a:lnTo>
                  <a:lnTo>
                    <a:pt x="792" y="584"/>
                  </a:lnTo>
                  <a:lnTo>
                    <a:pt x="791" y="583"/>
                  </a:lnTo>
                  <a:lnTo>
                    <a:pt x="789" y="582"/>
                  </a:lnTo>
                  <a:lnTo>
                    <a:pt x="788" y="582"/>
                  </a:lnTo>
                  <a:lnTo>
                    <a:pt x="786" y="582"/>
                  </a:lnTo>
                  <a:lnTo>
                    <a:pt x="784" y="583"/>
                  </a:lnTo>
                  <a:lnTo>
                    <a:pt x="783" y="584"/>
                  </a:lnTo>
                  <a:lnTo>
                    <a:pt x="783" y="585"/>
                  </a:lnTo>
                  <a:lnTo>
                    <a:pt x="770" y="585"/>
                  </a:lnTo>
                  <a:lnTo>
                    <a:pt x="770" y="584"/>
                  </a:lnTo>
                  <a:lnTo>
                    <a:pt x="769" y="583"/>
                  </a:lnTo>
                  <a:lnTo>
                    <a:pt x="767" y="582"/>
                  </a:lnTo>
                  <a:lnTo>
                    <a:pt x="766" y="582"/>
                  </a:lnTo>
                  <a:lnTo>
                    <a:pt x="764" y="582"/>
                  </a:lnTo>
                  <a:lnTo>
                    <a:pt x="762" y="583"/>
                  </a:lnTo>
                  <a:lnTo>
                    <a:pt x="761" y="584"/>
                  </a:lnTo>
                  <a:lnTo>
                    <a:pt x="761" y="585"/>
                  </a:lnTo>
                  <a:lnTo>
                    <a:pt x="759" y="585"/>
                  </a:lnTo>
                  <a:lnTo>
                    <a:pt x="759" y="584"/>
                  </a:lnTo>
                  <a:lnTo>
                    <a:pt x="758" y="583"/>
                  </a:lnTo>
                  <a:lnTo>
                    <a:pt x="756" y="582"/>
                  </a:lnTo>
                  <a:lnTo>
                    <a:pt x="755" y="582"/>
                  </a:lnTo>
                  <a:lnTo>
                    <a:pt x="753" y="582"/>
                  </a:lnTo>
                  <a:lnTo>
                    <a:pt x="751" y="583"/>
                  </a:lnTo>
                  <a:lnTo>
                    <a:pt x="750" y="584"/>
                  </a:lnTo>
                  <a:lnTo>
                    <a:pt x="750" y="585"/>
                  </a:lnTo>
                  <a:lnTo>
                    <a:pt x="747" y="585"/>
                  </a:lnTo>
                  <a:lnTo>
                    <a:pt x="747" y="502"/>
                  </a:lnTo>
                  <a:lnTo>
                    <a:pt x="735" y="502"/>
                  </a:lnTo>
                  <a:lnTo>
                    <a:pt x="734" y="500"/>
                  </a:lnTo>
                  <a:lnTo>
                    <a:pt x="733" y="499"/>
                  </a:lnTo>
                  <a:lnTo>
                    <a:pt x="732" y="499"/>
                  </a:lnTo>
                  <a:lnTo>
                    <a:pt x="730" y="498"/>
                  </a:lnTo>
                  <a:lnTo>
                    <a:pt x="728" y="499"/>
                  </a:lnTo>
                  <a:lnTo>
                    <a:pt x="727" y="499"/>
                  </a:lnTo>
                  <a:lnTo>
                    <a:pt x="726" y="500"/>
                  </a:lnTo>
                  <a:lnTo>
                    <a:pt x="726" y="502"/>
                  </a:lnTo>
                  <a:lnTo>
                    <a:pt x="715" y="502"/>
                  </a:lnTo>
                  <a:lnTo>
                    <a:pt x="714" y="500"/>
                  </a:lnTo>
                  <a:lnTo>
                    <a:pt x="713" y="498"/>
                  </a:lnTo>
                  <a:lnTo>
                    <a:pt x="712" y="497"/>
                  </a:lnTo>
                  <a:lnTo>
                    <a:pt x="710" y="496"/>
                  </a:lnTo>
                  <a:lnTo>
                    <a:pt x="708" y="495"/>
                  </a:lnTo>
                  <a:lnTo>
                    <a:pt x="706" y="495"/>
                  </a:lnTo>
                  <a:lnTo>
                    <a:pt x="704" y="495"/>
                  </a:lnTo>
                  <a:lnTo>
                    <a:pt x="701" y="496"/>
                  </a:lnTo>
                  <a:lnTo>
                    <a:pt x="699" y="497"/>
                  </a:lnTo>
                  <a:lnTo>
                    <a:pt x="698" y="498"/>
                  </a:lnTo>
                  <a:lnTo>
                    <a:pt x="697" y="500"/>
                  </a:lnTo>
                  <a:lnTo>
                    <a:pt x="697" y="502"/>
                  </a:lnTo>
                  <a:lnTo>
                    <a:pt x="693" y="502"/>
                  </a:lnTo>
                  <a:lnTo>
                    <a:pt x="693" y="500"/>
                  </a:lnTo>
                  <a:lnTo>
                    <a:pt x="692" y="499"/>
                  </a:lnTo>
                  <a:lnTo>
                    <a:pt x="690" y="499"/>
                  </a:lnTo>
                  <a:lnTo>
                    <a:pt x="688" y="498"/>
                  </a:lnTo>
                  <a:lnTo>
                    <a:pt x="687" y="499"/>
                  </a:lnTo>
                  <a:lnTo>
                    <a:pt x="685" y="499"/>
                  </a:lnTo>
                  <a:lnTo>
                    <a:pt x="684" y="500"/>
                  </a:lnTo>
                  <a:lnTo>
                    <a:pt x="684" y="502"/>
                  </a:lnTo>
                  <a:lnTo>
                    <a:pt x="682" y="502"/>
                  </a:lnTo>
                  <a:lnTo>
                    <a:pt x="682" y="500"/>
                  </a:lnTo>
                  <a:lnTo>
                    <a:pt x="681" y="499"/>
                  </a:lnTo>
                  <a:lnTo>
                    <a:pt x="679" y="499"/>
                  </a:lnTo>
                  <a:lnTo>
                    <a:pt x="678" y="498"/>
                  </a:lnTo>
                  <a:lnTo>
                    <a:pt x="676" y="499"/>
                  </a:lnTo>
                  <a:lnTo>
                    <a:pt x="675" y="499"/>
                  </a:lnTo>
                  <a:lnTo>
                    <a:pt x="674" y="500"/>
                  </a:lnTo>
                  <a:lnTo>
                    <a:pt x="673" y="502"/>
                  </a:lnTo>
                  <a:lnTo>
                    <a:pt x="671" y="502"/>
                  </a:lnTo>
                  <a:lnTo>
                    <a:pt x="671" y="500"/>
                  </a:lnTo>
                  <a:lnTo>
                    <a:pt x="670" y="499"/>
                  </a:lnTo>
                  <a:lnTo>
                    <a:pt x="668" y="499"/>
                  </a:lnTo>
                  <a:lnTo>
                    <a:pt x="667" y="498"/>
                  </a:lnTo>
                  <a:lnTo>
                    <a:pt x="665" y="499"/>
                  </a:lnTo>
                  <a:lnTo>
                    <a:pt x="663" y="499"/>
                  </a:lnTo>
                  <a:lnTo>
                    <a:pt x="663" y="500"/>
                  </a:lnTo>
                  <a:lnTo>
                    <a:pt x="662" y="502"/>
                  </a:lnTo>
                  <a:lnTo>
                    <a:pt x="409" y="502"/>
                  </a:lnTo>
                  <a:lnTo>
                    <a:pt x="408" y="500"/>
                  </a:lnTo>
                  <a:lnTo>
                    <a:pt x="407" y="499"/>
                  </a:lnTo>
                  <a:lnTo>
                    <a:pt x="406" y="499"/>
                  </a:lnTo>
                  <a:lnTo>
                    <a:pt x="404" y="498"/>
                  </a:lnTo>
                  <a:lnTo>
                    <a:pt x="402" y="499"/>
                  </a:lnTo>
                  <a:lnTo>
                    <a:pt x="401" y="499"/>
                  </a:lnTo>
                  <a:lnTo>
                    <a:pt x="400" y="500"/>
                  </a:lnTo>
                  <a:lnTo>
                    <a:pt x="400" y="502"/>
                  </a:lnTo>
                  <a:lnTo>
                    <a:pt x="397" y="502"/>
                  </a:lnTo>
                  <a:lnTo>
                    <a:pt x="396" y="500"/>
                  </a:lnTo>
                  <a:lnTo>
                    <a:pt x="396" y="499"/>
                  </a:lnTo>
                  <a:lnTo>
                    <a:pt x="394" y="499"/>
                  </a:lnTo>
                  <a:lnTo>
                    <a:pt x="392" y="498"/>
                  </a:lnTo>
                  <a:lnTo>
                    <a:pt x="391" y="499"/>
                  </a:lnTo>
                  <a:lnTo>
                    <a:pt x="389" y="499"/>
                  </a:lnTo>
                  <a:lnTo>
                    <a:pt x="388" y="500"/>
                  </a:lnTo>
                  <a:lnTo>
                    <a:pt x="388" y="502"/>
                  </a:lnTo>
                  <a:lnTo>
                    <a:pt x="381" y="502"/>
                  </a:lnTo>
                  <a:lnTo>
                    <a:pt x="380" y="500"/>
                  </a:lnTo>
                  <a:lnTo>
                    <a:pt x="380" y="499"/>
                  </a:lnTo>
                  <a:lnTo>
                    <a:pt x="378" y="499"/>
                  </a:lnTo>
                  <a:lnTo>
                    <a:pt x="376" y="498"/>
                  </a:lnTo>
                  <a:lnTo>
                    <a:pt x="375" y="499"/>
                  </a:lnTo>
                  <a:lnTo>
                    <a:pt x="373" y="499"/>
                  </a:lnTo>
                  <a:lnTo>
                    <a:pt x="372" y="500"/>
                  </a:lnTo>
                  <a:lnTo>
                    <a:pt x="372" y="502"/>
                  </a:lnTo>
                  <a:lnTo>
                    <a:pt x="357" y="502"/>
                  </a:lnTo>
                  <a:lnTo>
                    <a:pt x="357" y="500"/>
                  </a:lnTo>
                  <a:lnTo>
                    <a:pt x="356" y="498"/>
                  </a:lnTo>
                  <a:lnTo>
                    <a:pt x="355" y="497"/>
                  </a:lnTo>
                  <a:lnTo>
                    <a:pt x="353" y="496"/>
                  </a:lnTo>
                  <a:lnTo>
                    <a:pt x="350" y="495"/>
                  </a:lnTo>
                  <a:lnTo>
                    <a:pt x="348" y="495"/>
                  </a:lnTo>
                  <a:lnTo>
                    <a:pt x="346" y="496"/>
                  </a:lnTo>
                  <a:lnTo>
                    <a:pt x="344" y="497"/>
                  </a:lnTo>
                  <a:lnTo>
                    <a:pt x="342" y="498"/>
                  </a:lnTo>
                  <a:lnTo>
                    <a:pt x="341" y="500"/>
                  </a:lnTo>
                  <a:lnTo>
                    <a:pt x="341" y="502"/>
                  </a:lnTo>
                  <a:lnTo>
                    <a:pt x="337" y="502"/>
                  </a:lnTo>
                  <a:lnTo>
                    <a:pt x="336" y="500"/>
                  </a:lnTo>
                  <a:lnTo>
                    <a:pt x="335" y="498"/>
                  </a:lnTo>
                  <a:lnTo>
                    <a:pt x="334" y="497"/>
                  </a:lnTo>
                  <a:lnTo>
                    <a:pt x="331" y="496"/>
                  </a:lnTo>
                  <a:lnTo>
                    <a:pt x="329" y="495"/>
                  </a:lnTo>
                  <a:lnTo>
                    <a:pt x="327" y="495"/>
                  </a:lnTo>
                  <a:lnTo>
                    <a:pt x="324" y="496"/>
                  </a:lnTo>
                  <a:lnTo>
                    <a:pt x="322" y="497"/>
                  </a:lnTo>
                  <a:lnTo>
                    <a:pt x="321" y="498"/>
                  </a:lnTo>
                  <a:lnTo>
                    <a:pt x="320" y="500"/>
                  </a:lnTo>
                  <a:lnTo>
                    <a:pt x="319" y="502"/>
                  </a:lnTo>
                  <a:lnTo>
                    <a:pt x="317" y="502"/>
                  </a:lnTo>
                  <a:lnTo>
                    <a:pt x="317" y="500"/>
                  </a:lnTo>
                  <a:lnTo>
                    <a:pt x="316" y="499"/>
                  </a:lnTo>
                  <a:lnTo>
                    <a:pt x="315" y="499"/>
                  </a:lnTo>
                  <a:lnTo>
                    <a:pt x="313" y="498"/>
                  </a:lnTo>
                  <a:lnTo>
                    <a:pt x="311" y="499"/>
                  </a:lnTo>
                  <a:lnTo>
                    <a:pt x="310" y="499"/>
                  </a:lnTo>
                  <a:lnTo>
                    <a:pt x="309" y="500"/>
                  </a:lnTo>
                  <a:lnTo>
                    <a:pt x="309" y="502"/>
                  </a:lnTo>
                  <a:lnTo>
                    <a:pt x="308" y="502"/>
                  </a:lnTo>
                  <a:lnTo>
                    <a:pt x="308" y="500"/>
                  </a:lnTo>
                  <a:lnTo>
                    <a:pt x="307" y="499"/>
                  </a:lnTo>
                  <a:lnTo>
                    <a:pt x="305" y="499"/>
                  </a:lnTo>
                  <a:lnTo>
                    <a:pt x="303" y="498"/>
                  </a:lnTo>
                  <a:lnTo>
                    <a:pt x="302" y="499"/>
                  </a:lnTo>
                  <a:lnTo>
                    <a:pt x="300" y="499"/>
                  </a:lnTo>
                  <a:lnTo>
                    <a:pt x="299" y="500"/>
                  </a:lnTo>
                  <a:lnTo>
                    <a:pt x="299" y="502"/>
                  </a:lnTo>
                  <a:lnTo>
                    <a:pt x="297" y="502"/>
                  </a:lnTo>
                  <a:lnTo>
                    <a:pt x="297" y="500"/>
                  </a:lnTo>
                  <a:lnTo>
                    <a:pt x="296" y="499"/>
                  </a:lnTo>
                  <a:lnTo>
                    <a:pt x="294" y="499"/>
                  </a:lnTo>
                  <a:lnTo>
                    <a:pt x="292" y="498"/>
                  </a:lnTo>
                  <a:lnTo>
                    <a:pt x="291" y="499"/>
                  </a:lnTo>
                  <a:lnTo>
                    <a:pt x="289" y="499"/>
                  </a:lnTo>
                  <a:lnTo>
                    <a:pt x="288" y="500"/>
                  </a:lnTo>
                  <a:lnTo>
                    <a:pt x="288" y="502"/>
                  </a:lnTo>
                  <a:lnTo>
                    <a:pt x="277" y="502"/>
                  </a:lnTo>
                  <a:lnTo>
                    <a:pt x="277" y="500"/>
                  </a:lnTo>
                  <a:lnTo>
                    <a:pt x="276" y="499"/>
                  </a:lnTo>
                  <a:lnTo>
                    <a:pt x="274" y="499"/>
                  </a:lnTo>
                  <a:lnTo>
                    <a:pt x="273" y="498"/>
                  </a:lnTo>
                  <a:lnTo>
                    <a:pt x="271" y="499"/>
                  </a:lnTo>
                  <a:lnTo>
                    <a:pt x="269" y="499"/>
                  </a:lnTo>
                  <a:lnTo>
                    <a:pt x="268" y="500"/>
                  </a:lnTo>
                  <a:lnTo>
                    <a:pt x="268" y="502"/>
                  </a:lnTo>
                  <a:lnTo>
                    <a:pt x="239" y="502"/>
                  </a:lnTo>
                  <a:lnTo>
                    <a:pt x="239" y="500"/>
                  </a:lnTo>
                  <a:lnTo>
                    <a:pt x="238" y="499"/>
                  </a:lnTo>
                  <a:lnTo>
                    <a:pt x="236" y="499"/>
                  </a:lnTo>
                  <a:lnTo>
                    <a:pt x="235" y="498"/>
                  </a:lnTo>
                  <a:lnTo>
                    <a:pt x="233" y="499"/>
                  </a:lnTo>
                  <a:lnTo>
                    <a:pt x="231" y="499"/>
                  </a:lnTo>
                  <a:lnTo>
                    <a:pt x="230" y="500"/>
                  </a:lnTo>
                  <a:lnTo>
                    <a:pt x="230" y="502"/>
                  </a:lnTo>
                  <a:lnTo>
                    <a:pt x="211" y="502"/>
                  </a:lnTo>
                  <a:lnTo>
                    <a:pt x="211" y="500"/>
                  </a:lnTo>
                  <a:lnTo>
                    <a:pt x="210" y="499"/>
                  </a:lnTo>
                  <a:lnTo>
                    <a:pt x="208" y="499"/>
                  </a:lnTo>
                  <a:lnTo>
                    <a:pt x="207" y="498"/>
                  </a:lnTo>
                  <a:lnTo>
                    <a:pt x="205" y="499"/>
                  </a:lnTo>
                  <a:lnTo>
                    <a:pt x="203" y="499"/>
                  </a:lnTo>
                  <a:lnTo>
                    <a:pt x="202" y="500"/>
                  </a:lnTo>
                  <a:lnTo>
                    <a:pt x="202" y="502"/>
                  </a:lnTo>
                  <a:lnTo>
                    <a:pt x="123" y="502"/>
                  </a:lnTo>
                  <a:lnTo>
                    <a:pt x="123" y="500"/>
                  </a:lnTo>
                  <a:lnTo>
                    <a:pt x="122" y="499"/>
                  </a:lnTo>
                  <a:lnTo>
                    <a:pt x="120" y="499"/>
                  </a:lnTo>
                  <a:lnTo>
                    <a:pt x="119" y="498"/>
                  </a:lnTo>
                  <a:lnTo>
                    <a:pt x="117" y="499"/>
                  </a:lnTo>
                  <a:lnTo>
                    <a:pt x="115" y="499"/>
                  </a:lnTo>
                  <a:lnTo>
                    <a:pt x="114" y="500"/>
                  </a:lnTo>
                  <a:lnTo>
                    <a:pt x="114" y="502"/>
                  </a:lnTo>
                  <a:lnTo>
                    <a:pt x="94" y="502"/>
                  </a:lnTo>
                  <a:lnTo>
                    <a:pt x="93" y="500"/>
                  </a:lnTo>
                  <a:lnTo>
                    <a:pt x="92" y="499"/>
                  </a:lnTo>
                  <a:lnTo>
                    <a:pt x="91" y="499"/>
                  </a:lnTo>
                  <a:lnTo>
                    <a:pt x="89" y="498"/>
                  </a:lnTo>
                  <a:lnTo>
                    <a:pt x="87" y="499"/>
                  </a:lnTo>
                  <a:lnTo>
                    <a:pt x="86" y="499"/>
                  </a:lnTo>
                  <a:lnTo>
                    <a:pt x="85" y="500"/>
                  </a:lnTo>
                  <a:lnTo>
                    <a:pt x="85" y="502"/>
                  </a:lnTo>
                  <a:lnTo>
                    <a:pt x="76" y="502"/>
                  </a:lnTo>
                  <a:lnTo>
                    <a:pt x="76" y="500"/>
                  </a:lnTo>
                  <a:lnTo>
                    <a:pt x="75" y="499"/>
                  </a:lnTo>
                  <a:lnTo>
                    <a:pt x="73" y="499"/>
                  </a:lnTo>
                  <a:lnTo>
                    <a:pt x="72" y="498"/>
                  </a:lnTo>
                  <a:lnTo>
                    <a:pt x="70" y="499"/>
                  </a:lnTo>
                  <a:lnTo>
                    <a:pt x="68" y="499"/>
                  </a:lnTo>
                  <a:lnTo>
                    <a:pt x="67" y="500"/>
                  </a:lnTo>
                  <a:lnTo>
                    <a:pt x="67" y="502"/>
                  </a:lnTo>
                  <a:lnTo>
                    <a:pt x="61" y="502"/>
                  </a:lnTo>
                  <a:lnTo>
                    <a:pt x="61" y="500"/>
                  </a:lnTo>
                  <a:lnTo>
                    <a:pt x="59" y="499"/>
                  </a:lnTo>
                  <a:lnTo>
                    <a:pt x="58" y="499"/>
                  </a:lnTo>
                  <a:lnTo>
                    <a:pt x="56" y="498"/>
                  </a:lnTo>
                  <a:lnTo>
                    <a:pt x="55" y="499"/>
                  </a:lnTo>
                  <a:lnTo>
                    <a:pt x="53" y="499"/>
                  </a:lnTo>
                  <a:lnTo>
                    <a:pt x="52" y="500"/>
                  </a:lnTo>
                  <a:lnTo>
                    <a:pt x="52" y="502"/>
                  </a:lnTo>
                  <a:lnTo>
                    <a:pt x="45" y="502"/>
                  </a:lnTo>
                  <a:lnTo>
                    <a:pt x="44" y="500"/>
                  </a:lnTo>
                  <a:lnTo>
                    <a:pt x="43" y="499"/>
                  </a:lnTo>
                  <a:lnTo>
                    <a:pt x="42" y="499"/>
                  </a:lnTo>
                  <a:lnTo>
                    <a:pt x="40" y="498"/>
                  </a:lnTo>
                  <a:lnTo>
                    <a:pt x="38" y="499"/>
                  </a:lnTo>
                  <a:lnTo>
                    <a:pt x="37" y="499"/>
                  </a:lnTo>
                  <a:lnTo>
                    <a:pt x="36" y="500"/>
                  </a:lnTo>
                  <a:lnTo>
                    <a:pt x="36" y="502"/>
                  </a:lnTo>
                  <a:lnTo>
                    <a:pt x="35" y="500"/>
                  </a:lnTo>
                  <a:lnTo>
                    <a:pt x="34" y="499"/>
                  </a:lnTo>
                  <a:lnTo>
                    <a:pt x="33" y="499"/>
                  </a:lnTo>
                  <a:lnTo>
                    <a:pt x="31" y="498"/>
                  </a:lnTo>
                  <a:lnTo>
                    <a:pt x="29" y="499"/>
                  </a:lnTo>
                  <a:lnTo>
                    <a:pt x="28" y="499"/>
                  </a:lnTo>
                  <a:lnTo>
                    <a:pt x="27" y="500"/>
                  </a:lnTo>
                  <a:lnTo>
                    <a:pt x="27" y="502"/>
                  </a:lnTo>
                  <a:lnTo>
                    <a:pt x="0" y="502"/>
                  </a:lnTo>
                  <a:lnTo>
                    <a:pt x="0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3"/>
                  </a:lnTo>
                  <a:lnTo>
                    <a:pt x="41" y="4"/>
                  </a:lnTo>
                  <a:lnTo>
                    <a:pt x="42" y="5"/>
                  </a:lnTo>
                  <a:lnTo>
                    <a:pt x="42" y="6"/>
                  </a:lnTo>
                  <a:lnTo>
                    <a:pt x="85" y="6"/>
                  </a:lnTo>
                  <a:lnTo>
                    <a:pt x="85" y="5"/>
                  </a:lnTo>
                  <a:lnTo>
                    <a:pt x="86" y="4"/>
                  </a:lnTo>
                  <a:lnTo>
                    <a:pt x="87" y="3"/>
                  </a:lnTo>
                  <a:lnTo>
                    <a:pt x="89" y="3"/>
                  </a:lnTo>
                  <a:lnTo>
                    <a:pt x="91" y="3"/>
                  </a:lnTo>
                  <a:lnTo>
                    <a:pt x="92" y="4"/>
                  </a:lnTo>
                  <a:lnTo>
                    <a:pt x="93" y="5"/>
                  </a:lnTo>
                  <a:lnTo>
                    <a:pt x="94" y="6"/>
                  </a:lnTo>
                  <a:lnTo>
                    <a:pt x="127" y="6"/>
                  </a:lnTo>
                  <a:lnTo>
                    <a:pt x="12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6" name="Freeform 1026"/>
            <p:cNvSpPr>
              <a:spLocks/>
            </p:cNvSpPr>
            <p:nvPr/>
          </p:nvSpPr>
          <p:spPr bwMode="auto">
            <a:xfrm>
              <a:off x="1920" y="148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7" name="Freeform 1027"/>
            <p:cNvSpPr>
              <a:spLocks/>
            </p:cNvSpPr>
            <p:nvPr/>
          </p:nvSpPr>
          <p:spPr bwMode="auto">
            <a:xfrm>
              <a:off x="2897" y="1122"/>
              <a:ext cx="385" cy="929"/>
            </a:xfrm>
            <a:custGeom>
              <a:avLst/>
              <a:gdLst>
                <a:gd name="T0" fmla="*/ 0 w 385"/>
                <a:gd name="T1" fmla="*/ 884 h 929"/>
                <a:gd name="T2" fmla="*/ 77 w 385"/>
                <a:gd name="T3" fmla="*/ 882 h 929"/>
                <a:gd name="T4" fmla="*/ 79 w 385"/>
                <a:gd name="T5" fmla="*/ 881 h 929"/>
                <a:gd name="T6" fmla="*/ 83 w 385"/>
                <a:gd name="T7" fmla="*/ 881 h 929"/>
                <a:gd name="T8" fmla="*/ 85 w 385"/>
                <a:gd name="T9" fmla="*/ 882 h 929"/>
                <a:gd name="T10" fmla="*/ 94 w 385"/>
                <a:gd name="T11" fmla="*/ 884 h 929"/>
                <a:gd name="T12" fmla="*/ 95 w 385"/>
                <a:gd name="T13" fmla="*/ 881 h 929"/>
                <a:gd name="T14" fmla="*/ 98 w 385"/>
                <a:gd name="T15" fmla="*/ 880 h 929"/>
                <a:gd name="T16" fmla="*/ 101 w 385"/>
                <a:gd name="T17" fmla="*/ 881 h 929"/>
                <a:gd name="T18" fmla="*/ 103 w 385"/>
                <a:gd name="T19" fmla="*/ 884 h 929"/>
                <a:gd name="T20" fmla="*/ 135 w 385"/>
                <a:gd name="T21" fmla="*/ 882 h 929"/>
                <a:gd name="T22" fmla="*/ 137 w 385"/>
                <a:gd name="T23" fmla="*/ 881 h 929"/>
                <a:gd name="T24" fmla="*/ 140 w 385"/>
                <a:gd name="T25" fmla="*/ 881 h 929"/>
                <a:gd name="T26" fmla="*/ 143 w 385"/>
                <a:gd name="T27" fmla="*/ 882 h 929"/>
                <a:gd name="T28" fmla="*/ 158 w 385"/>
                <a:gd name="T29" fmla="*/ 884 h 929"/>
                <a:gd name="T30" fmla="*/ 159 w 385"/>
                <a:gd name="T31" fmla="*/ 881 h 929"/>
                <a:gd name="T32" fmla="*/ 162 w 385"/>
                <a:gd name="T33" fmla="*/ 880 h 929"/>
                <a:gd name="T34" fmla="*/ 165 w 385"/>
                <a:gd name="T35" fmla="*/ 881 h 929"/>
                <a:gd name="T36" fmla="*/ 167 w 385"/>
                <a:gd name="T37" fmla="*/ 884 h 929"/>
                <a:gd name="T38" fmla="*/ 204 w 385"/>
                <a:gd name="T39" fmla="*/ 352 h 929"/>
                <a:gd name="T40" fmla="*/ 253 w 385"/>
                <a:gd name="T41" fmla="*/ 351 h 929"/>
                <a:gd name="T42" fmla="*/ 255 w 385"/>
                <a:gd name="T43" fmla="*/ 349 h 929"/>
                <a:gd name="T44" fmla="*/ 259 w 385"/>
                <a:gd name="T45" fmla="*/ 349 h 929"/>
                <a:gd name="T46" fmla="*/ 261 w 385"/>
                <a:gd name="T47" fmla="*/ 351 h 929"/>
                <a:gd name="T48" fmla="*/ 323 w 385"/>
                <a:gd name="T49" fmla="*/ 352 h 929"/>
                <a:gd name="T50" fmla="*/ 324 w 385"/>
                <a:gd name="T51" fmla="*/ 349 h 929"/>
                <a:gd name="T52" fmla="*/ 327 w 385"/>
                <a:gd name="T53" fmla="*/ 346 h 929"/>
                <a:gd name="T54" fmla="*/ 332 w 385"/>
                <a:gd name="T55" fmla="*/ 346 h 929"/>
                <a:gd name="T56" fmla="*/ 336 w 385"/>
                <a:gd name="T57" fmla="*/ 346 h 929"/>
                <a:gd name="T58" fmla="*/ 339 w 385"/>
                <a:gd name="T59" fmla="*/ 349 h 929"/>
                <a:gd name="T60" fmla="*/ 341 w 385"/>
                <a:gd name="T61" fmla="*/ 352 h 929"/>
                <a:gd name="T62" fmla="*/ 385 w 385"/>
                <a:gd name="T63" fmla="*/ 15 h 929"/>
                <a:gd name="T64" fmla="*/ 367 w 385"/>
                <a:gd name="T65" fmla="*/ 14 h 929"/>
                <a:gd name="T66" fmla="*/ 365 w 385"/>
                <a:gd name="T67" fmla="*/ 12 h 929"/>
                <a:gd name="T68" fmla="*/ 362 w 385"/>
                <a:gd name="T69" fmla="*/ 12 h 929"/>
                <a:gd name="T70" fmla="*/ 359 w 385"/>
                <a:gd name="T71" fmla="*/ 14 h 929"/>
                <a:gd name="T72" fmla="*/ 347 w 385"/>
                <a:gd name="T73" fmla="*/ 15 h 929"/>
                <a:gd name="T74" fmla="*/ 346 w 385"/>
                <a:gd name="T75" fmla="*/ 13 h 929"/>
                <a:gd name="T76" fmla="*/ 343 w 385"/>
                <a:gd name="T77" fmla="*/ 12 h 929"/>
                <a:gd name="T78" fmla="*/ 340 w 385"/>
                <a:gd name="T79" fmla="*/ 13 h 929"/>
                <a:gd name="T80" fmla="*/ 338 w 385"/>
                <a:gd name="T81" fmla="*/ 15 h 929"/>
                <a:gd name="T82" fmla="*/ 301 w 385"/>
                <a:gd name="T83" fmla="*/ 0 h 92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85"/>
                <a:gd name="T127" fmla="*/ 0 h 929"/>
                <a:gd name="T128" fmla="*/ 385 w 385"/>
                <a:gd name="T129" fmla="*/ 929 h 92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85" h="929">
                  <a:moveTo>
                    <a:pt x="0" y="929"/>
                  </a:moveTo>
                  <a:lnTo>
                    <a:pt x="0" y="884"/>
                  </a:lnTo>
                  <a:lnTo>
                    <a:pt x="77" y="884"/>
                  </a:lnTo>
                  <a:lnTo>
                    <a:pt x="77" y="882"/>
                  </a:lnTo>
                  <a:lnTo>
                    <a:pt x="78" y="881"/>
                  </a:lnTo>
                  <a:lnTo>
                    <a:pt x="79" y="881"/>
                  </a:lnTo>
                  <a:lnTo>
                    <a:pt x="81" y="880"/>
                  </a:lnTo>
                  <a:lnTo>
                    <a:pt x="83" y="881"/>
                  </a:lnTo>
                  <a:lnTo>
                    <a:pt x="84" y="881"/>
                  </a:lnTo>
                  <a:lnTo>
                    <a:pt x="85" y="882"/>
                  </a:lnTo>
                  <a:lnTo>
                    <a:pt x="86" y="884"/>
                  </a:lnTo>
                  <a:lnTo>
                    <a:pt x="94" y="884"/>
                  </a:lnTo>
                  <a:lnTo>
                    <a:pt x="94" y="882"/>
                  </a:lnTo>
                  <a:lnTo>
                    <a:pt x="95" y="881"/>
                  </a:lnTo>
                  <a:lnTo>
                    <a:pt x="96" y="881"/>
                  </a:lnTo>
                  <a:lnTo>
                    <a:pt x="98" y="880"/>
                  </a:lnTo>
                  <a:lnTo>
                    <a:pt x="100" y="881"/>
                  </a:lnTo>
                  <a:lnTo>
                    <a:pt x="101" y="881"/>
                  </a:lnTo>
                  <a:lnTo>
                    <a:pt x="102" y="882"/>
                  </a:lnTo>
                  <a:lnTo>
                    <a:pt x="103" y="884"/>
                  </a:lnTo>
                  <a:lnTo>
                    <a:pt x="134" y="884"/>
                  </a:lnTo>
                  <a:lnTo>
                    <a:pt x="135" y="882"/>
                  </a:lnTo>
                  <a:lnTo>
                    <a:pt x="135" y="881"/>
                  </a:lnTo>
                  <a:lnTo>
                    <a:pt x="137" y="881"/>
                  </a:lnTo>
                  <a:lnTo>
                    <a:pt x="139" y="880"/>
                  </a:lnTo>
                  <a:lnTo>
                    <a:pt x="140" y="881"/>
                  </a:lnTo>
                  <a:lnTo>
                    <a:pt x="142" y="881"/>
                  </a:lnTo>
                  <a:lnTo>
                    <a:pt x="143" y="882"/>
                  </a:lnTo>
                  <a:lnTo>
                    <a:pt x="143" y="884"/>
                  </a:lnTo>
                  <a:lnTo>
                    <a:pt x="158" y="884"/>
                  </a:lnTo>
                  <a:lnTo>
                    <a:pt x="158" y="882"/>
                  </a:lnTo>
                  <a:lnTo>
                    <a:pt x="159" y="881"/>
                  </a:lnTo>
                  <a:lnTo>
                    <a:pt x="161" y="881"/>
                  </a:lnTo>
                  <a:lnTo>
                    <a:pt x="162" y="880"/>
                  </a:lnTo>
                  <a:lnTo>
                    <a:pt x="164" y="881"/>
                  </a:lnTo>
                  <a:lnTo>
                    <a:pt x="165" y="881"/>
                  </a:lnTo>
                  <a:lnTo>
                    <a:pt x="166" y="882"/>
                  </a:lnTo>
                  <a:lnTo>
                    <a:pt x="167" y="884"/>
                  </a:lnTo>
                  <a:lnTo>
                    <a:pt x="204" y="884"/>
                  </a:lnTo>
                  <a:lnTo>
                    <a:pt x="204" y="352"/>
                  </a:lnTo>
                  <a:lnTo>
                    <a:pt x="252" y="352"/>
                  </a:lnTo>
                  <a:lnTo>
                    <a:pt x="253" y="351"/>
                  </a:lnTo>
                  <a:lnTo>
                    <a:pt x="254" y="350"/>
                  </a:lnTo>
                  <a:lnTo>
                    <a:pt x="255" y="349"/>
                  </a:lnTo>
                  <a:lnTo>
                    <a:pt x="257" y="349"/>
                  </a:lnTo>
                  <a:lnTo>
                    <a:pt x="259" y="349"/>
                  </a:lnTo>
                  <a:lnTo>
                    <a:pt x="260" y="350"/>
                  </a:lnTo>
                  <a:lnTo>
                    <a:pt x="261" y="351"/>
                  </a:lnTo>
                  <a:lnTo>
                    <a:pt x="261" y="352"/>
                  </a:lnTo>
                  <a:lnTo>
                    <a:pt x="323" y="352"/>
                  </a:lnTo>
                  <a:lnTo>
                    <a:pt x="323" y="351"/>
                  </a:lnTo>
                  <a:lnTo>
                    <a:pt x="324" y="349"/>
                  </a:lnTo>
                  <a:lnTo>
                    <a:pt x="325" y="348"/>
                  </a:lnTo>
                  <a:lnTo>
                    <a:pt x="327" y="346"/>
                  </a:lnTo>
                  <a:lnTo>
                    <a:pt x="329" y="346"/>
                  </a:lnTo>
                  <a:lnTo>
                    <a:pt x="332" y="346"/>
                  </a:lnTo>
                  <a:lnTo>
                    <a:pt x="334" y="346"/>
                  </a:lnTo>
                  <a:lnTo>
                    <a:pt x="336" y="346"/>
                  </a:lnTo>
                  <a:lnTo>
                    <a:pt x="338" y="348"/>
                  </a:lnTo>
                  <a:lnTo>
                    <a:pt x="339" y="349"/>
                  </a:lnTo>
                  <a:lnTo>
                    <a:pt x="340" y="351"/>
                  </a:lnTo>
                  <a:lnTo>
                    <a:pt x="341" y="352"/>
                  </a:lnTo>
                  <a:lnTo>
                    <a:pt x="385" y="352"/>
                  </a:lnTo>
                  <a:lnTo>
                    <a:pt x="385" y="15"/>
                  </a:lnTo>
                  <a:lnTo>
                    <a:pt x="368" y="15"/>
                  </a:lnTo>
                  <a:lnTo>
                    <a:pt x="367" y="14"/>
                  </a:lnTo>
                  <a:lnTo>
                    <a:pt x="366" y="13"/>
                  </a:lnTo>
                  <a:lnTo>
                    <a:pt x="365" y="12"/>
                  </a:lnTo>
                  <a:lnTo>
                    <a:pt x="363" y="12"/>
                  </a:lnTo>
                  <a:lnTo>
                    <a:pt x="362" y="12"/>
                  </a:lnTo>
                  <a:lnTo>
                    <a:pt x="360" y="13"/>
                  </a:lnTo>
                  <a:lnTo>
                    <a:pt x="359" y="14"/>
                  </a:lnTo>
                  <a:lnTo>
                    <a:pt x="359" y="15"/>
                  </a:lnTo>
                  <a:lnTo>
                    <a:pt x="347" y="15"/>
                  </a:lnTo>
                  <a:lnTo>
                    <a:pt x="347" y="14"/>
                  </a:lnTo>
                  <a:lnTo>
                    <a:pt x="346" y="13"/>
                  </a:lnTo>
                  <a:lnTo>
                    <a:pt x="345" y="12"/>
                  </a:lnTo>
                  <a:lnTo>
                    <a:pt x="343" y="12"/>
                  </a:lnTo>
                  <a:lnTo>
                    <a:pt x="341" y="12"/>
                  </a:lnTo>
                  <a:lnTo>
                    <a:pt x="340" y="13"/>
                  </a:lnTo>
                  <a:lnTo>
                    <a:pt x="339" y="14"/>
                  </a:lnTo>
                  <a:lnTo>
                    <a:pt x="338" y="15"/>
                  </a:lnTo>
                  <a:lnTo>
                    <a:pt x="301" y="15"/>
                  </a:lnTo>
                  <a:lnTo>
                    <a:pt x="30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8" name="Freeform 1028"/>
            <p:cNvSpPr>
              <a:spLocks/>
            </p:cNvSpPr>
            <p:nvPr/>
          </p:nvSpPr>
          <p:spPr bwMode="auto">
            <a:xfrm>
              <a:off x="2891" y="20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0 h 11"/>
                <a:gd name="T8" fmla="*/ 6 w 12"/>
                <a:gd name="T9" fmla="*/ 0 h 11"/>
                <a:gd name="T10" fmla="*/ 9 w 12"/>
                <a:gd name="T11" fmla="*/ 0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9" name="Freeform 1029"/>
            <p:cNvSpPr>
              <a:spLocks/>
            </p:cNvSpPr>
            <p:nvPr/>
          </p:nvSpPr>
          <p:spPr bwMode="auto">
            <a:xfrm>
              <a:off x="4020" y="2097"/>
              <a:ext cx="154" cy="107"/>
            </a:xfrm>
            <a:custGeom>
              <a:avLst/>
              <a:gdLst>
                <a:gd name="T0" fmla="*/ 154 w 154"/>
                <a:gd name="T1" fmla="*/ 107 h 107"/>
                <a:gd name="T2" fmla="*/ 154 w 154"/>
                <a:gd name="T3" fmla="*/ 5 h 107"/>
                <a:gd name="T4" fmla="*/ 91 w 154"/>
                <a:gd name="T5" fmla="*/ 5 h 107"/>
                <a:gd name="T6" fmla="*/ 90 w 154"/>
                <a:gd name="T7" fmla="*/ 4 h 107"/>
                <a:gd name="T8" fmla="*/ 90 w 154"/>
                <a:gd name="T9" fmla="*/ 2 h 107"/>
                <a:gd name="T10" fmla="*/ 88 w 154"/>
                <a:gd name="T11" fmla="*/ 1 h 107"/>
                <a:gd name="T12" fmla="*/ 86 w 154"/>
                <a:gd name="T13" fmla="*/ 0 h 107"/>
                <a:gd name="T14" fmla="*/ 84 w 154"/>
                <a:gd name="T15" fmla="*/ 0 h 107"/>
                <a:gd name="T16" fmla="*/ 82 w 154"/>
                <a:gd name="T17" fmla="*/ 0 h 107"/>
                <a:gd name="T18" fmla="*/ 80 w 154"/>
                <a:gd name="T19" fmla="*/ 1 h 107"/>
                <a:gd name="T20" fmla="*/ 79 w 154"/>
                <a:gd name="T21" fmla="*/ 2 h 107"/>
                <a:gd name="T22" fmla="*/ 78 w 154"/>
                <a:gd name="T23" fmla="*/ 4 h 107"/>
                <a:gd name="T24" fmla="*/ 77 w 154"/>
                <a:gd name="T25" fmla="*/ 5 h 107"/>
                <a:gd name="T26" fmla="*/ 75 w 154"/>
                <a:gd name="T27" fmla="*/ 5 h 107"/>
                <a:gd name="T28" fmla="*/ 75 w 154"/>
                <a:gd name="T29" fmla="*/ 4 h 107"/>
                <a:gd name="T30" fmla="*/ 74 w 154"/>
                <a:gd name="T31" fmla="*/ 3 h 107"/>
                <a:gd name="T32" fmla="*/ 72 w 154"/>
                <a:gd name="T33" fmla="*/ 2 h 107"/>
                <a:gd name="T34" fmla="*/ 71 w 154"/>
                <a:gd name="T35" fmla="*/ 2 h 107"/>
                <a:gd name="T36" fmla="*/ 69 w 154"/>
                <a:gd name="T37" fmla="*/ 2 h 107"/>
                <a:gd name="T38" fmla="*/ 67 w 154"/>
                <a:gd name="T39" fmla="*/ 3 h 107"/>
                <a:gd name="T40" fmla="*/ 66 w 154"/>
                <a:gd name="T41" fmla="*/ 4 h 107"/>
                <a:gd name="T42" fmla="*/ 66 w 154"/>
                <a:gd name="T43" fmla="*/ 5 h 107"/>
                <a:gd name="T44" fmla="*/ 59 w 154"/>
                <a:gd name="T45" fmla="*/ 5 h 107"/>
                <a:gd name="T46" fmla="*/ 58 w 154"/>
                <a:gd name="T47" fmla="*/ 4 h 107"/>
                <a:gd name="T48" fmla="*/ 57 w 154"/>
                <a:gd name="T49" fmla="*/ 3 h 107"/>
                <a:gd name="T50" fmla="*/ 56 w 154"/>
                <a:gd name="T51" fmla="*/ 2 h 107"/>
                <a:gd name="T52" fmla="*/ 54 w 154"/>
                <a:gd name="T53" fmla="*/ 2 h 107"/>
                <a:gd name="T54" fmla="*/ 52 w 154"/>
                <a:gd name="T55" fmla="*/ 2 h 107"/>
                <a:gd name="T56" fmla="*/ 51 w 154"/>
                <a:gd name="T57" fmla="*/ 3 h 107"/>
                <a:gd name="T58" fmla="*/ 50 w 154"/>
                <a:gd name="T59" fmla="*/ 4 h 107"/>
                <a:gd name="T60" fmla="*/ 50 w 154"/>
                <a:gd name="T61" fmla="*/ 5 h 107"/>
                <a:gd name="T62" fmla="*/ 43 w 154"/>
                <a:gd name="T63" fmla="*/ 5 h 107"/>
                <a:gd name="T64" fmla="*/ 43 w 154"/>
                <a:gd name="T65" fmla="*/ 4 h 107"/>
                <a:gd name="T66" fmla="*/ 42 w 154"/>
                <a:gd name="T67" fmla="*/ 2 h 107"/>
                <a:gd name="T68" fmla="*/ 40 w 154"/>
                <a:gd name="T69" fmla="*/ 1 h 107"/>
                <a:gd name="T70" fmla="*/ 38 w 154"/>
                <a:gd name="T71" fmla="*/ 0 h 107"/>
                <a:gd name="T72" fmla="*/ 36 w 154"/>
                <a:gd name="T73" fmla="*/ 0 h 107"/>
                <a:gd name="T74" fmla="*/ 34 w 154"/>
                <a:gd name="T75" fmla="*/ 0 h 107"/>
                <a:gd name="T76" fmla="*/ 32 w 154"/>
                <a:gd name="T77" fmla="*/ 0 h 107"/>
                <a:gd name="T78" fmla="*/ 30 w 154"/>
                <a:gd name="T79" fmla="*/ 1 h 107"/>
                <a:gd name="T80" fmla="*/ 29 w 154"/>
                <a:gd name="T81" fmla="*/ 2 h 107"/>
                <a:gd name="T82" fmla="*/ 28 w 154"/>
                <a:gd name="T83" fmla="*/ 4 h 107"/>
                <a:gd name="T84" fmla="*/ 28 w 154"/>
                <a:gd name="T85" fmla="*/ 5 h 107"/>
                <a:gd name="T86" fmla="*/ 27 w 154"/>
                <a:gd name="T87" fmla="*/ 5 h 107"/>
                <a:gd name="T88" fmla="*/ 26 w 154"/>
                <a:gd name="T89" fmla="*/ 4 h 107"/>
                <a:gd name="T90" fmla="*/ 25 w 154"/>
                <a:gd name="T91" fmla="*/ 3 h 107"/>
                <a:gd name="T92" fmla="*/ 24 w 154"/>
                <a:gd name="T93" fmla="*/ 2 h 107"/>
                <a:gd name="T94" fmla="*/ 22 w 154"/>
                <a:gd name="T95" fmla="*/ 2 h 107"/>
                <a:gd name="T96" fmla="*/ 20 w 154"/>
                <a:gd name="T97" fmla="*/ 2 h 107"/>
                <a:gd name="T98" fmla="*/ 19 w 154"/>
                <a:gd name="T99" fmla="*/ 3 h 107"/>
                <a:gd name="T100" fmla="*/ 18 w 154"/>
                <a:gd name="T101" fmla="*/ 4 h 107"/>
                <a:gd name="T102" fmla="*/ 18 w 154"/>
                <a:gd name="T103" fmla="*/ 5 h 107"/>
                <a:gd name="T104" fmla="*/ 11 w 154"/>
                <a:gd name="T105" fmla="*/ 5 h 107"/>
                <a:gd name="T106" fmla="*/ 10 w 154"/>
                <a:gd name="T107" fmla="*/ 4 h 107"/>
                <a:gd name="T108" fmla="*/ 9 w 154"/>
                <a:gd name="T109" fmla="*/ 3 h 107"/>
                <a:gd name="T110" fmla="*/ 8 w 154"/>
                <a:gd name="T111" fmla="*/ 2 h 107"/>
                <a:gd name="T112" fmla="*/ 6 w 154"/>
                <a:gd name="T113" fmla="*/ 2 h 107"/>
                <a:gd name="T114" fmla="*/ 4 w 154"/>
                <a:gd name="T115" fmla="*/ 2 h 107"/>
                <a:gd name="T116" fmla="*/ 3 w 154"/>
                <a:gd name="T117" fmla="*/ 3 h 107"/>
                <a:gd name="T118" fmla="*/ 2 w 154"/>
                <a:gd name="T119" fmla="*/ 4 h 107"/>
                <a:gd name="T120" fmla="*/ 2 w 154"/>
                <a:gd name="T121" fmla="*/ 5 h 107"/>
                <a:gd name="T122" fmla="*/ 0 w 154"/>
                <a:gd name="T123" fmla="*/ 5 h 10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4"/>
                <a:gd name="T187" fmla="*/ 0 h 107"/>
                <a:gd name="T188" fmla="*/ 154 w 154"/>
                <a:gd name="T189" fmla="*/ 107 h 10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4" h="107">
                  <a:moveTo>
                    <a:pt x="154" y="107"/>
                  </a:moveTo>
                  <a:lnTo>
                    <a:pt x="154" y="5"/>
                  </a:lnTo>
                  <a:lnTo>
                    <a:pt x="91" y="5"/>
                  </a:lnTo>
                  <a:lnTo>
                    <a:pt x="90" y="4"/>
                  </a:lnTo>
                  <a:lnTo>
                    <a:pt x="90" y="2"/>
                  </a:lnTo>
                  <a:lnTo>
                    <a:pt x="88" y="1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0" y="1"/>
                  </a:lnTo>
                  <a:lnTo>
                    <a:pt x="79" y="2"/>
                  </a:lnTo>
                  <a:lnTo>
                    <a:pt x="78" y="4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4" y="3"/>
                  </a:lnTo>
                  <a:lnTo>
                    <a:pt x="72" y="2"/>
                  </a:lnTo>
                  <a:lnTo>
                    <a:pt x="71" y="2"/>
                  </a:lnTo>
                  <a:lnTo>
                    <a:pt x="69" y="2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5"/>
                  </a:lnTo>
                  <a:lnTo>
                    <a:pt x="59" y="5"/>
                  </a:lnTo>
                  <a:lnTo>
                    <a:pt x="58" y="4"/>
                  </a:lnTo>
                  <a:lnTo>
                    <a:pt x="57" y="3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51" y="3"/>
                  </a:lnTo>
                  <a:lnTo>
                    <a:pt x="50" y="4"/>
                  </a:lnTo>
                  <a:lnTo>
                    <a:pt x="50" y="5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8" y="4"/>
                  </a:lnTo>
                  <a:lnTo>
                    <a:pt x="28" y="5"/>
                  </a:lnTo>
                  <a:lnTo>
                    <a:pt x="27" y="5"/>
                  </a:lnTo>
                  <a:lnTo>
                    <a:pt x="26" y="4"/>
                  </a:lnTo>
                  <a:lnTo>
                    <a:pt x="25" y="3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1" y="5"/>
                  </a:lnTo>
                  <a:lnTo>
                    <a:pt x="10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0" name="Freeform 1030"/>
            <p:cNvSpPr>
              <a:spLocks/>
            </p:cNvSpPr>
            <p:nvPr/>
          </p:nvSpPr>
          <p:spPr bwMode="auto">
            <a:xfrm>
              <a:off x="4008" y="2098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1" name="Freeform 1031"/>
            <p:cNvSpPr>
              <a:spLocks/>
            </p:cNvSpPr>
            <p:nvPr/>
          </p:nvSpPr>
          <p:spPr bwMode="auto">
            <a:xfrm>
              <a:off x="2965" y="2090"/>
              <a:ext cx="1182" cy="115"/>
            </a:xfrm>
            <a:custGeom>
              <a:avLst/>
              <a:gdLst>
                <a:gd name="T0" fmla="*/ 1145 w 1182"/>
                <a:gd name="T1" fmla="*/ 58 h 115"/>
                <a:gd name="T2" fmla="*/ 1135 w 1182"/>
                <a:gd name="T3" fmla="*/ 57 h 115"/>
                <a:gd name="T4" fmla="*/ 1130 w 1182"/>
                <a:gd name="T5" fmla="*/ 60 h 115"/>
                <a:gd name="T6" fmla="*/ 1122 w 1182"/>
                <a:gd name="T7" fmla="*/ 58 h 115"/>
                <a:gd name="T8" fmla="*/ 1112 w 1182"/>
                <a:gd name="T9" fmla="*/ 58 h 115"/>
                <a:gd name="T10" fmla="*/ 1105 w 1182"/>
                <a:gd name="T11" fmla="*/ 60 h 115"/>
                <a:gd name="T12" fmla="*/ 1095 w 1182"/>
                <a:gd name="T13" fmla="*/ 56 h 115"/>
                <a:gd name="T14" fmla="*/ 1085 w 1182"/>
                <a:gd name="T15" fmla="*/ 56 h 115"/>
                <a:gd name="T16" fmla="*/ 1081 w 1182"/>
                <a:gd name="T17" fmla="*/ 60 h 115"/>
                <a:gd name="T18" fmla="*/ 1074 w 1182"/>
                <a:gd name="T19" fmla="*/ 58 h 115"/>
                <a:gd name="T20" fmla="*/ 1064 w 1182"/>
                <a:gd name="T21" fmla="*/ 58 h 115"/>
                <a:gd name="T22" fmla="*/ 1057 w 1182"/>
                <a:gd name="T23" fmla="*/ 60 h 115"/>
                <a:gd name="T24" fmla="*/ 815 w 1182"/>
                <a:gd name="T25" fmla="*/ 58 h 115"/>
                <a:gd name="T26" fmla="*/ 809 w 1182"/>
                <a:gd name="T27" fmla="*/ 61 h 115"/>
                <a:gd name="T28" fmla="*/ 801 w 1182"/>
                <a:gd name="T29" fmla="*/ 55 h 115"/>
                <a:gd name="T30" fmla="*/ 790 w 1182"/>
                <a:gd name="T31" fmla="*/ 57 h 115"/>
                <a:gd name="T32" fmla="*/ 779 w 1182"/>
                <a:gd name="T33" fmla="*/ 58 h 115"/>
                <a:gd name="T34" fmla="*/ 771 w 1182"/>
                <a:gd name="T35" fmla="*/ 60 h 115"/>
                <a:gd name="T36" fmla="*/ 763 w 1182"/>
                <a:gd name="T37" fmla="*/ 58 h 115"/>
                <a:gd name="T38" fmla="*/ 757 w 1182"/>
                <a:gd name="T39" fmla="*/ 61 h 115"/>
                <a:gd name="T40" fmla="*/ 724 w 1182"/>
                <a:gd name="T41" fmla="*/ 57 h 115"/>
                <a:gd name="T42" fmla="*/ 713 w 1182"/>
                <a:gd name="T43" fmla="*/ 61 h 115"/>
                <a:gd name="T44" fmla="*/ 707 w 1182"/>
                <a:gd name="T45" fmla="*/ 58 h 115"/>
                <a:gd name="T46" fmla="*/ 693 w 1182"/>
                <a:gd name="T47" fmla="*/ 60 h 115"/>
                <a:gd name="T48" fmla="*/ 685 w 1182"/>
                <a:gd name="T49" fmla="*/ 58 h 115"/>
                <a:gd name="T50" fmla="*/ 678 w 1182"/>
                <a:gd name="T51" fmla="*/ 58 h 115"/>
                <a:gd name="T52" fmla="*/ 671 w 1182"/>
                <a:gd name="T53" fmla="*/ 60 h 115"/>
                <a:gd name="T54" fmla="*/ 645 w 1182"/>
                <a:gd name="T55" fmla="*/ 6 h 115"/>
                <a:gd name="T56" fmla="*/ 638 w 1182"/>
                <a:gd name="T57" fmla="*/ 5 h 115"/>
                <a:gd name="T58" fmla="*/ 629 w 1182"/>
                <a:gd name="T59" fmla="*/ 5 h 115"/>
                <a:gd name="T60" fmla="*/ 622 w 1182"/>
                <a:gd name="T61" fmla="*/ 6 h 115"/>
                <a:gd name="T62" fmla="*/ 615 w 1182"/>
                <a:gd name="T63" fmla="*/ 4 h 115"/>
                <a:gd name="T64" fmla="*/ 609 w 1182"/>
                <a:gd name="T65" fmla="*/ 7 h 115"/>
                <a:gd name="T66" fmla="*/ 575 w 1182"/>
                <a:gd name="T67" fmla="*/ 1 h 115"/>
                <a:gd name="T68" fmla="*/ 564 w 1182"/>
                <a:gd name="T69" fmla="*/ 3 h 115"/>
                <a:gd name="T70" fmla="*/ 538 w 1182"/>
                <a:gd name="T71" fmla="*/ 5 h 115"/>
                <a:gd name="T72" fmla="*/ 531 w 1182"/>
                <a:gd name="T73" fmla="*/ 6 h 115"/>
                <a:gd name="T74" fmla="*/ 493 w 1182"/>
                <a:gd name="T75" fmla="*/ 4 h 115"/>
                <a:gd name="T76" fmla="*/ 487 w 1182"/>
                <a:gd name="T77" fmla="*/ 7 h 115"/>
                <a:gd name="T78" fmla="*/ 377 w 1182"/>
                <a:gd name="T79" fmla="*/ 4 h 115"/>
                <a:gd name="T80" fmla="*/ 371 w 1182"/>
                <a:gd name="T81" fmla="*/ 7 h 115"/>
                <a:gd name="T82" fmla="*/ 365 w 1182"/>
                <a:gd name="T83" fmla="*/ 4 h 115"/>
                <a:gd name="T84" fmla="*/ 254 w 1182"/>
                <a:gd name="T85" fmla="*/ 6 h 115"/>
                <a:gd name="T86" fmla="*/ 246 w 1182"/>
                <a:gd name="T87" fmla="*/ 5 h 115"/>
                <a:gd name="T88" fmla="*/ 243 w 1182"/>
                <a:gd name="T89" fmla="*/ 4 h 115"/>
                <a:gd name="T90" fmla="*/ 234 w 1182"/>
                <a:gd name="T91" fmla="*/ 3 h 115"/>
                <a:gd name="T92" fmla="*/ 218 w 1182"/>
                <a:gd name="T93" fmla="*/ 6 h 115"/>
                <a:gd name="T94" fmla="*/ 211 w 1182"/>
                <a:gd name="T95" fmla="*/ 5 h 115"/>
                <a:gd name="T96" fmla="*/ 170 w 1182"/>
                <a:gd name="T97" fmla="*/ 5 h 115"/>
                <a:gd name="T98" fmla="*/ 163 w 1182"/>
                <a:gd name="T99" fmla="*/ 6 h 115"/>
                <a:gd name="T100" fmla="*/ 157 w 1182"/>
                <a:gd name="T101" fmla="*/ 4 h 115"/>
                <a:gd name="T102" fmla="*/ 151 w 1182"/>
                <a:gd name="T103" fmla="*/ 7 h 115"/>
                <a:gd name="T104" fmla="*/ 97 w 1182"/>
                <a:gd name="T105" fmla="*/ 48 h 115"/>
                <a:gd name="T106" fmla="*/ 90 w 1182"/>
                <a:gd name="T107" fmla="*/ 49 h 115"/>
                <a:gd name="T108" fmla="*/ 42 w 1182"/>
                <a:gd name="T109" fmla="*/ 47 h 115"/>
                <a:gd name="T110" fmla="*/ 36 w 1182"/>
                <a:gd name="T111" fmla="*/ 50 h 115"/>
                <a:gd name="T112" fmla="*/ 30 w 1182"/>
                <a:gd name="T113" fmla="*/ 47 h 115"/>
                <a:gd name="T114" fmla="*/ 18 w 1182"/>
                <a:gd name="T115" fmla="*/ 50 h 115"/>
                <a:gd name="T116" fmla="*/ 11 w 1182"/>
                <a:gd name="T117" fmla="*/ 47 h 11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82"/>
                <a:gd name="T178" fmla="*/ 0 h 115"/>
                <a:gd name="T179" fmla="*/ 1182 w 1182"/>
                <a:gd name="T180" fmla="*/ 115 h 11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82" h="115">
                  <a:moveTo>
                    <a:pt x="1182" y="115"/>
                  </a:moveTo>
                  <a:lnTo>
                    <a:pt x="1182" y="61"/>
                  </a:lnTo>
                  <a:lnTo>
                    <a:pt x="1146" y="61"/>
                  </a:lnTo>
                  <a:lnTo>
                    <a:pt x="1145" y="59"/>
                  </a:lnTo>
                  <a:lnTo>
                    <a:pt x="1145" y="58"/>
                  </a:lnTo>
                  <a:lnTo>
                    <a:pt x="1143" y="57"/>
                  </a:lnTo>
                  <a:lnTo>
                    <a:pt x="1141" y="56"/>
                  </a:lnTo>
                  <a:lnTo>
                    <a:pt x="1139" y="56"/>
                  </a:lnTo>
                  <a:lnTo>
                    <a:pt x="1137" y="56"/>
                  </a:lnTo>
                  <a:lnTo>
                    <a:pt x="1135" y="57"/>
                  </a:lnTo>
                  <a:lnTo>
                    <a:pt x="1134" y="58"/>
                  </a:lnTo>
                  <a:lnTo>
                    <a:pt x="1133" y="59"/>
                  </a:lnTo>
                  <a:lnTo>
                    <a:pt x="1132" y="61"/>
                  </a:lnTo>
                  <a:lnTo>
                    <a:pt x="1130" y="61"/>
                  </a:lnTo>
                  <a:lnTo>
                    <a:pt x="1130" y="60"/>
                  </a:lnTo>
                  <a:lnTo>
                    <a:pt x="1129" y="58"/>
                  </a:lnTo>
                  <a:lnTo>
                    <a:pt x="1127" y="58"/>
                  </a:lnTo>
                  <a:lnTo>
                    <a:pt x="1126" y="57"/>
                  </a:lnTo>
                  <a:lnTo>
                    <a:pt x="1124" y="58"/>
                  </a:lnTo>
                  <a:lnTo>
                    <a:pt x="1122" y="58"/>
                  </a:lnTo>
                  <a:lnTo>
                    <a:pt x="1121" y="60"/>
                  </a:lnTo>
                  <a:lnTo>
                    <a:pt x="1121" y="61"/>
                  </a:lnTo>
                  <a:lnTo>
                    <a:pt x="1114" y="61"/>
                  </a:lnTo>
                  <a:lnTo>
                    <a:pt x="1113" y="60"/>
                  </a:lnTo>
                  <a:lnTo>
                    <a:pt x="1112" y="58"/>
                  </a:lnTo>
                  <a:lnTo>
                    <a:pt x="1111" y="58"/>
                  </a:lnTo>
                  <a:lnTo>
                    <a:pt x="1109" y="57"/>
                  </a:lnTo>
                  <a:lnTo>
                    <a:pt x="1107" y="58"/>
                  </a:lnTo>
                  <a:lnTo>
                    <a:pt x="1106" y="58"/>
                  </a:lnTo>
                  <a:lnTo>
                    <a:pt x="1105" y="60"/>
                  </a:lnTo>
                  <a:lnTo>
                    <a:pt x="1105" y="61"/>
                  </a:lnTo>
                  <a:lnTo>
                    <a:pt x="1098" y="61"/>
                  </a:lnTo>
                  <a:lnTo>
                    <a:pt x="1098" y="59"/>
                  </a:lnTo>
                  <a:lnTo>
                    <a:pt x="1097" y="58"/>
                  </a:lnTo>
                  <a:lnTo>
                    <a:pt x="1095" y="56"/>
                  </a:lnTo>
                  <a:lnTo>
                    <a:pt x="1093" y="55"/>
                  </a:lnTo>
                  <a:lnTo>
                    <a:pt x="1091" y="55"/>
                  </a:lnTo>
                  <a:lnTo>
                    <a:pt x="1089" y="55"/>
                  </a:lnTo>
                  <a:lnTo>
                    <a:pt x="1087" y="55"/>
                  </a:lnTo>
                  <a:lnTo>
                    <a:pt x="1085" y="56"/>
                  </a:lnTo>
                  <a:lnTo>
                    <a:pt x="1084" y="58"/>
                  </a:lnTo>
                  <a:lnTo>
                    <a:pt x="1083" y="59"/>
                  </a:lnTo>
                  <a:lnTo>
                    <a:pt x="1083" y="61"/>
                  </a:lnTo>
                  <a:lnTo>
                    <a:pt x="1082" y="61"/>
                  </a:lnTo>
                  <a:lnTo>
                    <a:pt x="1081" y="60"/>
                  </a:lnTo>
                  <a:lnTo>
                    <a:pt x="1080" y="58"/>
                  </a:lnTo>
                  <a:lnTo>
                    <a:pt x="1079" y="58"/>
                  </a:lnTo>
                  <a:lnTo>
                    <a:pt x="1077" y="57"/>
                  </a:lnTo>
                  <a:lnTo>
                    <a:pt x="1075" y="58"/>
                  </a:lnTo>
                  <a:lnTo>
                    <a:pt x="1074" y="58"/>
                  </a:lnTo>
                  <a:lnTo>
                    <a:pt x="1073" y="60"/>
                  </a:lnTo>
                  <a:lnTo>
                    <a:pt x="1073" y="61"/>
                  </a:lnTo>
                  <a:lnTo>
                    <a:pt x="1066" y="61"/>
                  </a:lnTo>
                  <a:lnTo>
                    <a:pt x="1065" y="60"/>
                  </a:lnTo>
                  <a:lnTo>
                    <a:pt x="1064" y="58"/>
                  </a:lnTo>
                  <a:lnTo>
                    <a:pt x="1063" y="58"/>
                  </a:lnTo>
                  <a:lnTo>
                    <a:pt x="1061" y="57"/>
                  </a:lnTo>
                  <a:lnTo>
                    <a:pt x="1059" y="58"/>
                  </a:lnTo>
                  <a:lnTo>
                    <a:pt x="1058" y="58"/>
                  </a:lnTo>
                  <a:lnTo>
                    <a:pt x="1057" y="60"/>
                  </a:lnTo>
                  <a:lnTo>
                    <a:pt x="1057" y="61"/>
                  </a:lnTo>
                  <a:lnTo>
                    <a:pt x="818" y="61"/>
                  </a:lnTo>
                  <a:lnTo>
                    <a:pt x="818" y="60"/>
                  </a:lnTo>
                  <a:lnTo>
                    <a:pt x="817" y="58"/>
                  </a:lnTo>
                  <a:lnTo>
                    <a:pt x="815" y="58"/>
                  </a:lnTo>
                  <a:lnTo>
                    <a:pt x="814" y="57"/>
                  </a:lnTo>
                  <a:lnTo>
                    <a:pt x="812" y="58"/>
                  </a:lnTo>
                  <a:lnTo>
                    <a:pt x="810" y="58"/>
                  </a:lnTo>
                  <a:lnTo>
                    <a:pt x="810" y="60"/>
                  </a:lnTo>
                  <a:lnTo>
                    <a:pt x="809" y="61"/>
                  </a:lnTo>
                  <a:lnTo>
                    <a:pt x="806" y="61"/>
                  </a:lnTo>
                  <a:lnTo>
                    <a:pt x="805" y="59"/>
                  </a:lnTo>
                  <a:lnTo>
                    <a:pt x="805" y="57"/>
                  </a:lnTo>
                  <a:lnTo>
                    <a:pt x="803" y="56"/>
                  </a:lnTo>
                  <a:lnTo>
                    <a:pt x="801" y="55"/>
                  </a:lnTo>
                  <a:lnTo>
                    <a:pt x="799" y="54"/>
                  </a:lnTo>
                  <a:lnTo>
                    <a:pt x="796" y="54"/>
                  </a:lnTo>
                  <a:lnTo>
                    <a:pt x="794" y="55"/>
                  </a:lnTo>
                  <a:lnTo>
                    <a:pt x="792" y="56"/>
                  </a:lnTo>
                  <a:lnTo>
                    <a:pt x="790" y="57"/>
                  </a:lnTo>
                  <a:lnTo>
                    <a:pt x="789" y="59"/>
                  </a:lnTo>
                  <a:lnTo>
                    <a:pt x="789" y="61"/>
                  </a:lnTo>
                  <a:lnTo>
                    <a:pt x="780" y="61"/>
                  </a:lnTo>
                  <a:lnTo>
                    <a:pt x="780" y="60"/>
                  </a:lnTo>
                  <a:lnTo>
                    <a:pt x="779" y="58"/>
                  </a:lnTo>
                  <a:lnTo>
                    <a:pt x="777" y="58"/>
                  </a:lnTo>
                  <a:lnTo>
                    <a:pt x="776" y="57"/>
                  </a:lnTo>
                  <a:lnTo>
                    <a:pt x="774" y="58"/>
                  </a:lnTo>
                  <a:lnTo>
                    <a:pt x="772" y="58"/>
                  </a:lnTo>
                  <a:lnTo>
                    <a:pt x="771" y="60"/>
                  </a:lnTo>
                  <a:lnTo>
                    <a:pt x="771" y="61"/>
                  </a:lnTo>
                  <a:lnTo>
                    <a:pt x="766" y="61"/>
                  </a:lnTo>
                  <a:lnTo>
                    <a:pt x="765" y="60"/>
                  </a:lnTo>
                  <a:lnTo>
                    <a:pt x="765" y="58"/>
                  </a:lnTo>
                  <a:lnTo>
                    <a:pt x="763" y="58"/>
                  </a:lnTo>
                  <a:lnTo>
                    <a:pt x="761" y="57"/>
                  </a:lnTo>
                  <a:lnTo>
                    <a:pt x="760" y="58"/>
                  </a:lnTo>
                  <a:lnTo>
                    <a:pt x="758" y="58"/>
                  </a:lnTo>
                  <a:lnTo>
                    <a:pt x="757" y="60"/>
                  </a:lnTo>
                  <a:lnTo>
                    <a:pt x="757" y="61"/>
                  </a:lnTo>
                  <a:lnTo>
                    <a:pt x="728" y="61"/>
                  </a:lnTo>
                  <a:lnTo>
                    <a:pt x="728" y="60"/>
                  </a:lnTo>
                  <a:lnTo>
                    <a:pt x="727" y="58"/>
                  </a:lnTo>
                  <a:lnTo>
                    <a:pt x="725" y="58"/>
                  </a:lnTo>
                  <a:lnTo>
                    <a:pt x="724" y="57"/>
                  </a:lnTo>
                  <a:lnTo>
                    <a:pt x="722" y="58"/>
                  </a:lnTo>
                  <a:lnTo>
                    <a:pt x="720" y="58"/>
                  </a:lnTo>
                  <a:lnTo>
                    <a:pt x="720" y="60"/>
                  </a:lnTo>
                  <a:lnTo>
                    <a:pt x="719" y="61"/>
                  </a:lnTo>
                  <a:lnTo>
                    <a:pt x="713" y="61"/>
                  </a:lnTo>
                  <a:lnTo>
                    <a:pt x="713" y="60"/>
                  </a:lnTo>
                  <a:lnTo>
                    <a:pt x="712" y="58"/>
                  </a:lnTo>
                  <a:lnTo>
                    <a:pt x="711" y="58"/>
                  </a:lnTo>
                  <a:lnTo>
                    <a:pt x="709" y="57"/>
                  </a:lnTo>
                  <a:lnTo>
                    <a:pt x="707" y="58"/>
                  </a:lnTo>
                  <a:lnTo>
                    <a:pt x="706" y="58"/>
                  </a:lnTo>
                  <a:lnTo>
                    <a:pt x="705" y="60"/>
                  </a:lnTo>
                  <a:lnTo>
                    <a:pt x="704" y="61"/>
                  </a:lnTo>
                  <a:lnTo>
                    <a:pt x="693" y="61"/>
                  </a:lnTo>
                  <a:lnTo>
                    <a:pt x="693" y="60"/>
                  </a:lnTo>
                  <a:lnTo>
                    <a:pt x="692" y="58"/>
                  </a:lnTo>
                  <a:lnTo>
                    <a:pt x="690" y="58"/>
                  </a:lnTo>
                  <a:lnTo>
                    <a:pt x="689" y="57"/>
                  </a:lnTo>
                  <a:lnTo>
                    <a:pt x="687" y="58"/>
                  </a:lnTo>
                  <a:lnTo>
                    <a:pt x="685" y="58"/>
                  </a:lnTo>
                  <a:lnTo>
                    <a:pt x="685" y="60"/>
                  </a:lnTo>
                  <a:lnTo>
                    <a:pt x="684" y="61"/>
                  </a:lnTo>
                  <a:lnTo>
                    <a:pt x="680" y="61"/>
                  </a:lnTo>
                  <a:lnTo>
                    <a:pt x="679" y="60"/>
                  </a:lnTo>
                  <a:lnTo>
                    <a:pt x="678" y="58"/>
                  </a:lnTo>
                  <a:lnTo>
                    <a:pt x="677" y="58"/>
                  </a:lnTo>
                  <a:lnTo>
                    <a:pt x="675" y="57"/>
                  </a:lnTo>
                  <a:lnTo>
                    <a:pt x="673" y="58"/>
                  </a:lnTo>
                  <a:lnTo>
                    <a:pt x="672" y="58"/>
                  </a:lnTo>
                  <a:lnTo>
                    <a:pt x="671" y="60"/>
                  </a:lnTo>
                  <a:lnTo>
                    <a:pt x="671" y="61"/>
                  </a:lnTo>
                  <a:lnTo>
                    <a:pt x="653" y="61"/>
                  </a:lnTo>
                  <a:lnTo>
                    <a:pt x="653" y="7"/>
                  </a:lnTo>
                  <a:lnTo>
                    <a:pt x="646" y="7"/>
                  </a:lnTo>
                  <a:lnTo>
                    <a:pt x="645" y="6"/>
                  </a:lnTo>
                  <a:lnTo>
                    <a:pt x="645" y="5"/>
                  </a:lnTo>
                  <a:lnTo>
                    <a:pt x="643" y="4"/>
                  </a:lnTo>
                  <a:lnTo>
                    <a:pt x="641" y="4"/>
                  </a:lnTo>
                  <a:lnTo>
                    <a:pt x="640" y="4"/>
                  </a:lnTo>
                  <a:lnTo>
                    <a:pt x="638" y="5"/>
                  </a:lnTo>
                  <a:lnTo>
                    <a:pt x="637" y="6"/>
                  </a:lnTo>
                  <a:lnTo>
                    <a:pt x="637" y="7"/>
                  </a:lnTo>
                  <a:lnTo>
                    <a:pt x="631" y="7"/>
                  </a:lnTo>
                  <a:lnTo>
                    <a:pt x="630" y="6"/>
                  </a:lnTo>
                  <a:lnTo>
                    <a:pt x="629" y="5"/>
                  </a:lnTo>
                  <a:lnTo>
                    <a:pt x="628" y="4"/>
                  </a:lnTo>
                  <a:lnTo>
                    <a:pt x="626" y="4"/>
                  </a:lnTo>
                  <a:lnTo>
                    <a:pt x="624" y="4"/>
                  </a:lnTo>
                  <a:lnTo>
                    <a:pt x="623" y="5"/>
                  </a:lnTo>
                  <a:lnTo>
                    <a:pt x="622" y="6"/>
                  </a:lnTo>
                  <a:lnTo>
                    <a:pt x="622" y="7"/>
                  </a:lnTo>
                  <a:lnTo>
                    <a:pt x="618" y="7"/>
                  </a:lnTo>
                  <a:lnTo>
                    <a:pt x="617" y="6"/>
                  </a:lnTo>
                  <a:lnTo>
                    <a:pt x="616" y="5"/>
                  </a:lnTo>
                  <a:lnTo>
                    <a:pt x="615" y="4"/>
                  </a:lnTo>
                  <a:lnTo>
                    <a:pt x="613" y="4"/>
                  </a:lnTo>
                  <a:lnTo>
                    <a:pt x="611" y="4"/>
                  </a:lnTo>
                  <a:lnTo>
                    <a:pt x="610" y="5"/>
                  </a:lnTo>
                  <a:lnTo>
                    <a:pt x="609" y="6"/>
                  </a:lnTo>
                  <a:lnTo>
                    <a:pt x="609" y="7"/>
                  </a:lnTo>
                  <a:lnTo>
                    <a:pt x="580" y="7"/>
                  </a:lnTo>
                  <a:lnTo>
                    <a:pt x="580" y="5"/>
                  </a:lnTo>
                  <a:lnTo>
                    <a:pt x="579" y="3"/>
                  </a:lnTo>
                  <a:lnTo>
                    <a:pt x="577" y="2"/>
                  </a:lnTo>
                  <a:lnTo>
                    <a:pt x="575" y="1"/>
                  </a:lnTo>
                  <a:lnTo>
                    <a:pt x="573" y="0"/>
                  </a:lnTo>
                  <a:lnTo>
                    <a:pt x="570" y="0"/>
                  </a:lnTo>
                  <a:lnTo>
                    <a:pt x="568" y="1"/>
                  </a:lnTo>
                  <a:lnTo>
                    <a:pt x="566" y="2"/>
                  </a:lnTo>
                  <a:lnTo>
                    <a:pt x="564" y="3"/>
                  </a:lnTo>
                  <a:lnTo>
                    <a:pt x="563" y="5"/>
                  </a:lnTo>
                  <a:lnTo>
                    <a:pt x="563" y="7"/>
                  </a:lnTo>
                  <a:lnTo>
                    <a:pt x="539" y="7"/>
                  </a:lnTo>
                  <a:lnTo>
                    <a:pt x="539" y="6"/>
                  </a:lnTo>
                  <a:lnTo>
                    <a:pt x="538" y="5"/>
                  </a:lnTo>
                  <a:lnTo>
                    <a:pt x="537" y="4"/>
                  </a:lnTo>
                  <a:lnTo>
                    <a:pt x="535" y="4"/>
                  </a:lnTo>
                  <a:lnTo>
                    <a:pt x="533" y="4"/>
                  </a:lnTo>
                  <a:lnTo>
                    <a:pt x="532" y="5"/>
                  </a:lnTo>
                  <a:lnTo>
                    <a:pt x="531" y="6"/>
                  </a:lnTo>
                  <a:lnTo>
                    <a:pt x="531" y="7"/>
                  </a:lnTo>
                  <a:lnTo>
                    <a:pt x="496" y="7"/>
                  </a:lnTo>
                  <a:lnTo>
                    <a:pt x="495" y="6"/>
                  </a:lnTo>
                  <a:lnTo>
                    <a:pt x="494" y="5"/>
                  </a:lnTo>
                  <a:lnTo>
                    <a:pt x="493" y="4"/>
                  </a:lnTo>
                  <a:lnTo>
                    <a:pt x="491" y="4"/>
                  </a:lnTo>
                  <a:lnTo>
                    <a:pt x="489" y="4"/>
                  </a:lnTo>
                  <a:lnTo>
                    <a:pt x="488" y="5"/>
                  </a:lnTo>
                  <a:lnTo>
                    <a:pt x="487" y="6"/>
                  </a:lnTo>
                  <a:lnTo>
                    <a:pt x="487" y="7"/>
                  </a:lnTo>
                  <a:lnTo>
                    <a:pt x="382" y="7"/>
                  </a:lnTo>
                  <a:lnTo>
                    <a:pt x="381" y="6"/>
                  </a:lnTo>
                  <a:lnTo>
                    <a:pt x="380" y="5"/>
                  </a:lnTo>
                  <a:lnTo>
                    <a:pt x="379" y="4"/>
                  </a:lnTo>
                  <a:lnTo>
                    <a:pt x="377" y="4"/>
                  </a:lnTo>
                  <a:lnTo>
                    <a:pt x="375" y="4"/>
                  </a:lnTo>
                  <a:lnTo>
                    <a:pt x="374" y="5"/>
                  </a:lnTo>
                  <a:lnTo>
                    <a:pt x="373" y="6"/>
                  </a:lnTo>
                  <a:lnTo>
                    <a:pt x="373" y="7"/>
                  </a:lnTo>
                  <a:lnTo>
                    <a:pt x="371" y="7"/>
                  </a:lnTo>
                  <a:lnTo>
                    <a:pt x="370" y="6"/>
                  </a:lnTo>
                  <a:lnTo>
                    <a:pt x="369" y="5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5" y="4"/>
                  </a:lnTo>
                  <a:lnTo>
                    <a:pt x="363" y="5"/>
                  </a:lnTo>
                  <a:lnTo>
                    <a:pt x="362" y="6"/>
                  </a:lnTo>
                  <a:lnTo>
                    <a:pt x="362" y="7"/>
                  </a:lnTo>
                  <a:lnTo>
                    <a:pt x="254" y="7"/>
                  </a:lnTo>
                  <a:lnTo>
                    <a:pt x="254" y="6"/>
                  </a:lnTo>
                  <a:lnTo>
                    <a:pt x="252" y="5"/>
                  </a:lnTo>
                  <a:lnTo>
                    <a:pt x="251" y="4"/>
                  </a:lnTo>
                  <a:lnTo>
                    <a:pt x="249" y="4"/>
                  </a:lnTo>
                  <a:lnTo>
                    <a:pt x="248" y="4"/>
                  </a:lnTo>
                  <a:lnTo>
                    <a:pt x="246" y="5"/>
                  </a:lnTo>
                  <a:lnTo>
                    <a:pt x="245" y="6"/>
                  </a:lnTo>
                  <a:lnTo>
                    <a:pt x="245" y="7"/>
                  </a:lnTo>
                  <a:lnTo>
                    <a:pt x="244" y="7"/>
                  </a:lnTo>
                  <a:lnTo>
                    <a:pt x="243" y="6"/>
                  </a:lnTo>
                  <a:lnTo>
                    <a:pt x="243" y="4"/>
                  </a:lnTo>
                  <a:lnTo>
                    <a:pt x="241" y="3"/>
                  </a:lnTo>
                  <a:lnTo>
                    <a:pt x="240" y="3"/>
                  </a:lnTo>
                  <a:lnTo>
                    <a:pt x="238" y="2"/>
                  </a:lnTo>
                  <a:lnTo>
                    <a:pt x="236" y="3"/>
                  </a:lnTo>
                  <a:lnTo>
                    <a:pt x="234" y="3"/>
                  </a:lnTo>
                  <a:lnTo>
                    <a:pt x="233" y="4"/>
                  </a:lnTo>
                  <a:lnTo>
                    <a:pt x="232" y="6"/>
                  </a:lnTo>
                  <a:lnTo>
                    <a:pt x="232" y="7"/>
                  </a:lnTo>
                  <a:lnTo>
                    <a:pt x="218" y="7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5" y="4"/>
                  </a:lnTo>
                  <a:lnTo>
                    <a:pt x="214" y="4"/>
                  </a:lnTo>
                  <a:lnTo>
                    <a:pt x="212" y="4"/>
                  </a:lnTo>
                  <a:lnTo>
                    <a:pt x="211" y="5"/>
                  </a:lnTo>
                  <a:lnTo>
                    <a:pt x="209" y="6"/>
                  </a:lnTo>
                  <a:lnTo>
                    <a:pt x="209" y="7"/>
                  </a:lnTo>
                  <a:lnTo>
                    <a:pt x="171" y="7"/>
                  </a:lnTo>
                  <a:lnTo>
                    <a:pt x="171" y="6"/>
                  </a:lnTo>
                  <a:lnTo>
                    <a:pt x="170" y="5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5" y="4"/>
                  </a:lnTo>
                  <a:lnTo>
                    <a:pt x="164" y="5"/>
                  </a:lnTo>
                  <a:lnTo>
                    <a:pt x="163" y="6"/>
                  </a:lnTo>
                  <a:lnTo>
                    <a:pt x="162" y="7"/>
                  </a:lnTo>
                  <a:lnTo>
                    <a:pt x="160" y="7"/>
                  </a:lnTo>
                  <a:lnTo>
                    <a:pt x="159" y="6"/>
                  </a:lnTo>
                  <a:lnTo>
                    <a:pt x="158" y="5"/>
                  </a:lnTo>
                  <a:lnTo>
                    <a:pt x="157" y="4"/>
                  </a:lnTo>
                  <a:lnTo>
                    <a:pt x="155" y="4"/>
                  </a:lnTo>
                  <a:lnTo>
                    <a:pt x="153" y="4"/>
                  </a:lnTo>
                  <a:lnTo>
                    <a:pt x="152" y="5"/>
                  </a:lnTo>
                  <a:lnTo>
                    <a:pt x="151" y="6"/>
                  </a:lnTo>
                  <a:lnTo>
                    <a:pt x="151" y="7"/>
                  </a:lnTo>
                  <a:lnTo>
                    <a:pt x="130" y="7"/>
                  </a:lnTo>
                  <a:lnTo>
                    <a:pt x="130" y="50"/>
                  </a:lnTo>
                  <a:lnTo>
                    <a:pt x="99" y="50"/>
                  </a:lnTo>
                  <a:lnTo>
                    <a:pt x="98" y="49"/>
                  </a:lnTo>
                  <a:lnTo>
                    <a:pt x="97" y="48"/>
                  </a:lnTo>
                  <a:lnTo>
                    <a:pt x="96" y="47"/>
                  </a:lnTo>
                  <a:lnTo>
                    <a:pt x="94" y="47"/>
                  </a:lnTo>
                  <a:lnTo>
                    <a:pt x="93" y="47"/>
                  </a:lnTo>
                  <a:lnTo>
                    <a:pt x="91" y="48"/>
                  </a:lnTo>
                  <a:lnTo>
                    <a:pt x="90" y="49"/>
                  </a:lnTo>
                  <a:lnTo>
                    <a:pt x="90" y="50"/>
                  </a:lnTo>
                  <a:lnTo>
                    <a:pt x="45" y="50"/>
                  </a:lnTo>
                  <a:lnTo>
                    <a:pt x="44" y="49"/>
                  </a:lnTo>
                  <a:lnTo>
                    <a:pt x="43" y="48"/>
                  </a:lnTo>
                  <a:lnTo>
                    <a:pt x="42" y="47"/>
                  </a:lnTo>
                  <a:lnTo>
                    <a:pt x="40" y="47"/>
                  </a:lnTo>
                  <a:lnTo>
                    <a:pt x="38" y="47"/>
                  </a:lnTo>
                  <a:lnTo>
                    <a:pt x="37" y="48"/>
                  </a:lnTo>
                  <a:lnTo>
                    <a:pt x="36" y="49"/>
                  </a:lnTo>
                  <a:lnTo>
                    <a:pt x="36" y="50"/>
                  </a:lnTo>
                  <a:lnTo>
                    <a:pt x="35" y="50"/>
                  </a:lnTo>
                  <a:lnTo>
                    <a:pt x="34" y="49"/>
                  </a:lnTo>
                  <a:lnTo>
                    <a:pt x="33" y="48"/>
                  </a:lnTo>
                  <a:lnTo>
                    <a:pt x="32" y="47"/>
                  </a:lnTo>
                  <a:lnTo>
                    <a:pt x="30" y="47"/>
                  </a:lnTo>
                  <a:lnTo>
                    <a:pt x="28" y="47"/>
                  </a:lnTo>
                  <a:lnTo>
                    <a:pt x="27" y="48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18" y="50"/>
                  </a:lnTo>
                  <a:lnTo>
                    <a:pt x="17" y="49"/>
                  </a:lnTo>
                  <a:lnTo>
                    <a:pt x="16" y="48"/>
                  </a:lnTo>
                  <a:lnTo>
                    <a:pt x="15" y="47"/>
                  </a:lnTo>
                  <a:lnTo>
                    <a:pt x="13" y="47"/>
                  </a:lnTo>
                  <a:lnTo>
                    <a:pt x="11" y="47"/>
                  </a:lnTo>
                  <a:lnTo>
                    <a:pt x="10" y="48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0" y="5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2" name="Freeform 1032"/>
            <p:cNvSpPr>
              <a:spLocks/>
            </p:cNvSpPr>
            <p:nvPr/>
          </p:nvSpPr>
          <p:spPr bwMode="auto">
            <a:xfrm>
              <a:off x="2965" y="213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3" name="Freeform 1033"/>
            <p:cNvSpPr>
              <a:spLocks/>
            </p:cNvSpPr>
            <p:nvPr/>
          </p:nvSpPr>
          <p:spPr bwMode="auto">
            <a:xfrm>
              <a:off x="2870" y="1247"/>
              <a:ext cx="2013" cy="804"/>
            </a:xfrm>
            <a:custGeom>
              <a:avLst/>
              <a:gdLst>
                <a:gd name="T0" fmla="*/ 1921 w 2013"/>
                <a:gd name="T1" fmla="*/ 367 h 804"/>
                <a:gd name="T2" fmla="*/ 1854 w 2013"/>
                <a:gd name="T3" fmla="*/ 368 h 804"/>
                <a:gd name="T4" fmla="*/ 1841 w 2013"/>
                <a:gd name="T5" fmla="*/ 370 h 804"/>
                <a:gd name="T6" fmla="*/ 1833 w 2013"/>
                <a:gd name="T7" fmla="*/ 369 h 804"/>
                <a:gd name="T8" fmla="*/ 1810 w 2013"/>
                <a:gd name="T9" fmla="*/ 367 h 804"/>
                <a:gd name="T10" fmla="*/ 1787 w 2013"/>
                <a:gd name="T11" fmla="*/ 367 h 804"/>
                <a:gd name="T12" fmla="*/ 1729 w 2013"/>
                <a:gd name="T13" fmla="*/ 610 h 804"/>
                <a:gd name="T14" fmla="*/ 1686 w 2013"/>
                <a:gd name="T15" fmla="*/ 608 h 804"/>
                <a:gd name="T16" fmla="*/ 1675 w 2013"/>
                <a:gd name="T17" fmla="*/ 607 h 804"/>
                <a:gd name="T18" fmla="*/ 1638 w 2013"/>
                <a:gd name="T19" fmla="*/ 608 h 804"/>
                <a:gd name="T20" fmla="*/ 1506 w 2013"/>
                <a:gd name="T21" fmla="*/ 610 h 804"/>
                <a:gd name="T22" fmla="*/ 1498 w 2013"/>
                <a:gd name="T23" fmla="*/ 609 h 804"/>
                <a:gd name="T24" fmla="*/ 1422 w 2013"/>
                <a:gd name="T25" fmla="*/ 607 h 804"/>
                <a:gd name="T26" fmla="*/ 1380 w 2013"/>
                <a:gd name="T27" fmla="*/ 607 h 804"/>
                <a:gd name="T28" fmla="*/ 1370 w 2013"/>
                <a:gd name="T29" fmla="*/ 609 h 804"/>
                <a:gd name="T30" fmla="*/ 1362 w 2013"/>
                <a:gd name="T31" fmla="*/ 610 h 804"/>
                <a:gd name="T32" fmla="*/ 1324 w 2013"/>
                <a:gd name="T33" fmla="*/ 608 h 804"/>
                <a:gd name="T34" fmla="*/ 1253 w 2013"/>
                <a:gd name="T35" fmla="*/ 743 h 804"/>
                <a:gd name="T36" fmla="*/ 1241 w 2013"/>
                <a:gd name="T37" fmla="*/ 746 h 804"/>
                <a:gd name="T38" fmla="*/ 1232 w 2013"/>
                <a:gd name="T39" fmla="*/ 744 h 804"/>
                <a:gd name="T40" fmla="*/ 1187 w 2013"/>
                <a:gd name="T41" fmla="*/ 743 h 804"/>
                <a:gd name="T42" fmla="*/ 1174 w 2013"/>
                <a:gd name="T43" fmla="*/ 743 h 804"/>
                <a:gd name="T44" fmla="*/ 1160 w 2013"/>
                <a:gd name="T45" fmla="*/ 744 h 804"/>
                <a:gd name="T46" fmla="*/ 1152 w 2013"/>
                <a:gd name="T47" fmla="*/ 746 h 804"/>
                <a:gd name="T48" fmla="*/ 1112 w 2013"/>
                <a:gd name="T49" fmla="*/ 743 h 804"/>
                <a:gd name="T50" fmla="*/ 1027 w 2013"/>
                <a:gd name="T51" fmla="*/ 742 h 804"/>
                <a:gd name="T52" fmla="*/ 942 w 2013"/>
                <a:gd name="T53" fmla="*/ 743 h 804"/>
                <a:gd name="T54" fmla="*/ 913 w 2013"/>
                <a:gd name="T55" fmla="*/ 746 h 804"/>
                <a:gd name="T56" fmla="*/ 905 w 2013"/>
                <a:gd name="T57" fmla="*/ 744 h 804"/>
                <a:gd name="T58" fmla="*/ 894 w 2013"/>
                <a:gd name="T59" fmla="*/ 739 h 804"/>
                <a:gd name="T60" fmla="*/ 875 w 2013"/>
                <a:gd name="T61" fmla="*/ 746 h 804"/>
                <a:gd name="T62" fmla="*/ 866 w 2013"/>
                <a:gd name="T63" fmla="*/ 744 h 804"/>
                <a:gd name="T64" fmla="*/ 817 w 2013"/>
                <a:gd name="T65" fmla="*/ 743 h 804"/>
                <a:gd name="T66" fmla="*/ 785 w 2013"/>
                <a:gd name="T67" fmla="*/ 743 h 804"/>
                <a:gd name="T68" fmla="*/ 774 w 2013"/>
                <a:gd name="T69" fmla="*/ 744 h 804"/>
                <a:gd name="T70" fmla="*/ 766 w 2013"/>
                <a:gd name="T71" fmla="*/ 746 h 804"/>
                <a:gd name="T72" fmla="*/ 705 w 2013"/>
                <a:gd name="T73" fmla="*/ 743 h 804"/>
                <a:gd name="T74" fmla="*/ 670 w 2013"/>
                <a:gd name="T75" fmla="*/ 740 h 804"/>
                <a:gd name="T76" fmla="*/ 658 w 2013"/>
                <a:gd name="T77" fmla="*/ 746 h 804"/>
                <a:gd name="T78" fmla="*/ 627 w 2013"/>
                <a:gd name="T79" fmla="*/ 743 h 804"/>
                <a:gd name="T80" fmla="*/ 567 w 2013"/>
                <a:gd name="T81" fmla="*/ 742 h 804"/>
                <a:gd name="T82" fmla="*/ 464 w 2013"/>
                <a:gd name="T83" fmla="*/ 743 h 804"/>
                <a:gd name="T84" fmla="*/ 410 w 2013"/>
                <a:gd name="T85" fmla="*/ 746 h 804"/>
                <a:gd name="T86" fmla="*/ 401 w 2013"/>
                <a:gd name="T87" fmla="*/ 744 h 804"/>
                <a:gd name="T88" fmla="*/ 370 w 2013"/>
                <a:gd name="T89" fmla="*/ 743 h 804"/>
                <a:gd name="T90" fmla="*/ 363 w 2013"/>
                <a:gd name="T91" fmla="*/ 743 h 804"/>
                <a:gd name="T92" fmla="*/ 349 w 2013"/>
                <a:gd name="T93" fmla="*/ 744 h 804"/>
                <a:gd name="T94" fmla="*/ 340 w 2013"/>
                <a:gd name="T95" fmla="*/ 746 h 804"/>
                <a:gd name="T96" fmla="*/ 331 w 2013"/>
                <a:gd name="T97" fmla="*/ 741 h 804"/>
                <a:gd name="T98" fmla="*/ 312 w 2013"/>
                <a:gd name="T99" fmla="*/ 743 h 804"/>
                <a:gd name="T100" fmla="*/ 295 w 2013"/>
                <a:gd name="T101" fmla="*/ 746 h 804"/>
                <a:gd name="T102" fmla="*/ 286 w 2013"/>
                <a:gd name="T103" fmla="*/ 744 h 804"/>
                <a:gd name="T104" fmla="*/ 274 w 2013"/>
                <a:gd name="T105" fmla="*/ 743 h 804"/>
                <a:gd name="T106" fmla="*/ 264 w 2013"/>
                <a:gd name="T107" fmla="*/ 743 h 804"/>
                <a:gd name="T108" fmla="*/ 254 w 2013"/>
                <a:gd name="T109" fmla="*/ 744 h 804"/>
                <a:gd name="T110" fmla="*/ 246 w 2013"/>
                <a:gd name="T111" fmla="*/ 746 h 804"/>
                <a:gd name="T112" fmla="*/ 228 w 2013"/>
                <a:gd name="T113" fmla="*/ 743 h 804"/>
                <a:gd name="T114" fmla="*/ 189 w 2013"/>
                <a:gd name="T115" fmla="*/ 742 h 804"/>
                <a:gd name="T116" fmla="*/ 169 w 2013"/>
                <a:gd name="T117" fmla="*/ 743 h 804"/>
                <a:gd name="T118" fmla="*/ 130 w 2013"/>
                <a:gd name="T119" fmla="*/ 746 h 804"/>
                <a:gd name="T120" fmla="*/ 121 w 2013"/>
                <a:gd name="T121" fmla="*/ 744 h 804"/>
                <a:gd name="T122" fmla="*/ 106 w 2013"/>
                <a:gd name="T123" fmla="*/ 740 h 804"/>
                <a:gd name="T124" fmla="*/ 0 w 2013"/>
                <a:gd name="T125" fmla="*/ 746 h 8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013"/>
                <a:gd name="T190" fmla="*/ 0 h 804"/>
                <a:gd name="T191" fmla="*/ 2013 w 2013"/>
                <a:gd name="T192" fmla="*/ 804 h 8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013" h="804">
                  <a:moveTo>
                    <a:pt x="2013" y="0"/>
                  </a:moveTo>
                  <a:lnTo>
                    <a:pt x="2013" y="370"/>
                  </a:lnTo>
                  <a:lnTo>
                    <a:pt x="1926" y="370"/>
                  </a:lnTo>
                  <a:lnTo>
                    <a:pt x="1925" y="369"/>
                  </a:lnTo>
                  <a:lnTo>
                    <a:pt x="1924" y="368"/>
                  </a:lnTo>
                  <a:lnTo>
                    <a:pt x="1923" y="367"/>
                  </a:lnTo>
                  <a:lnTo>
                    <a:pt x="1921" y="367"/>
                  </a:lnTo>
                  <a:lnTo>
                    <a:pt x="1920" y="367"/>
                  </a:lnTo>
                  <a:lnTo>
                    <a:pt x="1918" y="368"/>
                  </a:lnTo>
                  <a:lnTo>
                    <a:pt x="1917" y="369"/>
                  </a:lnTo>
                  <a:lnTo>
                    <a:pt x="1917" y="370"/>
                  </a:lnTo>
                  <a:lnTo>
                    <a:pt x="1855" y="370"/>
                  </a:lnTo>
                  <a:lnTo>
                    <a:pt x="1855" y="369"/>
                  </a:lnTo>
                  <a:lnTo>
                    <a:pt x="1854" y="368"/>
                  </a:lnTo>
                  <a:lnTo>
                    <a:pt x="1853" y="367"/>
                  </a:lnTo>
                  <a:lnTo>
                    <a:pt x="1851" y="367"/>
                  </a:lnTo>
                  <a:lnTo>
                    <a:pt x="1849" y="367"/>
                  </a:lnTo>
                  <a:lnTo>
                    <a:pt x="1848" y="368"/>
                  </a:lnTo>
                  <a:lnTo>
                    <a:pt x="1847" y="369"/>
                  </a:lnTo>
                  <a:lnTo>
                    <a:pt x="1846" y="370"/>
                  </a:lnTo>
                  <a:lnTo>
                    <a:pt x="1841" y="370"/>
                  </a:lnTo>
                  <a:lnTo>
                    <a:pt x="1841" y="369"/>
                  </a:lnTo>
                  <a:lnTo>
                    <a:pt x="1840" y="368"/>
                  </a:lnTo>
                  <a:lnTo>
                    <a:pt x="1838" y="367"/>
                  </a:lnTo>
                  <a:lnTo>
                    <a:pt x="1837" y="367"/>
                  </a:lnTo>
                  <a:lnTo>
                    <a:pt x="1835" y="367"/>
                  </a:lnTo>
                  <a:lnTo>
                    <a:pt x="1834" y="368"/>
                  </a:lnTo>
                  <a:lnTo>
                    <a:pt x="1833" y="369"/>
                  </a:lnTo>
                  <a:lnTo>
                    <a:pt x="1832" y="370"/>
                  </a:lnTo>
                  <a:lnTo>
                    <a:pt x="1817" y="370"/>
                  </a:lnTo>
                  <a:lnTo>
                    <a:pt x="1816" y="369"/>
                  </a:lnTo>
                  <a:lnTo>
                    <a:pt x="1815" y="368"/>
                  </a:lnTo>
                  <a:lnTo>
                    <a:pt x="1814" y="367"/>
                  </a:lnTo>
                  <a:lnTo>
                    <a:pt x="1812" y="367"/>
                  </a:lnTo>
                  <a:lnTo>
                    <a:pt x="1810" y="367"/>
                  </a:lnTo>
                  <a:lnTo>
                    <a:pt x="1809" y="368"/>
                  </a:lnTo>
                  <a:lnTo>
                    <a:pt x="1808" y="369"/>
                  </a:lnTo>
                  <a:lnTo>
                    <a:pt x="1808" y="370"/>
                  </a:lnTo>
                  <a:lnTo>
                    <a:pt x="1789" y="370"/>
                  </a:lnTo>
                  <a:lnTo>
                    <a:pt x="1789" y="369"/>
                  </a:lnTo>
                  <a:lnTo>
                    <a:pt x="1788" y="368"/>
                  </a:lnTo>
                  <a:lnTo>
                    <a:pt x="1787" y="367"/>
                  </a:lnTo>
                  <a:lnTo>
                    <a:pt x="1785" y="367"/>
                  </a:lnTo>
                  <a:lnTo>
                    <a:pt x="1783" y="367"/>
                  </a:lnTo>
                  <a:lnTo>
                    <a:pt x="1782" y="368"/>
                  </a:lnTo>
                  <a:lnTo>
                    <a:pt x="1781" y="369"/>
                  </a:lnTo>
                  <a:lnTo>
                    <a:pt x="1780" y="370"/>
                  </a:lnTo>
                  <a:lnTo>
                    <a:pt x="1729" y="370"/>
                  </a:lnTo>
                  <a:lnTo>
                    <a:pt x="1729" y="610"/>
                  </a:lnTo>
                  <a:lnTo>
                    <a:pt x="1693" y="610"/>
                  </a:lnTo>
                  <a:lnTo>
                    <a:pt x="1693" y="609"/>
                  </a:lnTo>
                  <a:lnTo>
                    <a:pt x="1692" y="608"/>
                  </a:lnTo>
                  <a:lnTo>
                    <a:pt x="1690" y="607"/>
                  </a:lnTo>
                  <a:lnTo>
                    <a:pt x="1689" y="607"/>
                  </a:lnTo>
                  <a:lnTo>
                    <a:pt x="1687" y="607"/>
                  </a:lnTo>
                  <a:lnTo>
                    <a:pt x="1686" y="608"/>
                  </a:lnTo>
                  <a:lnTo>
                    <a:pt x="1685" y="609"/>
                  </a:lnTo>
                  <a:lnTo>
                    <a:pt x="1684" y="610"/>
                  </a:lnTo>
                  <a:lnTo>
                    <a:pt x="1680" y="610"/>
                  </a:lnTo>
                  <a:lnTo>
                    <a:pt x="1679" y="609"/>
                  </a:lnTo>
                  <a:lnTo>
                    <a:pt x="1678" y="608"/>
                  </a:lnTo>
                  <a:lnTo>
                    <a:pt x="1677" y="607"/>
                  </a:lnTo>
                  <a:lnTo>
                    <a:pt x="1675" y="607"/>
                  </a:lnTo>
                  <a:lnTo>
                    <a:pt x="1674" y="607"/>
                  </a:lnTo>
                  <a:lnTo>
                    <a:pt x="1672" y="608"/>
                  </a:lnTo>
                  <a:lnTo>
                    <a:pt x="1671" y="609"/>
                  </a:lnTo>
                  <a:lnTo>
                    <a:pt x="1671" y="610"/>
                  </a:lnTo>
                  <a:lnTo>
                    <a:pt x="1639" y="610"/>
                  </a:lnTo>
                  <a:lnTo>
                    <a:pt x="1639" y="609"/>
                  </a:lnTo>
                  <a:lnTo>
                    <a:pt x="1638" y="608"/>
                  </a:lnTo>
                  <a:lnTo>
                    <a:pt x="1636" y="607"/>
                  </a:lnTo>
                  <a:lnTo>
                    <a:pt x="1635" y="607"/>
                  </a:lnTo>
                  <a:lnTo>
                    <a:pt x="1633" y="607"/>
                  </a:lnTo>
                  <a:lnTo>
                    <a:pt x="1632" y="608"/>
                  </a:lnTo>
                  <a:lnTo>
                    <a:pt x="1631" y="609"/>
                  </a:lnTo>
                  <a:lnTo>
                    <a:pt x="1630" y="610"/>
                  </a:lnTo>
                  <a:lnTo>
                    <a:pt x="1506" y="610"/>
                  </a:lnTo>
                  <a:lnTo>
                    <a:pt x="1506" y="609"/>
                  </a:lnTo>
                  <a:lnTo>
                    <a:pt x="1505" y="608"/>
                  </a:lnTo>
                  <a:lnTo>
                    <a:pt x="1504" y="607"/>
                  </a:lnTo>
                  <a:lnTo>
                    <a:pt x="1502" y="607"/>
                  </a:lnTo>
                  <a:lnTo>
                    <a:pt x="1500" y="607"/>
                  </a:lnTo>
                  <a:lnTo>
                    <a:pt x="1499" y="608"/>
                  </a:lnTo>
                  <a:lnTo>
                    <a:pt x="1498" y="609"/>
                  </a:lnTo>
                  <a:lnTo>
                    <a:pt x="1497" y="610"/>
                  </a:lnTo>
                  <a:lnTo>
                    <a:pt x="1428" y="610"/>
                  </a:lnTo>
                  <a:lnTo>
                    <a:pt x="1428" y="609"/>
                  </a:lnTo>
                  <a:lnTo>
                    <a:pt x="1427" y="608"/>
                  </a:lnTo>
                  <a:lnTo>
                    <a:pt x="1426" y="607"/>
                  </a:lnTo>
                  <a:lnTo>
                    <a:pt x="1424" y="607"/>
                  </a:lnTo>
                  <a:lnTo>
                    <a:pt x="1422" y="607"/>
                  </a:lnTo>
                  <a:lnTo>
                    <a:pt x="1421" y="608"/>
                  </a:lnTo>
                  <a:lnTo>
                    <a:pt x="1420" y="609"/>
                  </a:lnTo>
                  <a:lnTo>
                    <a:pt x="1419" y="610"/>
                  </a:lnTo>
                  <a:lnTo>
                    <a:pt x="1383" y="610"/>
                  </a:lnTo>
                  <a:lnTo>
                    <a:pt x="1382" y="609"/>
                  </a:lnTo>
                  <a:lnTo>
                    <a:pt x="1381" y="608"/>
                  </a:lnTo>
                  <a:lnTo>
                    <a:pt x="1380" y="607"/>
                  </a:lnTo>
                  <a:lnTo>
                    <a:pt x="1378" y="607"/>
                  </a:lnTo>
                  <a:lnTo>
                    <a:pt x="1376" y="607"/>
                  </a:lnTo>
                  <a:lnTo>
                    <a:pt x="1375" y="608"/>
                  </a:lnTo>
                  <a:lnTo>
                    <a:pt x="1374" y="609"/>
                  </a:lnTo>
                  <a:lnTo>
                    <a:pt x="1374" y="610"/>
                  </a:lnTo>
                  <a:lnTo>
                    <a:pt x="1371" y="610"/>
                  </a:lnTo>
                  <a:lnTo>
                    <a:pt x="1370" y="609"/>
                  </a:lnTo>
                  <a:lnTo>
                    <a:pt x="1369" y="608"/>
                  </a:lnTo>
                  <a:lnTo>
                    <a:pt x="1368" y="607"/>
                  </a:lnTo>
                  <a:lnTo>
                    <a:pt x="1366" y="607"/>
                  </a:lnTo>
                  <a:lnTo>
                    <a:pt x="1365" y="607"/>
                  </a:lnTo>
                  <a:lnTo>
                    <a:pt x="1363" y="608"/>
                  </a:lnTo>
                  <a:lnTo>
                    <a:pt x="1362" y="609"/>
                  </a:lnTo>
                  <a:lnTo>
                    <a:pt x="1362" y="610"/>
                  </a:lnTo>
                  <a:lnTo>
                    <a:pt x="1332" y="610"/>
                  </a:lnTo>
                  <a:lnTo>
                    <a:pt x="1332" y="609"/>
                  </a:lnTo>
                  <a:lnTo>
                    <a:pt x="1331" y="608"/>
                  </a:lnTo>
                  <a:lnTo>
                    <a:pt x="1329" y="607"/>
                  </a:lnTo>
                  <a:lnTo>
                    <a:pt x="1327" y="607"/>
                  </a:lnTo>
                  <a:lnTo>
                    <a:pt x="1326" y="607"/>
                  </a:lnTo>
                  <a:lnTo>
                    <a:pt x="1324" y="608"/>
                  </a:lnTo>
                  <a:lnTo>
                    <a:pt x="1323" y="609"/>
                  </a:lnTo>
                  <a:lnTo>
                    <a:pt x="1323" y="610"/>
                  </a:lnTo>
                  <a:lnTo>
                    <a:pt x="1290" y="610"/>
                  </a:lnTo>
                  <a:lnTo>
                    <a:pt x="1290" y="746"/>
                  </a:lnTo>
                  <a:lnTo>
                    <a:pt x="1254" y="746"/>
                  </a:lnTo>
                  <a:lnTo>
                    <a:pt x="1254" y="744"/>
                  </a:lnTo>
                  <a:lnTo>
                    <a:pt x="1253" y="743"/>
                  </a:lnTo>
                  <a:lnTo>
                    <a:pt x="1251" y="743"/>
                  </a:lnTo>
                  <a:lnTo>
                    <a:pt x="1250" y="742"/>
                  </a:lnTo>
                  <a:lnTo>
                    <a:pt x="1248" y="743"/>
                  </a:lnTo>
                  <a:lnTo>
                    <a:pt x="1247" y="743"/>
                  </a:lnTo>
                  <a:lnTo>
                    <a:pt x="1246" y="744"/>
                  </a:lnTo>
                  <a:lnTo>
                    <a:pt x="1245" y="746"/>
                  </a:lnTo>
                  <a:lnTo>
                    <a:pt x="1241" y="746"/>
                  </a:lnTo>
                  <a:lnTo>
                    <a:pt x="1240" y="744"/>
                  </a:lnTo>
                  <a:lnTo>
                    <a:pt x="1239" y="743"/>
                  </a:lnTo>
                  <a:lnTo>
                    <a:pt x="1238" y="743"/>
                  </a:lnTo>
                  <a:lnTo>
                    <a:pt x="1236" y="742"/>
                  </a:lnTo>
                  <a:lnTo>
                    <a:pt x="1235" y="743"/>
                  </a:lnTo>
                  <a:lnTo>
                    <a:pt x="1233" y="743"/>
                  </a:lnTo>
                  <a:lnTo>
                    <a:pt x="1232" y="744"/>
                  </a:lnTo>
                  <a:lnTo>
                    <a:pt x="1232" y="746"/>
                  </a:lnTo>
                  <a:lnTo>
                    <a:pt x="1193" y="746"/>
                  </a:lnTo>
                  <a:lnTo>
                    <a:pt x="1193" y="744"/>
                  </a:lnTo>
                  <a:lnTo>
                    <a:pt x="1192" y="743"/>
                  </a:lnTo>
                  <a:lnTo>
                    <a:pt x="1190" y="743"/>
                  </a:lnTo>
                  <a:lnTo>
                    <a:pt x="1188" y="742"/>
                  </a:lnTo>
                  <a:lnTo>
                    <a:pt x="1187" y="743"/>
                  </a:lnTo>
                  <a:lnTo>
                    <a:pt x="1185" y="743"/>
                  </a:lnTo>
                  <a:lnTo>
                    <a:pt x="1184" y="744"/>
                  </a:lnTo>
                  <a:lnTo>
                    <a:pt x="1184" y="746"/>
                  </a:lnTo>
                  <a:lnTo>
                    <a:pt x="1177" y="746"/>
                  </a:lnTo>
                  <a:lnTo>
                    <a:pt x="1176" y="744"/>
                  </a:lnTo>
                  <a:lnTo>
                    <a:pt x="1175" y="743"/>
                  </a:lnTo>
                  <a:lnTo>
                    <a:pt x="1174" y="743"/>
                  </a:lnTo>
                  <a:lnTo>
                    <a:pt x="1172" y="742"/>
                  </a:lnTo>
                  <a:lnTo>
                    <a:pt x="1170" y="743"/>
                  </a:lnTo>
                  <a:lnTo>
                    <a:pt x="1169" y="743"/>
                  </a:lnTo>
                  <a:lnTo>
                    <a:pt x="1168" y="744"/>
                  </a:lnTo>
                  <a:lnTo>
                    <a:pt x="1168" y="746"/>
                  </a:lnTo>
                  <a:lnTo>
                    <a:pt x="1161" y="746"/>
                  </a:lnTo>
                  <a:lnTo>
                    <a:pt x="1160" y="744"/>
                  </a:lnTo>
                  <a:lnTo>
                    <a:pt x="1159" y="743"/>
                  </a:lnTo>
                  <a:lnTo>
                    <a:pt x="1158" y="743"/>
                  </a:lnTo>
                  <a:lnTo>
                    <a:pt x="1156" y="742"/>
                  </a:lnTo>
                  <a:lnTo>
                    <a:pt x="1154" y="743"/>
                  </a:lnTo>
                  <a:lnTo>
                    <a:pt x="1153" y="743"/>
                  </a:lnTo>
                  <a:lnTo>
                    <a:pt x="1152" y="744"/>
                  </a:lnTo>
                  <a:lnTo>
                    <a:pt x="1152" y="746"/>
                  </a:lnTo>
                  <a:lnTo>
                    <a:pt x="1119" y="746"/>
                  </a:lnTo>
                  <a:lnTo>
                    <a:pt x="1119" y="744"/>
                  </a:lnTo>
                  <a:lnTo>
                    <a:pt x="1118" y="743"/>
                  </a:lnTo>
                  <a:lnTo>
                    <a:pt x="1116" y="743"/>
                  </a:lnTo>
                  <a:lnTo>
                    <a:pt x="1115" y="742"/>
                  </a:lnTo>
                  <a:lnTo>
                    <a:pt x="1113" y="743"/>
                  </a:lnTo>
                  <a:lnTo>
                    <a:pt x="1112" y="743"/>
                  </a:lnTo>
                  <a:lnTo>
                    <a:pt x="1110" y="744"/>
                  </a:lnTo>
                  <a:lnTo>
                    <a:pt x="1110" y="746"/>
                  </a:lnTo>
                  <a:lnTo>
                    <a:pt x="1031" y="746"/>
                  </a:lnTo>
                  <a:lnTo>
                    <a:pt x="1031" y="744"/>
                  </a:lnTo>
                  <a:lnTo>
                    <a:pt x="1030" y="743"/>
                  </a:lnTo>
                  <a:lnTo>
                    <a:pt x="1028" y="743"/>
                  </a:lnTo>
                  <a:lnTo>
                    <a:pt x="1027" y="742"/>
                  </a:lnTo>
                  <a:lnTo>
                    <a:pt x="1025" y="743"/>
                  </a:lnTo>
                  <a:lnTo>
                    <a:pt x="1024" y="743"/>
                  </a:lnTo>
                  <a:lnTo>
                    <a:pt x="1023" y="744"/>
                  </a:lnTo>
                  <a:lnTo>
                    <a:pt x="1022" y="746"/>
                  </a:lnTo>
                  <a:lnTo>
                    <a:pt x="943" y="746"/>
                  </a:lnTo>
                  <a:lnTo>
                    <a:pt x="943" y="744"/>
                  </a:lnTo>
                  <a:lnTo>
                    <a:pt x="942" y="743"/>
                  </a:lnTo>
                  <a:lnTo>
                    <a:pt x="941" y="743"/>
                  </a:lnTo>
                  <a:lnTo>
                    <a:pt x="939" y="742"/>
                  </a:lnTo>
                  <a:lnTo>
                    <a:pt x="937" y="743"/>
                  </a:lnTo>
                  <a:lnTo>
                    <a:pt x="936" y="743"/>
                  </a:lnTo>
                  <a:lnTo>
                    <a:pt x="935" y="744"/>
                  </a:lnTo>
                  <a:lnTo>
                    <a:pt x="934" y="746"/>
                  </a:lnTo>
                  <a:lnTo>
                    <a:pt x="913" y="746"/>
                  </a:lnTo>
                  <a:lnTo>
                    <a:pt x="913" y="744"/>
                  </a:lnTo>
                  <a:lnTo>
                    <a:pt x="912" y="743"/>
                  </a:lnTo>
                  <a:lnTo>
                    <a:pt x="910" y="743"/>
                  </a:lnTo>
                  <a:lnTo>
                    <a:pt x="909" y="742"/>
                  </a:lnTo>
                  <a:lnTo>
                    <a:pt x="907" y="743"/>
                  </a:lnTo>
                  <a:lnTo>
                    <a:pt x="905" y="743"/>
                  </a:lnTo>
                  <a:lnTo>
                    <a:pt x="905" y="744"/>
                  </a:lnTo>
                  <a:lnTo>
                    <a:pt x="904" y="746"/>
                  </a:lnTo>
                  <a:lnTo>
                    <a:pt x="901" y="746"/>
                  </a:lnTo>
                  <a:lnTo>
                    <a:pt x="900" y="744"/>
                  </a:lnTo>
                  <a:lnTo>
                    <a:pt x="900" y="742"/>
                  </a:lnTo>
                  <a:lnTo>
                    <a:pt x="898" y="741"/>
                  </a:lnTo>
                  <a:lnTo>
                    <a:pt x="896" y="740"/>
                  </a:lnTo>
                  <a:lnTo>
                    <a:pt x="894" y="739"/>
                  </a:lnTo>
                  <a:lnTo>
                    <a:pt x="891" y="739"/>
                  </a:lnTo>
                  <a:lnTo>
                    <a:pt x="889" y="740"/>
                  </a:lnTo>
                  <a:lnTo>
                    <a:pt x="887" y="741"/>
                  </a:lnTo>
                  <a:lnTo>
                    <a:pt x="885" y="742"/>
                  </a:lnTo>
                  <a:lnTo>
                    <a:pt x="884" y="744"/>
                  </a:lnTo>
                  <a:lnTo>
                    <a:pt x="884" y="746"/>
                  </a:lnTo>
                  <a:lnTo>
                    <a:pt x="875" y="746"/>
                  </a:lnTo>
                  <a:lnTo>
                    <a:pt x="875" y="744"/>
                  </a:lnTo>
                  <a:lnTo>
                    <a:pt x="874" y="743"/>
                  </a:lnTo>
                  <a:lnTo>
                    <a:pt x="872" y="743"/>
                  </a:lnTo>
                  <a:lnTo>
                    <a:pt x="871" y="742"/>
                  </a:lnTo>
                  <a:lnTo>
                    <a:pt x="869" y="743"/>
                  </a:lnTo>
                  <a:lnTo>
                    <a:pt x="867" y="743"/>
                  </a:lnTo>
                  <a:lnTo>
                    <a:pt x="866" y="744"/>
                  </a:lnTo>
                  <a:lnTo>
                    <a:pt x="866" y="746"/>
                  </a:lnTo>
                  <a:lnTo>
                    <a:pt x="823" y="746"/>
                  </a:lnTo>
                  <a:lnTo>
                    <a:pt x="823" y="744"/>
                  </a:lnTo>
                  <a:lnTo>
                    <a:pt x="822" y="743"/>
                  </a:lnTo>
                  <a:lnTo>
                    <a:pt x="820" y="743"/>
                  </a:lnTo>
                  <a:lnTo>
                    <a:pt x="819" y="742"/>
                  </a:lnTo>
                  <a:lnTo>
                    <a:pt x="817" y="743"/>
                  </a:lnTo>
                  <a:lnTo>
                    <a:pt x="815" y="743"/>
                  </a:lnTo>
                  <a:lnTo>
                    <a:pt x="815" y="744"/>
                  </a:lnTo>
                  <a:lnTo>
                    <a:pt x="814" y="746"/>
                  </a:lnTo>
                  <a:lnTo>
                    <a:pt x="788" y="746"/>
                  </a:lnTo>
                  <a:lnTo>
                    <a:pt x="788" y="744"/>
                  </a:lnTo>
                  <a:lnTo>
                    <a:pt x="787" y="743"/>
                  </a:lnTo>
                  <a:lnTo>
                    <a:pt x="785" y="743"/>
                  </a:lnTo>
                  <a:lnTo>
                    <a:pt x="784" y="742"/>
                  </a:lnTo>
                  <a:lnTo>
                    <a:pt x="782" y="743"/>
                  </a:lnTo>
                  <a:lnTo>
                    <a:pt x="780" y="743"/>
                  </a:lnTo>
                  <a:lnTo>
                    <a:pt x="780" y="744"/>
                  </a:lnTo>
                  <a:lnTo>
                    <a:pt x="779" y="746"/>
                  </a:lnTo>
                  <a:lnTo>
                    <a:pt x="775" y="746"/>
                  </a:lnTo>
                  <a:lnTo>
                    <a:pt x="774" y="744"/>
                  </a:lnTo>
                  <a:lnTo>
                    <a:pt x="773" y="743"/>
                  </a:lnTo>
                  <a:lnTo>
                    <a:pt x="772" y="743"/>
                  </a:lnTo>
                  <a:lnTo>
                    <a:pt x="770" y="742"/>
                  </a:lnTo>
                  <a:lnTo>
                    <a:pt x="768" y="743"/>
                  </a:lnTo>
                  <a:lnTo>
                    <a:pt x="767" y="743"/>
                  </a:lnTo>
                  <a:lnTo>
                    <a:pt x="766" y="744"/>
                  </a:lnTo>
                  <a:lnTo>
                    <a:pt x="766" y="746"/>
                  </a:lnTo>
                  <a:lnTo>
                    <a:pt x="713" y="746"/>
                  </a:lnTo>
                  <a:lnTo>
                    <a:pt x="712" y="744"/>
                  </a:lnTo>
                  <a:lnTo>
                    <a:pt x="711" y="743"/>
                  </a:lnTo>
                  <a:lnTo>
                    <a:pt x="710" y="743"/>
                  </a:lnTo>
                  <a:lnTo>
                    <a:pt x="708" y="742"/>
                  </a:lnTo>
                  <a:lnTo>
                    <a:pt x="706" y="743"/>
                  </a:lnTo>
                  <a:lnTo>
                    <a:pt x="705" y="743"/>
                  </a:lnTo>
                  <a:lnTo>
                    <a:pt x="704" y="744"/>
                  </a:lnTo>
                  <a:lnTo>
                    <a:pt x="704" y="746"/>
                  </a:lnTo>
                  <a:lnTo>
                    <a:pt x="675" y="746"/>
                  </a:lnTo>
                  <a:lnTo>
                    <a:pt x="675" y="744"/>
                  </a:lnTo>
                  <a:lnTo>
                    <a:pt x="674" y="742"/>
                  </a:lnTo>
                  <a:lnTo>
                    <a:pt x="672" y="741"/>
                  </a:lnTo>
                  <a:lnTo>
                    <a:pt x="670" y="740"/>
                  </a:lnTo>
                  <a:lnTo>
                    <a:pt x="668" y="739"/>
                  </a:lnTo>
                  <a:lnTo>
                    <a:pt x="665" y="739"/>
                  </a:lnTo>
                  <a:lnTo>
                    <a:pt x="663" y="740"/>
                  </a:lnTo>
                  <a:lnTo>
                    <a:pt x="661" y="741"/>
                  </a:lnTo>
                  <a:lnTo>
                    <a:pt x="659" y="742"/>
                  </a:lnTo>
                  <a:lnTo>
                    <a:pt x="658" y="744"/>
                  </a:lnTo>
                  <a:lnTo>
                    <a:pt x="658" y="746"/>
                  </a:lnTo>
                  <a:lnTo>
                    <a:pt x="634" y="746"/>
                  </a:lnTo>
                  <a:lnTo>
                    <a:pt x="634" y="744"/>
                  </a:lnTo>
                  <a:lnTo>
                    <a:pt x="633" y="743"/>
                  </a:lnTo>
                  <a:lnTo>
                    <a:pt x="632" y="743"/>
                  </a:lnTo>
                  <a:lnTo>
                    <a:pt x="630" y="742"/>
                  </a:lnTo>
                  <a:lnTo>
                    <a:pt x="628" y="743"/>
                  </a:lnTo>
                  <a:lnTo>
                    <a:pt x="627" y="743"/>
                  </a:lnTo>
                  <a:lnTo>
                    <a:pt x="626" y="744"/>
                  </a:lnTo>
                  <a:lnTo>
                    <a:pt x="626" y="746"/>
                  </a:lnTo>
                  <a:lnTo>
                    <a:pt x="571" y="746"/>
                  </a:lnTo>
                  <a:lnTo>
                    <a:pt x="571" y="744"/>
                  </a:lnTo>
                  <a:lnTo>
                    <a:pt x="570" y="743"/>
                  </a:lnTo>
                  <a:lnTo>
                    <a:pt x="568" y="743"/>
                  </a:lnTo>
                  <a:lnTo>
                    <a:pt x="567" y="742"/>
                  </a:lnTo>
                  <a:lnTo>
                    <a:pt x="565" y="743"/>
                  </a:lnTo>
                  <a:lnTo>
                    <a:pt x="564" y="743"/>
                  </a:lnTo>
                  <a:lnTo>
                    <a:pt x="563" y="744"/>
                  </a:lnTo>
                  <a:lnTo>
                    <a:pt x="562" y="746"/>
                  </a:lnTo>
                  <a:lnTo>
                    <a:pt x="466" y="746"/>
                  </a:lnTo>
                  <a:lnTo>
                    <a:pt x="465" y="744"/>
                  </a:lnTo>
                  <a:lnTo>
                    <a:pt x="464" y="743"/>
                  </a:lnTo>
                  <a:lnTo>
                    <a:pt x="463" y="743"/>
                  </a:lnTo>
                  <a:lnTo>
                    <a:pt x="461" y="742"/>
                  </a:lnTo>
                  <a:lnTo>
                    <a:pt x="460" y="743"/>
                  </a:lnTo>
                  <a:lnTo>
                    <a:pt x="458" y="743"/>
                  </a:lnTo>
                  <a:lnTo>
                    <a:pt x="457" y="744"/>
                  </a:lnTo>
                  <a:lnTo>
                    <a:pt x="457" y="746"/>
                  </a:lnTo>
                  <a:lnTo>
                    <a:pt x="410" y="746"/>
                  </a:lnTo>
                  <a:lnTo>
                    <a:pt x="410" y="744"/>
                  </a:lnTo>
                  <a:lnTo>
                    <a:pt x="409" y="743"/>
                  </a:lnTo>
                  <a:lnTo>
                    <a:pt x="407" y="743"/>
                  </a:lnTo>
                  <a:lnTo>
                    <a:pt x="405" y="742"/>
                  </a:lnTo>
                  <a:lnTo>
                    <a:pt x="404" y="743"/>
                  </a:lnTo>
                  <a:lnTo>
                    <a:pt x="402" y="743"/>
                  </a:lnTo>
                  <a:lnTo>
                    <a:pt x="401" y="744"/>
                  </a:lnTo>
                  <a:lnTo>
                    <a:pt x="401" y="746"/>
                  </a:lnTo>
                  <a:lnTo>
                    <a:pt x="376" y="746"/>
                  </a:lnTo>
                  <a:lnTo>
                    <a:pt x="376" y="744"/>
                  </a:lnTo>
                  <a:lnTo>
                    <a:pt x="375" y="743"/>
                  </a:lnTo>
                  <a:lnTo>
                    <a:pt x="373" y="743"/>
                  </a:lnTo>
                  <a:lnTo>
                    <a:pt x="372" y="742"/>
                  </a:lnTo>
                  <a:lnTo>
                    <a:pt x="370" y="743"/>
                  </a:lnTo>
                  <a:lnTo>
                    <a:pt x="369" y="743"/>
                  </a:lnTo>
                  <a:lnTo>
                    <a:pt x="367" y="744"/>
                  </a:lnTo>
                  <a:lnTo>
                    <a:pt x="367" y="746"/>
                  </a:lnTo>
                  <a:lnTo>
                    <a:pt x="366" y="746"/>
                  </a:lnTo>
                  <a:lnTo>
                    <a:pt x="366" y="744"/>
                  </a:lnTo>
                  <a:lnTo>
                    <a:pt x="365" y="743"/>
                  </a:lnTo>
                  <a:lnTo>
                    <a:pt x="363" y="743"/>
                  </a:lnTo>
                  <a:lnTo>
                    <a:pt x="362" y="742"/>
                  </a:lnTo>
                  <a:lnTo>
                    <a:pt x="360" y="743"/>
                  </a:lnTo>
                  <a:lnTo>
                    <a:pt x="358" y="743"/>
                  </a:lnTo>
                  <a:lnTo>
                    <a:pt x="357" y="744"/>
                  </a:lnTo>
                  <a:lnTo>
                    <a:pt x="357" y="746"/>
                  </a:lnTo>
                  <a:lnTo>
                    <a:pt x="349" y="746"/>
                  </a:lnTo>
                  <a:lnTo>
                    <a:pt x="349" y="744"/>
                  </a:lnTo>
                  <a:lnTo>
                    <a:pt x="347" y="743"/>
                  </a:lnTo>
                  <a:lnTo>
                    <a:pt x="346" y="743"/>
                  </a:lnTo>
                  <a:lnTo>
                    <a:pt x="344" y="742"/>
                  </a:lnTo>
                  <a:lnTo>
                    <a:pt x="343" y="743"/>
                  </a:lnTo>
                  <a:lnTo>
                    <a:pt x="341" y="743"/>
                  </a:lnTo>
                  <a:lnTo>
                    <a:pt x="340" y="744"/>
                  </a:lnTo>
                  <a:lnTo>
                    <a:pt x="340" y="746"/>
                  </a:lnTo>
                  <a:lnTo>
                    <a:pt x="339" y="746"/>
                  </a:lnTo>
                  <a:lnTo>
                    <a:pt x="338" y="744"/>
                  </a:lnTo>
                  <a:lnTo>
                    <a:pt x="338" y="743"/>
                  </a:lnTo>
                  <a:lnTo>
                    <a:pt x="336" y="742"/>
                  </a:lnTo>
                  <a:lnTo>
                    <a:pt x="335" y="741"/>
                  </a:lnTo>
                  <a:lnTo>
                    <a:pt x="333" y="741"/>
                  </a:lnTo>
                  <a:lnTo>
                    <a:pt x="331" y="741"/>
                  </a:lnTo>
                  <a:lnTo>
                    <a:pt x="329" y="742"/>
                  </a:lnTo>
                  <a:lnTo>
                    <a:pt x="328" y="743"/>
                  </a:lnTo>
                  <a:lnTo>
                    <a:pt x="327" y="744"/>
                  </a:lnTo>
                  <a:lnTo>
                    <a:pt x="327" y="746"/>
                  </a:lnTo>
                  <a:lnTo>
                    <a:pt x="313" y="746"/>
                  </a:lnTo>
                  <a:lnTo>
                    <a:pt x="313" y="744"/>
                  </a:lnTo>
                  <a:lnTo>
                    <a:pt x="312" y="743"/>
                  </a:lnTo>
                  <a:lnTo>
                    <a:pt x="310" y="743"/>
                  </a:lnTo>
                  <a:lnTo>
                    <a:pt x="309" y="742"/>
                  </a:lnTo>
                  <a:lnTo>
                    <a:pt x="307" y="743"/>
                  </a:lnTo>
                  <a:lnTo>
                    <a:pt x="306" y="743"/>
                  </a:lnTo>
                  <a:lnTo>
                    <a:pt x="304" y="744"/>
                  </a:lnTo>
                  <a:lnTo>
                    <a:pt x="304" y="746"/>
                  </a:lnTo>
                  <a:lnTo>
                    <a:pt x="295" y="746"/>
                  </a:lnTo>
                  <a:lnTo>
                    <a:pt x="295" y="744"/>
                  </a:lnTo>
                  <a:lnTo>
                    <a:pt x="294" y="743"/>
                  </a:lnTo>
                  <a:lnTo>
                    <a:pt x="292" y="743"/>
                  </a:lnTo>
                  <a:lnTo>
                    <a:pt x="291" y="742"/>
                  </a:lnTo>
                  <a:lnTo>
                    <a:pt x="289" y="743"/>
                  </a:lnTo>
                  <a:lnTo>
                    <a:pt x="287" y="743"/>
                  </a:lnTo>
                  <a:lnTo>
                    <a:pt x="286" y="744"/>
                  </a:lnTo>
                  <a:lnTo>
                    <a:pt x="286" y="746"/>
                  </a:lnTo>
                  <a:lnTo>
                    <a:pt x="280" y="746"/>
                  </a:lnTo>
                  <a:lnTo>
                    <a:pt x="280" y="744"/>
                  </a:lnTo>
                  <a:lnTo>
                    <a:pt x="279" y="743"/>
                  </a:lnTo>
                  <a:lnTo>
                    <a:pt x="277" y="743"/>
                  </a:lnTo>
                  <a:lnTo>
                    <a:pt x="275" y="742"/>
                  </a:lnTo>
                  <a:lnTo>
                    <a:pt x="274" y="743"/>
                  </a:lnTo>
                  <a:lnTo>
                    <a:pt x="272" y="743"/>
                  </a:lnTo>
                  <a:lnTo>
                    <a:pt x="271" y="744"/>
                  </a:lnTo>
                  <a:lnTo>
                    <a:pt x="271" y="746"/>
                  </a:lnTo>
                  <a:lnTo>
                    <a:pt x="266" y="746"/>
                  </a:lnTo>
                  <a:lnTo>
                    <a:pt x="266" y="744"/>
                  </a:lnTo>
                  <a:lnTo>
                    <a:pt x="265" y="743"/>
                  </a:lnTo>
                  <a:lnTo>
                    <a:pt x="264" y="743"/>
                  </a:lnTo>
                  <a:lnTo>
                    <a:pt x="262" y="742"/>
                  </a:lnTo>
                  <a:lnTo>
                    <a:pt x="260" y="743"/>
                  </a:lnTo>
                  <a:lnTo>
                    <a:pt x="259" y="743"/>
                  </a:lnTo>
                  <a:lnTo>
                    <a:pt x="258" y="744"/>
                  </a:lnTo>
                  <a:lnTo>
                    <a:pt x="257" y="746"/>
                  </a:lnTo>
                  <a:lnTo>
                    <a:pt x="255" y="746"/>
                  </a:lnTo>
                  <a:lnTo>
                    <a:pt x="254" y="744"/>
                  </a:lnTo>
                  <a:lnTo>
                    <a:pt x="253" y="743"/>
                  </a:lnTo>
                  <a:lnTo>
                    <a:pt x="252" y="743"/>
                  </a:lnTo>
                  <a:lnTo>
                    <a:pt x="250" y="742"/>
                  </a:lnTo>
                  <a:lnTo>
                    <a:pt x="248" y="743"/>
                  </a:lnTo>
                  <a:lnTo>
                    <a:pt x="247" y="743"/>
                  </a:lnTo>
                  <a:lnTo>
                    <a:pt x="246" y="744"/>
                  </a:lnTo>
                  <a:lnTo>
                    <a:pt x="246" y="746"/>
                  </a:lnTo>
                  <a:lnTo>
                    <a:pt x="235" y="746"/>
                  </a:lnTo>
                  <a:lnTo>
                    <a:pt x="235" y="744"/>
                  </a:lnTo>
                  <a:lnTo>
                    <a:pt x="234" y="743"/>
                  </a:lnTo>
                  <a:lnTo>
                    <a:pt x="232" y="743"/>
                  </a:lnTo>
                  <a:lnTo>
                    <a:pt x="231" y="742"/>
                  </a:lnTo>
                  <a:lnTo>
                    <a:pt x="229" y="743"/>
                  </a:lnTo>
                  <a:lnTo>
                    <a:pt x="228" y="743"/>
                  </a:lnTo>
                  <a:lnTo>
                    <a:pt x="227" y="744"/>
                  </a:lnTo>
                  <a:lnTo>
                    <a:pt x="226" y="746"/>
                  </a:lnTo>
                  <a:lnTo>
                    <a:pt x="194" y="746"/>
                  </a:lnTo>
                  <a:lnTo>
                    <a:pt x="193" y="744"/>
                  </a:lnTo>
                  <a:lnTo>
                    <a:pt x="192" y="743"/>
                  </a:lnTo>
                  <a:lnTo>
                    <a:pt x="191" y="743"/>
                  </a:lnTo>
                  <a:lnTo>
                    <a:pt x="189" y="742"/>
                  </a:lnTo>
                  <a:lnTo>
                    <a:pt x="188" y="743"/>
                  </a:lnTo>
                  <a:lnTo>
                    <a:pt x="186" y="743"/>
                  </a:lnTo>
                  <a:lnTo>
                    <a:pt x="185" y="744"/>
                  </a:lnTo>
                  <a:lnTo>
                    <a:pt x="185" y="746"/>
                  </a:lnTo>
                  <a:lnTo>
                    <a:pt x="170" y="746"/>
                  </a:lnTo>
                  <a:lnTo>
                    <a:pt x="170" y="744"/>
                  </a:lnTo>
                  <a:lnTo>
                    <a:pt x="169" y="743"/>
                  </a:lnTo>
                  <a:lnTo>
                    <a:pt x="167" y="743"/>
                  </a:lnTo>
                  <a:lnTo>
                    <a:pt x="166" y="742"/>
                  </a:lnTo>
                  <a:lnTo>
                    <a:pt x="164" y="743"/>
                  </a:lnTo>
                  <a:lnTo>
                    <a:pt x="162" y="743"/>
                  </a:lnTo>
                  <a:lnTo>
                    <a:pt x="162" y="744"/>
                  </a:lnTo>
                  <a:lnTo>
                    <a:pt x="161" y="746"/>
                  </a:lnTo>
                  <a:lnTo>
                    <a:pt x="130" y="746"/>
                  </a:lnTo>
                  <a:lnTo>
                    <a:pt x="129" y="744"/>
                  </a:lnTo>
                  <a:lnTo>
                    <a:pt x="128" y="743"/>
                  </a:lnTo>
                  <a:lnTo>
                    <a:pt x="127" y="743"/>
                  </a:lnTo>
                  <a:lnTo>
                    <a:pt x="125" y="742"/>
                  </a:lnTo>
                  <a:lnTo>
                    <a:pt x="123" y="743"/>
                  </a:lnTo>
                  <a:lnTo>
                    <a:pt x="122" y="743"/>
                  </a:lnTo>
                  <a:lnTo>
                    <a:pt x="121" y="744"/>
                  </a:lnTo>
                  <a:lnTo>
                    <a:pt x="121" y="746"/>
                  </a:lnTo>
                  <a:lnTo>
                    <a:pt x="113" y="746"/>
                  </a:lnTo>
                  <a:lnTo>
                    <a:pt x="112" y="744"/>
                  </a:lnTo>
                  <a:lnTo>
                    <a:pt x="112" y="742"/>
                  </a:lnTo>
                  <a:lnTo>
                    <a:pt x="110" y="741"/>
                  </a:lnTo>
                  <a:lnTo>
                    <a:pt x="108" y="740"/>
                  </a:lnTo>
                  <a:lnTo>
                    <a:pt x="106" y="740"/>
                  </a:lnTo>
                  <a:lnTo>
                    <a:pt x="104" y="740"/>
                  </a:lnTo>
                  <a:lnTo>
                    <a:pt x="102" y="740"/>
                  </a:lnTo>
                  <a:lnTo>
                    <a:pt x="100" y="741"/>
                  </a:lnTo>
                  <a:lnTo>
                    <a:pt x="98" y="742"/>
                  </a:lnTo>
                  <a:lnTo>
                    <a:pt x="97" y="744"/>
                  </a:lnTo>
                  <a:lnTo>
                    <a:pt x="97" y="746"/>
                  </a:lnTo>
                  <a:lnTo>
                    <a:pt x="0" y="746"/>
                  </a:lnTo>
                  <a:lnTo>
                    <a:pt x="0" y="80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4" name="Freeform 1034"/>
            <p:cNvSpPr>
              <a:spLocks/>
            </p:cNvSpPr>
            <p:nvPr/>
          </p:nvSpPr>
          <p:spPr bwMode="auto">
            <a:xfrm>
              <a:off x="2864" y="20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0 h 11"/>
                <a:gd name="T8" fmla="*/ 6 w 12"/>
                <a:gd name="T9" fmla="*/ 0 h 11"/>
                <a:gd name="T10" fmla="*/ 9 w 12"/>
                <a:gd name="T11" fmla="*/ 0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5" name="Freeform 1035"/>
            <p:cNvSpPr>
              <a:spLocks/>
            </p:cNvSpPr>
            <p:nvPr/>
          </p:nvSpPr>
          <p:spPr bwMode="auto">
            <a:xfrm>
              <a:off x="2919" y="2154"/>
              <a:ext cx="1302" cy="280"/>
            </a:xfrm>
            <a:custGeom>
              <a:avLst/>
              <a:gdLst>
                <a:gd name="T0" fmla="*/ 1258 w 1302"/>
                <a:gd name="T1" fmla="*/ 235 h 280"/>
                <a:gd name="T2" fmla="*/ 1251 w 1302"/>
                <a:gd name="T3" fmla="*/ 236 h 280"/>
                <a:gd name="T4" fmla="*/ 1216 w 1302"/>
                <a:gd name="T5" fmla="*/ 234 h 280"/>
                <a:gd name="T6" fmla="*/ 1210 w 1302"/>
                <a:gd name="T7" fmla="*/ 238 h 280"/>
                <a:gd name="T8" fmla="*/ 1187 w 1302"/>
                <a:gd name="T9" fmla="*/ 233 h 280"/>
                <a:gd name="T10" fmla="*/ 1179 w 1302"/>
                <a:gd name="T11" fmla="*/ 236 h 280"/>
                <a:gd name="T12" fmla="*/ 1173 w 1302"/>
                <a:gd name="T13" fmla="*/ 234 h 280"/>
                <a:gd name="T14" fmla="*/ 1167 w 1302"/>
                <a:gd name="T15" fmla="*/ 238 h 280"/>
                <a:gd name="T16" fmla="*/ 1139 w 1302"/>
                <a:gd name="T17" fmla="*/ 232 h 280"/>
                <a:gd name="T18" fmla="*/ 1130 w 1302"/>
                <a:gd name="T19" fmla="*/ 234 h 280"/>
                <a:gd name="T20" fmla="*/ 1126 w 1302"/>
                <a:gd name="T21" fmla="*/ 235 h 280"/>
                <a:gd name="T22" fmla="*/ 1119 w 1302"/>
                <a:gd name="T23" fmla="*/ 236 h 280"/>
                <a:gd name="T24" fmla="*/ 1054 w 1302"/>
                <a:gd name="T25" fmla="*/ 234 h 280"/>
                <a:gd name="T26" fmla="*/ 1048 w 1302"/>
                <a:gd name="T27" fmla="*/ 238 h 280"/>
                <a:gd name="T28" fmla="*/ 878 w 1302"/>
                <a:gd name="T29" fmla="*/ 234 h 280"/>
                <a:gd name="T30" fmla="*/ 864 w 1302"/>
                <a:gd name="T31" fmla="*/ 238 h 280"/>
                <a:gd name="T32" fmla="*/ 858 w 1302"/>
                <a:gd name="T33" fmla="*/ 234 h 280"/>
                <a:gd name="T34" fmla="*/ 851 w 1302"/>
                <a:gd name="T35" fmla="*/ 236 h 280"/>
                <a:gd name="T36" fmla="*/ 842 w 1302"/>
                <a:gd name="T37" fmla="*/ 231 h 280"/>
                <a:gd name="T38" fmla="*/ 835 w 1302"/>
                <a:gd name="T39" fmla="*/ 238 h 280"/>
                <a:gd name="T40" fmla="*/ 822 w 1302"/>
                <a:gd name="T41" fmla="*/ 234 h 280"/>
                <a:gd name="T42" fmla="*/ 812 w 1302"/>
                <a:gd name="T43" fmla="*/ 238 h 280"/>
                <a:gd name="T44" fmla="*/ 806 w 1302"/>
                <a:gd name="T45" fmla="*/ 234 h 280"/>
                <a:gd name="T46" fmla="*/ 789 w 1302"/>
                <a:gd name="T47" fmla="*/ 236 h 280"/>
                <a:gd name="T48" fmla="*/ 782 w 1302"/>
                <a:gd name="T49" fmla="*/ 235 h 280"/>
                <a:gd name="T50" fmla="*/ 758 w 1302"/>
                <a:gd name="T51" fmla="*/ 235 h 280"/>
                <a:gd name="T52" fmla="*/ 751 w 1302"/>
                <a:gd name="T53" fmla="*/ 236 h 280"/>
                <a:gd name="T54" fmla="*/ 736 w 1302"/>
                <a:gd name="T55" fmla="*/ 234 h 280"/>
                <a:gd name="T56" fmla="*/ 730 w 1302"/>
                <a:gd name="T57" fmla="*/ 238 h 280"/>
                <a:gd name="T58" fmla="*/ 687 w 1302"/>
                <a:gd name="T59" fmla="*/ 234 h 280"/>
                <a:gd name="T60" fmla="*/ 677 w 1302"/>
                <a:gd name="T61" fmla="*/ 238 h 280"/>
                <a:gd name="T62" fmla="*/ 670 w 1302"/>
                <a:gd name="T63" fmla="*/ 234 h 280"/>
                <a:gd name="T64" fmla="*/ 663 w 1302"/>
                <a:gd name="T65" fmla="*/ 236 h 280"/>
                <a:gd name="T66" fmla="*/ 656 w 1302"/>
                <a:gd name="T67" fmla="*/ 235 h 280"/>
                <a:gd name="T68" fmla="*/ 625 w 1302"/>
                <a:gd name="T69" fmla="*/ 234 h 280"/>
                <a:gd name="T70" fmla="*/ 614 w 1302"/>
                <a:gd name="T71" fmla="*/ 232 h 280"/>
                <a:gd name="T72" fmla="*/ 585 w 1302"/>
                <a:gd name="T73" fmla="*/ 238 h 280"/>
                <a:gd name="T74" fmla="*/ 579 w 1302"/>
                <a:gd name="T75" fmla="*/ 234 h 280"/>
                <a:gd name="T76" fmla="*/ 570 w 1302"/>
                <a:gd name="T77" fmla="*/ 236 h 280"/>
                <a:gd name="T78" fmla="*/ 563 w 1302"/>
                <a:gd name="T79" fmla="*/ 235 h 280"/>
                <a:gd name="T80" fmla="*/ 540 w 1302"/>
                <a:gd name="T81" fmla="*/ 235 h 280"/>
                <a:gd name="T82" fmla="*/ 533 w 1302"/>
                <a:gd name="T83" fmla="*/ 236 h 280"/>
                <a:gd name="T84" fmla="*/ 287 w 1302"/>
                <a:gd name="T85" fmla="*/ 234 h 280"/>
                <a:gd name="T86" fmla="*/ 281 w 1302"/>
                <a:gd name="T87" fmla="*/ 238 h 280"/>
                <a:gd name="T88" fmla="*/ 265 w 1302"/>
                <a:gd name="T89" fmla="*/ 234 h 280"/>
                <a:gd name="T90" fmla="*/ 217 w 1302"/>
                <a:gd name="T91" fmla="*/ 238 h 280"/>
                <a:gd name="T92" fmla="*/ 211 w 1302"/>
                <a:gd name="T93" fmla="*/ 234 h 280"/>
                <a:gd name="T94" fmla="*/ 205 w 1302"/>
                <a:gd name="T95" fmla="*/ 236 h 280"/>
                <a:gd name="T96" fmla="*/ 198 w 1302"/>
                <a:gd name="T97" fmla="*/ 235 h 280"/>
                <a:gd name="T98" fmla="*/ 143 w 1302"/>
                <a:gd name="T99" fmla="*/ 235 h 280"/>
                <a:gd name="T100" fmla="*/ 136 w 1302"/>
                <a:gd name="T101" fmla="*/ 236 h 280"/>
                <a:gd name="T102" fmla="*/ 113 w 1302"/>
                <a:gd name="T103" fmla="*/ 234 h 280"/>
                <a:gd name="T104" fmla="*/ 107 w 1302"/>
                <a:gd name="T105" fmla="*/ 238 h 280"/>
                <a:gd name="T106" fmla="*/ 86 w 1302"/>
                <a:gd name="T107" fmla="*/ 234 h 280"/>
                <a:gd name="T108" fmla="*/ 75 w 1302"/>
                <a:gd name="T109" fmla="*/ 238 h 280"/>
                <a:gd name="T110" fmla="*/ 69 w 1302"/>
                <a:gd name="T111" fmla="*/ 234 h 280"/>
                <a:gd name="T112" fmla="*/ 63 w 1302"/>
                <a:gd name="T113" fmla="*/ 236 h 280"/>
                <a:gd name="T114" fmla="*/ 56 w 1302"/>
                <a:gd name="T115" fmla="*/ 235 h 280"/>
                <a:gd name="T116" fmla="*/ 50 w 1302"/>
                <a:gd name="T117" fmla="*/ 235 h 280"/>
                <a:gd name="T118" fmla="*/ 42 w 1302"/>
                <a:gd name="T119" fmla="*/ 236 h 28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302"/>
                <a:gd name="T181" fmla="*/ 0 h 280"/>
                <a:gd name="T182" fmla="*/ 1302 w 1302"/>
                <a:gd name="T183" fmla="*/ 280 h 28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302" h="280">
                  <a:moveTo>
                    <a:pt x="1302" y="280"/>
                  </a:moveTo>
                  <a:lnTo>
                    <a:pt x="1302" y="238"/>
                  </a:lnTo>
                  <a:lnTo>
                    <a:pt x="1259" y="238"/>
                  </a:lnTo>
                  <a:lnTo>
                    <a:pt x="1259" y="236"/>
                  </a:lnTo>
                  <a:lnTo>
                    <a:pt x="1258" y="235"/>
                  </a:lnTo>
                  <a:lnTo>
                    <a:pt x="1257" y="234"/>
                  </a:lnTo>
                  <a:lnTo>
                    <a:pt x="1255" y="234"/>
                  </a:lnTo>
                  <a:lnTo>
                    <a:pt x="1253" y="234"/>
                  </a:lnTo>
                  <a:lnTo>
                    <a:pt x="1252" y="235"/>
                  </a:lnTo>
                  <a:lnTo>
                    <a:pt x="1251" y="236"/>
                  </a:lnTo>
                  <a:lnTo>
                    <a:pt x="1250" y="238"/>
                  </a:lnTo>
                  <a:lnTo>
                    <a:pt x="1219" y="238"/>
                  </a:lnTo>
                  <a:lnTo>
                    <a:pt x="1218" y="236"/>
                  </a:lnTo>
                  <a:lnTo>
                    <a:pt x="1217" y="235"/>
                  </a:lnTo>
                  <a:lnTo>
                    <a:pt x="1216" y="234"/>
                  </a:lnTo>
                  <a:lnTo>
                    <a:pt x="1214" y="234"/>
                  </a:lnTo>
                  <a:lnTo>
                    <a:pt x="1213" y="234"/>
                  </a:lnTo>
                  <a:lnTo>
                    <a:pt x="1211" y="235"/>
                  </a:lnTo>
                  <a:lnTo>
                    <a:pt x="1210" y="236"/>
                  </a:lnTo>
                  <a:lnTo>
                    <a:pt x="1210" y="238"/>
                  </a:lnTo>
                  <a:lnTo>
                    <a:pt x="1192" y="238"/>
                  </a:lnTo>
                  <a:lnTo>
                    <a:pt x="1191" y="236"/>
                  </a:lnTo>
                  <a:lnTo>
                    <a:pt x="1191" y="235"/>
                  </a:lnTo>
                  <a:lnTo>
                    <a:pt x="1189" y="233"/>
                  </a:lnTo>
                  <a:lnTo>
                    <a:pt x="1187" y="233"/>
                  </a:lnTo>
                  <a:lnTo>
                    <a:pt x="1185" y="232"/>
                  </a:lnTo>
                  <a:lnTo>
                    <a:pt x="1183" y="233"/>
                  </a:lnTo>
                  <a:lnTo>
                    <a:pt x="1181" y="233"/>
                  </a:lnTo>
                  <a:lnTo>
                    <a:pt x="1180" y="235"/>
                  </a:lnTo>
                  <a:lnTo>
                    <a:pt x="1179" y="236"/>
                  </a:lnTo>
                  <a:lnTo>
                    <a:pt x="1178" y="238"/>
                  </a:lnTo>
                  <a:lnTo>
                    <a:pt x="1176" y="238"/>
                  </a:lnTo>
                  <a:lnTo>
                    <a:pt x="1176" y="236"/>
                  </a:lnTo>
                  <a:lnTo>
                    <a:pt x="1175" y="235"/>
                  </a:lnTo>
                  <a:lnTo>
                    <a:pt x="1173" y="234"/>
                  </a:lnTo>
                  <a:lnTo>
                    <a:pt x="1172" y="234"/>
                  </a:lnTo>
                  <a:lnTo>
                    <a:pt x="1170" y="234"/>
                  </a:lnTo>
                  <a:lnTo>
                    <a:pt x="1168" y="235"/>
                  </a:lnTo>
                  <a:lnTo>
                    <a:pt x="1167" y="236"/>
                  </a:lnTo>
                  <a:lnTo>
                    <a:pt x="1167" y="238"/>
                  </a:lnTo>
                  <a:lnTo>
                    <a:pt x="1144" y="238"/>
                  </a:lnTo>
                  <a:lnTo>
                    <a:pt x="1144" y="236"/>
                  </a:lnTo>
                  <a:lnTo>
                    <a:pt x="1143" y="234"/>
                  </a:lnTo>
                  <a:lnTo>
                    <a:pt x="1141" y="233"/>
                  </a:lnTo>
                  <a:lnTo>
                    <a:pt x="1139" y="232"/>
                  </a:lnTo>
                  <a:lnTo>
                    <a:pt x="1137" y="232"/>
                  </a:lnTo>
                  <a:lnTo>
                    <a:pt x="1135" y="232"/>
                  </a:lnTo>
                  <a:lnTo>
                    <a:pt x="1133" y="232"/>
                  </a:lnTo>
                  <a:lnTo>
                    <a:pt x="1131" y="233"/>
                  </a:lnTo>
                  <a:lnTo>
                    <a:pt x="1130" y="234"/>
                  </a:lnTo>
                  <a:lnTo>
                    <a:pt x="1129" y="236"/>
                  </a:lnTo>
                  <a:lnTo>
                    <a:pt x="1129" y="238"/>
                  </a:lnTo>
                  <a:lnTo>
                    <a:pt x="1128" y="238"/>
                  </a:lnTo>
                  <a:lnTo>
                    <a:pt x="1127" y="236"/>
                  </a:lnTo>
                  <a:lnTo>
                    <a:pt x="1126" y="235"/>
                  </a:lnTo>
                  <a:lnTo>
                    <a:pt x="1125" y="234"/>
                  </a:lnTo>
                  <a:lnTo>
                    <a:pt x="1123" y="234"/>
                  </a:lnTo>
                  <a:lnTo>
                    <a:pt x="1121" y="234"/>
                  </a:lnTo>
                  <a:lnTo>
                    <a:pt x="1120" y="235"/>
                  </a:lnTo>
                  <a:lnTo>
                    <a:pt x="1119" y="236"/>
                  </a:lnTo>
                  <a:lnTo>
                    <a:pt x="1119" y="238"/>
                  </a:lnTo>
                  <a:lnTo>
                    <a:pt x="1057" y="238"/>
                  </a:lnTo>
                  <a:lnTo>
                    <a:pt x="1056" y="236"/>
                  </a:lnTo>
                  <a:lnTo>
                    <a:pt x="1055" y="235"/>
                  </a:lnTo>
                  <a:lnTo>
                    <a:pt x="1054" y="234"/>
                  </a:lnTo>
                  <a:lnTo>
                    <a:pt x="1052" y="234"/>
                  </a:lnTo>
                  <a:lnTo>
                    <a:pt x="1050" y="234"/>
                  </a:lnTo>
                  <a:lnTo>
                    <a:pt x="1049" y="235"/>
                  </a:lnTo>
                  <a:lnTo>
                    <a:pt x="1048" y="236"/>
                  </a:lnTo>
                  <a:lnTo>
                    <a:pt x="1048" y="238"/>
                  </a:lnTo>
                  <a:lnTo>
                    <a:pt x="883" y="238"/>
                  </a:lnTo>
                  <a:lnTo>
                    <a:pt x="882" y="236"/>
                  </a:lnTo>
                  <a:lnTo>
                    <a:pt x="881" y="235"/>
                  </a:lnTo>
                  <a:lnTo>
                    <a:pt x="880" y="234"/>
                  </a:lnTo>
                  <a:lnTo>
                    <a:pt x="878" y="234"/>
                  </a:lnTo>
                  <a:lnTo>
                    <a:pt x="876" y="234"/>
                  </a:lnTo>
                  <a:lnTo>
                    <a:pt x="875" y="235"/>
                  </a:lnTo>
                  <a:lnTo>
                    <a:pt x="874" y="236"/>
                  </a:lnTo>
                  <a:lnTo>
                    <a:pt x="874" y="238"/>
                  </a:lnTo>
                  <a:lnTo>
                    <a:pt x="864" y="238"/>
                  </a:lnTo>
                  <a:lnTo>
                    <a:pt x="864" y="236"/>
                  </a:lnTo>
                  <a:lnTo>
                    <a:pt x="863" y="235"/>
                  </a:lnTo>
                  <a:lnTo>
                    <a:pt x="861" y="234"/>
                  </a:lnTo>
                  <a:lnTo>
                    <a:pt x="860" y="234"/>
                  </a:lnTo>
                  <a:lnTo>
                    <a:pt x="858" y="234"/>
                  </a:lnTo>
                  <a:lnTo>
                    <a:pt x="856" y="235"/>
                  </a:lnTo>
                  <a:lnTo>
                    <a:pt x="856" y="236"/>
                  </a:lnTo>
                  <a:lnTo>
                    <a:pt x="855" y="238"/>
                  </a:lnTo>
                  <a:lnTo>
                    <a:pt x="852" y="238"/>
                  </a:lnTo>
                  <a:lnTo>
                    <a:pt x="851" y="236"/>
                  </a:lnTo>
                  <a:lnTo>
                    <a:pt x="851" y="234"/>
                  </a:lnTo>
                  <a:lnTo>
                    <a:pt x="849" y="233"/>
                  </a:lnTo>
                  <a:lnTo>
                    <a:pt x="847" y="232"/>
                  </a:lnTo>
                  <a:lnTo>
                    <a:pt x="845" y="231"/>
                  </a:lnTo>
                  <a:lnTo>
                    <a:pt x="842" y="231"/>
                  </a:lnTo>
                  <a:lnTo>
                    <a:pt x="840" y="232"/>
                  </a:lnTo>
                  <a:lnTo>
                    <a:pt x="838" y="233"/>
                  </a:lnTo>
                  <a:lnTo>
                    <a:pt x="836" y="234"/>
                  </a:lnTo>
                  <a:lnTo>
                    <a:pt x="835" y="236"/>
                  </a:lnTo>
                  <a:lnTo>
                    <a:pt x="835" y="238"/>
                  </a:lnTo>
                  <a:lnTo>
                    <a:pt x="826" y="238"/>
                  </a:lnTo>
                  <a:lnTo>
                    <a:pt x="826" y="236"/>
                  </a:lnTo>
                  <a:lnTo>
                    <a:pt x="825" y="235"/>
                  </a:lnTo>
                  <a:lnTo>
                    <a:pt x="823" y="234"/>
                  </a:lnTo>
                  <a:lnTo>
                    <a:pt x="822" y="234"/>
                  </a:lnTo>
                  <a:lnTo>
                    <a:pt x="820" y="234"/>
                  </a:lnTo>
                  <a:lnTo>
                    <a:pt x="818" y="235"/>
                  </a:lnTo>
                  <a:lnTo>
                    <a:pt x="817" y="236"/>
                  </a:lnTo>
                  <a:lnTo>
                    <a:pt x="817" y="238"/>
                  </a:lnTo>
                  <a:lnTo>
                    <a:pt x="812" y="238"/>
                  </a:lnTo>
                  <a:lnTo>
                    <a:pt x="811" y="236"/>
                  </a:lnTo>
                  <a:lnTo>
                    <a:pt x="811" y="235"/>
                  </a:lnTo>
                  <a:lnTo>
                    <a:pt x="809" y="234"/>
                  </a:lnTo>
                  <a:lnTo>
                    <a:pt x="807" y="234"/>
                  </a:lnTo>
                  <a:lnTo>
                    <a:pt x="806" y="234"/>
                  </a:lnTo>
                  <a:lnTo>
                    <a:pt x="804" y="235"/>
                  </a:lnTo>
                  <a:lnTo>
                    <a:pt x="803" y="236"/>
                  </a:lnTo>
                  <a:lnTo>
                    <a:pt x="803" y="238"/>
                  </a:lnTo>
                  <a:lnTo>
                    <a:pt x="790" y="238"/>
                  </a:lnTo>
                  <a:lnTo>
                    <a:pt x="789" y="236"/>
                  </a:lnTo>
                  <a:lnTo>
                    <a:pt x="789" y="235"/>
                  </a:lnTo>
                  <a:lnTo>
                    <a:pt x="787" y="234"/>
                  </a:lnTo>
                  <a:lnTo>
                    <a:pt x="785" y="234"/>
                  </a:lnTo>
                  <a:lnTo>
                    <a:pt x="784" y="234"/>
                  </a:lnTo>
                  <a:lnTo>
                    <a:pt x="782" y="235"/>
                  </a:lnTo>
                  <a:lnTo>
                    <a:pt x="781" y="236"/>
                  </a:lnTo>
                  <a:lnTo>
                    <a:pt x="781" y="238"/>
                  </a:lnTo>
                  <a:lnTo>
                    <a:pt x="759" y="238"/>
                  </a:lnTo>
                  <a:lnTo>
                    <a:pt x="759" y="236"/>
                  </a:lnTo>
                  <a:lnTo>
                    <a:pt x="758" y="235"/>
                  </a:lnTo>
                  <a:lnTo>
                    <a:pt x="757" y="234"/>
                  </a:lnTo>
                  <a:lnTo>
                    <a:pt x="755" y="234"/>
                  </a:lnTo>
                  <a:lnTo>
                    <a:pt x="753" y="234"/>
                  </a:lnTo>
                  <a:lnTo>
                    <a:pt x="752" y="235"/>
                  </a:lnTo>
                  <a:lnTo>
                    <a:pt x="751" y="236"/>
                  </a:lnTo>
                  <a:lnTo>
                    <a:pt x="750" y="238"/>
                  </a:lnTo>
                  <a:lnTo>
                    <a:pt x="739" y="238"/>
                  </a:lnTo>
                  <a:lnTo>
                    <a:pt x="739" y="236"/>
                  </a:lnTo>
                  <a:lnTo>
                    <a:pt x="738" y="235"/>
                  </a:lnTo>
                  <a:lnTo>
                    <a:pt x="736" y="234"/>
                  </a:lnTo>
                  <a:lnTo>
                    <a:pt x="735" y="234"/>
                  </a:lnTo>
                  <a:lnTo>
                    <a:pt x="733" y="234"/>
                  </a:lnTo>
                  <a:lnTo>
                    <a:pt x="731" y="235"/>
                  </a:lnTo>
                  <a:lnTo>
                    <a:pt x="731" y="236"/>
                  </a:lnTo>
                  <a:lnTo>
                    <a:pt x="730" y="238"/>
                  </a:lnTo>
                  <a:lnTo>
                    <a:pt x="692" y="238"/>
                  </a:lnTo>
                  <a:lnTo>
                    <a:pt x="691" y="236"/>
                  </a:lnTo>
                  <a:lnTo>
                    <a:pt x="691" y="235"/>
                  </a:lnTo>
                  <a:lnTo>
                    <a:pt x="689" y="234"/>
                  </a:lnTo>
                  <a:lnTo>
                    <a:pt x="687" y="234"/>
                  </a:lnTo>
                  <a:lnTo>
                    <a:pt x="686" y="234"/>
                  </a:lnTo>
                  <a:lnTo>
                    <a:pt x="684" y="235"/>
                  </a:lnTo>
                  <a:lnTo>
                    <a:pt x="683" y="236"/>
                  </a:lnTo>
                  <a:lnTo>
                    <a:pt x="683" y="238"/>
                  </a:lnTo>
                  <a:lnTo>
                    <a:pt x="677" y="238"/>
                  </a:lnTo>
                  <a:lnTo>
                    <a:pt x="676" y="236"/>
                  </a:lnTo>
                  <a:lnTo>
                    <a:pt x="675" y="235"/>
                  </a:lnTo>
                  <a:lnTo>
                    <a:pt x="674" y="234"/>
                  </a:lnTo>
                  <a:lnTo>
                    <a:pt x="672" y="234"/>
                  </a:lnTo>
                  <a:lnTo>
                    <a:pt x="670" y="234"/>
                  </a:lnTo>
                  <a:lnTo>
                    <a:pt x="669" y="235"/>
                  </a:lnTo>
                  <a:lnTo>
                    <a:pt x="668" y="236"/>
                  </a:lnTo>
                  <a:lnTo>
                    <a:pt x="668" y="238"/>
                  </a:lnTo>
                  <a:lnTo>
                    <a:pt x="664" y="238"/>
                  </a:lnTo>
                  <a:lnTo>
                    <a:pt x="663" y="236"/>
                  </a:lnTo>
                  <a:lnTo>
                    <a:pt x="662" y="235"/>
                  </a:lnTo>
                  <a:lnTo>
                    <a:pt x="661" y="234"/>
                  </a:lnTo>
                  <a:lnTo>
                    <a:pt x="659" y="234"/>
                  </a:lnTo>
                  <a:lnTo>
                    <a:pt x="657" y="234"/>
                  </a:lnTo>
                  <a:lnTo>
                    <a:pt x="656" y="235"/>
                  </a:lnTo>
                  <a:lnTo>
                    <a:pt x="655" y="236"/>
                  </a:lnTo>
                  <a:lnTo>
                    <a:pt x="655" y="238"/>
                  </a:lnTo>
                  <a:lnTo>
                    <a:pt x="626" y="238"/>
                  </a:lnTo>
                  <a:lnTo>
                    <a:pt x="626" y="236"/>
                  </a:lnTo>
                  <a:lnTo>
                    <a:pt x="625" y="234"/>
                  </a:lnTo>
                  <a:lnTo>
                    <a:pt x="623" y="233"/>
                  </a:lnTo>
                  <a:lnTo>
                    <a:pt x="621" y="232"/>
                  </a:lnTo>
                  <a:lnTo>
                    <a:pt x="619" y="231"/>
                  </a:lnTo>
                  <a:lnTo>
                    <a:pt x="616" y="231"/>
                  </a:lnTo>
                  <a:lnTo>
                    <a:pt x="614" y="232"/>
                  </a:lnTo>
                  <a:lnTo>
                    <a:pt x="612" y="233"/>
                  </a:lnTo>
                  <a:lnTo>
                    <a:pt x="610" y="234"/>
                  </a:lnTo>
                  <a:lnTo>
                    <a:pt x="609" y="236"/>
                  </a:lnTo>
                  <a:lnTo>
                    <a:pt x="609" y="238"/>
                  </a:lnTo>
                  <a:lnTo>
                    <a:pt x="585" y="238"/>
                  </a:lnTo>
                  <a:lnTo>
                    <a:pt x="585" y="236"/>
                  </a:lnTo>
                  <a:lnTo>
                    <a:pt x="584" y="235"/>
                  </a:lnTo>
                  <a:lnTo>
                    <a:pt x="583" y="234"/>
                  </a:lnTo>
                  <a:lnTo>
                    <a:pt x="581" y="234"/>
                  </a:lnTo>
                  <a:lnTo>
                    <a:pt x="579" y="234"/>
                  </a:lnTo>
                  <a:lnTo>
                    <a:pt x="578" y="235"/>
                  </a:lnTo>
                  <a:lnTo>
                    <a:pt x="577" y="236"/>
                  </a:lnTo>
                  <a:lnTo>
                    <a:pt x="577" y="238"/>
                  </a:lnTo>
                  <a:lnTo>
                    <a:pt x="570" y="238"/>
                  </a:lnTo>
                  <a:lnTo>
                    <a:pt x="570" y="236"/>
                  </a:lnTo>
                  <a:lnTo>
                    <a:pt x="569" y="235"/>
                  </a:lnTo>
                  <a:lnTo>
                    <a:pt x="568" y="234"/>
                  </a:lnTo>
                  <a:lnTo>
                    <a:pt x="566" y="234"/>
                  </a:lnTo>
                  <a:lnTo>
                    <a:pt x="564" y="234"/>
                  </a:lnTo>
                  <a:lnTo>
                    <a:pt x="563" y="235"/>
                  </a:lnTo>
                  <a:lnTo>
                    <a:pt x="562" y="236"/>
                  </a:lnTo>
                  <a:lnTo>
                    <a:pt x="561" y="238"/>
                  </a:lnTo>
                  <a:lnTo>
                    <a:pt x="542" y="238"/>
                  </a:lnTo>
                  <a:lnTo>
                    <a:pt x="541" y="236"/>
                  </a:lnTo>
                  <a:lnTo>
                    <a:pt x="540" y="235"/>
                  </a:lnTo>
                  <a:lnTo>
                    <a:pt x="539" y="234"/>
                  </a:lnTo>
                  <a:lnTo>
                    <a:pt x="537" y="234"/>
                  </a:lnTo>
                  <a:lnTo>
                    <a:pt x="535" y="234"/>
                  </a:lnTo>
                  <a:lnTo>
                    <a:pt x="534" y="235"/>
                  </a:lnTo>
                  <a:lnTo>
                    <a:pt x="533" y="236"/>
                  </a:lnTo>
                  <a:lnTo>
                    <a:pt x="533" y="238"/>
                  </a:lnTo>
                  <a:lnTo>
                    <a:pt x="290" y="238"/>
                  </a:lnTo>
                  <a:lnTo>
                    <a:pt x="289" y="236"/>
                  </a:lnTo>
                  <a:lnTo>
                    <a:pt x="288" y="235"/>
                  </a:lnTo>
                  <a:lnTo>
                    <a:pt x="287" y="234"/>
                  </a:lnTo>
                  <a:lnTo>
                    <a:pt x="285" y="234"/>
                  </a:lnTo>
                  <a:lnTo>
                    <a:pt x="284" y="234"/>
                  </a:lnTo>
                  <a:lnTo>
                    <a:pt x="282" y="235"/>
                  </a:lnTo>
                  <a:lnTo>
                    <a:pt x="281" y="236"/>
                  </a:lnTo>
                  <a:lnTo>
                    <a:pt x="281" y="238"/>
                  </a:lnTo>
                  <a:lnTo>
                    <a:pt x="269" y="238"/>
                  </a:lnTo>
                  <a:lnTo>
                    <a:pt x="269" y="236"/>
                  </a:lnTo>
                  <a:lnTo>
                    <a:pt x="268" y="235"/>
                  </a:lnTo>
                  <a:lnTo>
                    <a:pt x="266" y="234"/>
                  </a:lnTo>
                  <a:lnTo>
                    <a:pt x="265" y="234"/>
                  </a:lnTo>
                  <a:lnTo>
                    <a:pt x="263" y="234"/>
                  </a:lnTo>
                  <a:lnTo>
                    <a:pt x="262" y="235"/>
                  </a:lnTo>
                  <a:lnTo>
                    <a:pt x="261" y="236"/>
                  </a:lnTo>
                  <a:lnTo>
                    <a:pt x="260" y="238"/>
                  </a:lnTo>
                  <a:lnTo>
                    <a:pt x="217" y="238"/>
                  </a:lnTo>
                  <a:lnTo>
                    <a:pt x="217" y="236"/>
                  </a:lnTo>
                  <a:lnTo>
                    <a:pt x="216" y="235"/>
                  </a:lnTo>
                  <a:lnTo>
                    <a:pt x="215" y="234"/>
                  </a:lnTo>
                  <a:lnTo>
                    <a:pt x="213" y="234"/>
                  </a:lnTo>
                  <a:lnTo>
                    <a:pt x="211" y="234"/>
                  </a:lnTo>
                  <a:lnTo>
                    <a:pt x="210" y="235"/>
                  </a:lnTo>
                  <a:lnTo>
                    <a:pt x="209" y="236"/>
                  </a:lnTo>
                  <a:lnTo>
                    <a:pt x="208" y="238"/>
                  </a:lnTo>
                  <a:lnTo>
                    <a:pt x="206" y="238"/>
                  </a:lnTo>
                  <a:lnTo>
                    <a:pt x="205" y="236"/>
                  </a:lnTo>
                  <a:lnTo>
                    <a:pt x="204" y="235"/>
                  </a:lnTo>
                  <a:lnTo>
                    <a:pt x="203" y="234"/>
                  </a:lnTo>
                  <a:lnTo>
                    <a:pt x="201" y="234"/>
                  </a:lnTo>
                  <a:lnTo>
                    <a:pt x="199" y="234"/>
                  </a:lnTo>
                  <a:lnTo>
                    <a:pt x="198" y="235"/>
                  </a:lnTo>
                  <a:lnTo>
                    <a:pt x="197" y="236"/>
                  </a:lnTo>
                  <a:lnTo>
                    <a:pt x="197" y="238"/>
                  </a:lnTo>
                  <a:lnTo>
                    <a:pt x="145" y="238"/>
                  </a:lnTo>
                  <a:lnTo>
                    <a:pt x="144" y="236"/>
                  </a:lnTo>
                  <a:lnTo>
                    <a:pt x="143" y="235"/>
                  </a:lnTo>
                  <a:lnTo>
                    <a:pt x="142" y="234"/>
                  </a:lnTo>
                  <a:lnTo>
                    <a:pt x="140" y="234"/>
                  </a:lnTo>
                  <a:lnTo>
                    <a:pt x="139" y="234"/>
                  </a:lnTo>
                  <a:lnTo>
                    <a:pt x="137" y="235"/>
                  </a:lnTo>
                  <a:lnTo>
                    <a:pt x="136" y="236"/>
                  </a:lnTo>
                  <a:lnTo>
                    <a:pt x="136" y="238"/>
                  </a:lnTo>
                  <a:lnTo>
                    <a:pt x="116" y="238"/>
                  </a:lnTo>
                  <a:lnTo>
                    <a:pt x="116" y="236"/>
                  </a:lnTo>
                  <a:lnTo>
                    <a:pt x="115" y="235"/>
                  </a:lnTo>
                  <a:lnTo>
                    <a:pt x="113" y="234"/>
                  </a:lnTo>
                  <a:lnTo>
                    <a:pt x="112" y="234"/>
                  </a:lnTo>
                  <a:lnTo>
                    <a:pt x="110" y="234"/>
                  </a:lnTo>
                  <a:lnTo>
                    <a:pt x="108" y="235"/>
                  </a:lnTo>
                  <a:lnTo>
                    <a:pt x="107" y="236"/>
                  </a:lnTo>
                  <a:lnTo>
                    <a:pt x="107" y="238"/>
                  </a:lnTo>
                  <a:lnTo>
                    <a:pt x="91" y="238"/>
                  </a:lnTo>
                  <a:lnTo>
                    <a:pt x="90" y="236"/>
                  </a:lnTo>
                  <a:lnTo>
                    <a:pt x="89" y="235"/>
                  </a:lnTo>
                  <a:lnTo>
                    <a:pt x="88" y="234"/>
                  </a:lnTo>
                  <a:lnTo>
                    <a:pt x="86" y="234"/>
                  </a:lnTo>
                  <a:lnTo>
                    <a:pt x="84" y="234"/>
                  </a:lnTo>
                  <a:lnTo>
                    <a:pt x="83" y="235"/>
                  </a:lnTo>
                  <a:lnTo>
                    <a:pt x="82" y="236"/>
                  </a:lnTo>
                  <a:lnTo>
                    <a:pt x="82" y="238"/>
                  </a:lnTo>
                  <a:lnTo>
                    <a:pt x="75" y="238"/>
                  </a:lnTo>
                  <a:lnTo>
                    <a:pt x="75" y="236"/>
                  </a:lnTo>
                  <a:lnTo>
                    <a:pt x="74" y="235"/>
                  </a:lnTo>
                  <a:lnTo>
                    <a:pt x="73" y="234"/>
                  </a:lnTo>
                  <a:lnTo>
                    <a:pt x="71" y="234"/>
                  </a:lnTo>
                  <a:lnTo>
                    <a:pt x="69" y="234"/>
                  </a:lnTo>
                  <a:lnTo>
                    <a:pt x="68" y="235"/>
                  </a:lnTo>
                  <a:lnTo>
                    <a:pt x="67" y="236"/>
                  </a:lnTo>
                  <a:lnTo>
                    <a:pt x="66" y="238"/>
                  </a:lnTo>
                  <a:lnTo>
                    <a:pt x="64" y="238"/>
                  </a:lnTo>
                  <a:lnTo>
                    <a:pt x="63" y="236"/>
                  </a:lnTo>
                  <a:lnTo>
                    <a:pt x="62" y="235"/>
                  </a:lnTo>
                  <a:lnTo>
                    <a:pt x="61" y="234"/>
                  </a:lnTo>
                  <a:lnTo>
                    <a:pt x="59" y="234"/>
                  </a:lnTo>
                  <a:lnTo>
                    <a:pt x="57" y="234"/>
                  </a:lnTo>
                  <a:lnTo>
                    <a:pt x="56" y="235"/>
                  </a:lnTo>
                  <a:lnTo>
                    <a:pt x="55" y="236"/>
                  </a:lnTo>
                  <a:lnTo>
                    <a:pt x="55" y="238"/>
                  </a:lnTo>
                  <a:lnTo>
                    <a:pt x="51" y="238"/>
                  </a:lnTo>
                  <a:lnTo>
                    <a:pt x="51" y="236"/>
                  </a:lnTo>
                  <a:lnTo>
                    <a:pt x="50" y="235"/>
                  </a:lnTo>
                  <a:lnTo>
                    <a:pt x="48" y="234"/>
                  </a:lnTo>
                  <a:lnTo>
                    <a:pt x="46" y="234"/>
                  </a:lnTo>
                  <a:lnTo>
                    <a:pt x="45" y="234"/>
                  </a:lnTo>
                  <a:lnTo>
                    <a:pt x="43" y="235"/>
                  </a:lnTo>
                  <a:lnTo>
                    <a:pt x="42" y="236"/>
                  </a:lnTo>
                  <a:lnTo>
                    <a:pt x="42" y="238"/>
                  </a:lnTo>
                  <a:lnTo>
                    <a:pt x="0" y="23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6" name="Freeform 1036"/>
            <p:cNvSpPr>
              <a:spLocks/>
            </p:cNvSpPr>
            <p:nvPr/>
          </p:nvSpPr>
          <p:spPr bwMode="auto">
            <a:xfrm>
              <a:off x="4215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7" name="Freeform 1037"/>
            <p:cNvSpPr>
              <a:spLocks/>
            </p:cNvSpPr>
            <p:nvPr/>
          </p:nvSpPr>
          <p:spPr bwMode="auto">
            <a:xfrm>
              <a:off x="3987" y="2254"/>
              <a:ext cx="742" cy="125"/>
            </a:xfrm>
            <a:custGeom>
              <a:avLst/>
              <a:gdLst>
                <a:gd name="T0" fmla="*/ 51 w 742"/>
                <a:gd name="T1" fmla="*/ 125 h 125"/>
                <a:gd name="T2" fmla="*/ 53 w 742"/>
                <a:gd name="T3" fmla="*/ 121 h 125"/>
                <a:gd name="T4" fmla="*/ 58 w 742"/>
                <a:gd name="T5" fmla="*/ 122 h 125"/>
                <a:gd name="T6" fmla="*/ 61 w 742"/>
                <a:gd name="T7" fmla="*/ 125 h 125"/>
                <a:gd name="T8" fmla="*/ 63 w 742"/>
                <a:gd name="T9" fmla="*/ 120 h 125"/>
                <a:gd name="T10" fmla="*/ 69 w 742"/>
                <a:gd name="T11" fmla="*/ 119 h 125"/>
                <a:gd name="T12" fmla="*/ 75 w 742"/>
                <a:gd name="T13" fmla="*/ 122 h 125"/>
                <a:gd name="T14" fmla="*/ 99 w 742"/>
                <a:gd name="T15" fmla="*/ 125 h 125"/>
                <a:gd name="T16" fmla="*/ 102 w 742"/>
                <a:gd name="T17" fmla="*/ 121 h 125"/>
                <a:gd name="T18" fmla="*/ 107 w 742"/>
                <a:gd name="T19" fmla="*/ 122 h 125"/>
                <a:gd name="T20" fmla="*/ 110 w 742"/>
                <a:gd name="T21" fmla="*/ 125 h 125"/>
                <a:gd name="T22" fmla="*/ 113 w 742"/>
                <a:gd name="T23" fmla="*/ 120 h 125"/>
                <a:gd name="T24" fmla="*/ 119 w 742"/>
                <a:gd name="T25" fmla="*/ 120 h 125"/>
                <a:gd name="T26" fmla="*/ 123 w 742"/>
                <a:gd name="T27" fmla="*/ 123 h 125"/>
                <a:gd name="T28" fmla="*/ 142 w 742"/>
                <a:gd name="T29" fmla="*/ 123 h 125"/>
                <a:gd name="T30" fmla="*/ 146 w 742"/>
                <a:gd name="T31" fmla="*/ 121 h 125"/>
                <a:gd name="T32" fmla="*/ 150 w 742"/>
                <a:gd name="T33" fmla="*/ 123 h 125"/>
                <a:gd name="T34" fmla="*/ 183 w 742"/>
                <a:gd name="T35" fmla="*/ 123 h 125"/>
                <a:gd name="T36" fmla="*/ 187 w 742"/>
                <a:gd name="T37" fmla="*/ 121 h 125"/>
                <a:gd name="T38" fmla="*/ 191 w 742"/>
                <a:gd name="T39" fmla="*/ 123 h 125"/>
                <a:gd name="T40" fmla="*/ 324 w 742"/>
                <a:gd name="T41" fmla="*/ 123 h 125"/>
                <a:gd name="T42" fmla="*/ 328 w 742"/>
                <a:gd name="T43" fmla="*/ 121 h 125"/>
                <a:gd name="T44" fmla="*/ 332 w 742"/>
                <a:gd name="T45" fmla="*/ 123 h 125"/>
                <a:gd name="T46" fmla="*/ 435 w 742"/>
                <a:gd name="T47" fmla="*/ 123 h 125"/>
                <a:gd name="T48" fmla="*/ 439 w 742"/>
                <a:gd name="T49" fmla="*/ 121 h 125"/>
                <a:gd name="T50" fmla="*/ 443 w 742"/>
                <a:gd name="T51" fmla="*/ 123 h 125"/>
                <a:gd name="T52" fmla="*/ 470 w 742"/>
                <a:gd name="T53" fmla="*/ 3 h 125"/>
                <a:gd name="T54" fmla="*/ 515 w 742"/>
                <a:gd name="T55" fmla="*/ 1 h 125"/>
                <a:gd name="T56" fmla="*/ 520 w 742"/>
                <a:gd name="T57" fmla="*/ 0 h 125"/>
                <a:gd name="T58" fmla="*/ 522 w 742"/>
                <a:gd name="T59" fmla="*/ 3 h 125"/>
                <a:gd name="T60" fmla="*/ 537 w 742"/>
                <a:gd name="T61" fmla="*/ 1 h 125"/>
                <a:gd name="T62" fmla="*/ 541 w 742"/>
                <a:gd name="T63" fmla="*/ 0 h 125"/>
                <a:gd name="T64" fmla="*/ 544 w 742"/>
                <a:gd name="T65" fmla="*/ 3 h 125"/>
                <a:gd name="T66" fmla="*/ 555 w 742"/>
                <a:gd name="T67" fmla="*/ 1 h 125"/>
                <a:gd name="T68" fmla="*/ 560 w 742"/>
                <a:gd name="T69" fmla="*/ 0 h 125"/>
                <a:gd name="T70" fmla="*/ 563 w 742"/>
                <a:gd name="T71" fmla="*/ 3 h 125"/>
                <a:gd name="T72" fmla="*/ 569 w 742"/>
                <a:gd name="T73" fmla="*/ 1 h 125"/>
                <a:gd name="T74" fmla="*/ 573 w 742"/>
                <a:gd name="T75" fmla="*/ 0 h 125"/>
                <a:gd name="T76" fmla="*/ 576 w 742"/>
                <a:gd name="T77" fmla="*/ 3 h 125"/>
                <a:gd name="T78" fmla="*/ 596 w 742"/>
                <a:gd name="T79" fmla="*/ 1 h 125"/>
                <a:gd name="T80" fmla="*/ 600 w 742"/>
                <a:gd name="T81" fmla="*/ 0 h 125"/>
                <a:gd name="T82" fmla="*/ 603 w 742"/>
                <a:gd name="T83" fmla="*/ 3 h 125"/>
                <a:gd name="T84" fmla="*/ 623 w 742"/>
                <a:gd name="T85" fmla="*/ 1 h 125"/>
                <a:gd name="T86" fmla="*/ 628 w 742"/>
                <a:gd name="T87" fmla="*/ 0 h 125"/>
                <a:gd name="T88" fmla="*/ 631 w 742"/>
                <a:gd name="T89" fmla="*/ 3 h 125"/>
                <a:gd name="T90" fmla="*/ 650 w 742"/>
                <a:gd name="T91" fmla="*/ 1 h 125"/>
                <a:gd name="T92" fmla="*/ 655 w 742"/>
                <a:gd name="T93" fmla="*/ 0 h 125"/>
                <a:gd name="T94" fmla="*/ 658 w 742"/>
                <a:gd name="T95" fmla="*/ 3 h 125"/>
                <a:gd name="T96" fmla="*/ 665 w 742"/>
                <a:gd name="T97" fmla="*/ 1 h 125"/>
                <a:gd name="T98" fmla="*/ 670 w 742"/>
                <a:gd name="T99" fmla="*/ 0 h 125"/>
                <a:gd name="T100" fmla="*/ 672 w 742"/>
                <a:gd name="T101" fmla="*/ 3 h 12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42"/>
                <a:gd name="T154" fmla="*/ 0 h 125"/>
                <a:gd name="T155" fmla="*/ 742 w 742"/>
                <a:gd name="T156" fmla="*/ 125 h 12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42" h="125">
                  <a:moveTo>
                    <a:pt x="0" y="113"/>
                  </a:moveTo>
                  <a:lnTo>
                    <a:pt x="0" y="125"/>
                  </a:lnTo>
                  <a:lnTo>
                    <a:pt x="51" y="125"/>
                  </a:lnTo>
                  <a:lnTo>
                    <a:pt x="51" y="123"/>
                  </a:lnTo>
                  <a:lnTo>
                    <a:pt x="52" y="122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7" y="121"/>
                  </a:lnTo>
                  <a:lnTo>
                    <a:pt x="58" y="122"/>
                  </a:lnTo>
                  <a:lnTo>
                    <a:pt x="59" y="123"/>
                  </a:lnTo>
                  <a:lnTo>
                    <a:pt x="60" y="125"/>
                  </a:lnTo>
                  <a:lnTo>
                    <a:pt x="61" y="125"/>
                  </a:lnTo>
                  <a:lnTo>
                    <a:pt x="61" y="123"/>
                  </a:lnTo>
                  <a:lnTo>
                    <a:pt x="62" y="122"/>
                  </a:lnTo>
                  <a:lnTo>
                    <a:pt x="63" y="120"/>
                  </a:lnTo>
                  <a:lnTo>
                    <a:pt x="65" y="119"/>
                  </a:lnTo>
                  <a:lnTo>
                    <a:pt x="67" y="119"/>
                  </a:lnTo>
                  <a:lnTo>
                    <a:pt x="69" y="119"/>
                  </a:lnTo>
                  <a:lnTo>
                    <a:pt x="71" y="119"/>
                  </a:lnTo>
                  <a:lnTo>
                    <a:pt x="73" y="120"/>
                  </a:lnTo>
                  <a:lnTo>
                    <a:pt x="75" y="122"/>
                  </a:lnTo>
                  <a:lnTo>
                    <a:pt x="76" y="123"/>
                  </a:lnTo>
                  <a:lnTo>
                    <a:pt x="76" y="125"/>
                  </a:lnTo>
                  <a:lnTo>
                    <a:pt x="99" y="125"/>
                  </a:lnTo>
                  <a:lnTo>
                    <a:pt x="99" y="123"/>
                  </a:lnTo>
                  <a:lnTo>
                    <a:pt x="100" y="122"/>
                  </a:lnTo>
                  <a:lnTo>
                    <a:pt x="102" y="121"/>
                  </a:lnTo>
                  <a:lnTo>
                    <a:pt x="104" y="121"/>
                  </a:lnTo>
                  <a:lnTo>
                    <a:pt x="105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5"/>
                  </a:lnTo>
                  <a:lnTo>
                    <a:pt x="110" y="125"/>
                  </a:lnTo>
                  <a:lnTo>
                    <a:pt x="111" y="123"/>
                  </a:lnTo>
                  <a:lnTo>
                    <a:pt x="112" y="122"/>
                  </a:lnTo>
                  <a:lnTo>
                    <a:pt x="113" y="120"/>
                  </a:lnTo>
                  <a:lnTo>
                    <a:pt x="115" y="120"/>
                  </a:lnTo>
                  <a:lnTo>
                    <a:pt x="117" y="119"/>
                  </a:lnTo>
                  <a:lnTo>
                    <a:pt x="119" y="120"/>
                  </a:lnTo>
                  <a:lnTo>
                    <a:pt x="121" y="120"/>
                  </a:lnTo>
                  <a:lnTo>
                    <a:pt x="123" y="122"/>
                  </a:lnTo>
                  <a:lnTo>
                    <a:pt x="123" y="123"/>
                  </a:lnTo>
                  <a:lnTo>
                    <a:pt x="124" y="125"/>
                  </a:lnTo>
                  <a:lnTo>
                    <a:pt x="142" y="125"/>
                  </a:lnTo>
                  <a:lnTo>
                    <a:pt x="142" y="123"/>
                  </a:lnTo>
                  <a:lnTo>
                    <a:pt x="143" y="122"/>
                  </a:lnTo>
                  <a:lnTo>
                    <a:pt x="145" y="121"/>
                  </a:lnTo>
                  <a:lnTo>
                    <a:pt x="146" y="121"/>
                  </a:lnTo>
                  <a:lnTo>
                    <a:pt x="148" y="121"/>
                  </a:lnTo>
                  <a:lnTo>
                    <a:pt x="149" y="122"/>
                  </a:lnTo>
                  <a:lnTo>
                    <a:pt x="150" y="123"/>
                  </a:lnTo>
                  <a:lnTo>
                    <a:pt x="151" y="125"/>
                  </a:lnTo>
                  <a:lnTo>
                    <a:pt x="182" y="125"/>
                  </a:lnTo>
                  <a:lnTo>
                    <a:pt x="183" y="123"/>
                  </a:lnTo>
                  <a:lnTo>
                    <a:pt x="184" y="122"/>
                  </a:lnTo>
                  <a:lnTo>
                    <a:pt x="185" y="121"/>
                  </a:lnTo>
                  <a:lnTo>
                    <a:pt x="187" y="121"/>
                  </a:lnTo>
                  <a:lnTo>
                    <a:pt x="189" y="121"/>
                  </a:lnTo>
                  <a:lnTo>
                    <a:pt x="190" y="122"/>
                  </a:lnTo>
                  <a:lnTo>
                    <a:pt x="191" y="123"/>
                  </a:lnTo>
                  <a:lnTo>
                    <a:pt x="191" y="125"/>
                  </a:lnTo>
                  <a:lnTo>
                    <a:pt x="324" y="125"/>
                  </a:lnTo>
                  <a:lnTo>
                    <a:pt x="324" y="123"/>
                  </a:lnTo>
                  <a:lnTo>
                    <a:pt x="325" y="122"/>
                  </a:lnTo>
                  <a:lnTo>
                    <a:pt x="326" y="121"/>
                  </a:lnTo>
                  <a:lnTo>
                    <a:pt x="328" y="121"/>
                  </a:lnTo>
                  <a:lnTo>
                    <a:pt x="330" y="121"/>
                  </a:lnTo>
                  <a:lnTo>
                    <a:pt x="331" y="122"/>
                  </a:lnTo>
                  <a:lnTo>
                    <a:pt x="332" y="123"/>
                  </a:lnTo>
                  <a:lnTo>
                    <a:pt x="333" y="125"/>
                  </a:lnTo>
                  <a:lnTo>
                    <a:pt x="435" y="125"/>
                  </a:lnTo>
                  <a:lnTo>
                    <a:pt x="435" y="123"/>
                  </a:lnTo>
                  <a:lnTo>
                    <a:pt x="436" y="122"/>
                  </a:lnTo>
                  <a:lnTo>
                    <a:pt x="438" y="121"/>
                  </a:lnTo>
                  <a:lnTo>
                    <a:pt x="439" y="121"/>
                  </a:lnTo>
                  <a:lnTo>
                    <a:pt x="441" y="121"/>
                  </a:lnTo>
                  <a:lnTo>
                    <a:pt x="442" y="122"/>
                  </a:lnTo>
                  <a:lnTo>
                    <a:pt x="443" y="123"/>
                  </a:lnTo>
                  <a:lnTo>
                    <a:pt x="444" y="125"/>
                  </a:lnTo>
                  <a:lnTo>
                    <a:pt x="470" y="125"/>
                  </a:lnTo>
                  <a:lnTo>
                    <a:pt x="470" y="3"/>
                  </a:lnTo>
                  <a:lnTo>
                    <a:pt x="513" y="3"/>
                  </a:lnTo>
                  <a:lnTo>
                    <a:pt x="514" y="2"/>
                  </a:lnTo>
                  <a:lnTo>
                    <a:pt x="515" y="1"/>
                  </a:lnTo>
                  <a:lnTo>
                    <a:pt x="516" y="0"/>
                  </a:lnTo>
                  <a:lnTo>
                    <a:pt x="518" y="0"/>
                  </a:lnTo>
                  <a:lnTo>
                    <a:pt x="520" y="0"/>
                  </a:lnTo>
                  <a:lnTo>
                    <a:pt x="521" y="1"/>
                  </a:lnTo>
                  <a:lnTo>
                    <a:pt x="522" y="2"/>
                  </a:lnTo>
                  <a:lnTo>
                    <a:pt x="522" y="3"/>
                  </a:lnTo>
                  <a:lnTo>
                    <a:pt x="535" y="3"/>
                  </a:lnTo>
                  <a:lnTo>
                    <a:pt x="536" y="2"/>
                  </a:lnTo>
                  <a:lnTo>
                    <a:pt x="537" y="1"/>
                  </a:lnTo>
                  <a:lnTo>
                    <a:pt x="538" y="0"/>
                  </a:lnTo>
                  <a:lnTo>
                    <a:pt x="540" y="0"/>
                  </a:lnTo>
                  <a:lnTo>
                    <a:pt x="541" y="0"/>
                  </a:lnTo>
                  <a:lnTo>
                    <a:pt x="543" y="1"/>
                  </a:lnTo>
                  <a:lnTo>
                    <a:pt x="544" y="2"/>
                  </a:lnTo>
                  <a:lnTo>
                    <a:pt x="544" y="3"/>
                  </a:lnTo>
                  <a:lnTo>
                    <a:pt x="554" y="3"/>
                  </a:lnTo>
                  <a:lnTo>
                    <a:pt x="554" y="2"/>
                  </a:lnTo>
                  <a:lnTo>
                    <a:pt x="555" y="1"/>
                  </a:lnTo>
                  <a:lnTo>
                    <a:pt x="557" y="0"/>
                  </a:lnTo>
                  <a:lnTo>
                    <a:pt x="558" y="0"/>
                  </a:lnTo>
                  <a:lnTo>
                    <a:pt x="560" y="0"/>
                  </a:lnTo>
                  <a:lnTo>
                    <a:pt x="561" y="1"/>
                  </a:lnTo>
                  <a:lnTo>
                    <a:pt x="562" y="2"/>
                  </a:lnTo>
                  <a:lnTo>
                    <a:pt x="563" y="3"/>
                  </a:lnTo>
                  <a:lnTo>
                    <a:pt x="567" y="3"/>
                  </a:lnTo>
                  <a:lnTo>
                    <a:pt x="568" y="2"/>
                  </a:lnTo>
                  <a:lnTo>
                    <a:pt x="569" y="1"/>
                  </a:lnTo>
                  <a:lnTo>
                    <a:pt x="570" y="0"/>
                  </a:lnTo>
                  <a:lnTo>
                    <a:pt x="572" y="0"/>
                  </a:lnTo>
                  <a:lnTo>
                    <a:pt x="573" y="0"/>
                  </a:lnTo>
                  <a:lnTo>
                    <a:pt x="575" y="1"/>
                  </a:lnTo>
                  <a:lnTo>
                    <a:pt x="576" y="2"/>
                  </a:lnTo>
                  <a:lnTo>
                    <a:pt x="576" y="3"/>
                  </a:lnTo>
                  <a:lnTo>
                    <a:pt x="594" y="3"/>
                  </a:lnTo>
                  <a:lnTo>
                    <a:pt x="595" y="2"/>
                  </a:lnTo>
                  <a:lnTo>
                    <a:pt x="596" y="1"/>
                  </a:lnTo>
                  <a:lnTo>
                    <a:pt x="597" y="0"/>
                  </a:lnTo>
                  <a:lnTo>
                    <a:pt x="599" y="0"/>
                  </a:lnTo>
                  <a:lnTo>
                    <a:pt x="600" y="0"/>
                  </a:lnTo>
                  <a:lnTo>
                    <a:pt x="602" y="1"/>
                  </a:lnTo>
                  <a:lnTo>
                    <a:pt x="603" y="2"/>
                  </a:lnTo>
                  <a:lnTo>
                    <a:pt x="603" y="3"/>
                  </a:lnTo>
                  <a:lnTo>
                    <a:pt x="622" y="3"/>
                  </a:lnTo>
                  <a:lnTo>
                    <a:pt x="622" y="2"/>
                  </a:lnTo>
                  <a:lnTo>
                    <a:pt x="623" y="1"/>
                  </a:lnTo>
                  <a:lnTo>
                    <a:pt x="625" y="0"/>
                  </a:lnTo>
                  <a:lnTo>
                    <a:pt x="626" y="0"/>
                  </a:lnTo>
                  <a:lnTo>
                    <a:pt x="628" y="0"/>
                  </a:lnTo>
                  <a:lnTo>
                    <a:pt x="630" y="1"/>
                  </a:lnTo>
                  <a:lnTo>
                    <a:pt x="631" y="2"/>
                  </a:lnTo>
                  <a:lnTo>
                    <a:pt x="631" y="3"/>
                  </a:lnTo>
                  <a:lnTo>
                    <a:pt x="649" y="3"/>
                  </a:lnTo>
                  <a:lnTo>
                    <a:pt x="649" y="2"/>
                  </a:lnTo>
                  <a:lnTo>
                    <a:pt x="650" y="1"/>
                  </a:lnTo>
                  <a:lnTo>
                    <a:pt x="652" y="0"/>
                  </a:lnTo>
                  <a:lnTo>
                    <a:pt x="654" y="0"/>
                  </a:lnTo>
                  <a:lnTo>
                    <a:pt x="655" y="0"/>
                  </a:lnTo>
                  <a:lnTo>
                    <a:pt x="657" y="1"/>
                  </a:lnTo>
                  <a:lnTo>
                    <a:pt x="658" y="2"/>
                  </a:lnTo>
                  <a:lnTo>
                    <a:pt x="658" y="3"/>
                  </a:lnTo>
                  <a:lnTo>
                    <a:pt x="663" y="3"/>
                  </a:lnTo>
                  <a:lnTo>
                    <a:pt x="664" y="2"/>
                  </a:lnTo>
                  <a:lnTo>
                    <a:pt x="665" y="1"/>
                  </a:lnTo>
                  <a:lnTo>
                    <a:pt x="666" y="0"/>
                  </a:lnTo>
                  <a:lnTo>
                    <a:pt x="668" y="0"/>
                  </a:lnTo>
                  <a:lnTo>
                    <a:pt x="670" y="0"/>
                  </a:lnTo>
                  <a:lnTo>
                    <a:pt x="671" y="1"/>
                  </a:lnTo>
                  <a:lnTo>
                    <a:pt x="672" y="2"/>
                  </a:lnTo>
                  <a:lnTo>
                    <a:pt x="672" y="3"/>
                  </a:lnTo>
                  <a:lnTo>
                    <a:pt x="742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8" name="Freeform 1038"/>
            <p:cNvSpPr>
              <a:spLocks/>
            </p:cNvSpPr>
            <p:nvPr/>
          </p:nvSpPr>
          <p:spPr bwMode="auto">
            <a:xfrm>
              <a:off x="4728" y="2253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9" name="Freeform 1039"/>
            <p:cNvSpPr>
              <a:spLocks/>
            </p:cNvSpPr>
            <p:nvPr/>
          </p:nvSpPr>
          <p:spPr bwMode="auto">
            <a:xfrm>
              <a:off x="2809" y="1397"/>
              <a:ext cx="227" cy="664"/>
            </a:xfrm>
            <a:custGeom>
              <a:avLst/>
              <a:gdLst>
                <a:gd name="T0" fmla="*/ 0 w 227"/>
                <a:gd name="T1" fmla="*/ 664 h 664"/>
                <a:gd name="T2" fmla="*/ 0 w 227"/>
                <a:gd name="T3" fmla="*/ 636 h 664"/>
                <a:gd name="T4" fmla="*/ 30 w 227"/>
                <a:gd name="T5" fmla="*/ 636 h 664"/>
                <a:gd name="T6" fmla="*/ 30 w 227"/>
                <a:gd name="T7" fmla="*/ 635 h 664"/>
                <a:gd name="T8" fmla="*/ 31 w 227"/>
                <a:gd name="T9" fmla="*/ 634 h 664"/>
                <a:gd name="T10" fmla="*/ 32 w 227"/>
                <a:gd name="T11" fmla="*/ 633 h 664"/>
                <a:gd name="T12" fmla="*/ 34 w 227"/>
                <a:gd name="T13" fmla="*/ 633 h 664"/>
                <a:gd name="T14" fmla="*/ 36 w 227"/>
                <a:gd name="T15" fmla="*/ 633 h 664"/>
                <a:gd name="T16" fmla="*/ 37 w 227"/>
                <a:gd name="T17" fmla="*/ 634 h 664"/>
                <a:gd name="T18" fmla="*/ 38 w 227"/>
                <a:gd name="T19" fmla="*/ 635 h 664"/>
                <a:gd name="T20" fmla="*/ 39 w 227"/>
                <a:gd name="T21" fmla="*/ 636 h 664"/>
                <a:gd name="T22" fmla="*/ 57 w 227"/>
                <a:gd name="T23" fmla="*/ 636 h 664"/>
                <a:gd name="T24" fmla="*/ 57 w 227"/>
                <a:gd name="T25" fmla="*/ 635 h 664"/>
                <a:gd name="T26" fmla="*/ 58 w 227"/>
                <a:gd name="T27" fmla="*/ 634 h 664"/>
                <a:gd name="T28" fmla="*/ 59 w 227"/>
                <a:gd name="T29" fmla="*/ 633 h 664"/>
                <a:gd name="T30" fmla="*/ 61 w 227"/>
                <a:gd name="T31" fmla="*/ 633 h 664"/>
                <a:gd name="T32" fmla="*/ 63 w 227"/>
                <a:gd name="T33" fmla="*/ 633 h 664"/>
                <a:gd name="T34" fmla="*/ 64 w 227"/>
                <a:gd name="T35" fmla="*/ 634 h 664"/>
                <a:gd name="T36" fmla="*/ 65 w 227"/>
                <a:gd name="T37" fmla="*/ 635 h 664"/>
                <a:gd name="T38" fmla="*/ 66 w 227"/>
                <a:gd name="T39" fmla="*/ 636 h 664"/>
                <a:gd name="T40" fmla="*/ 84 w 227"/>
                <a:gd name="T41" fmla="*/ 636 h 664"/>
                <a:gd name="T42" fmla="*/ 84 w 227"/>
                <a:gd name="T43" fmla="*/ 635 h 664"/>
                <a:gd name="T44" fmla="*/ 85 w 227"/>
                <a:gd name="T45" fmla="*/ 634 h 664"/>
                <a:gd name="T46" fmla="*/ 86 w 227"/>
                <a:gd name="T47" fmla="*/ 633 h 664"/>
                <a:gd name="T48" fmla="*/ 88 w 227"/>
                <a:gd name="T49" fmla="*/ 633 h 664"/>
                <a:gd name="T50" fmla="*/ 90 w 227"/>
                <a:gd name="T51" fmla="*/ 633 h 664"/>
                <a:gd name="T52" fmla="*/ 91 w 227"/>
                <a:gd name="T53" fmla="*/ 634 h 664"/>
                <a:gd name="T54" fmla="*/ 92 w 227"/>
                <a:gd name="T55" fmla="*/ 635 h 664"/>
                <a:gd name="T56" fmla="*/ 93 w 227"/>
                <a:gd name="T57" fmla="*/ 636 h 664"/>
                <a:gd name="T58" fmla="*/ 105 w 227"/>
                <a:gd name="T59" fmla="*/ 636 h 664"/>
                <a:gd name="T60" fmla="*/ 106 w 227"/>
                <a:gd name="T61" fmla="*/ 635 h 664"/>
                <a:gd name="T62" fmla="*/ 107 w 227"/>
                <a:gd name="T63" fmla="*/ 634 h 664"/>
                <a:gd name="T64" fmla="*/ 108 w 227"/>
                <a:gd name="T65" fmla="*/ 633 h 664"/>
                <a:gd name="T66" fmla="*/ 110 w 227"/>
                <a:gd name="T67" fmla="*/ 633 h 664"/>
                <a:gd name="T68" fmla="*/ 111 w 227"/>
                <a:gd name="T69" fmla="*/ 633 h 664"/>
                <a:gd name="T70" fmla="*/ 113 w 227"/>
                <a:gd name="T71" fmla="*/ 634 h 664"/>
                <a:gd name="T72" fmla="*/ 114 w 227"/>
                <a:gd name="T73" fmla="*/ 635 h 664"/>
                <a:gd name="T74" fmla="*/ 114 w 227"/>
                <a:gd name="T75" fmla="*/ 636 h 664"/>
                <a:gd name="T76" fmla="*/ 165 w 227"/>
                <a:gd name="T77" fmla="*/ 636 h 664"/>
                <a:gd name="T78" fmla="*/ 165 w 227"/>
                <a:gd name="T79" fmla="*/ 635 h 664"/>
                <a:gd name="T80" fmla="*/ 166 w 227"/>
                <a:gd name="T81" fmla="*/ 634 h 664"/>
                <a:gd name="T82" fmla="*/ 167 w 227"/>
                <a:gd name="T83" fmla="*/ 633 h 664"/>
                <a:gd name="T84" fmla="*/ 169 w 227"/>
                <a:gd name="T85" fmla="*/ 633 h 664"/>
                <a:gd name="T86" fmla="*/ 171 w 227"/>
                <a:gd name="T87" fmla="*/ 633 h 664"/>
                <a:gd name="T88" fmla="*/ 172 w 227"/>
                <a:gd name="T89" fmla="*/ 634 h 664"/>
                <a:gd name="T90" fmla="*/ 173 w 227"/>
                <a:gd name="T91" fmla="*/ 635 h 664"/>
                <a:gd name="T92" fmla="*/ 174 w 227"/>
                <a:gd name="T93" fmla="*/ 636 h 664"/>
                <a:gd name="T94" fmla="*/ 182 w 227"/>
                <a:gd name="T95" fmla="*/ 636 h 664"/>
                <a:gd name="T96" fmla="*/ 182 w 227"/>
                <a:gd name="T97" fmla="*/ 635 h 664"/>
                <a:gd name="T98" fmla="*/ 183 w 227"/>
                <a:gd name="T99" fmla="*/ 634 h 664"/>
                <a:gd name="T100" fmla="*/ 184 w 227"/>
                <a:gd name="T101" fmla="*/ 633 h 664"/>
                <a:gd name="T102" fmla="*/ 186 w 227"/>
                <a:gd name="T103" fmla="*/ 633 h 664"/>
                <a:gd name="T104" fmla="*/ 188 w 227"/>
                <a:gd name="T105" fmla="*/ 633 h 664"/>
                <a:gd name="T106" fmla="*/ 189 w 227"/>
                <a:gd name="T107" fmla="*/ 634 h 664"/>
                <a:gd name="T108" fmla="*/ 190 w 227"/>
                <a:gd name="T109" fmla="*/ 635 h 664"/>
                <a:gd name="T110" fmla="*/ 191 w 227"/>
                <a:gd name="T111" fmla="*/ 636 h 664"/>
                <a:gd name="T112" fmla="*/ 227 w 227"/>
                <a:gd name="T113" fmla="*/ 636 h 664"/>
                <a:gd name="T114" fmla="*/ 227 w 227"/>
                <a:gd name="T115" fmla="*/ 0 h 6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27"/>
                <a:gd name="T175" fmla="*/ 0 h 664"/>
                <a:gd name="T176" fmla="*/ 227 w 227"/>
                <a:gd name="T177" fmla="*/ 664 h 6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27" h="664">
                  <a:moveTo>
                    <a:pt x="0" y="664"/>
                  </a:moveTo>
                  <a:lnTo>
                    <a:pt x="0" y="636"/>
                  </a:lnTo>
                  <a:lnTo>
                    <a:pt x="30" y="636"/>
                  </a:lnTo>
                  <a:lnTo>
                    <a:pt x="30" y="635"/>
                  </a:lnTo>
                  <a:lnTo>
                    <a:pt x="31" y="634"/>
                  </a:lnTo>
                  <a:lnTo>
                    <a:pt x="32" y="633"/>
                  </a:lnTo>
                  <a:lnTo>
                    <a:pt x="34" y="633"/>
                  </a:lnTo>
                  <a:lnTo>
                    <a:pt x="36" y="633"/>
                  </a:lnTo>
                  <a:lnTo>
                    <a:pt x="37" y="634"/>
                  </a:lnTo>
                  <a:lnTo>
                    <a:pt x="38" y="635"/>
                  </a:lnTo>
                  <a:lnTo>
                    <a:pt x="39" y="636"/>
                  </a:lnTo>
                  <a:lnTo>
                    <a:pt x="57" y="636"/>
                  </a:lnTo>
                  <a:lnTo>
                    <a:pt x="57" y="635"/>
                  </a:lnTo>
                  <a:lnTo>
                    <a:pt x="58" y="634"/>
                  </a:lnTo>
                  <a:lnTo>
                    <a:pt x="59" y="633"/>
                  </a:lnTo>
                  <a:lnTo>
                    <a:pt x="61" y="633"/>
                  </a:lnTo>
                  <a:lnTo>
                    <a:pt x="63" y="633"/>
                  </a:lnTo>
                  <a:lnTo>
                    <a:pt x="64" y="634"/>
                  </a:lnTo>
                  <a:lnTo>
                    <a:pt x="65" y="635"/>
                  </a:lnTo>
                  <a:lnTo>
                    <a:pt x="66" y="636"/>
                  </a:lnTo>
                  <a:lnTo>
                    <a:pt x="84" y="636"/>
                  </a:lnTo>
                  <a:lnTo>
                    <a:pt x="84" y="635"/>
                  </a:lnTo>
                  <a:lnTo>
                    <a:pt x="85" y="634"/>
                  </a:lnTo>
                  <a:lnTo>
                    <a:pt x="86" y="633"/>
                  </a:lnTo>
                  <a:lnTo>
                    <a:pt x="88" y="633"/>
                  </a:lnTo>
                  <a:lnTo>
                    <a:pt x="90" y="633"/>
                  </a:lnTo>
                  <a:lnTo>
                    <a:pt x="91" y="634"/>
                  </a:lnTo>
                  <a:lnTo>
                    <a:pt x="92" y="635"/>
                  </a:lnTo>
                  <a:lnTo>
                    <a:pt x="93" y="636"/>
                  </a:lnTo>
                  <a:lnTo>
                    <a:pt x="105" y="636"/>
                  </a:lnTo>
                  <a:lnTo>
                    <a:pt x="106" y="635"/>
                  </a:lnTo>
                  <a:lnTo>
                    <a:pt x="107" y="634"/>
                  </a:lnTo>
                  <a:lnTo>
                    <a:pt x="108" y="633"/>
                  </a:lnTo>
                  <a:lnTo>
                    <a:pt x="110" y="633"/>
                  </a:lnTo>
                  <a:lnTo>
                    <a:pt x="111" y="633"/>
                  </a:lnTo>
                  <a:lnTo>
                    <a:pt x="113" y="634"/>
                  </a:lnTo>
                  <a:lnTo>
                    <a:pt x="114" y="635"/>
                  </a:lnTo>
                  <a:lnTo>
                    <a:pt x="114" y="636"/>
                  </a:lnTo>
                  <a:lnTo>
                    <a:pt x="165" y="636"/>
                  </a:lnTo>
                  <a:lnTo>
                    <a:pt x="165" y="635"/>
                  </a:lnTo>
                  <a:lnTo>
                    <a:pt x="166" y="634"/>
                  </a:lnTo>
                  <a:lnTo>
                    <a:pt x="167" y="633"/>
                  </a:lnTo>
                  <a:lnTo>
                    <a:pt x="169" y="633"/>
                  </a:lnTo>
                  <a:lnTo>
                    <a:pt x="171" y="633"/>
                  </a:lnTo>
                  <a:lnTo>
                    <a:pt x="172" y="634"/>
                  </a:lnTo>
                  <a:lnTo>
                    <a:pt x="173" y="635"/>
                  </a:lnTo>
                  <a:lnTo>
                    <a:pt x="174" y="636"/>
                  </a:lnTo>
                  <a:lnTo>
                    <a:pt x="182" y="636"/>
                  </a:lnTo>
                  <a:lnTo>
                    <a:pt x="182" y="635"/>
                  </a:lnTo>
                  <a:lnTo>
                    <a:pt x="183" y="634"/>
                  </a:lnTo>
                  <a:lnTo>
                    <a:pt x="184" y="633"/>
                  </a:lnTo>
                  <a:lnTo>
                    <a:pt x="186" y="633"/>
                  </a:lnTo>
                  <a:lnTo>
                    <a:pt x="188" y="633"/>
                  </a:lnTo>
                  <a:lnTo>
                    <a:pt x="189" y="634"/>
                  </a:lnTo>
                  <a:lnTo>
                    <a:pt x="190" y="635"/>
                  </a:lnTo>
                  <a:lnTo>
                    <a:pt x="191" y="636"/>
                  </a:lnTo>
                  <a:lnTo>
                    <a:pt x="227" y="636"/>
                  </a:lnTo>
                  <a:lnTo>
                    <a:pt x="22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0" name="Freeform 1040"/>
            <p:cNvSpPr>
              <a:spLocks/>
            </p:cNvSpPr>
            <p:nvPr/>
          </p:nvSpPr>
          <p:spPr bwMode="auto">
            <a:xfrm>
              <a:off x="3030" y="138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1" name="Freeform 1041"/>
            <p:cNvSpPr>
              <a:spLocks/>
            </p:cNvSpPr>
            <p:nvPr/>
          </p:nvSpPr>
          <p:spPr bwMode="auto">
            <a:xfrm>
              <a:off x="2040" y="1045"/>
              <a:ext cx="2838" cy="337"/>
            </a:xfrm>
            <a:custGeom>
              <a:avLst/>
              <a:gdLst>
                <a:gd name="T0" fmla="*/ 25 w 2838"/>
                <a:gd name="T1" fmla="*/ 260 h 337"/>
                <a:gd name="T2" fmla="*/ 30 w 2838"/>
                <a:gd name="T3" fmla="*/ 258 h 337"/>
                <a:gd name="T4" fmla="*/ 58 w 2838"/>
                <a:gd name="T5" fmla="*/ 261 h 337"/>
                <a:gd name="T6" fmla="*/ 62 w 2838"/>
                <a:gd name="T7" fmla="*/ 258 h 337"/>
                <a:gd name="T8" fmla="*/ 67 w 2838"/>
                <a:gd name="T9" fmla="*/ 261 h 337"/>
                <a:gd name="T10" fmla="*/ 307 w 2838"/>
                <a:gd name="T11" fmla="*/ 2 h 337"/>
                <a:gd name="T12" fmla="*/ 313 w 2838"/>
                <a:gd name="T13" fmla="*/ 1 h 337"/>
                <a:gd name="T14" fmla="*/ 421 w 2838"/>
                <a:gd name="T15" fmla="*/ 4 h 337"/>
                <a:gd name="T16" fmla="*/ 425 w 2838"/>
                <a:gd name="T17" fmla="*/ 0 h 337"/>
                <a:gd name="T18" fmla="*/ 430 w 2838"/>
                <a:gd name="T19" fmla="*/ 4 h 337"/>
                <a:gd name="T20" fmla="*/ 471 w 2838"/>
                <a:gd name="T21" fmla="*/ 1 h 337"/>
                <a:gd name="T22" fmla="*/ 476 w 2838"/>
                <a:gd name="T23" fmla="*/ 2 h 337"/>
                <a:gd name="T24" fmla="*/ 817 w 2838"/>
                <a:gd name="T25" fmla="*/ 1 h 337"/>
                <a:gd name="T26" fmla="*/ 823 w 2838"/>
                <a:gd name="T27" fmla="*/ 1 h 337"/>
                <a:gd name="T28" fmla="*/ 1302 w 2838"/>
                <a:gd name="T29" fmla="*/ 2 h 337"/>
                <a:gd name="T30" fmla="*/ 1308 w 2838"/>
                <a:gd name="T31" fmla="*/ 1 h 337"/>
                <a:gd name="T32" fmla="*/ 1617 w 2838"/>
                <a:gd name="T33" fmla="*/ 4 h 337"/>
                <a:gd name="T34" fmla="*/ 1645 w 2838"/>
                <a:gd name="T35" fmla="*/ 87 h 337"/>
                <a:gd name="T36" fmla="*/ 1652 w 2838"/>
                <a:gd name="T37" fmla="*/ 87 h 337"/>
                <a:gd name="T38" fmla="*/ 1669 w 2838"/>
                <a:gd name="T39" fmla="*/ 88 h 337"/>
                <a:gd name="T40" fmla="*/ 1675 w 2838"/>
                <a:gd name="T41" fmla="*/ 87 h 337"/>
                <a:gd name="T42" fmla="*/ 1696 w 2838"/>
                <a:gd name="T43" fmla="*/ 90 h 337"/>
                <a:gd name="T44" fmla="*/ 1701 w 2838"/>
                <a:gd name="T45" fmla="*/ 86 h 337"/>
                <a:gd name="T46" fmla="*/ 1705 w 2838"/>
                <a:gd name="T47" fmla="*/ 90 h 337"/>
                <a:gd name="T48" fmla="*/ 1725 w 2838"/>
                <a:gd name="T49" fmla="*/ 87 h 337"/>
                <a:gd name="T50" fmla="*/ 1730 w 2838"/>
                <a:gd name="T51" fmla="*/ 88 h 337"/>
                <a:gd name="T52" fmla="*/ 1745 w 2838"/>
                <a:gd name="T53" fmla="*/ 87 h 337"/>
                <a:gd name="T54" fmla="*/ 1752 w 2838"/>
                <a:gd name="T55" fmla="*/ 87 h 337"/>
                <a:gd name="T56" fmla="*/ 1765 w 2838"/>
                <a:gd name="T57" fmla="*/ 88 h 337"/>
                <a:gd name="T58" fmla="*/ 1771 w 2838"/>
                <a:gd name="T59" fmla="*/ 87 h 337"/>
                <a:gd name="T60" fmla="*/ 1807 w 2838"/>
                <a:gd name="T61" fmla="*/ 90 h 337"/>
                <a:gd name="T62" fmla="*/ 1812 w 2838"/>
                <a:gd name="T63" fmla="*/ 86 h 337"/>
                <a:gd name="T64" fmla="*/ 1816 w 2838"/>
                <a:gd name="T65" fmla="*/ 90 h 337"/>
                <a:gd name="T66" fmla="*/ 1929 w 2838"/>
                <a:gd name="T67" fmla="*/ 87 h 337"/>
                <a:gd name="T68" fmla="*/ 1935 w 2838"/>
                <a:gd name="T69" fmla="*/ 88 h 337"/>
                <a:gd name="T70" fmla="*/ 2051 w 2838"/>
                <a:gd name="T71" fmla="*/ 87 h 337"/>
                <a:gd name="T72" fmla="*/ 2058 w 2838"/>
                <a:gd name="T73" fmla="*/ 87 h 337"/>
                <a:gd name="T74" fmla="*/ 2087 w 2838"/>
                <a:gd name="T75" fmla="*/ 25 h 337"/>
                <a:gd name="T76" fmla="*/ 2286 w 2838"/>
                <a:gd name="T77" fmla="*/ 21 h 337"/>
                <a:gd name="T78" fmla="*/ 2292 w 2838"/>
                <a:gd name="T79" fmla="*/ 23 h 337"/>
                <a:gd name="T80" fmla="*/ 2428 w 2838"/>
                <a:gd name="T81" fmla="*/ 22 h 337"/>
                <a:gd name="T82" fmla="*/ 2434 w 2838"/>
                <a:gd name="T83" fmla="*/ 22 h 337"/>
                <a:gd name="T84" fmla="*/ 2555 w 2838"/>
                <a:gd name="T85" fmla="*/ 23 h 337"/>
                <a:gd name="T86" fmla="*/ 2561 w 2838"/>
                <a:gd name="T87" fmla="*/ 21 h 337"/>
                <a:gd name="T88" fmla="*/ 2610 w 2838"/>
                <a:gd name="T89" fmla="*/ 25 h 337"/>
                <a:gd name="T90" fmla="*/ 2615 w 2838"/>
                <a:gd name="T91" fmla="*/ 21 h 337"/>
                <a:gd name="T92" fmla="*/ 2619 w 2838"/>
                <a:gd name="T93" fmla="*/ 25 h 337"/>
                <a:gd name="T94" fmla="*/ 2665 w 2838"/>
                <a:gd name="T95" fmla="*/ 21 h 337"/>
                <a:gd name="T96" fmla="*/ 2671 w 2838"/>
                <a:gd name="T97" fmla="*/ 22 h 337"/>
                <a:gd name="T98" fmla="*/ 2799 w 2838"/>
                <a:gd name="T99" fmla="*/ 23 h 337"/>
                <a:gd name="T100" fmla="*/ 2805 w 2838"/>
                <a:gd name="T101" fmla="*/ 21 h 337"/>
                <a:gd name="T102" fmla="*/ 2838 w 2838"/>
                <a:gd name="T103" fmla="*/ 25 h 3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838"/>
                <a:gd name="T157" fmla="*/ 0 h 337"/>
                <a:gd name="T158" fmla="*/ 2838 w 2838"/>
                <a:gd name="T159" fmla="*/ 337 h 3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838" h="337">
                  <a:moveTo>
                    <a:pt x="0" y="337"/>
                  </a:moveTo>
                  <a:lnTo>
                    <a:pt x="0" y="261"/>
                  </a:lnTo>
                  <a:lnTo>
                    <a:pt x="24" y="261"/>
                  </a:lnTo>
                  <a:lnTo>
                    <a:pt x="25" y="260"/>
                  </a:lnTo>
                  <a:lnTo>
                    <a:pt x="25" y="259"/>
                  </a:lnTo>
                  <a:lnTo>
                    <a:pt x="27" y="258"/>
                  </a:lnTo>
                  <a:lnTo>
                    <a:pt x="29" y="258"/>
                  </a:lnTo>
                  <a:lnTo>
                    <a:pt x="30" y="258"/>
                  </a:lnTo>
                  <a:lnTo>
                    <a:pt x="32" y="259"/>
                  </a:lnTo>
                  <a:lnTo>
                    <a:pt x="33" y="260"/>
                  </a:lnTo>
                  <a:lnTo>
                    <a:pt x="33" y="261"/>
                  </a:lnTo>
                  <a:lnTo>
                    <a:pt x="58" y="261"/>
                  </a:lnTo>
                  <a:lnTo>
                    <a:pt x="58" y="260"/>
                  </a:lnTo>
                  <a:lnTo>
                    <a:pt x="59" y="259"/>
                  </a:lnTo>
                  <a:lnTo>
                    <a:pt x="61" y="258"/>
                  </a:lnTo>
                  <a:lnTo>
                    <a:pt x="62" y="258"/>
                  </a:lnTo>
                  <a:lnTo>
                    <a:pt x="64" y="258"/>
                  </a:lnTo>
                  <a:lnTo>
                    <a:pt x="66" y="259"/>
                  </a:lnTo>
                  <a:lnTo>
                    <a:pt x="67" y="260"/>
                  </a:lnTo>
                  <a:lnTo>
                    <a:pt x="67" y="261"/>
                  </a:lnTo>
                  <a:lnTo>
                    <a:pt x="69" y="261"/>
                  </a:lnTo>
                  <a:lnTo>
                    <a:pt x="69" y="4"/>
                  </a:lnTo>
                  <a:lnTo>
                    <a:pt x="307" y="4"/>
                  </a:lnTo>
                  <a:lnTo>
                    <a:pt x="307" y="2"/>
                  </a:lnTo>
                  <a:lnTo>
                    <a:pt x="308" y="1"/>
                  </a:lnTo>
                  <a:lnTo>
                    <a:pt x="309" y="1"/>
                  </a:lnTo>
                  <a:lnTo>
                    <a:pt x="311" y="0"/>
                  </a:lnTo>
                  <a:lnTo>
                    <a:pt x="313" y="1"/>
                  </a:lnTo>
                  <a:lnTo>
                    <a:pt x="314" y="1"/>
                  </a:lnTo>
                  <a:lnTo>
                    <a:pt x="315" y="2"/>
                  </a:lnTo>
                  <a:lnTo>
                    <a:pt x="316" y="4"/>
                  </a:lnTo>
                  <a:lnTo>
                    <a:pt x="421" y="4"/>
                  </a:lnTo>
                  <a:lnTo>
                    <a:pt x="421" y="2"/>
                  </a:lnTo>
                  <a:lnTo>
                    <a:pt x="422" y="1"/>
                  </a:lnTo>
                  <a:lnTo>
                    <a:pt x="424" y="1"/>
                  </a:lnTo>
                  <a:lnTo>
                    <a:pt x="425" y="0"/>
                  </a:lnTo>
                  <a:lnTo>
                    <a:pt x="427" y="1"/>
                  </a:lnTo>
                  <a:lnTo>
                    <a:pt x="429" y="1"/>
                  </a:lnTo>
                  <a:lnTo>
                    <a:pt x="429" y="2"/>
                  </a:lnTo>
                  <a:lnTo>
                    <a:pt x="430" y="4"/>
                  </a:lnTo>
                  <a:lnTo>
                    <a:pt x="468" y="4"/>
                  </a:lnTo>
                  <a:lnTo>
                    <a:pt x="468" y="2"/>
                  </a:lnTo>
                  <a:lnTo>
                    <a:pt x="469" y="1"/>
                  </a:lnTo>
                  <a:lnTo>
                    <a:pt x="471" y="1"/>
                  </a:lnTo>
                  <a:lnTo>
                    <a:pt x="472" y="0"/>
                  </a:lnTo>
                  <a:lnTo>
                    <a:pt x="474" y="1"/>
                  </a:lnTo>
                  <a:lnTo>
                    <a:pt x="475" y="1"/>
                  </a:lnTo>
                  <a:lnTo>
                    <a:pt x="476" y="2"/>
                  </a:lnTo>
                  <a:lnTo>
                    <a:pt x="477" y="4"/>
                  </a:lnTo>
                  <a:lnTo>
                    <a:pt x="815" y="4"/>
                  </a:lnTo>
                  <a:lnTo>
                    <a:pt x="816" y="2"/>
                  </a:lnTo>
                  <a:lnTo>
                    <a:pt x="817" y="1"/>
                  </a:lnTo>
                  <a:lnTo>
                    <a:pt x="818" y="1"/>
                  </a:lnTo>
                  <a:lnTo>
                    <a:pt x="820" y="0"/>
                  </a:lnTo>
                  <a:lnTo>
                    <a:pt x="822" y="1"/>
                  </a:lnTo>
                  <a:lnTo>
                    <a:pt x="823" y="1"/>
                  </a:lnTo>
                  <a:lnTo>
                    <a:pt x="824" y="2"/>
                  </a:lnTo>
                  <a:lnTo>
                    <a:pt x="824" y="4"/>
                  </a:lnTo>
                  <a:lnTo>
                    <a:pt x="1302" y="4"/>
                  </a:lnTo>
                  <a:lnTo>
                    <a:pt x="1302" y="2"/>
                  </a:lnTo>
                  <a:lnTo>
                    <a:pt x="1303" y="1"/>
                  </a:lnTo>
                  <a:lnTo>
                    <a:pt x="1305" y="1"/>
                  </a:lnTo>
                  <a:lnTo>
                    <a:pt x="1306" y="0"/>
                  </a:lnTo>
                  <a:lnTo>
                    <a:pt x="1308" y="1"/>
                  </a:lnTo>
                  <a:lnTo>
                    <a:pt x="1309" y="1"/>
                  </a:lnTo>
                  <a:lnTo>
                    <a:pt x="1311" y="2"/>
                  </a:lnTo>
                  <a:lnTo>
                    <a:pt x="1311" y="4"/>
                  </a:lnTo>
                  <a:lnTo>
                    <a:pt x="1617" y="4"/>
                  </a:lnTo>
                  <a:lnTo>
                    <a:pt x="1617" y="90"/>
                  </a:lnTo>
                  <a:lnTo>
                    <a:pt x="1644" y="90"/>
                  </a:lnTo>
                  <a:lnTo>
                    <a:pt x="1645" y="88"/>
                  </a:lnTo>
                  <a:lnTo>
                    <a:pt x="1645" y="87"/>
                  </a:lnTo>
                  <a:lnTo>
                    <a:pt x="1647" y="87"/>
                  </a:lnTo>
                  <a:lnTo>
                    <a:pt x="1649" y="86"/>
                  </a:lnTo>
                  <a:lnTo>
                    <a:pt x="1650" y="87"/>
                  </a:lnTo>
                  <a:lnTo>
                    <a:pt x="1652" y="87"/>
                  </a:lnTo>
                  <a:lnTo>
                    <a:pt x="1653" y="88"/>
                  </a:lnTo>
                  <a:lnTo>
                    <a:pt x="1653" y="90"/>
                  </a:lnTo>
                  <a:lnTo>
                    <a:pt x="1668" y="90"/>
                  </a:lnTo>
                  <a:lnTo>
                    <a:pt x="1669" y="88"/>
                  </a:lnTo>
                  <a:lnTo>
                    <a:pt x="1670" y="87"/>
                  </a:lnTo>
                  <a:lnTo>
                    <a:pt x="1671" y="87"/>
                  </a:lnTo>
                  <a:lnTo>
                    <a:pt x="1673" y="86"/>
                  </a:lnTo>
                  <a:lnTo>
                    <a:pt x="1675" y="87"/>
                  </a:lnTo>
                  <a:lnTo>
                    <a:pt x="1676" y="87"/>
                  </a:lnTo>
                  <a:lnTo>
                    <a:pt x="1677" y="88"/>
                  </a:lnTo>
                  <a:lnTo>
                    <a:pt x="1677" y="90"/>
                  </a:lnTo>
                  <a:lnTo>
                    <a:pt x="1696" y="90"/>
                  </a:lnTo>
                  <a:lnTo>
                    <a:pt x="1696" y="88"/>
                  </a:lnTo>
                  <a:lnTo>
                    <a:pt x="1697" y="87"/>
                  </a:lnTo>
                  <a:lnTo>
                    <a:pt x="1699" y="87"/>
                  </a:lnTo>
                  <a:lnTo>
                    <a:pt x="1701" y="86"/>
                  </a:lnTo>
                  <a:lnTo>
                    <a:pt x="1702" y="87"/>
                  </a:lnTo>
                  <a:lnTo>
                    <a:pt x="1704" y="87"/>
                  </a:lnTo>
                  <a:lnTo>
                    <a:pt x="1705" y="88"/>
                  </a:lnTo>
                  <a:lnTo>
                    <a:pt x="1705" y="90"/>
                  </a:lnTo>
                  <a:lnTo>
                    <a:pt x="1722" y="90"/>
                  </a:lnTo>
                  <a:lnTo>
                    <a:pt x="1722" y="88"/>
                  </a:lnTo>
                  <a:lnTo>
                    <a:pt x="1723" y="87"/>
                  </a:lnTo>
                  <a:lnTo>
                    <a:pt x="1725" y="87"/>
                  </a:lnTo>
                  <a:lnTo>
                    <a:pt x="1726" y="86"/>
                  </a:lnTo>
                  <a:lnTo>
                    <a:pt x="1728" y="87"/>
                  </a:lnTo>
                  <a:lnTo>
                    <a:pt x="1730" y="87"/>
                  </a:lnTo>
                  <a:lnTo>
                    <a:pt x="1730" y="88"/>
                  </a:lnTo>
                  <a:lnTo>
                    <a:pt x="1731" y="90"/>
                  </a:lnTo>
                  <a:lnTo>
                    <a:pt x="1744" y="90"/>
                  </a:lnTo>
                  <a:lnTo>
                    <a:pt x="1744" y="88"/>
                  </a:lnTo>
                  <a:lnTo>
                    <a:pt x="1745" y="87"/>
                  </a:lnTo>
                  <a:lnTo>
                    <a:pt x="1747" y="87"/>
                  </a:lnTo>
                  <a:lnTo>
                    <a:pt x="1748" y="86"/>
                  </a:lnTo>
                  <a:lnTo>
                    <a:pt x="1750" y="87"/>
                  </a:lnTo>
                  <a:lnTo>
                    <a:pt x="1752" y="87"/>
                  </a:lnTo>
                  <a:lnTo>
                    <a:pt x="1752" y="88"/>
                  </a:lnTo>
                  <a:lnTo>
                    <a:pt x="1753" y="90"/>
                  </a:lnTo>
                  <a:lnTo>
                    <a:pt x="1764" y="90"/>
                  </a:lnTo>
                  <a:lnTo>
                    <a:pt x="1765" y="88"/>
                  </a:lnTo>
                  <a:lnTo>
                    <a:pt x="1766" y="87"/>
                  </a:lnTo>
                  <a:lnTo>
                    <a:pt x="1767" y="87"/>
                  </a:lnTo>
                  <a:lnTo>
                    <a:pt x="1769" y="86"/>
                  </a:lnTo>
                  <a:lnTo>
                    <a:pt x="1771" y="87"/>
                  </a:lnTo>
                  <a:lnTo>
                    <a:pt x="1772" y="87"/>
                  </a:lnTo>
                  <a:lnTo>
                    <a:pt x="1773" y="88"/>
                  </a:lnTo>
                  <a:lnTo>
                    <a:pt x="1773" y="90"/>
                  </a:lnTo>
                  <a:lnTo>
                    <a:pt x="1807" y="90"/>
                  </a:lnTo>
                  <a:lnTo>
                    <a:pt x="1808" y="88"/>
                  </a:lnTo>
                  <a:lnTo>
                    <a:pt x="1809" y="87"/>
                  </a:lnTo>
                  <a:lnTo>
                    <a:pt x="1810" y="87"/>
                  </a:lnTo>
                  <a:lnTo>
                    <a:pt x="1812" y="86"/>
                  </a:lnTo>
                  <a:lnTo>
                    <a:pt x="1813" y="87"/>
                  </a:lnTo>
                  <a:lnTo>
                    <a:pt x="1815" y="87"/>
                  </a:lnTo>
                  <a:lnTo>
                    <a:pt x="1816" y="88"/>
                  </a:lnTo>
                  <a:lnTo>
                    <a:pt x="1816" y="90"/>
                  </a:lnTo>
                  <a:lnTo>
                    <a:pt x="1927" y="90"/>
                  </a:lnTo>
                  <a:lnTo>
                    <a:pt x="1927" y="88"/>
                  </a:lnTo>
                  <a:lnTo>
                    <a:pt x="1928" y="87"/>
                  </a:lnTo>
                  <a:lnTo>
                    <a:pt x="1929" y="87"/>
                  </a:lnTo>
                  <a:lnTo>
                    <a:pt x="1931" y="86"/>
                  </a:lnTo>
                  <a:lnTo>
                    <a:pt x="1933" y="87"/>
                  </a:lnTo>
                  <a:lnTo>
                    <a:pt x="1934" y="87"/>
                  </a:lnTo>
                  <a:lnTo>
                    <a:pt x="1935" y="88"/>
                  </a:lnTo>
                  <a:lnTo>
                    <a:pt x="1936" y="90"/>
                  </a:lnTo>
                  <a:lnTo>
                    <a:pt x="2050" y="90"/>
                  </a:lnTo>
                  <a:lnTo>
                    <a:pt x="2050" y="88"/>
                  </a:lnTo>
                  <a:lnTo>
                    <a:pt x="2051" y="87"/>
                  </a:lnTo>
                  <a:lnTo>
                    <a:pt x="2053" y="87"/>
                  </a:lnTo>
                  <a:lnTo>
                    <a:pt x="2054" y="86"/>
                  </a:lnTo>
                  <a:lnTo>
                    <a:pt x="2056" y="87"/>
                  </a:lnTo>
                  <a:lnTo>
                    <a:pt x="2058" y="87"/>
                  </a:lnTo>
                  <a:lnTo>
                    <a:pt x="2059" y="88"/>
                  </a:lnTo>
                  <a:lnTo>
                    <a:pt x="2059" y="90"/>
                  </a:lnTo>
                  <a:lnTo>
                    <a:pt x="2087" y="90"/>
                  </a:lnTo>
                  <a:lnTo>
                    <a:pt x="2087" y="25"/>
                  </a:lnTo>
                  <a:lnTo>
                    <a:pt x="2284" y="25"/>
                  </a:lnTo>
                  <a:lnTo>
                    <a:pt x="2284" y="23"/>
                  </a:lnTo>
                  <a:lnTo>
                    <a:pt x="2285" y="22"/>
                  </a:lnTo>
                  <a:lnTo>
                    <a:pt x="2286" y="21"/>
                  </a:lnTo>
                  <a:lnTo>
                    <a:pt x="2288" y="21"/>
                  </a:lnTo>
                  <a:lnTo>
                    <a:pt x="2290" y="21"/>
                  </a:lnTo>
                  <a:lnTo>
                    <a:pt x="2291" y="22"/>
                  </a:lnTo>
                  <a:lnTo>
                    <a:pt x="2292" y="23"/>
                  </a:lnTo>
                  <a:lnTo>
                    <a:pt x="2293" y="25"/>
                  </a:lnTo>
                  <a:lnTo>
                    <a:pt x="2426" y="25"/>
                  </a:lnTo>
                  <a:lnTo>
                    <a:pt x="2427" y="23"/>
                  </a:lnTo>
                  <a:lnTo>
                    <a:pt x="2428" y="22"/>
                  </a:lnTo>
                  <a:lnTo>
                    <a:pt x="2429" y="21"/>
                  </a:lnTo>
                  <a:lnTo>
                    <a:pt x="2431" y="21"/>
                  </a:lnTo>
                  <a:lnTo>
                    <a:pt x="2433" y="21"/>
                  </a:lnTo>
                  <a:lnTo>
                    <a:pt x="2434" y="22"/>
                  </a:lnTo>
                  <a:lnTo>
                    <a:pt x="2435" y="23"/>
                  </a:lnTo>
                  <a:lnTo>
                    <a:pt x="2435" y="25"/>
                  </a:lnTo>
                  <a:lnTo>
                    <a:pt x="2555" y="25"/>
                  </a:lnTo>
                  <a:lnTo>
                    <a:pt x="2555" y="23"/>
                  </a:lnTo>
                  <a:lnTo>
                    <a:pt x="2556" y="22"/>
                  </a:lnTo>
                  <a:lnTo>
                    <a:pt x="2558" y="21"/>
                  </a:lnTo>
                  <a:lnTo>
                    <a:pt x="2559" y="21"/>
                  </a:lnTo>
                  <a:lnTo>
                    <a:pt x="2561" y="21"/>
                  </a:lnTo>
                  <a:lnTo>
                    <a:pt x="2562" y="22"/>
                  </a:lnTo>
                  <a:lnTo>
                    <a:pt x="2563" y="23"/>
                  </a:lnTo>
                  <a:lnTo>
                    <a:pt x="2564" y="25"/>
                  </a:lnTo>
                  <a:lnTo>
                    <a:pt x="2610" y="25"/>
                  </a:lnTo>
                  <a:lnTo>
                    <a:pt x="2611" y="23"/>
                  </a:lnTo>
                  <a:lnTo>
                    <a:pt x="2612" y="22"/>
                  </a:lnTo>
                  <a:lnTo>
                    <a:pt x="2613" y="21"/>
                  </a:lnTo>
                  <a:lnTo>
                    <a:pt x="2615" y="21"/>
                  </a:lnTo>
                  <a:lnTo>
                    <a:pt x="2617" y="21"/>
                  </a:lnTo>
                  <a:lnTo>
                    <a:pt x="2618" y="22"/>
                  </a:lnTo>
                  <a:lnTo>
                    <a:pt x="2619" y="23"/>
                  </a:lnTo>
                  <a:lnTo>
                    <a:pt x="2619" y="25"/>
                  </a:lnTo>
                  <a:lnTo>
                    <a:pt x="2662" y="25"/>
                  </a:lnTo>
                  <a:lnTo>
                    <a:pt x="2663" y="23"/>
                  </a:lnTo>
                  <a:lnTo>
                    <a:pt x="2663" y="22"/>
                  </a:lnTo>
                  <a:lnTo>
                    <a:pt x="2665" y="21"/>
                  </a:lnTo>
                  <a:lnTo>
                    <a:pt x="2667" y="21"/>
                  </a:lnTo>
                  <a:lnTo>
                    <a:pt x="2668" y="21"/>
                  </a:lnTo>
                  <a:lnTo>
                    <a:pt x="2670" y="21"/>
                  </a:lnTo>
                  <a:lnTo>
                    <a:pt x="2671" y="22"/>
                  </a:lnTo>
                  <a:lnTo>
                    <a:pt x="2672" y="23"/>
                  </a:lnTo>
                  <a:lnTo>
                    <a:pt x="2672" y="25"/>
                  </a:lnTo>
                  <a:lnTo>
                    <a:pt x="2799" y="25"/>
                  </a:lnTo>
                  <a:lnTo>
                    <a:pt x="2799" y="23"/>
                  </a:lnTo>
                  <a:lnTo>
                    <a:pt x="2800" y="22"/>
                  </a:lnTo>
                  <a:lnTo>
                    <a:pt x="2802" y="21"/>
                  </a:lnTo>
                  <a:lnTo>
                    <a:pt x="2804" y="21"/>
                  </a:lnTo>
                  <a:lnTo>
                    <a:pt x="2805" y="21"/>
                  </a:lnTo>
                  <a:lnTo>
                    <a:pt x="2807" y="22"/>
                  </a:lnTo>
                  <a:lnTo>
                    <a:pt x="2808" y="23"/>
                  </a:lnTo>
                  <a:lnTo>
                    <a:pt x="2808" y="25"/>
                  </a:lnTo>
                  <a:lnTo>
                    <a:pt x="2838" y="25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2" name="Freeform 1042"/>
            <p:cNvSpPr>
              <a:spLocks/>
            </p:cNvSpPr>
            <p:nvPr/>
          </p:nvSpPr>
          <p:spPr bwMode="auto">
            <a:xfrm>
              <a:off x="4876" y="1065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3" name="Freeform 1043"/>
            <p:cNvSpPr>
              <a:spLocks/>
            </p:cNvSpPr>
            <p:nvPr/>
          </p:nvSpPr>
          <p:spPr bwMode="auto">
            <a:xfrm>
              <a:off x="3632" y="1911"/>
              <a:ext cx="1037" cy="40"/>
            </a:xfrm>
            <a:custGeom>
              <a:avLst/>
              <a:gdLst>
                <a:gd name="T0" fmla="*/ 5 w 1037"/>
                <a:gd name="T1" fmla="*/ 4 h 40"/>
                <a:gd name="T2" fmla="*/ 11 w 1037"/>
                <a:gd name="T3" fmla="*/ 4 h 40"/>
                <a:gd name="T4" fmla="*/ 18 w 1037"/>
                <a:gd name="T5" fmla="*/ 5 h 40"/>
                <a:gd name="T6" fmla="*/ 23 w 1037"/>
                <a:gd name="T7" fmla="*/ 3 h 40"/>
                <a:gd name="T8" fmla="*/ 52 w 1037"/>
                <a:gd name="T9" fmla="*/ 6 h 40"/>
                <a:gd name="T10" fmla="*/ 57 w 1037"/>
                <a:gd name="T11" fmla="*/ 3 h 40"/>
                <a:gd name="T12" fmla="*/ 61 w 1037"/>
                <a:gd name="T13" fmla="*/ 6 h 40"/>
                <a:gd name="T14" fmla="*/ 107 w 1037"/>
                <a:gd name="T15" fmla="*/ 3 h 40"/>
                <a:gd name="T16" fmla="*/ 113 w 1037"/>
                <a:gd name="T17" fmla="*/ 5 h 40"/>
                <a:gd name="T18" fmla="*/ 123 w 1037"/>
                <a:gd name="T19" fmla="*/ 3 h 40"/>
                <a:gd name="T20" fmla="*/ 132 w 1037"/>
                <a:gd name="T21" fmla="*/ 0 h 40"/>
                <a:gd name="T22" fmla="*/ 138 w 1037"/>
                <a:gd name="T23" fmla="*/ 4 h 40"/>
                <a:gd name="T24" fmla="*/ 143 w 1037"/>
                <a:gd name="T25" fmla="*/ 4 h 40"/>
                <a:gd name="T26" fmla="*/ 150 w 1037"/>
                <a:gd name="T27" fmla="*/ 4 h 40"/>
                <a:gd name="T28" fmla="*/ 173 w 1037"/>
                <a:gd name="T29" fmla="*/ 5 h 40"/>
                <a:gd name="T30" fmla="*/ 179 w 1037"/>
                <a:gd name="T31" fmla="*/ 3 h 40"/>
                <a:gd name="T32" fmla="*/ 186 w 1037"/>
                <a:gd name="T33" fmla="*/ 6 h 40"/>
                <a:gd name="T34" fmla="*/ 190 w 1037"/>
                <a:gd name="T35" fmla="*/ 3 h 40"/>
                <a:gd name="T36" fmla="*/ 195 w 1037"/>
                <a:gd name="T37" fmla="*/ 6 h 40"/>
                <a:gd name="T38" fmla="*/ 202 w 1037"/>
                <a:gd name="T39" fmla="*/ 3 h 40"/>
                <a:gd name="T40" fmla="*/ 208 w 1037"/>
                <a:gd name="T41" fmla="*/ 5 h 40"/>
                <a:gd name="T42" fmla="*/ 350 w 1037"/>
                <a:gd name="T43" fmla="*/ 4 h 40"/>
                <a:gd name="T44" fmla="*/ 356 w 1037"/>
                <a:gd name="T45" fmla="*/ 4 h 40"/>
                <a:gd name="T46" fmla="*/ 390 w 1037"/>
                <a:gd name="T47" fmla="*/ 5 h 40"/>
                <a:gd name="T48" fmla="*/ 396 w 1037"/>
                <a:gd name="T49" fmla="*/ 3 h 40"/>
                <a:gd name="T50" fmla="*/ 406 w 1037"/>
                <a:gd name="T51" fmla="*/ 6 h 40"/>
                <a:gd name="T52" fmla="*/ 410 w 1037"/>
                <a:gd name="T53" fmla="*/ 3 h 40"/>
                <a:gd name="T54" fmla="*/ 415 w 1037"/>
                <a:gd name="T55" fmla="*/ 6 h 40"/>
                <a:gd name="T56" fmla="*/ 473 w 1037"/>
                <a:gd name="T57" fmla="*/ 3 h 40"/>
                <a:gd name="T58" fmla="*/ 478 w 1037"/>
                <a:gd name="T59" fmla="*/ 5 h 40"/>
                <a:gd name="T60" fmla="*/ 485 w 1037"/>
                <a:gd name="T61" fmla="*/ 4 h 40"/>
                <a:gd name="T62" fmla="*/ 491 w 1037"/>
                <a:gd name="T63" fmla="*/ 4 h 40"/>
                <a:gd name="T64" fmla="*/ 497 w 1037"/>
                <a:gd name="T65" fmla="*/ 5 h 40"/>
                <a:gd name="T66" fmla="*/ 503 w 1037"/>
                <a:gd name="T67" fmla="*/ 3 h 40"/>
                <a:gd name="T68" fmla="*/ 524 w 1037"/>
                <a:gd name="T69" fmla="*/ 6 h 40"/>
                <a:gd name="T70" fmla="*/ 528 w 1037"/>
                <a:gd name="T71" fmla="*/ 3 h 40"/>
                <a:gd name="T72" fmla="*/ 533 w 1037"/>
                <a:gd name="T73" fmla="*/ 6 h 40"/>
                <a:gd name="T74" fmla="*/ 564 w 1037"/>
                <a:gd name="T75" fmla="*/ 3 h 40"/>
                <a:gd name="T76" fmla="*/ 570 w 1037"/>
                <a:gd name="T77" fmla="*/ 5 h 40"/>
                <a:gd name="T78" fmla="*/ 601 w 1037"/>
                <a:gd name="T79" fmla="*/ 4 h 40"/>
                <a:gd name="T80" fmla="*/ 607 w 1037"/>
                <a:gd name="T81" fmla="*/ 4 h 40"/>
                <a:gd name="T82" fmla="*/ 612 w 1037"/>
                <a:gd name="T83" fmla="*/ 5 h 40"/>
                <a:gd name="T84" fmla="*/ 618 w 1037"/>
                <a:gd name="T85" fmla="*/ 3 h 40"/>
                <a:gd name="T86" fmla="*/ 709 w 1037"/>
                <a:gd name="T87" fmla="*/ 6 h 40"/>
                <a:gd name="T88" fmla="*/ 713 w 1037"/>
                <a:gd name="T89" fmla="*/ 3 h 40"/>
                <a:gd name="T90" fmla="*/ 717 w 1037"/>
                <a:gd name="T91" fmla="*/ 6 h 40"/>
                <a:gd name="T92" fmla="*/ 738 w 1037"/>
                <a:gd name="T93" fmla="*/ 3 h 40"/>
                <a:gd name="T94" fmla="*/ 744 w 1037"/>
                <a:gd name="T95" fmla="*/ 5 h 40"/>
                <a:gd name="T96" fmla="*/ 870 w 1037"/>
                <a:gd name="T97" fmla="*/ 4 h 40"/>
                <a:gd name="T98" fmla="*/ 876 w 1037"/>
                <a:gd name="T99" fmla="*/ 4 h 40"/>
                <a:gd name="T100" fmla="*/ 909 w 1037"/>
                <a:gd name="T101" fmla="*/ 5 h 40"/>
                <a:gd name="T102" fmla="*/ 915 w 1037"/>
                <a:gd name="T103" fmla="*/ 3 h 40"/>
                <a:gd name="T104" fmla="*/ 922 w 1037"/>
                <a:gd name="T105" fmla="*/ 6 h 40"/>
                <a:gd name="T106" fmla="*/ 927 w 1037"/>
                <a:gd name="T107" fmla="*/ 3 h 40"/>
                <a:gd name="T108" fmla="*/ 931 w 1037"/>
                <a:gd name="T109" fmla="*/ 6 h 40"/>
                <a:gd name="T110" fmla="*/ 970 w 1037"/>
                <a:gd name="T111" fmla="*/ 39 h 40"/>
                <a:gd name="T112" fmla="*/ 976 w 1037"/>
                <a:gd name="T113" fmla="*/ 37 h 40"/>
                <a:gd name="T114" fmla="*/ 1004 w 1037"/>
                <a:gd name="T115" fmla="*/ 40 h 40"/>
                <a:gd name="T116" fmla="*/ 1009 w 1037"/>
                <a:gd name="T117" fmla="*/ 37 h 40"/>
                <a:gd name="T118" fmla="*/ 1013 w 1037"/>
                <a:gd name="T119" fmla="*/ 40 h 40"/>
                <a:gd name="T120" fmla="*/ 1021 w 1037"/>
                <a:gd name="T121" fmla="*/ 37 h 40"/>
                <a:gd name="T122" fmla="*/ 1027 w 1037"/>
                <a:gd name="T123" fmla="*/ 39 h 4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37"/>
                <a:gd name="T187" fmla="*/ 0 h 40"/>
                <a:gd name="T188" fmla="*/ 1037 w 1037"/>
                <a:gd name="T189" fmla="*/ 40 h 4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37" h="40">
                  <a:moveTo>
                    <a:pt x="0" y="6"/>
                  </a:moveTo>
                  <a:lnTo>
                    <a:pt x="4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1" y="4"/>
                  </a:lnTo>
                  <a:lnTo>
                    <a:pt x="12" y="5"/>
                  </a:lnTo>
                  <a:lnTo>
                    <a:pt x="13" y="6"/>
                  </a:lnTo>
                  <a:lnTo>
                    <a:pt x="17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5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52" y="6"/>
                  </a:lnTo>
                  <a:lnTo>
                    <a:pt x="53" y="5"/>
                  </a:lnTo>
                  <a:lnTo>
                    <a:pt x="53" y="4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8" y="3"/>
                  </a:lnTo>
                  <a:lnTo>
                    <a:pt x="60" y="4"/>
                  </a:lnTo>
                  <a:lnTo>
                    <a:pt x="61" y="5"/>
                  </a:lnTo>
                  <a:lnTo>
                    <a:pt x="61" y="6"/>
                  </a:lnTo>
                  <a:lnTo>
                    <a:pt x="104" y="6"/>
                  </a:lnTo>
                  <a:lnTo>
                    <a:pt x="104" y="5"/>
                  </a:lnTo>
                  <a:lnTo>
                    <a:pt x="105" y="4"/>
                  </a:lnTo>
                  <a:lnTo>
                    <a:pt x="107" y="3"/>
                  </a:lnTo>
                  <a:lnTo>
                    <a:pt x="109" y="3"/>
                  </a:lnTo>
                  <a:lnTo>
                    <a:pt x="110" y="3"/>
                  </a:lnTo>
                  <a:lnTo>
                    <a:pt x="112" y="4"/>
                  </a:lnTo>
                  <a:lnTo>
                    <a:pt x="113" y="5"/>
                  </a:lnTo>
                  <a:lnTo>
                    <a:pt x="113" y="6"/>
                  </a:lnTo>
                  <a:lnTo>
                    <a:pt x="122" y="6"/>
                  </a:lnTo>
                  <a:lnTo>
                    <a:pt x="122" y="4"/>
                  </a:lnTo>
                  <a:lnTo>
                    <a:pt x="123" y="3"/>
                  </a:lnTo>
                  <a:lnTo>
                    <a:pt x="125" y="1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6" y="1"/>
                  </a:lnTo>
                  <a:lnTo>
                    <a:pt x="137" y="3"/>
                  </a:lnTo>
                  <a:lnTo>
                    <a:pt x="138" y="4"/>
                  </a:lnTo>
                  <a:lnTo>
                    <a:pt x="139" y="6"/>
                  </a:lnTo>
                  <a:lnTo>
                    <a:pt x="142" y="6"/>
                  </a:lnTo>
                  <a:lnTo>
                    <a:pt x="143" y="5"/>
                  </a:lnTo>
                  <a:lnTo>
                    <a:pt x="143" y="4"/>
                  </a:lnTo>
                  <a:lnTo>
                    <a:pt x="145" y="3"/>
                  </a:lnTo>
                  <a:lnTo>
                    <a:pt x="147" y="3"/>
                  </a:lnTo>
                  <a:lnTo>
                    <a:pt x="148" y="3"/>
                  </a:lnTo>
                  <a:lnTo>
                    <a:pt x="150" y="4"/>
                  </a:lnTo>
                  <a:lnTo>
                    <a:pt x="151" y="5"/>
                  </a:lnTo>
                  <a:lnTo>
                    <a:pt x="151" y="6"/>
                  </a:lnTo>
                  <a:lnTo>
                    <a:pt x="172" y="6"/>
                  </a:lnTo>
                  <a:lnTo>
                    <a:pt x="173" y="5"/>
                  </a:lnTo>
                  <a:lnTo>
                    <a:pt x="174" y="4"/>
                  </a:lnTo>
                  <a:lnTo>
                    <a:pt x="175" y="3"/>
                  </a:lnTo>
                  <a:lnTo>
                    <a:pt x="177" y="3"/>
                  </a:lnTo>
                  <a:lnTo>
                    <a:pt x="179" y="3"/>
                  </a:lnTo>
                  <a:lnTo>
                    <a:pt x="180" y="4"/>
                  </a:lnTo>
                  <a:lnTo>
                    <a:pt x="181" y="5"/>
                  </a:lnTo>
                  <a:lnTo>
                    <a:pt x="181" y="6"/>
                  </a:lnTo>
                  <a:lnTo>
                    <a:pt x="186" y="6"/>
                  </a:lnTo>
                  <a:lnTo>
                    <a:pt x="186" y="5"/>
                  </a:lnTo>
                  <a:lnTo>
                    <a:pt x="187" y="4"/>
                  </a:lnTo>
                  <a:lnTo>
                    <a:pt x="189" y="3"/>
                  </a:lnTo>
                  <a:lnTo>
                    <a:pt x="190" y="3"/>
                  </a:lnTo>
                  <a:lnTo>
                    <a:pt x="192" y="3"/>
                  </a:lnTo>
                  <a:lnTo>
                    <a:pt x="194" y="4"/>
                  </a:lnTo>
                  <a:lnTo>
                    <a:pt x="195" y="5"/>
                  </a:lnTo>
                  <a:lnTo>
                    <a:pt x="195" y="6"/>
                  </a:lnTo>
                  <a:lnTo>
                    <a:pt x="199" y="6"/>
                  </a:lnTo>
                  <a:lnTo>
                    <a:pt x="200" y="5"/>
                  </a:lnTo>
                  <a:lnTo>
                    <a:pt x="201" y="4"/>
                  </a:lnTo>
                  <a:lnTo>
                    <a:pt x="202" y="3"/>
                  </a:lnTo>
                  <a:lnTo>
                    <a:pt x="204" y="3"/>
                  </a:lnTo>
                  <a:lnTo>
                    <a:pt x="206" y="3"/>
                  </a:lnTo>
                  <a:lnTo>
                    <a:pt x="207" y="4"/>
                  </a:lnTo>
                  <a:lnTo>
                    <a:pt x="208" y="5"/>
                  </a:lnTo>
                  <a:lnTo>
                    <a:pt x="209" y="6"/>
                  </a:lnTo>
                  <a:lnTo>
                    <a:pt x="348" y="6"/>
                  </a:lnTo>
                  <a:lnTo>
                    <a:pt x="348" y="5"/>
                  </a:lnTo>
                  <a:lnTo>
                    <a:pt x="350" y="4"/>
                  </a:lnTo>
                  <a:lnTo>
                    <a:pt x="351" y="3"/>
                  </a:lnTo>
                  <a:lnTo>
                    <a:pt x="353" y="3"/>
                  </a:lnTo>
                  <a:lnTo>
                    <a:pt x="354" y="3"/>
                  </a:lnTo>
                  <a:lnTo>
                    <a:pt x="356" y="4"/>
                  </a:lnTo>
                  <a:lnTo>
                    <a:pt x="357" y="5"/>
                  </a:lnTo>
                  <a:lnTo>
                    <a:pt x="357" y="6"/>
                  </a:lnTo>
                  <a:lnTo>
                    <a:pt x="390" y="6"/>
                  </a:lnTo>
                  <a:lnTo>
                    <a:pt x="390" y="5"/>
                  </a:lnTo>
                  <a:lnTo>
                    <a:pt x="391" y="4"/>
                  </a:lnTo>
                  <a:lnTo>
                    <a:pt x="392" y="3"/>
                  </a:lnTo>
                  <a:lnTo>
                    <a:pt x="394" y="3"/>
                  </a:lnTo>
                  <a:lnTo>
                    <a:pt x="396" y="3"/>
                  </a:lnTo>
                  <a:lnTo>
                    <a:pt x="397" y="4"/>
                  </a:lnTo>
                  <a:lnTo>
                    <a:pt x="398" y="5"/>
                  </a:lnTo>
                  <a:lnTo>
                    <a:pt x="399" y="6"/>
                  </a:lnTo>
                  <a:lnTo>
                    <a:pt x="406" y="6"/>
                  </a:lnTo>
                  <a:lnTo>
                    <a:pt x="406" y="5"/>
                  </a:lnTo>
                  <a:lnTo>
                    <a:pt x="407" y="4"/>
                  </a:lnTo>
                  <a:lnTo>
                    <a:pt x="408" y="3"/>
                  </a:lnTo>
                  <a:lnTo>
                    <a:pt x="410" y="3"/>
                  </a:lnTo>
                  <a:lnTo>
                    <a:pt x="412" y="3"/>
                  </a:lnTo>
                  <a:lnTo>
                    <a:pt x="413" y="4"/>
                  </a:lnTo>
                  <a:lnTo>
                    <a:pt x="414" y="5"/>
                  </a:lnTo>
                  <a:lnTo>
                    <a:pt x="415" y="6"/>
                  </a:lnTo>
                  <a:lnTo>
                    <a:pt x="470" y="6"/>
                  </a:lnTo>
                  <a:lnTo>
                    <a:pt x="470" y="5"/>
                  </a:lnTo>
                  <a:lnTo>
                    <a:pt x="471" y="4"/>
                  </a:lnTo>
                  <a:lnTo>
                    <a:pt x="473" y="3"/>
                  </a:lnTo>
                  <a:lnTo>
                    <a:pt x="474" y="3"/>
                  </a:lnTo>
                  <a:lnTo>
                    <a:pt x="476" y="3"/>
                  </a:lnTo>
                  <a:lnTo>
                    <a:pt x="478" y="4"/>
                  </a:lnTo>
                  <a:lnTo>
                    <a:pt x="478" y="5"/>
                  </a:lnTo>
                  <a:lnTo>
                    <a:pt x="479" y="6"/>
                  </a:lnTo>
                  <a:lnTo>
                    <a:pt x="483" y="6"/>
                  </a:lnTo>
                  <a:lnTo>
                    <a:pt x="484" y="5"/>
                  </a:lnTo>
                  <a:lnTo>
                    <a:pt x="485" y="4"/>
                  </a:lnTo>
                  <a:lnTo>
                    <a:pt x="486" y="3"/>
                  </a:lnTo>
                  <a:lnTo>
                    <a:pt x="488" y="3"/>
                  </a:lnTo>
                  <a:lnTo>
                    <a:pt x="489" y="3"/>
                  </a:lnTo>
                  <a:lnTo>
                    <a:pt x="491" y="4"/>
                  </a:lnTo>
                  <a:lnTo>
                    <a:pt x="492" y="5"/>
                  </a:lnTo>
                  <a:lnTo>
                    <a:pt x="492" y="6"/>
                  </a:lnTo>
                  <a:lnTo>
                    <a:pt x="497" y="6"/>
                  </a:lnTo>
                  <a:lnTo>
                    <a:pt x="497" y="5"/>
                  </a:lnTo>
                  <a:lnTo>
                    <a:pt x="498" y="4"/>
                  </a:lnTo>
                  <a:lnTo>
                    <a:pt x="500" y="3"/>
                  </a:lnTo>
                  <a:lnTo>
                    <a:pt x="501" y="3"/>
                  </a:lnTo>
                  <a:lnTo>
                    <a:pt x="503" y="3"/>
                  </a:lnTo>
                  <a:lnTo>
                    <a:pt x="505" y="4"/>
                  </a:lnTo>
                  <a:lnTo>
                    <a:pt x="506" y="5"/>
                  </a:lnTo>
                  <a:lnTo>
                    <a:pt x="506" y="6"/>
                  </a:lnTo>
                  <a:lnTo>
                    <a:pt x="524" y="6"/>
                  </a:lnTo>
                  <a:lnTo>
                    <a:pt x="524" y="5"/>
                  </a:lnTo>
                  <a:lnTo>
                    <a:pt x="525" y="4"/>
                  </a:lnTo>
                  <a:lnTo>
                    <a:pt x="527" y="3"/>
                  </a:lnTo>
                  <a:lnTo>
                    <a:pt x="528" y="3"/>
                  </a:lnTo>
                  <a:lnTo>
                    <a:pt x="530" y="3"/>
                  </a:lnTo>
                  <a:lnTo>
                    <a:pt x="531" y="4"/>
                  </a:lnTo>
                  <a:lnTo>
                    <a:pt x="532" y="5"/>
                  </a:lnTo>
                  <a:lnTo>
                    <a:pt x="533" y="6"/>
                  </a:lnTo>
                  <a:lnTo>
                    <a:pt x="561" y="6"/>
                  </a:lnTo>
                  <a:lnTo>
                    <a:pt x="561" y="5"/>
                  </a:lnTo>
                  <a:lnTo>
                    <a:pt x="562" y="4"/>
                  </a:lnTo>
                  <a:lnTo>
                    <a:pt x="564" y="3"/>
                  </a:lnTo>
                  <a:lnTo>
                    <a:pt x="565" y="3"/>
                  </a:lnTo>
                  <a:lnTo>
                    <a:pt x="567" y="3"/>
                  </a:lnTo>
                  <a:lnTo>
                    <a:pt x="569" y="4"/>
                  </a:lnTo>
                  <a:lnTo>
                    <a:pt x="570" y="5"/>
                  </a:lnTo>
                  <a:lnTo>
                    <a:pt x="570" y="6"/>
                  </a:lnTo>
                  <a:lnTo>
                    <a:pt x="600" y="6"/>
                  </a:lnTo>
                  <a:lnTo>
                    <a:pt x="600" y="5"/>
                  </a:lnTo>
                  <a:lnTo>
                    <a:pt x="601" y="4"/>
                  </a:lnTo>
                  <a:lnTo>
                    <a:pt x="603" y="3"/>
                  </a:lnTo>
                  <a:lnTo>
                    <a:pt x="604" y="3"/>
                  </a:lnTo>
                  <a:lnTo>
                    <a:pt x="606" y="3"/>
                  </a:lnTo>
                  <a:lnTo>
                    <a:pt x="607" y="4"/>
                  </a:lnTo>
                  <a:lnTo>
                    <a:pt x="608" y="5"/>
                  </a:lnTo>
                  <a:lnTo>
                    <a:pt x="609" y="6"/>
                  </a:lnTo>
                  <a:lnTo>
                    <a:pt x="612" y="6"/>
                  </a:lnTo>
                  <a:lnTo>
                    <a:pt x="612" y="5"/>
                  </a:lnTo>
                  <a:lnTo>
                    <a:pt x="613" y="4"/>
                  </a:lnTo>
                  <a:lnTo>
                    <a:pt x="614" y="3"/>
                  </a:lnTo>
                  <a:lnTo>
                    <a:pt x="616" y="3"/>
                  </a:lnTo>
                  <a:lnTo>
                    <a:pt x="618" y="3"/>
                  </a:lnTo>
                  <a:lnTo>
                    <a:pt x="619" y="4"/>
                  </a:lnTo>
                  <a:lnTo>
                    <a:pt x="620" y="5"/>
                  </a:lnTo>
                  <a:lnTo>
                    <a:pt x="621" y="6"/>
                  </a:lnTo>
                  <a:lnTo>
                    <a:pt x="709" y="6"/>
                  </a:lnTo>
                  <a:lnTo>
                    <a:pt x="709" y="5"/>
                  </a:lnTo>
                  <a:lnTo>
                    <a:pt x="710" y="4"/>
                  </a:lnTo>
                  <a:lnTo>
                    <a:pt x="711" y="3"/>
                  </a:lnTo>
                  <a:lnTo>
                    <a:pt x="713" y="3"/>
                  </a:lnTo>
                  <a:lnTo>
                    <a:pt x="715" y="3"/>
                  </a:lnTo>
                  <a:lnTo>
                    <a:pt x="716" y="4"/>
                  </a:lnTo>
                  <a:lnTo>
                    <a:pt x="717" y="5"/>
                  </a:lnTo>
                  <a:lnTo>
                    <a:pt x="717" y="6"/>
                  </a:lnTo>
                  <a:lnTo>
                    <a:pt x="736" y="6"/>
                  </a:lnTo>
                  <a:lnTo>
                    <a:pt x="736" y="5"/>
                  </a:lnTo>
                  <a:lnTo>
                    <a:pt x="737" y="4"/>
                  </a:lnTo>
                  <a:lnTo>
                    <a:pt x="738" y="3"/>
                  </a:lnTo>
                  <a:lnTo>
                    <a:pt x="740" y="3"/>
                  </a:lnTo>
                  <a:lnTo>
                    <a:pt x="742" y="3"/>
                  </a:lnTo>
                  <a:lnTo>
                    <a:pt x="743" y="4"/>
                  </a:lnTo>
                  <a:lnTo>
                    <a:pt x="744" y="5"/>
                  </a:lnTo>
                  <a:lnTo>
                    <a:pt x="744" y="6"/>
                  </a:lnTo>
                  <a:lnTo>
                    <a:pt x="868" y="6"/>
                  </a:lnTo>
                  <a:lnTo>
                    <a:pt x="869" y="5"/>
                  </a:lnTo>
                  <a:lnTo>
                    <a:pt x="870" y="4"/>
                  </a:lnTo>
                  <a:lnTo>
                    <a:pt x="871" y="3"/>
                  </a:lnTo>
                  <a:lnTo>
                    <a:pt x="873" y="3"/>
                  </a:lnTo>
                  <a:lnTo>
                    <a:pt x="874" y="3"/>
                  </a:lnTo>
                  <a:lnTo>
                    <a:pt x="876" y="4"/>
                  </a:lnTo>
                  <a:lnTo>
                    <a:pt x="877" y="5"/>
                  </a:lnTo>
                  <a:lnTo>
                    <a:pt x="877" y="6"/>
                  </a:lnTo>
                  <a:lnTo>
                    <a:pt x="909" y="6"/>
                  </a:lnTo>
                  <a:lnTo>
                    <a:pt x="909" y="5"/>
                  </a:lnTo>
                  <a:lnTo>
                    <a:pt x="910" y="4"/>
                  </a:lnTo>
                  <a:lnTo>
                    <a:pt x="912" y="3"/>
                  </a:lnTo>
                  <a:lnTo>
                    <a:pt x="913" y="3"/>
                  </a:lnTo>
                  <a:lnTo>
                    <a:pt x="915" y="3"/>
                  </a:lnTo>
                  <a:lnTo>
                    <a:pt x="916" y="4"/>
                  </a:lnTo>
                  <a:lnTo>
                    <a:pt x="917" y="5"/>
                  </a:lnTo>
                  <a:lnTo>
                    <a:pt x="918" y="6"/>
                  </a:lnTo>
                  <a:lnTo>
                    <a:pt x="922" y="6"/>
                  </a:lnTo>
                  <a:lnTo>
                    <a:pt x="923" y="5"/>
                  </a:lnTo>
                  <a:lnTo>
                    <a:pt x="924" y="4"/>
                  </a:lnTo>
                  <a:lnTo>
                    <a:pt x="925" y="3"/>
                  </a:lnTo>
                  <a:lnTo>
                    <a:pt x="927" y="3"/>
                  </a:lnTo>
                  <a:lnTo>
                    <a:pt x="928" y="3"/>
                  </a:lnTo>
                  <a:lnTo>
                    <a:pt x="930" y="4"/>
                  </a:lnTo>
                  <a:lnTo>
                    <a:pt x="931" y="5"/>
                  </a:lnTo>
                  <a:lnTo>
                    <a:pt x="931" y="6"/>
                  </a:lnTo>
                  <a:lnTo>
                    <a:pt x="940" y="6"/>
                  </a:lnTo>
                  <a:lnTo>
                    <a:pt x="940" y="40"/>
                  </a:lnTo>
                  <a:lnTo>
                    <a:pt x="969" y="40"/>
                  </a:lnTo>
                  <a:lnTo>
                    <a:pt x="970" y="39"/>
                  </a:lnTo>
                  <a:lnTo>
                    <a:pt x="971" y="38"/>
                  </a:lnTo>
                  <a:lnTo>
                    <a:pt x="972" y="37"/>
                  </a:lnTo>
                  <a:lnTo>
                    <a:pt x="974" y="37"/>
                  </a:lnTo>
                  <a:lnTo>
                    <a:pt x="976" y="37"/>
                  </a:lnTo>
                  <a:lnTo>
                    <a:pt x="977" y="38"/>
                  </a:lnTo>
                  <a:lnTo>
                    <a:pt x="978" y="39"/>
                  </a:lnTo>
                  <a:lnTo>
                    <a:pt x="979" y="40"/>
                  </a:lnTo>
                  <a:lnTo>
                    <a:pt x="1004" y="40"/>
                  </a:lnTo>
                  <a:lnTo>
                    <a:pt x="1004" y="39"/>
                  </a:lnTo>
                  <a:lnTo>
                    <a:pt x="1005" y="38"/>
                  </a:lnTo>
                  <a:lnTo>
                    <a:pt x="1007" y="37"/>
                  </a:lnTo>
                  <a:lnTo>
                    <a:pt x="1009" y="37"/>
                  </a:lnTo>
                  <a:lnTo>
                    <a:pt x="1010" y="37"/>
                  </a:lnTo>
                  <a:lnTo>
                    <a:pt x="1012" y="38"/>
                  </a:lnTo>
                  <a:lnTo>
                    <a:pt x="1013" y="39"/>
                  </a:lnTo>
                  <a:lnTo>
                    <a:pt x="1013" y="40"/>
                  </a:lnTo>
                  <a:lnTo>
                    <a:pt x="1019" y="40"/>
                  </a:lnTo>
                  <a:lnTo>
                    <a:pt x="1019" y="39"/>
                  </a:lnTo>
                  <a:lnTo>
                    <a:pt x="1020" y="38"/>
                  </a:lnTo>
                  <a:lnTo>
                    <a:pt x="1021" y="37"/>
                  </a:lnTo>
                  <a:lnTo>
                    <a:pt x="1023" y="37"/>
                  </a:lnTo>
                  <a:lnTo>
                    <a:pt x="1025" y="37"/>
                  </a:lnTo>
                  <a:lnTo>
                    <a:pt x="1026" y="38"/>
                  </a:lnTo>
                  <a:lnTo>
                    <a:pt x="1027" y="39"/>
                  </a:lnTo>
                  <a:lnTo>
                    <a:pt x="1027" y="40"/>
                  </a:lnTo>
                  <a:lnTo>
                    <a:pt x="1037" y="4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4" name="Freeform 1044"/>
            <p:cNvSpPr>
              <a:spLocks/>
            </p:cNvSpPr>
            <p:nvPr/>
          </p:nvSpPr>
          <p:spPr bwMode="auto">
            <a:xfrm>
              <a:off x="3620" y="1913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5" name="Freeform 1045"/>
            <p:cNvSpPr>
              <a:spLocks/>
            </p:cNvSpPr>
            <p:nvPr/>
          </p:nvSpPr>
          <p:spPr bwMode="auto">
            <a:xfrm>
              <a:off x="4655" y="1946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6" name="Freeform 1046"/>
            <p:cNvSpPr>
              <a:spLocks/>
            </p:cNvSpPr>
            <p:nvPr/>
          </p:nvSpPr>
          <p:spPr bwMode="auto">
            <a:xfrm>
              <a:off x="2943" y="1835"/>
              <a:ext cx="341" cy="5"/>
            </a:xfrm>
            <a:custGeom>
              <a:avLst/>
              <a:gdLst>
                <a:gd name="T0" fmla="*/ 332 w 341"/>
                <a:gd name="T1" fmla="*/ 5 h 5"/>
                <a:gd name="T2" fmla="*/ 303 w 341"/>
                <a:gd name="T3" fmla="*/ 5 h 5"/>
                <a:gd name="T4" fmla="*/ 302 w 341"/>
                <a:gd name="T5" fmla="*/ 3 h 5"/>
                <a:gd name="T6" fmla="*/ 299 w 341"/>
                <a:gd name="T7" fmla="*/ 2 h 5"/>
                <a:gd name="T8" fmla="*/ 296 w 341"/>
                <a:gd name="T9" fmla="*/ 3 h 5"/>
                <a:gd name="T10" fmla="*/ 294 w 341"/>
                <a:gd name="T11" fmla="*/ 5 h 5"/>
                <a:gd name="T12" fmla="*/ 276 w 341"/>
                <a:gd name="T13" fmla="*/ 4 h 5"/>
                <a:gd name="T14" fmla="*/ 273 w 341"/>
                <a:gd name="T15" fmla="*/ 2 h 5"/>
                <a:gd name="T16" fmla="*/ 270 w 341"/>
                <a:gd name="T17" fmla="*/ 2 h 5"/>
                <a:gd name="T18" fmla="*/ 267 w 341"/>
                <a:gd name="T19" fmla="*/ 4 h 5"/>
                <a:gd name="T20" fmla="*/ 266 w 341"/>
                <a:gd name="T21" fmla="*/ 5 h 5"/>
                <a:gd name="T22" fmla="*/ 265 w 341"/>
                <a:gd name="T23" fmla="*/ 2 h 5"/>
                <a:gd name="T24" fmla="*/ 262 w 341"/>
                <a:gd name="T25" fmla="*/ 1 h 5"/>
                <a:gd name="T26" fmla="*/ 258 w 341"/>
                <a:gd name="T27" fmla="*/ 1 h 5"/>
                <a:gd name="T28" fmla="*/ 255 w 341"/>
                <a:gd name="T29" fmla="*/ 2 h 5"/>
                <a:gd name="T30" fmla="*/ 254 w 341"/>
                <a:gd name="T31" fmla="*/ 5 h 5"/>
                <a:gd name="T32" fmla="*/ 207 w 341"/>
                <a:gd name="T33" fmla="*/ 4 h 5"/>
                <a:gd name="T34" fmla="*/ 204 w 341"/>
                <a:gd name="T35" fmla="*/ 2 h 5"/>
                <a:gd name="T36" fmla="*/ 201 w 341"/>
                <a:gd name="T37" fmla="*/ 2 h 5"/>
                <a:gd name="T38" fmla="*/ 198 w 341"/>
                <a:gd name="T39" fmla="*/ 4 h 5"/>
                <a:gd name="T40" fmla="*/ 193 w 341"/>
                <a:gd name="T41" fmla="*/ 5 h 5"/>
                <a:gd name="T42" fmla="*/ 192 w 341"/>
                <a:gd name="T43" fmla="*/ 3 h 5"/>
                <a:gd name="T44" fmla="*/ 189 w 341"/>
                <a:gd name="T45" fmla="*/ 2 h 5"/>
                <a:gd name="T46" fmla="*/ 186 w 341"/>
                <a:gd name="T47" fmla="*/ 3 h 5"/>
                <a:gd name="T48" fmla="*/ 184 w 341"/>
                <a:gd name="T49" fmla="*/ 5 h 5"/>
                <a:gd name="T50" fmla="*/ 181 w 341"/>
                <a:gd name="T51" fmla="*/ 4 h 5"/>
                <a:gd name="T52" fmla="*/ 179 w 341"/>
                <a:gd name="T53" fmla="*/ 2 h 5"/>
                <a:gd name="T54" fmla="*/ 175 w 341"/>
                <a:gd name="T55" fmla="*/ 2 h 5"/>
                <a:gd name="T56" fmla="*/ 173 w 341"/>
                <a:gd name="T57" fmla="*/ 4 h 5"/>
                <a:gd name="T58" fmla="*/ 162 w 341"/>
                <a:gd name="T59" fmla="*/ 5 h 5"/>
                <a:gd name="T60" fmla="*/ 161 w 341"/>
                <a:gd name="T61" fmla="*/ 3 h 5"/>
                <a:gd name="T62" fmla="*/ 158 w 341"/>
                <a:gd name="T63" fmla="*/ 2 h 5"/>
                <a:gd name="T64" fmla="*/ 155 w 341"/>
                <a:gd name="T65" fmla="*/ 3 h 5"/>
                <a:gd name="T66" fmla="*/ 153 w 341"/>
                <a:gd name="T67" fmla="*/ 5 h 5"/>
                <a:gd name="T68" fmla="*/ 142 w 341"/>
                <a:gd name="T69" fmla="*/ 4 h 5"/>
                <a:gd name="T70" fmla="*/ 140 w 341"/>
                <a:gd name="T71" fmla="*/ 2 h 5"/>
                <a:gd name="T72" fmla="*/ 136 w 341"/>
                <a:gd name="T73" fmla="*/ 2 h 5"/>
                <a:gd name="T74" fmla="*/ 134 w 341"/>
                <a:gd name="T75" fmla="*/ 4 h 5"/>
                <a:gd name="T76" fmla="*/ 121 w 341"/>
                <a:gd name="T77" fmla="*/ 5 h 5"/>
                <a:gd name="T78" fmla="*/ 119 w 341"/>
                <a:gd name="T79" fmla="*/ 3 h 5"/>
                <a:gd name="T80" fmla="*/ 116 w 341"/>
                <a:gd name="T81" fmla="*/ 2 h 5"/>
                <a:gd name="T82" fmla="*/ 113 w 341"/>
                <a:gd name="T83" fmla="*/ 3 h 5"/>
                <a:gd name="T84" fmla="*/ 112 w 341"/>
                <a:gd name="T85" fmla="*/ 5 h 5"/>
                <a:gd name="T86" fmla="*/ 97 w 341"/>
                <a:gd name="T87" fmla="*/ 4 h 5"/>
                <a:gd name="T88" fmla="*/ 94 w 341"/>
                <a:gd name="T89" fmla="*/ 2 h 5"/>
                <a:gd name="T90" fmla="*/ 91 w 341"/>
                <a:gd name="T91" fmla="*/ 2 h 5"/>
                <a:gd name="T92" fmla="*/ 89 w 341"/>
                <a:gd name="T93" fmla="*/ 4 h 5"/>
                <a:gd name="T94" fmla="*/ 61 w 341"/>
                <a:gd name="T95" fmla="*/ 5 h 5"/>
                <a:gd name="T96" fmla="*/ 60 w 341"/>
                <a:gd name="T97" fmla="*/ 2 h 5"/>
                <a:gd name="T98" fmla="*/ 57 w 341"/>
                <a:gd name="T99" fmla="*/ 0 h 5"/>
                <a:gd name="T100" fmla="*/ 52 w 341"/>
                <a:gd name="T101" fmla="*/ 0 h 5"/>
                <a:gd name="T102" fmla="*/ 49 w 341"/>
                <a:gd name="T103" fmla="*/ 2 h 5"/>
                <a:gd name="T104" fmla="*/ 48 w 341"/>
                <a:gd name="T105" fmla="*/ 5 h 5"/>
                <a:gd name="T106" fmla="*/ 39 w 341"/>
                <a:gd name="T107" fmla="*/ 4 h 5"/>
                <a:gd name="T108" fmla="*/ 37 w 341"/>
                <a:gd name="T109" fmla="*/ 2 h 5"/>
                <a:gd name="T110" fmla="*/ 33 w 341"/>
                <a:gd name="T111" fmla="*/ 2 h 5"/>
                <a:gd name="T112" fmla="*/ 31 w 341"/>
                <a:gd name="T113" fmla="*/ 4 h 5"/>
                <a:gd name="T114" fmla="*/ 0 w 341"/>
                <a:gd name="T115" fmla="*/ 5 h 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41"/>
                <a:gd name="T175" fmla="*/ 0 h 5"/>
                <a:gd name="T176" fmla="*/ 341 w 341"/>
                <a:gd name="T177" fmla="*/ 5 h 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41" h="5">
                  <a:moveTo>
                    <a:pt x="341" y="5"/>
                  </a:moveTo>
                  <a:lnTo>
                    <a:pt x="332" y="5"/>
                  </a:lnTo>
                  <a:lnTo>
                    <a:pt x="303" y="5"/>
                  </a:lnTo>
                  <a:lnTo>
                    <a:pt x="303" y="4"/>
                  </a:lnTo>
                  <a:lnTo>
                    <a:pt x="302" y="3"/>
                  </a:lnTo>
                  <a:lnTo>
                    <a:pt x="300" y="2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6" y="3"/>
                  </a:lnTo>
                  <a:lnTo>
                    <a:pt x="294" y="4"/>
                  </a:lnTo>
                  <a:lnTo>
                    <a:pt x="294" y="5"/>
                  </a:lnTo>
                  <a:lnTo>
                    <a:pt x="276" y="5"/>
                  </a:lnTo>
                  <a:lnTo>
                    <a:pt x="276" y="4"/>
                  </a:lnTo>
                  <a:lnTo>
                    <a:pt x="274" y="3"/>
                  </a:lnTo>
                  <a:lnTo>
                    <a:pt x="273" y="2"/>
                  </a:lnTo>
                  <a:lnTo>
                    <a:pt x="271" y="2"/>
                  </a:lnTo>
                  <a:lnTo>
                    <a:pt x="270" y="2"/>
                  </a:lnTo>
                  <a:lnTo>
                    <a:pt x="268" y="3"/>
                  </a:lnTo>
                  <a:lnTo>
                    <a:pt x="267" y="4"/>
                  </a:lnTo>
                  <a:lnTo>
                    <a:pt x="267" y="5"/>
                  </a:lnTo>
                  <a:lnTo>
                    <a:pt x="266" y="5"/>
                  </a:lnTo>
                  <a:lnTo>
                    <a:pt x="265" y="4"/>
                  </a:lnTo>
                  <a:lnTo>
                    <a:pt x="265" y="2"/>
                  </a:lnTo>
                  <a:lnTo>
                    <a:pt x="263" y="1"/>
                  </a:lnTo>
                  <a:lnTo>
                    <a:pt x="262" y="1"/>
                  </a:lnTo>
                  <a:lnTo>
                    <a:pt x="260" y="0"/>
                  </a:lnTo>
                  <a:lnTo>
                    <a:pt x="258" y="1"/>
                  </a:lnTo>
                  <a:lnTo>
                    <a:pt x="256" y="1"/>
                  </a:lnTo>
                  <a:lnTo>
                    <a:pt x="255" y="2"/>
                  </a:lnTo>
                  <a:lnTo>
                    <a:pt x="254" y="4"/>
                  </a:lnTo>
                  <a:lnTo>
                    <a:pt x="254" y="5"/>
                  </a:lnTo>
                  <a:lnTo>
                    <a:pt x="207" y="5"/>
                  </a:lnTo>
                  <a:lnTo>
                    <a:pt x="207" y="4"/>
                  </a:lnTo>
                  <a:lnTo>
                    <a:pt x="206" y="3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1" y="2"/>
                  </a:lnTo>
                  <a:lnTo>
                    <a:pt x="199" y="3"/>
                  </a:lnTo>
                  <a:lnTo>
                    <a:pt x="198" y="4"/>
                  </a:lnTo>
                  <a:lnTo>
                    <a:pt x="198" y="5"/>
                  </a:lnTo>
                  <a:lnTo>
                    <a:pt x="193" y="5"/>
                  </a:lnTo>
                  <a:lnTo>
                    <a:pt x="193" y="4"/>
                  </a:lnTo>
                  <a:lnTo>
                    <a:pt x="192" y="3"/>
                  </a:lnTo>
                  <a:lnTo>
                    <a:pt x="191" y="2"/>
                  </a:lnTo>
                  <a:lnTo>
                    <a:pt x="189" y="2"/>
                  </a:lnTo>
                  <a:lnTo>
                    <a:pt x="187" y="2"/>
                  </a:lnTo>
                  <a:lnTo>
                    <a:pt x="186" y="3"/>
                  </a:lnTo>
                  <a:lnTo>
                    <a:pt x="185" y="4"/>
                  </a:lnTo>
                  <a:lnTo>
                    <a:pt x="184" y="5"/>
                  </a:lnTo>
                  <a:lnTo>
                    <a:pt x="182" y="5"/>
                  </a:lnTo>
                  <a:lnTo>
                    <a:pt x="181" y="4"/>
                  </a:lnTo>
                  <a:lnTo>
                    <a:pt x="180" y="3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4" y="3"/>
                  </a:lnTo>
                  <a:lnTo>
                    <a:pt x="173" y="4"/>
                  </a:lnTo>
                  <a:lnTo>
                    <a:pt x="173" y="5"/>
                  </a:lnTo>
                  <a:lnTo>
                    <a:pt x="162" y="5"/>
                  </a:lnTo>
                  <a:lnTo>
                    <a:pt x="162" y="4"/>
                  </a:lnTo>
                  <a:lnTo>
                    <a:pt x="161" y="3"/>
                  </a:lnTo>
                  <a:lnTo>
                    <a:pt x="159" y="2"/>
                  </a:lnTo>
                  <a:lnTo>
                    <a:pt x="158" y="2"/>
                  </a:lnTo>
                  <a:lnTo>
                    <a:pt x="156" y="2"/>
                  </a:lnTo>
                  <a:lnTo>
                    <a:pt x="155" y="3"/>
                  </a:lnTo>
                  <a:lnTo>
                    <a:pt x="154" y="4"/>
                  </a:lnTo>
                  <a:lnTo>
                    <a:pt x="153" y="5"/>
                  </a:lnTo>
                  <a:lnTo>
                    <a:pt x="142" y="5"/>
                  </a:lnTo>
                  <a:lnTo>
                    <a:pt x="142" y="4"/>
                  </a:lnTo>
                  <a:lnTo>
                    <a:pt x="141" y="3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6" y="2"/>
                  </a:lnTo>
                  <a:lnTo>
                    <a:pt x="135" y="3"/>
                  </a:lnTo>
                  <a:lnTo>
                    <a:pt x="134" y="4"/>
                  </a:lnTo>
                  <a:lnTo>
                    <a:pt x="133" y="5"/>
                  </a:lnTo>
                  <a:lnTo>
                    <a:pt x="121" y="5"/>
                  </a:lnTo>
                  <a:lnTo>
                    <a:pt x="120" y="4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2"/>
                  </a:lnTo>
                  <a:lnTo>
                    <a:pt x="115" y="2"/>
                  </a:lnTo>
                  <a:lnTo>
                    <a:pt x="113" y="3"/>
                  </a:lnTo>
                  <a:lnTo>
                    <a:pt x="112" y="4"/>
                  </a:lnTo>
                  <a:lnTo>
                    <a:pt x="112" y="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6" y="3"/>
                  </a:lnTo>
                  <a:lnTo>
                    <a:pt x="94" y="2"/>
                  </a:lnTo>
                  <a:lnTo>
                    <a:pt x="93" y="2"/>
                  </a:lnTo>
                  <a:lnTo>
                    <a:pt x="91" y="2"/>
                  </a:lnTo>
                  <a:lnTo>
                    <a:pt x="89" y="3"/>
                  </a:lnTo>
                  <a:lnTo>
                    <a:pt x="89" y="4"/>
                  </a:lnTo>
                  <a:lnTo>
                    <a:pt x="88" y="5"/>
                  </a:lnTo>
                  <a:lnTo>
                    <a:pt x="61" y="5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58" y="1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1"/>
                  </a:lnTo>
                  <a:lnTo>
                    <a:pt x="49" y="2"/>
                  </a:lnTo>
                  <a:lnTo>
                    <a:pt x="48" y="4"/>
                  </a:lnTo>
                  <a:lnTo>
                    <a:pt x="48" y="5"/>
                  </a:lnTo>
                  <a:lnTo>
                    <a:pt x="40" y="5"/>
                  </a:lnTo>
                  <a:lnTo>
                    <a:pt x="39" y="4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3"/>
                  </a:lnTo>
                  <a:lnTo>
                    <a:pt x="31" y="4"/>
                  </a:lnTo>
                  <a:lnTo>
                    <a:pt x="31" y="5"/>
                  </a:lnTo>
                  <a:lnTo>
                    <a:pt x="0" y="5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7" name="Freeform 1047"/>
            <p:cNvSpPr>
              <a:spLocks/>
            </p:cNvSpPr>
            <p:nvPr/>
          </p:nvSpPr>
          <p:spPr bwMode="auto">
            <a:xfrm>
              <a:off x="3282" y="183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8" name="Freeform 1048"/>
            <p:cNvSpPr>
              <a:spLocks/>
            </p:cNvSpPr>
            <p:nvPr/>
          </p:nvSpPr>
          <p:spPr bwMode="auto">
            <a:xfrm>
              <a:off x="1802" y="1888"/>
              <a:ext cx="1494" cy="414"/>
            </a:xfrm>
            <a:custGeom>
              <a:avLst/>
              <a:gdLst>
                <a:gd name="T0" fmla="*/ 30 w 1494"/>
                <a:gd name="T1" fmla="*/ 107 h 414"/>
                <a:gd name="T2" fmla="*/ 37 w 1494"/>
                <a:gd name="T3" fmla="*/ 106 h 414"/>
                <a:gd name="T4" fmla="*/ 52 w 1494"/>
                <a:gd name="T5" fmla="*/ 107 h 414"/>
                <a:gd name="T6" fmla="*/ 65 w 1494"/>
                <a:gd name="T7" fmla="*/ 107 h 414"/>
                <a:gd name="T8" fmla="*/ 82 w 1494"/>
                <a:gd name="T9" fmla="*/ 109 h 414"/>
                <a:gd name="T10" fmla="*/ 111 w 1494"/>
                <a:gd name="T11" fmla="*/ 110 h 414"/>
                <a:gd name="T12" fmla="*/ 120 w 1494"/>
                <a:gd name="T13" fmla="*/ 110 h 414"/>
                <a:gd name="T14" fmla="*/ 208 w 1494"/>
                <a:gd name="T15" fmla="*/ 109 h 414"/>
                <a:gd name="T16" fmla="*/ 235 w 1494"/>
                <a:gd name="T17" fmla="*/ 107 h 414"/>
                <a:gd name="T18" fmla="*/ 271 w 1494"/>
                <a:gd name="T19" fmla="*/ 107 h 414"/>
                <a:gd name="T20" fmla="*/ 289 w 1494"/>
                <a:gd name="T21" fmla="*/ 106 h 414"/>
                <a:gd name="T22" fmla="*/ 299 w 1494"/>
                <a:gd name="T23" fmla="*/ 107 h 414"/>
                <a:gd name="T24" fmla="*/ 307 w 1494"/>
                <a:gd name="T25" fmla="*/ 107 h 414"/>
                <a:gd name="T26" fmla="*/ 317 w 1494"/>
                <a:gd name="T27" fmla="*/ 108 h 414"/>
                <a:gd name="T28" fmla="*/ 332 w 1494"/>
                <a:gd name="T29" fmla="*/ 106 h 414"/>
                <a:gd name="T30" fmla="*/ 345 w 1494"/>
                <a:gd name="T31" fmla="*/ 104 h 414"/>
                <a:gd name="T32" fmla="*/ 369 w 1494"/>
                <a:gd name="T33" fmla="*/ 109 h 414"/>
                <a:gd name="T34" fmla="*/ 385 w 1494"/>
                <a:gd name="T35" fmla="*/ 110 h 414"/>
                <a:gd name="T36" fmla="*/ 394 w 1494"/>
                <a:gd name="T37" fmla="*/ 110 h 414"/>
                <a:gd name="T38" fmla="*/ 405 w 1494"/>
                <a:gd name="T39" fmla="*/ 109 h 414"/>
                <a:gd name="T40" fmla="*/ 667 w 1494"/>
                <a:gd name="T41" fmla="*/ 107 h 414"/>
                <a:gd name="T42" fmla="*/ 676 w 1494"/>
                <a:gd name="T43" fmla="*/ 107 h 414"/>
                <a:gd name="T44" fmla="*/ 685 w 1494"/>
                <a:gd name="T45" fmla="*/ 106 h 414"/>
                <a:gd name="T46" fmla="*/ 696 w 1494"/>
                <a:gd name="T47" fmla="*/ 105 h 414"/>
                <a:gd name="T48" fmla="*/ 711 w 1494"/>
                <a:gd name="T49" fmla="*/ 108 h 414"/>
                <a:gd name="T50" fmla="*/ 730 w 1494"/>
                <a:gd name="T51" fmla="*/ 107 h 414"/>
                <a:gd name="T52" fmla="*/ 747 w 1494"/>
                <a:gd name="T53" fmla="*/ 104 h 414"/>
                <a:gd name="T54" fmla="*/ 758 w 1494"/>
                <a:gd name="T55" fmla="*/ 109 h 414"/>
                <a:gd name="T56" fmla="*/ 780 w 1494"/>
                <a:gd name="T57" fmla="*/ 110 h 414"/>
                <a:gd name="T58" fmla="*/ 789 w 1494"/>
                <a:gd name="T59" fmla="*/ 110 h 414"/>
                <a:gd name="T60" fmla="*/ 807 w 1494"/>
                <a:gd name="T61" fmla="*/ 109 h 414"/>
                <a:gd name="T62" fmla="*/ 823 w 1494"/>
                <a:gd name="T63" fmla="*/ 104 h 414"/>
                <a:gd name="T64" fmla="*/ 833 w 1494"/>
                <a:gd name="T65" fmla="*/ 107 h 414"/>
                <a:gd name="T66" fmla="*/ 845 w 1494"/>
                <a:gd name="T67" fmla="*/ 110 h 414"/>
                <a:gd name="T68" fmla="*/ 861 w 1494"/>
                <a:gd name="T69" fmla="*/ 109 h 414"/>
                <a:gd name="T70" fmla="*/ 876 w 1494"/>
                <a:gd name="T71" fmla="*/ 107 h 414"/>
                <a:gd name="T72" fmla="*/ 892 w 1494"/>
                <a:gd name="T73" fmla="*/ 103 h 414"/>
                <a:gd name="T74" fmla="*/ 917 w 1494"/>
                <a:gd name="T75" fmla="*/ 109 h 414"/>
                <a:gd name="T76" fmla="*/ 959 w 1494"/>
                <a:gd name="T77" fmla="*/ 110 h 414"/>
                <a:gd name="T78" fmla="*/ 968 w 1494"/>
                <a:gd name="T79" fmla="*/ 110 h 414"/>
                <a:gd name="T80" fmla="*/ 1003 w 1494"/>
                <a:gd name="T81" fmla="*/ 109 h 414"/>
                <a:gd name="T82" fmla="*/ 1044 w 1494"/>
                <a:gd name="T83" fmla="*/ 107 h 414"/>
                <a:gd name="T84" fmla="*/ 1070 w 1494"/>
                <a:gd name="T85" fmla="*/ 107 h 414"/>
                <a:gd name="T86" fmla="*/ 1173 w 1494"/>
                <a:gd name="T87" fmla="*/ 3 h 414"/>
                <a:gd name="T88" fmla="*/ 1189 w 1494"/>
                <a:gd name="T89" fmla="*/ 4 h 414"/>
                <a:gd name="T90" fmla="*/ 1202 w 1494"/>
                <a:gd name="T91" fmla="*/ 4 h 414"/>
                <a:gd name="T92" fmla="*/ 1237 w 1494"/>
                <a:gd name="T93" fmla="*/ 3 h 414"/>
                <a:gd name="T94" fmla="*/ 1259 w 1494"/>
                <a:gd name="T95" fmla="*/ 2 h 414"/>
                <a:gd name="T96" fmla="*/ 1279 w 1494"/>
                <a:gd name="T97" fmla="*/ 2 h 414"/>
                <a:gd name="T98" fmla="*/ 1297 w 1494"/>
                <a:gd name="T99" fmla="*/ 2 h 414"/>
                <a:gd name="T100" fmla="*/ 1315 w 1494"/>
                <a:gd name="T101" fmla="*/ 3 h 414"/>
                <a:gd name="T102" fmla="*/ 1326 w 1494"/>
                <a:gd name="T103" fmla="*/ 4 h 414"/>
                <a:gd name="T104" fmla="*/ 1339 w 1494"/>
                <a:gd name="T105" fmla="*/ 6 h 414"/>
                <a:gd name="T106" fmla="*/ 1348 w 1494"/>
                <a:gd name="T107" fmla="*/ 6 h 414"/>
                <a:gd name="T108" fmla="*/ 1363 w 1494"/>
                <a:gd name="T109" fmla="*/ 4 h 414"/>
                <a:gd name="T110" fmla="*/ 1380 w 1494"/>
                <a:gd name="T111" fmla="*/ 3 h 414"/>
                <a:gd name="T112" fmla="*/ 1401 w 1494"/>
                <a:gd name="T113" fmla="*/ 1 h 414"/>
                <a:gd name="T114" fmla="*/ 1409 w 1494"/>
                <a:gd name="T115" fmla="*/ 3 h 414"/>
                <a:gd name="T116" fmla="*/ 1435 w 1494"/>
                <a:gd name="T117" fmla="*/ 4 h 414"/>
                <a:gd name="T118" fmla="*/ 1494 w 1494"/>
                <a:gd name="T119" fmla="*/ 6 h 41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494"/>
                <a:gd name="T181" fmla="*/ 0 h 414"/>
                <a:gd name="T182" fmla="*/ 1494 w 1494"/>
                <a:gd name="T183" fmla="*/ 414 h 41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494" h="414">
                  <a:moveTo>
                    <a:pt x="0" y="414"/>
                  </a:moveTo>
                  <a:lnTo>
                    <a:pt x="0" y="110"/>
                  </a:lnTo>
                  <a:lnTo>
                    <a:pt x="24" y="110"/>
                  </a:lnTo>
                  <a:lnTo>
                    <a:pt x="24" y="109"/>
                  </a:lnTo>
                  <a:lnTo>
                    <a:pt x="25" y="107"/>
                  </a:lnTo>
                  <a:lnTo>
                    <a:pt x="26" y="107"/>
                  </a:lnTo>
                  <a:lnTo>
                    <a:pt x="28" y="106"/>
                  </a:lnTo>
                  <a:lnTo>
                    <a:pt x="30" y="107"/>
                  </a:lnTo>
                  <a:lnTo>
                    <a:pt x="31" y="107"/>
                  </a:lnTo>
                  <a:lnTo>
                    <a:pt x="32" y="109"/>
                  </a:lnTo>
                  <a:lnTo>
                    <a:pt x="33" y="110"/>
                  </a:lnTo>
                  <a:lnTo>
                    <a:pt x="33" y="109"/>
                  </a:lnTo>
                  <a:lnTo>
                    <a:pt x="34" y="107"/>
                  </a:lnTo>
                  <a:lnTo>
                    <a:pt x="35" y="107"/>
                  </a:lnTo>
                  <a:lnTo>
                    <a:pt x="37" y="106"/>
                  </a:lnTo>
                  <a:lnTo>
                    <a:pt x="39" y="107"/>
                  </a:lnTo>
                  <a:lnTo>
                    <a:pt x="40" y="107"/>
                  </a:lnTo>
                  <a:lnTo>
                    <a:pt x="41" y="109"/>
                  </a:lnTo>
                  <a:lnTo>
                    <a:pt x="42" y="110"/>
                  </a:lnTo>
                  <a:lnTo>
                    <a:pt x="49" y="110"/>
                  </a:lnTo>
                  <a:lnTo>
                    <a:pt x="49" y="109"/>
                  </a:lnTo>
                  <a:lnTo>
                    <a:pt x="50" y="107"/>
                  </a:lnTo>
                  <a:lnTo>
                    <a:pt x="52" y="107"/>
                  </a:lnTo>
                  <a:lnTo>
                    <a:pt x="53" y="106"/>
                  </a:lnTo>
                  <a:lnTo>
                    <a:pt x="55" y="107"/>
                  </a:lnTo>
                  <a:lnTo>
                    <a:pt x="56" y="107"/>
                  </a:lnTo>
                  <a:lnTo>
                    <a:pt x="57" y="109"/>
                  </a:lnTo>
                  <a:lnTo>
                    <a:pt x="58" y="110"/>
                  </a:lnTo>
                  <a:lnTo>
                    <a:pt x="64" y="110"/>
                  </a:lnTo>
                  <a:lnTo>
                    <a:pt x="64" y="109"/>
                  </a:lnTo>
                  <a:lnTo>
                    <a:pt x="65" y="107"/>
                  </a:lnTo>
                  <a:lnTo>
                    <a:pt x="67" y="107"/>
                  </a:lnTo>
                  <a:lnTo>
                    <a:pt x="69" y="106"/>
                  </a:lnTo>
                  <a:lnTo>
                    <a:pt x="70" y="107"/>
                  </a:lnTo>
                  <a:lnTo>
                    <a:pt x="72" y="107"/>
                  </a:lnTo>
                  <a:lnTo>
                    <a:pt x="73" y="109"/>
                  </a:lnTo>
                  <a:lnTo>
                    <a:pt x="73" y="110"/>
                  </a:lnTo>
                  <a:lnTo>
                    <a:pt x="82" y="110"/>
                  </a:lnTo>
                  <a:lnTo>
                    <a:pt x="82" y="109"/>
                  </a:lnTo>
                  <a:lnTo>
                    <a:pt x="83" y="107"/>
                  </a:lnTo>
                  <a:lnTo>
                    <a:pt x="84" y="107"/>
                  </a:lnTo>
                  <a:lnTo>
                    <a:pt x="86" y="106"/>
                  </a:lnTo>
                  <a:lnTo>
                    <a:pt x="88" y="107"/>
                  </a:lnTo>
                  <a:lnTo>
                    <a:pt x="89" y="107"/>
                  </a:lnTo>
                  <a:lnTo>
                    <a:pt x="90" y="109"/>
                  </a:lnTo>
                  <a:lnTo>
                    <a:pt x="91" y="110"/>
                  </a:lnTo>
                  <a:lnTo>
                    <a:pt x="111" y="110"/>
                  </a:lnTo>
                  <a:lnTo>
                    <a:pt x="111" y="109"/>
                  </a:lnTo>
                  <a:lnTo>
                    <a:pt x="112" y="107"/>
                  </a:lnTo>
                  <a:lnTo>
                    <a:pt x="114" y="107"/>
                  </a:lnTo>
                  <a:lnTo>
                    <a:pt x="116" y="106"/>
                  </a:lnTo>
                  <a:lnTo>
                    <a:pt x="117" y="107"/>
                  </a:lnTo>
                  <a:lnTo>
                    <a:pt x="119" y="107"/>
                  </a:lnTo>
                  <a:lnTo>
                    <a:pt x="120" y="109"/>
                  </a:lnTo>
                  <a:lnTo>
                    <a:pt x="120" y="110"/>
                  </a:lnTo>
                  <a:lnTo>
                    <a:pt x="199" y="110"/>
                  </a:lnTo>
                  <a:lnTo>
                    <a:pt x="199" y="109"/>
                  </a:lnTo>
                  <a:lnTo>
                    <a:pt x="200" y="107"/>
                  </a:lnTo>
                  <a:lnTo>
                    <a:pt x="202" y="107"/>
                  </a:lnTo>
                  <a:lnTo>
                    <a:pt x="204" y="106"/>
                  </a:lnTo>
                  <a:lnTo>
                    <a:pt x="205" y="107"/>
                  </a:lnTo>
                  <a:lnTo>
                    <a:pt x="207" y="107"/>
                  </a:lnTo>
                  <a:lnTo>
                    <a:pt x="208" y="109"/>
                  </a:lnTo>
                  <a:lnTo>
                    <a:pt x="208" y="110"/>
                  </a:lnTo>
                  <a:lnTo>
                    <a:pt x="227" y="110"/>
                  </a:lnTo>
                  <a:lnTo>
                    <a:pt x="227" y="109"/>
                  </a:lnTo>
                  <a:lnTo>
                    <a:pt x="228" y="107"/>
                  </a:lnTo>
                  <a:lnTo>
                    <a:pt x="230" y="107"/>
                  </a:lnTo>
                  <a:lnTo>
                    <a:pt x="232" y="106"/>
                  </a:lnTo>
                  <a:lnTo>
                    <a:pt x="233" y="107"/>
                  </a:lnTo>
                  <a:lnTo>
                    <a:pt x="235" y="107"/>
                  </a:lnTo>
                  <a:lnTo>
                    <a:pt x="236" y="109"/>
                  </a:lnTo>
                  <a:lnTo>
                    <a:pt x="236" y="110"/>
                  </a:lnTo>
                  <a:lnTo>
                    <a:pt x="265" y="110"/>
                  </a:lnTo>
                  <a:lnTo>
                    <a:pt x="265" y="109"/>
                  </a:lnTo>
                  <a:lnTo>
                    <a:pt x="266" y="107"/>
                  </a:lnTo>
                  <a:lnTo>
                    <a:pt x="268" y="107"/>
                  </a:lnTo>
                  <a:lnTo>
                    <a:pt x="269" y="106"/>
                  </a:lnTo>
                  <a:lnTo>
                    <a:pt x="271" y="107"/>
                  </a:lnTo>
                  <a:lnTo>
                    <a:pt x="273" y="107"/>
                  </a:lnTo>
                  <a:lnTo>
                    <a:pt x="274" y="109"/>
                  </a:lnTo>
                  <a:lnTo>
                    <a:pt x="274" y="110"/>
                  </a:lnTo>
                  <a:lnTo>
                    <a:pt x="285" y="110"/>
                  </a:lnTo>
                  <a:lnTo>
                    <a:pt x="285" y="109"/>
                  </a:lnTo>
                  <a:lnTo>
                    <a:pt x="286" y="107"/>
                  </a:lnTo>
                  <a:lnTo>
                    <a:pt x="288" y="107"/>
                  </a:lnTo>
                  <a:lnTo>
                    <a:pt x="289" y="106"/>
                  </a:lnTo>
                  <a:lnTo>
                    <a:pt x="291" y="107"/>
                  </a:lnTo>
                  <a:lnTo>
                    <a:pt x="292" y="107"/>
                  </a:lnTo>
                  <a:lnTo>
                    <a:pt x="294" y="109"/>
                  </a:lnTo>
                  <a:lnTo>
                    <a:pt x="294" y="110"/>
                  </a:lnTo>
                  <a:lnTo>
                    <a:pt x="296" y="110"/>
                  </a:lnTo>
                  <a:lnTo>
                    <a:pt x="296" y="109"/>
                  </a:lnTo>
                  <a:lnTo>
                    <a:pt x="297" y="107"/>
                  </a:lnTo>
                  <a:lnTo>
                    <a:pt x="299" y="107"/>
                  </a:lnTo>
                  <a:lnTo>
                    <a:pt x="300" y="106"/>
                  </a:lnTo>
                  <a:lnTo>
                    <a:pt x="302" y="107"/>
                  </a:lnTo>
                  <a:lnTo>
                    <a:pt x="304" y="107"/>
                  </a:lnTo>
                  <a:lnTo>
                    <a:pt x="305" y="109"/>
                  </a:lnTo>
                  <a:lnTo>
                    <a:pt x="305" y="110"/>
                  </a:lnTo>
                  <a:lnTo>
                    <a:pt x="306" y="110"/>
                  </a:lnTo>
                  <a:lnTo>
                    <a:pt x="306" y="109"/>
                  </a:lnTo>
                  <a:lnTo>
                    <a:pt x="307" y="107"/>
                  </a:lnTo>
                  <a:lnTo>
                    <a:pt x="308" y="107"/>
                  </a:lnTo>
                  <a:lnTo>
                    <a:pt x="310" y="106"/>
                  </a:lnTo>
                  <a:lnTo>
                    <a:pt x="312" y="107"/>
                  </a:lnTo>
                  <a:lnTo>
                    <a:pt x="313" y="107"/>
                  </a:lnTo>
                  <a:lnTo>
                    <a:pt x="314" y="109"/>
                  </a:lnTo>
                  <a:lnTo>
                    <a:pt x="314" y="110"/>
                  </a:lnTo>
                  <a:lnTo>
                    <a:pt x="316" y="110"/>
                  </a:lnTo>
                  <a:lnTo>
                    <a:pt x="317" y="108"/>
                  </a:lnTo>
                  <a:lnTo>
                    <a:pt x="318" y="106"/>
                  </a:lnTo>
                  <a:lnTo>
                    <a:pt x="319" y="105"/>
                  </a:lnTo>
                  <a:lnTo>
                    <a:pt x="321" y="104"/>
                  </a:lnTo>
                  <a:lnTo>
                    <a:pt x="324" y="103"/>
                  </a:lnTo>
                  <a:lnTo>
                    <a:pt x="326" y="103"/>
                  </a:lnTo>
                  <a:lnTo>
                    <a:pt x="328" y="104"/>
                  </a:lnTo>
                  <a:lnTo>
                    <a:pt x="331" y="105"/>
                  </a:lnTo>
                  <a:lnTo>
                    <a:pt x="332" y="106"/>
                  </a:lnTo>
                  <a:lnTo>
                    <a:pt x="333" y="108"/>
                  </a:lnTo>
                  <a:lnTo>
                    <a:pt x="334" y="110"/>
                  </a:lnTo>
                  <a:lnTo>
                    <a:pt x="338" y="110"/>
                  </a:lnTo>
                  <a:lnTo>
                    <a:pt x="338" y="108"/>
                  </a:lnTo>
                  <a:lnTo>
                    <a:pt x="339" y="106"/>
                  </a:lnTo>
                  <a:lnTo>
                    <a:pt x="341" y="105"/>
                  </a:lnTo>
                  <a:lnTo>
                    <a:pt x="343" y="104"/>
                  </a:lnTo>
                  <a:lnTo>
                    <a:pt x="345" y="104"/>
                  </a:lnTo>
                  <a:lnTo>
                    <a:pt x="347" y="104"/>
                  </a:lnTo>
                  <a:lnTo>
                    <a:pt x="350" y="104"/>
                  </a:lnTo>
                  <a:lnTo>
                    <a:pt x="352" y="105"/>
                  </a:lnTo>
                  <a:lnTo>
                    <a:pt x="353" y="106"/>
                  </a:lnTo>
                  <a:lnTo>
                    <a:pt x="354" y="108"/>
                  </a:lnTo>
                  <a:lnTo>
                    <a:pt x="354" y="110"/>
                  </a:lnTo>
                  <a:lnTo>
                    <a:pt x="369" y="110"/>
                  </a:lnTo>
                  <a:lnTo>
                    <a:pt x="369" y="109"/>
                  </a:lnTo>
                  <a:lnTo>
                    <a:pt x="370" y="107"/>
                  </a:lnTo>
                  <a:lnTo>
                    <a:pt x="372" y="107"/>
                  </a:lnTo>
                  <a:lnTo>
                    <a:pt x="373" y="106"/>
                  </a:lnTo>
                  <a:lnTo>
                    <a:pt x="375" y="107"/>
                  </a:lnTo>
                  <a:lnTo>
                    <a:pt x="377" y="107"/>
                  </a:lnTo>
                  <a:lnTo>
                    <a:pt x="377" y="109"/>
                  </a:lnTo>
                  <a:lnTo>
                    <a:pt x="378" y="110"/>
                  </a:lnTo>
                  <a:lnTo>
                    <a:pt x="385" y="110"/>
                  </a:lnTo>
                  <a:lnTo>
                    <a:pt x="385" y="109"/>
                  </a:lnTo>
                  <a:lnTo>
                    <a:pt x="386" y="107"/>
                  </a:lnTo>
                  <a:lnTo>
                    <a:pt x="388" y="107"/>
                  </a:lnTo>
                  <a:lnTo>
                    <a:pt x="389" y="106"/>
                  </a:lnTo>
                  <a:lnTo>
                    <a:pt x="391" y="107"/>
                  </a:lnTo>
                  <a:lnTo>
                    <a:pt x="393" y="107"/>
                  </a:lnTo>
                  <a:lnTo>
                    <a:pt x="393" y="109"/>
                  </a:lnTo>
                  <a:lnTo>
                    <a:pt x="394" y="110"/>
                  </a:lnTo>
                  <a:lnTo>
                    <a:pt x="397" y="110"/>
                  </a:lnTo>
                  <a:lnTo>
                    <a:pt x="397" y="109"/>
                  </a:lnTo>
                  <a:lnTo>
                    <a:pt x="398" y="107"/>
                  </a:lnTo>
                  <a:lnTo>
                    <a:pt x="399" y="107"/>
                  </a:lnTo>
                  <a:lnTo>
                    <a:pt x="401" y="106"/>
                  </a:lnTo>
                  <a:lnTo>
                    <a:pt x="403" y="107"/>
                  </a:lnTo>
                  <a:lnTo>
                    <a:pt x="404" y="107"/>
                  </a:lnTo>
                  <a:lnTo>
                    <a:pt x="405" y="109"/>
                  </a:lnTo>
                  <a:lnTo>
                    <a:pt x="406" y="110"/>
                  </a:lnTo>
                  <a:lnTo>
                    <a:pt x="659" y="110"/>
                  </a:lnTo>
                  <a:lnTo>
                    <a:pt x="660" y="109"/>
                  </a:lnTo>
                  <a:lnTo>
                    <a:pt x="660" y="107"/>
                  </a:lnTo>
                  <a:lnTo>
                    <a:pt x="662" y="107"/>
                  </a:lnTo>
                  <a:lnTo>
                    <a:pt x="664" y="106"/>
                  </a:lnTo>
                  <a:lnTo>
                    <a:pt x="665" y="107"/>
                  </a:lnTo>
                  <a:lnTo>
                    <a:pt x="667" y="107"/>
                  </a:lnTo>
                  <a:lnTo>
                    <a:pt x="668" y="109"/>
                  </a:lnTo>
                  <a:lnTo>
                    <a:pt x="668" y="110"/>
                  </a:lnTo>
                  <a:lnTo>
                    <a:pt x="670" y="110"/>
                  </a:lnTo>
                  <a:lnTo>
                    <a:pt x="671" y="109"/>
                  </a:lnTo>
                  <a:lnTo>
                    <a:pt x="672" y="107"/>
                  </a:lnTo>
                  <a:lnTo>
                    <a:pt x="673" y="107"/>
                  </a:lnTo>
                  <a:lnTo>
                    <a:pt x="675" y="106"/>
                  </a:lnTo>
                  <a:lnTo>
                    <a:pt x="676" y="107"/>
                  </a:lnTo>
                  <a:lnTo>
                    <a:pt x="678" y="107"/>
                  </a:lnTo>
                  <a:lnTo>
                    <a:pt x="679" y="109"/>
                  </a:lnTo>
                  <a:lnTo>
                    <a:pt x="679" y="110"/>
                  </a:lnTo>
                  <a:lnTo>
                    <a:pt x="681" y="110"/>
                  </a:lnTo>
                  <a:lnTo>
                    <a:pt x="681" y="109"/>
                  </a:lnTo>
                  <a:lnTo>
                    <a:pt x="682" y="107"/>
                  </a:lnTo>
                  <a:lnTo>
                    <a:pt x="684" y="107"/>
                  </a:lnTo>
                  <a:lnTo>
                    <a:pt x="685" y="106"/>
                  </a:lnTo>
                  <a:lnTo>
                    <a:pt x="687" y="107"/>
                  </a:lnTo>
                  <a:lnTo>
                    <a:pt x="689" y="107"/>
                  </a:lnTo>
                  <a:lnTo>
                    <a:pt x="690" y="109"/>
                  </a:lnTo>
                  <a:lnTo>
                    <a:pt x="690" y="110"/>
                  </a:lnTo>
                  <a:lnTo>
                    <a:pt x="694" y="110"/>
                  </a:lnTo>
                  <a:lnTo>
                    <a:pt x="694" y="108"/>
                  </a:lnTo>
                  <a:lnTo>
                    <a:pt x="695" y="106"/>
                  </a:lnTo>
                  <a:lnTo>
                    <a:pt x="696" y="105"/>
                  </a:lnTo>
                  <a:lnTo>
                    <a:pt x="698" y="104"/>
                  </a:lnTo>
                  <a:lnTo>
                    <a:pt x="700" y="103"/>
                  </a:lnTo>
                  <a:lnTo>
                    <a:pt x="703" y="103"/>
                  </a:lnTo>
                  <a:lnTo>
                    <a:pt x="705" y="103"/>
                  </a:lnTo>
                  <a:lnTo>
                    <a:pt x="707" y="104"/>
                  </a:lnTo>
                  <a:lnTo>
                    <a:pt x="709" y="105"/>
                  </a:lnTo>
                  <a:lnTo>
                    <a:pt x="710" y="106"/>
                  </a:lnTo>
                  <a:lnTo>
                    <a:pt x="711" y="108"/>
                  </a:lnTo>
                  <a:lnTo>
                    <a:pt x="712" y="110"/>
                  </a:lnTo>
                  <a:lnTo>
                    <a:pt x="723" y="110"/>
                  </a:lnTo>
                  <a:lnTo>
                    <a:pt x="723" y="109"/>
                  </a:lnTo>
                  <a:lnTo>
                    <a:pt x="724" y="107"/>
                  </a:lnTo>
                  <a:lnTo>
                    <a:pt x="725" y="107"/>
                  </a:lnTo>
                  <a:lnTo>
                    <a:pt x="727" y="106"/>
                  </a:lnTo>
                  <a:lnTo>
                    <a:pt x="729" y="107"/>
                  </a:lnTo>
                  <a:lnTo>
                    <a:pt x="730" y="107"/>
                  </a:lnTo>
                  <a:lnTo>
                    <a:pt x="731" y="109"/>
                  </a:lnTo>
                  <a:lnTo>
                    <a:pt x="732" y="110"/>
                  </a:lnTo>
                  <a:lnTo>
                    <a:pt x="739" y="110"/>
                  </a:lnTo>
                  <a:lnTo>
                    <a:pt x="740" y="108"/>
                  </a:lnTo>
                  <a:lnTo>
                    <a:pt x="741" y="106"/>
                  </a:lnTo>
                  <a:lnTo>
                    <a:pt x="742" y="105"/>
                  </a:lnTo>
                  <a:lnTo>
                    <a:pt x="744" y="104"/>
                  </a:lnTo>
                  <a:lnTo>
                    <a:pt x="747" y="104"/>
                  </a:lnTo>
                  <a:lnTo>
                    <a:pt x="749" y="104"/>
                  </a:lnTo>
                  <a:lnTo>
                    <a:pt x="751" y="104"/>
                  </a:lnTo>
                  <a:lnTo>
                    <a:pt x="753" y="105"/>
                  </a:lnTo>
                  <a:lnTo>
                    <a:pt x="755" y="106"/>
                  </a:lnTo>
                  <a:lnTo>
                    <a:pt x="756" y="108"/>
                  </a:lnTo>
                  <a:lnTo>
                    <a:pt x="756" y="110"/>
                  </a:lnTo>
                  <a:lnTo>
                    <a:pt x="758" y="110"/>
                  </a:lnTo>
                  <a:lnTo>
                    <a:pt x="758" y="109"/>
                  </a:lnTo>
                  <a:lnTo>
                    <a:pt x="759" y="107"/>
                  </a:lnTo>
                  <a:lnTo>
                    <a:pt x="761" y="107"/>
                  </a:lnTo>
                  <a:lnTo>
                    <a:pt x="763" y="106"/>
                  </a:lnTo>
                  <a:lnTo>
                    <a:pt x="764" y="107"/>
                  </a:lnTo>
                  <a:lnTo>
                    <a:pt x="766" y="107"/>
                  </a:lnTo>
                  <a:lnTo>
                    <a:pt x="767" y="109"/>
                  </a:lnTo>
                  <a:lnTo>
                    <a:pt x="767" y="110"/>
                  </a:lnTo>
                  <a:lnTo>
                    <a:pt x="780" y="110"/>
                  </a:lnTo>
                  <a:lnTo>
                    <a:pt x="780" y="109"/>
                  </a:lnTo>
                  <a:lnTo>
                    <a:pt x="781" y="107"/>
                  </a:lnTo>
                  <a:lnTo>
                    <a:pt x="783" y="107"/>
                  </a:lnTo>
                  <a:lnTo>
                    <a:pt x="785" y="106"/>
                  </a:lnTo>
                  <a:lnTo>
                    <a:pt x="786" y="107"/>
                  </a:lnTo>
                  <a:lnTo>
                    <a:pt x="788" y="107"/>
                  </a:lnTo>
                  <a:lnTo>
                    <a:pt x="789" y="109"/>
                  </a:lnTo>
                  <a:lnTo>
                    <a:pt x="789" y="110"/>
                  </a:lnTo>
                  <a:lnTo>
                    <a:pt x="798" y="110"/>
                  </a:lnTo>
                  <a:lnTo>
                    <a:pt x="798" y="109"/>
                  </a:lnTo>
                  <a:lnTo>
                    <a:pt x="799" y="107"/>
                  </a:lnTo>
                  <a:lnTo>
                    <a:pt x="801" y="107"/>
                  </a:lnTo>
                  <a:lnTo>
                    <a:pt x="803" y="106"/>
                  </a:lnTo>
                  <a:lnTo>
                    <a:pt x="804" y="107"/>
                  </a:lnTo>
                  <a:lnTo>
                    <a:pt x="806" y="107"/>
                  </a:lnTo>
                  <a:lnTo>
                    <a:pt x="807" y="109"/>
                  </a:lnTo>
                  <a:lnTo>
                    <a:pt x="807" y="110"/>
                  </a:lnTo>
                  <a:lnTo>
                    <a:pt x="814" y="110"/>
                  </a:lnTo>
                  <a:lnTo>
                    <a:pt x="814" y="108"/>
                  </a:lnTo>
                  <a:lnTo>
                    <a:pt x="815" y="107"/>
                  </a:lnTo>
                  <a:lnTo>
                    <a:pt x="817" y="105"/>
                  </a:lnTo>
                  <a:lnTo>
                    <a:pt x="819" y="105"/>
                  </a:lnTo>
                  <a:lnTo>
                    <a:pt x="821" y="104"/>
                  </a:lnTo>
                  <a:lnTo>
                    <a:pt x="823" y="104"/>
                  </a:lnTo>
                  <a:lnTo>
                    <a:pt x="825" y="105"/>
                  </a:lnTo>
                  <a:lnTo>
                    <a:pt x="827" y="105"/>
                  </a:lnTo>
                  <a:lnTo>
                    <a:pt x="828" y="107"/>
                  </a:lnTo>
                  <a:lnTo>
                    <a:pt x="829" y="108"/>
                  </a:lnTo>
                  <a:lnTo>
                    <a:pt x="830" y="110"/>
                  </a:lnTo>
                  <a:lnTo>
                    <a:pt x="831" y="110"/>
                  </a:lnTo>
                  <a:lnTo>
                    <a:pt x="832" y="108"/>
                  </a:lnTo>
                  <a:lnTo>
                    <a:pt x="833" y="107"/>
                  </a:lnTo>
                  <a:lnTo>
                    <a:pt x="834" y="106"/>
                  </a:lnTo>
                  <a:lnTo>
                    <a:pt x="836" y="105"/>
                  </a:lnTo>
                  <a:lnTo>
                    <a:pt x="838" y="105"/>
                  </a:lnTo>
                  <a:lnTo>
                    <a:pt x="840" y="105"/>
                  </a:lnTo>
                  <a:lnTo>
                    <a:pt x="842" y="106"/>
                  </a:lnTo>
                  <a:lnTo>
                    <a:pt x="844" y="107"/>
                  </a:lnTo>
                  <a:lnTo>
                    <a:pt x="844" y="108"/>
                  </a:lnTo>
                  <a:lnTo>
                    <a:pt x="845" y="110"/>
                  </a:lnTo>
                  <a:lnTo>
                    <a:pt x="852" y="110"/>
                  </a:lnTo>
                  <a:lnTo>
                    <a:pt x="852" y="109"/>
                  </a:lnTo>
                  <a:lnTo>
                    <a:pt x="853" y="107"/>
                  </a:lnTo>
                  <a:lnTo>
                    <a:pt x="855" y="107"/>
                  </a:lnTo>
                  <a:lnTo>
                    <a:pt x="857" y="106"/>
                  </a:lnTo>
                  <a:lnTo>
                    <a:pt x="858" y="107"/>
                  </a:lnTo>
                  <a:lnTo>
                    <a:pt x="860" y="107"/>
                  </a:lnTo>
                  <a:lnTo>
                    <a:pt x="861" y="109"/>
                  </a:lnTo>
                  <a:lnTo>
                    <a:pt x="861" y="110"/>
                  </a:lnTo>
                  <a:lnTo>
                    <a:pt x="868" y="110"/>
                  </a:lnTo>
                  <a:lnTo>
                    <a:pt x="869" y="109"/>
                  </a:lnTo>
                  <a:lnTo>
                    <a:pt x="870" y="107"/>
                  </a:lnTo>
                  <a:lnTo>
                    <a:pt x="871" y="107"/>
                  </a:lnTo>
                  <a:lnTo>
                    <a:pt x="873" y="106"/>
                  </a:lnTo>
                  <a:lnTo>
                    <a:pt x="875" y="107"/>
                  </a:lnTo>
                  <a:lnTo>
                    <a:pt x="876" y="107"/>
                  </a:lnTo>
                  <a:lnTo>
                    <a:pt x="877" y="109"/>
                  </a:lnTo>
                  <a:lnTo>
                    <a:pt x="877" y="110"/>
                  </a:lnTo>
                  <a:lnTo>
                    <a:pt x="884" y="110"/>
                  </a:lnTo>
                  <a:lnTo>
                    <a:pt x="884" y="108"/>
                  </a:lnTo>
                  <a:lnTo>
                    <a:pt x="885" y="106"/>
                  </a:lnTo>
                  <a:lnTo>
                    <a:pt x="887" y="105"/>
                  </a:lnTo>
                  <a:lnTo>
                    <a:pt x="889" y="104"/>
                  </a:lnTo>
                  <a:lnTo>
                    <a:pt x="892" y="103"/>
                  </a:lnTo>
                  <a:lnTo>
                    <a:pt x="894" y="103"/>
                  </a:lnTo>
                  <a:lnTo>
                    <a:pt x="896" y="104"/>
                  </a:lnTo>
                  <a:lnTo>
                    <a:pt x="899" y="105"/>
                  </a:lnTo>
                  <a:lnTo>
                    <a:pt x="900" y="106"/>
                  </a:lnTo>
                  <a:lnTo>
                    <a:pt x="901" y="108"/>
                  </a:lnTo>
                  <a:lnTo>
                    <a:pt x="902" y="110"/>
                  </a:lnTo>
                  <a:lnTo>
                    <a:pt x="917" y="110"/>
                  </a:lnTo>
                  <a:lnTo>
                    <a:pt x="917" y="109"/>
                  </a:lnTo>
                  <a:lnTo>
                    <a:pt x="918" y="107"/>
                  </a:lnTo>
                  <a:lnTo>
                    <a:pt x="920" y="107"/>
                  </a:lnTo>
                  <a:lnTo>
                    <a:pt x="921" y="106"/>
                  </a:lnTo>
                  <a:lnTo>
                    <a:pt x="923" y="107"/>
                  </a:lnTo>
                  <a:lnTo>
                    <a:pt x="924" y="107"/>
                  </a:lnTo>
                  <a:lnTo>
                    <a:pt x="925" y="109"/>
                  </a:lnTo>
                  <a:lnTo>
                    <a:pt x="926" y="110"/>
                  </a:lnTo>
                  <a:lnTo>
                    <a:pt x="959" y="110"/>
                  </a:lnTo>
                  <a:lnTo>
                    <a:pt x="959" y="109"/>
                  </a:lnTo>
                  <a:lnTo>
                    <a:pt x="960" y="107"/>
                  </a:lnTo>
                  <a:lnTo>
                    <a:pt x="962" y="107"/>
                  </a:lnTo>
                  <a:lnTo>
                    <a:pt x="964" y="106"/>
                  </a:lnTo>
                  <a:lnTo>
                    <a:pt x="965" y="107"/>
                  </a:lnTo>
                  <a:lnTo>
                    <a:pt x="967" y="107"/>
                  </a:lnTo>
                  <a:lnTo>
                    <a:pt x="968" y="109"/>
                  </a:lnTo>
                  <a:lnTo>
                    <a:pt x="968" y="110"/>
                  </a:lnTo>
                  <a:lnTo>
                    <a:pt x="995" y="110"/>
                  </a:lnTo>
                  <a:lnTo>
                    <a:pt x="995" y="109"/>
                  </a:lnTo>
                  <a:lnTo>
                    <a:pt x="996" y="107"/>
                  </a:lnTo>
                  <a:lnTo>
                    <a:pt x="997" y="107"/>
                  </a:lnTo>
                  <a:lnTo>
                    <a:pt x="999" y="106"/>
                  </a:lnTo>
                  <a:lnTo>
                    <a:pt x="1001" y="107"/>
                  </a:lnTo>
                  <a:lnTo>
                    <a:pt x="1002" y="107"/>
                  </a:lnTo>
                  <a:lnTo>
                    <a:pt x="1003" y="109"/>
                  </a:lnTo>
                  <a:lnTo>
                    <a:pt x="1003" y="110"/>
                  </a:lnTo>
                  <a:lnTo>
                    <a:pt x="1037" y="110"/>
                  </a:lnTo>
                  <a:lnTo>
                    <a:pt x="1037" y="109"/>
                  </a:lnTo>
                  <a:lnTo>
                    <a:pt x="1038" y="107"/>
                  </a:lnTo>
                  <a:lnTo>
                    <a:pt x="1039" y="107"/>
                  </a:lnTo>
                  <a:lnTo>
                    <a:pt x="1041" y="106"/>
                  </a:lnTo>
                  <a:lnTo>
                    <a:pt x="1043" y="107"/>
                  </a:lnTo>
                  <a:lnTo>
                    <a:pt x="1044" y="107"/>
                  </a:lnTo>
                  <a:lnTo>
                    <a:pt x="1045" y="109"/>
                  </a:lnTo>
                  <a:lnTo>
                    <a:pt x="1046" y="110"/>
                  </a:lnTo>
                  <a:lnTo>
                    <a:pt x="1064" y="110"/>
                  </a:lnTo>
                  <a:lnTo>
                    <a:pt x="1064" y="109"/>
                  </a:lnTo>
                  <a:lnTo>
                    <a:pt x="1065" y="107"/>
                  </a:lnTo>
                  <a:lnTo>
                    <a:pt x="1066" y="107"/>
                  </a:lnTo>
                  <a:lnTo>
                    <a:pt x="1068" y="106"/>
                  </a:lnTo>
                  <a:lnTo>
                    <a:pt x="1070" y="107"/>
                  </a:lnTo>
                  <a:lnTo>
                    <a:pt x="1071" y="107"/>
                  </a:lnTo>
                  <a:lnTo>
                    <a:pt x="1072" y="109"/>
                  </a:lnTo>
                  <a:lnTo>
                    <a:pt x="1073" y="110"/>
                  </a:lnTo>
                  <a:lnTo>
                    <a:pt x="1169" y="110"/>
                  </a:lnTo>
                  <a:lnTo>
                    <a:pt x="1169" y="6"/>
                  </a:lnTo>
                  <a:lnTo>
                    <a:pt x="1172" y="6"/>
                  </a:lnTo>
                  <a:lnTo>
                    <a:pt x="1172" y="4"/>
                  </a:lnTo>
                  <a:lnTo>
                    <a:pt x="1173" y="3"/>
                  </a:lnTo>
                  <a:lnTo>
                    <a:pt x="1174" y="2"/>
                  </a:lnTo>
                  <a:lnTo>
                    <a:pt x="1176" y="2"/>
                  </a:lnTo>
                  <a:lnTo>
                    <a:pt x="1178" y="2"/>
                  </a:lnTo>
                  <a:lnTo>
                    <a:pt x="1179" y="3"/>
                  </a:lnTo>
                  <a:lnTo>
                    <a:pt x="1180" y="4"/>
                  </a:lnTo>
                  <a:lnTo>
                    <a:pt x="1181" y="6"/>
                  </a:lnTo>
                  <a:lnTo>
                    <a:pt x="1189" y="6"/>
                  </a:lnTo>
                  <a:lnTo>
                    <a:pt x="1189" y="4"/>
                  </a:lnTo>
                  <a:lnTo>
                    <a:pt x="1190" y="3"/>
                  </a:lnTo>
                  <a:lnTo>
                    <a:pt x="1191" y="1"/>
                  </a:lnTo>
                  <a:lnTo>
                    <a:pt x="1193" y="1"/>
                  </a:lnTo>
                  <a:lnTo>
                    <a:pt x="1195" y="0"/>
                  </a:lnTo>
                  <a:lnTo>
                    <a:pt x="1197" y="1"/>
                  </a:lnTo>
                  <a:lnTo>
                    <a:pt x="1199" y="1"/>
                  </a:lnTo>
                  <a:lnTo>
                    <a:pt x="1201" y="3"/>
                  </a:lnTo>
                  <a:lnTo>
                    <a:pt x="1202" y="4"/>
                  </a:lnTo>
                  <a:lnTo>
                    <a:pt x="1202" y="6"/>
                  </a:lnTo>
                  <a:lnTo>
                    <a:pt x="1229" y="6"/>
                  </a:lnTo>
                  <a:lnTo>
                    <a:pt x="1230" y="4"/>
                  </a:lnTo>
                  <a:lnTo>
                    <a:pt x="1230" y="3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5" y="2"/>
                  </a:lnTo>
                  <a:lnTo>
                    <a:pt x="1237" y="3"/>
                  </a:lnTo>
                  <a:lnTo>
                    <a:pt x="1238" y="4"/>
                  </a:lnTo>
                  <a:lnTo>
                    <a:pt x="1238" y="6"/>
                  </a:lnTo>
                  <a:lnTo>
                    <a:pt x="1253" y="6"/>
                  </a:lnTo>
                  <a:lnTo>
                    <a:pt x="1253" y="4"/>
                  </a:lnTo>
                  <a:lnTo>
                    <a:pt x="1254" y="3"/>
                  </a:lnTo>
                  <a:lnTo>
                    <a:pt x="1256" y="2"/>
                  </a:lnTo>
                  <a:lnTo>
                    <a:pt x="1257" y="2"/>
                  </a:lnTo>
                  <a:lnTo>
                    <a:pt x="1259" y="2"/>
                  </a:lnTo>
                  <a:lnTo>
                    <a:pt x="1260" y="3"/>
                  </a:lnTo>
                  <a:lnTo>
                    <a:pt x="1261" y="4"/>
                  </a:lnTo>
                  <a:lnTo>
                    <a:pt x="1262" y="6"/>
                  </a:lnTo>
                  <a:lnTo>
                    <a:pt x="1274" y="6"/>
                  </a:lnTo>
                  <a:lnTo>
                    <a:pt x="1275" y="4"/>
                  </a:lnTo>
                  <a:lnTo>
                    <a:pt x="1276" y="3"/>
                  </a:lnTo>
                  <a:lnTo>
                    <a:pt x="1277" y="2"/>
                  </a:lnTo>
                  <a:lnTo>
                    <a:pt x="1279" y="2"/>
                  </a:lnTo>
                  <a:lnTo>
                    <a:pt x="1281" y="2"/>
                  </a:lnTo>
                  <a:lnTo>
                    <a:pt x="1282" y="3"/>
                  </a:lnTo>
                  <a:lnTo>
                    <a:pt x="1283" y="4"/>
                  </a:lnTo>
                  <a:lnTo>
                    <a:pt x="1283" y="6"/>
                  </a:lnTo>
                  <a:lnTo>
                    <a:pt x="1294" y="6"/>
                  </a:lnTo>
                  <a:lnTo>
                    <a:pt x="1295" y="4"/>
                  </a:lnTo>
                  <a:lnTo>
                    <a:pt x="1296" y="3"/>
                  </a:lnTo>
                  <a:lnTo>
                    <a:pt x="1297" y="2"/>
                  </a:lnTo>
                  <a:lnTo>
                    <a:pt x="1299" y="2"/>
                  </a:lnTo>
                  <a:lnTo>
                    <a:pt x="1300" y="2"/>
                  </a:lnTo>
                  <a:lnTo>
                    <a:pt x="1302" y="3"/>
                  </a:lnTo>
                  <a:lnTo>
                    <a:pt x="1303" y="4"/>
                  </a:lnTo>
                  <a:lnTo>
                    <a:pt x="1303" y="6"/>
                  </a:lnTo>
                  <a:lnTo>
                    <a:pt x="1314" y="6"/>
                  </a:lnTo>
                  <a:lnTo>
                    <a:pt x="1314" y="4"/>
                  </a:lnTo>
                  <a:lnTo>
                    <a:pt x="1315" y="3"/>
                  </a:lnTo>
                  <a:lnTo>
                    <a:pt x="1316" y="2"/>
                  </a:lnTo>
                  <a:lnTo>
                    <a:pt x="1318" y="2"/>
                  </a:lnTo>
                  <a:lnTo>
                    <a:pt x="1320" y="2"/>
                  </a:lnTo>
                  <a:lnTo>
                    <a:pt x="1321" y="3"/>
                  </a:lnTo>
                  <a:lnTo>
                    <a:pt x="1322" y="4"/>
                  </a:lnTo>
                  <a:lnTo>
                    <a:pt x="1323" y="6"/>
                  </a:lnTo>
                  <a:lnTo>
                    <a:pt x="1325" y="6"/>
                  </a:lnTo>
                  <a:lnTo>
                    <a:pt x="1326" y="4"/>
                  </a:lnTo>
                  <a:lnTo>
                    <a:pt x="1327" y="3"/>
                  </a:lnTo>
                  <a:lnTo>
                    <a:pt x="1328" y="2"/>
                  </a:lnTo>
                  <a:lnTo>
                    <a:pt x="1330" y="2"/>
                  </a:lnTo>
                  <a:lnTo>
                    <a:pt x="1332" y="2"/>
                  </a:lnTo>
                  <a:lnTo>
                    <a:pt x="1333" y="3"/>
                  </a:lnTo>
                  <a:lnTo>
                    <a:pt x="1334" y="4"/>
                  </a:lnTo>
                  <a:lnTo>
                    <a:pt x="1334" y="6"/>
                  </a:lnTo>
                  <a:lnTo>
                    <a:pt x="1339" y="6"/>
                  </a:lnTo>
                  <a:lnTo>
                    <a:pt x="1339" y="4"/>
                  </a:lnTo>
                  <a:lnTo>
                    <a:pt x="1340" y="3"/>
                  </a:lnTo>
                  <a:lnTo>
                    <a:pt x="1342" y="2"/>
                  </a:lnTo>
                  <a:lnTo>
                    <a:pt x="1343" y="2"/>
                  </a:lnTo>
                  <a:lnTo>
                    <a:pt x="1345" y="2"/>
                  </a:lnTo>
                  <a:lnTo>
                    <a:pt x="1347" y="3"/>
                  </a:lnTo>
                  <a:lnTo>
                    <a:pt x="1348" y="4"/>
                  </a:lnTo>
                  <a:lnTo>
                    <a:pt x="1348" y="6"/>
                  </a:lnTo>
                  <a:lnTo>
                    <a:pt x="1354" y="6"/>
                  </a:lnTo>
                  <a:lnTo>
                    <a:pt x="1354" y="4"/>
                  </a:lnTo>
                  <a:lnTo>
                    <a:pt x="1355" y="3"/>
                  </a:lnTo>
                  <a:lnTo>
                    <a:pt x="1357" y="2"/>
                  </a:lnTo>
                  <a:lnTo>
                    <a:pt x="1359" y="2"/>
                  </a:lnTo>
                  <a:lnTo>
                    <a:pt x="1360" y="2"/>
                  </a:lnTo>
                  <a:lnTo>
                    <a:pt x="1362" y="3"/>
                  </a:lnTo>
                  <a:lnTo>
                    <a:pt x="1363" y="4"/>
                  </a:lnTo>
                  <a:lnTo>
                    <a:pt x="1363" y="6"/>
                  </a:lnTo>
                  <a:lnTo>
                    <a:pt x="1372" y="6"/>
                  </a:lnTo>
                  <a:lnTo>
                    <a:pt x="1372" y="4"/>
                  </a:lnTo>
                  <a:lnTo>
                    <a:pt x="1374" y="3"/>
                  </a:lnTo>
                  <a:lnTo>
                    <a:pt x="1375" y="2"/>
                  </a:lnTo>
                  <a:lnTo>
                    <a:pt x="1377" y="2"/>
                  </a:lnTo>
                  <a:lnTo>
                    <a:pt x="1378" y="2"/>
                  </a:lnTo>
                  <a:lnTo>
                    <a:pt x="1380" y="3"/>
                  </a:lnTo>
                  <a:lnTo>
                    <a:pt x="1381" y="4"/>
                  </a:lnTo>
                  <a:lnTo>
                    <a:pt x="1381" y="6"/>
                  </a:lnTo>
                  <a:lnTo>
                    <a:pt x="1395" y="6"/>
                  </a:lnTo>
                  <a:lnTo>
                    <a:pt x="1395" y="4"/>
                  </a:lnTo>
                  <a:lnTo>
                    <a:pt x="1396" y="3"/>
                  </a:lnTo>
                  <a:lnTo>
                    <a:pt x="1397" y="2"/>
                  </a:lnTo>
                  <a:lnTo>
                    <a:pt x="1399" y="1"/>
                  </a:lnTo>
                  <a:lnTo>
                    <a:pt x="1401" y="1"/>
                  </a:lnTo>
                  <a:lnTo>
                    <a:pt x="1403" y="1"/>
                  </a:lnTo>
                  <a:lnTo>
                    <a:pt x="1404" y="2"/>
                  </a:lnTo>
                  <a:lnTo>
                    <a:pt x="1406" y="3"/>
                  </a:lnTo>
                  <a:lnTo>
                    <a:pt x="1406" y="4"/>
                  </a:lnTo>
                  <a:lnTo>
                    <a:pt x="1407" y="6"/>
                  </a:lnTo>
                  <a:lnTo>
                    <a:pt x="1408" y="6"/>
                  </a:lnTo>
                  <a:lnTo>
                    <a:pt x="1408" y="4"/>
                  </a:lnTo>
                  <a:lnTo>
                    <a:pt x="1409" y="3"/>
                  </a:lnTo>
                  <a:lnTo>
                    <a:pt x="1411" y="2"/>
                  </a:lnTo>
                  <a:lnTo>
                    <a:pt x="1412" y="2"/>
                  </a:lnTo>
                  <a:lnTo>
                    <a:pt x="1414" y="2"/>
                  </a:lnTo>
                  <a:lnTo>
                    <a:pt x="1415" y="3"/>
                  </a:lnTo>
                  <a:lnTo>
                    <a:pt x="1417" y="4"/>
                  </a:lnTo>
                  <a:lnTo>
                    <a:pt x="1417" y="6"/>
                  </a:lnTo>
                  <a:lnTo>
                    <a:pt x="1435" y="6"/>
                  </a:lnTo>
                  <a:lnTo>
                    <a:pt x="1435" y="4"/>
                  </a:lnTo>
                  <a:lnTo>
                    <a:pt x="1437" y="3"/>
                  </a:lnTo>
                  <a:lnTo>
                    <a:pt x="1438" y="2"/>
                  </a:lnTo>
                  <a:lnTo>
                    <a:pt x="1440" y="2"/>
                  </a:lnTo>
                  <a:lnTo>
                    <a:pt x="1441" y="2"/>
                  </a:lnTo>
                  <a:lnTo>
                    <a:pt x="1443" y="3"/>
                  </a:lnTo>
                  <a:lnTo>
                    <a:pt x="1444" y="4"/>
                  </a:lnTo>
                  <a:lnTo>
                    <a:pt x="1444" y="6"/>
                  </a:lnTo>
                  <a:lnTo>
                    <a:pt x="1494" y="6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9" name="Freeform 1049"/>
            <p:cNvSpPr>
              <a:spLocks/>
            </p:cNvSpPr>
            <p:nvPr/>
          </p:nvSpPr>
          <p:spPr bwMode="auto">
            <a:xfrm>
              <a:off x="1796" y="23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40" name="Freeform 1050"/>
            <p:cNvSpPr>
              <a:spLocks/>
            </p:cNvSpPr>
            <p:nvPr/>
          </p:nvSpPr>
          <p:spPr bwMode="auto">
            <a:xfrm>
              <a:off x="3213" y="1067"/>
              <a:ext cx="186" cy="692"/>
            </a:xfrm>
            <a:custGeom>
              <a:avLst/>
              <a:gdLst>
                <a:gd name="T0" fmla="*/ 186 w 186"/>
                <a:gd name="T1" fmla="*/ 692 h 692"/>
                <a:gd name="T2" fmla="*/ 186 w 186"/>
                <a:gd name="T3" fmla="*/ 3 h 692"/>
                <a:gd name="T4" fmla="*/ 138 w 186"/>
                <a:gd name="T5" fmla="*/ 3 h 692"/>
                <a:gd name="T6" fmla="*/ 138 w 186"/>
                <a:gd name="T7" fmla="*/ 2 h 692"/>
                <a:gd name="T8" fmla="*/ 136 w 186"/>
                <a:gd name="T9" fmla="*/ 1 h 692"/>
                <a:gd name="T10" fmla="*/ 135 w 186"/>
                <a:gd name="T11" fmla="*/ 0 h 692"/>
                <a:gd name="T12" fmla="*/ 133 w 186"/>
                <a:gd name="T13" fmla="*/ 0 h 692"/>
                <a:gd name="T14" fmla="*/ 132 w 186"/>
                <a:gd name="T15" fmla="*/ 0 h 692"/>
                <a:gd name="T16" fmla="*/ 130 w 186"/>
                <a:gd name="T17" fmla="*/ 1 h 692"/>
                <a:gd name="T18" fmla="*/ 129 w 186"/>
                <a:gd name="T19" fmla="*/ 2 h 692"/>
                <a:gd name="T20" fmla="*/ 129 w 186"/>
                <a:gd name="T21" fmla="*/ 3 h 692"/>
                <a:gd name="T22" fmla="*/ 31 w 186"/>
                <a:gd name="T23" fmla="*/ 3 h 692"/>
                <a:gd name="T24" fmla="*/ 31 w 186"/>
                <a:gd name="T25" fmla="*/ 2 h 692"/>
                <a:gd name="T26" fmla="*/ 30 w 186"/>
                <a:gd name="T27" fmla="*/ 1 h 692"/>
                <a:gd name="T28" fmla="*/ 29 w 186"/>
                <a:gd name="T29" fmla="*/ 0 h 692"/>
                <a:gd name="T30" fmla="*/ 27 w 186"/>
                <a:gd name="T31" fmla="*/ 0 h 692"/>
                <a:gd name="T32" fmla="*/ 25 w 186"/>
                <a:gd name="T33" fmla="*/ 0 h 692"/>
                <a:gd name="T34" fmla="*/ 24 w 186"/>
                <a:gd name="T35" fmla="*/ 1 h 692"/>
                <a:gd name="T36" fmla="*/ 23 w 186"/>
                <a:gd name="T37" fmla="*/ 2 h 692"/>
                <a:gd name="T38" fmla="*/ 22 w 186"/>
                <a:gd name="T39" fmla="*/ 3 h 692"/>
                <a:gd name="T40" fmla="*/ 0 w 186"/>
                <a:gd name="T41" fmla="*/ 3 h 6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6"/>
                <a:gd name="T64" fmla="*/ 0 h 692"/>
                <a:gd name="T65" fmla="*/ 186 w 186"/>
                <a:gd name="T66" fmla="*/ 692 h 6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6" h="692">
                  <a:moveTo>
                    <a:pt x="186" y="692"/>
                  </a:moveTo>
                  <a:lnTo>
                    <a:pt x="186" y="3"/>
                  </a:lnTo>
                  <a:lnTo>
                    <a:pt x="138" y="3"/>
                  </a:lnTo>
                  <a:lnTo>
                    <a:pt x="138" y="2"/>
                  </a:lnTo>
                  <a:lnTo>
                    <a:pt x="136" y="1"/>
                  </a:lnTo>
                  <a:lnTo>
                    <a:pt x="135" y="0"/>
                  </a:lnTo>
                  <a:lnTo>
                    <a:pt x="133" y="0"/>
                  </a:lnTo>
                  <a:lnTo>
                    <a:pt x="132" y="0"/>
                  </a:lnTo>
                  <a:lnTo>
                    <a:pt x="130" y="1"/>
                  </a:lnTo>
                  <a:lnTo>
                    <a:pt x="129" y="2"/>
                  </a:lnTo>
                  <a:lnTo>
                    <a:pt x="129" y="3"/>
                  </a:lnTo>
                  <a:lnTo>
                    <a:pt x="31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2"/>
                  </a:lnTo>
                  <a:lnTo>
                    <a:pt x="22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41" name="Freeform 1051"/>
            <p:cNvSpPr>
              <a:spLocks/>
            </p:cNvSpPr>
            <p:nvPr/>
          </p:nvSpPr>
          <p:spPr bwMode="auto">
            <a:xfrm>
              <a:off x="3393" y="175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42" name="Freeform 1052"/>
            <p:cNvSpPr>
              <a:spLocks/>
            </p:cNvSpPr>
            <p:nvPr/>
          </p:nvSpPr>
          <p:spPr bwMode="auto">
            <a:xfrm>
              <a:off x="3541" y="1947"/>
              <a:ext cx="824" cy="487"/>
            </a:xfrm>
            <a:custGeom>
              <a:avLst/>
              <a:gdLst>
                <a:gd name="T0" fmla="*/ 778 w 824"/>
                <a:gd name="T1" fmla="*/ 474 h 487"/>
                <a:gd name="T2" fmla="*/ 772 w 824"/>
                <a:gd name="T3" fmla="*/ 472 h 487"/>
                <a:gd name="T4" fmla="*/ 685 w 824"/>
                <a:gd name="T5" fmla="*/ 476 h 487"/>
                <a:gd name="T6" fmla="*/ 680 w 824"/>
                <a:gd name="T7" fmla="*/ 472 h 487"/>
                <a:gd name="T8" fmla="*/ 676 w 824"/>
                <a:gd name="T9" fmla="*/ 476 h 487"/>
                <a:gd name="T10" fmla="*/ 635 w 824"/>
                <a:gd name="T11" fmla="*/ 472 h 487"/>
                <a:gd name="T12" fmla="*/ 629 w 824"/>
                <a:gd name="T13" fmla="*/ 474 h 487"/>
                <a:gd name="T14" fmla="*/ 595 w 824"/>
                <a:gd name="T15" fmla="*/ 473 h 487"/>
                <a:gd name="T16" fmla="*/ 589 w 824"/>
                <a:gd name="T17" fmla="*/ 473 h 487"/>
                <a:gd name="T18" fmla="*/ 569 w 824"/>
                <a:gd name="T19" fmla="*/ 474 h 487"/>
                <a:gd name="T20" fmla="*/ 563 w 824"/>
                <a:gd name="T21" fmla="*/ 471 h 487"/>
                <a:gd name="T22" fmla="*/ 557 w 824"/>
                <a:gd name="T23" fmla="*/ 474 h 487"/>
                <a:gd name="T24" fmla="*/ 553 w 824"/>
                <a:gd name="T25" fmla="*/ 473 h 487"/>
                <a:gd name="T26" fmla="*/ 546 w 824"/>
                <a:gd name="T27" fmla="*/ 473 h 487"/>
                <a:gd name="T28" fmla="*/ 522 w 824"/>
                <a:gd name="T29" fmla="*/ 474 h 487"/>
                <a:gd name="T30" fmla="*/ 516 w 824"/>
                <a:gd name="T31" fmla="*/ 472 h 487"/>
                <a:gd name="T32" fmla="*/ 506 w 824"/>
                <a:gd name="T33" fmla="*/ 476 h 487"/>
                <a:gd name="T34" fmla="*/ 501 w 824"/>
                <a:gd name="T35" fmla="*/ 472 h 487"/>
                <a:gd name="T36" fmla="*/ 497 w 824"/>
                <a:gd name="T37" fmla="*/ 476 h 487"/>
                <a:gd name="T38" fmla="*/ 432 w 824"/>
                <a:gd name="T39" fmla="*/ 472 h 487"/>
                <a:gd name="T40" fmla="*/ 426 w 824"/>
                <a:gd name="T41" fmla="*/ 474 h 487"/>
                <a:gd name="T42" fmla="*/ 298 w 824"/>
                <a:gd name="T43" fmla="*/ 473 h 487"/>
                <a:gd name="T44" fmla="*/ 292 w 824"/>
                <a:gd name="T45" fmla="*/ 473 h 487"/>
                <a:gd name="T46" fmla="*/ 260 w 824"/>
                <a:gd name="T47" fmla="*/ 474 h 487"/>
                <a:gd name="T48" fmla="*/ 254 w 824"/>
                <a:gd name="T49" fmla="*/ 472 h 487"/>
                <a:gd name="T50" fmla="*/ 242 w 824"/>
                <a:gd name="T51" fmla="*/ 476 h 487"/>
                <a:gd name="T52" fmla="*/ 238 w 824"/>
                <a:gd name="T53" fmla="*/ 472 h 487"/>
                <a:gd name="T54" fmla="*/ 233 w 824"/>
                <a:gd name="T55" fmla="*/ 476 h 487"/>
                <a:gd name="T56" fmla="*/ 227 w 824"/>
                <a:gd name="T57" fmla="*/ 472 h 487"/>
                <a:gd name="T58" fmla="*/ 221 w 824"/>
                <a:gd name="T59" fmla="*/ 474 h 487"/>
                <a:gd name="T60" fmla="*/ 203 w 824"/>
                <a:gd name="T61" fmla="*/ 473 h 487"/>
                <a:gd name="T62" fmla="*/ 196 w 824"/>
                <a:gd name="T63" fmla="*/ 473 h 487"/>
                <a:gd name="T64" fmla="*/ 189 w 824"/>
                <a:gd name="T65" fmla="*/ 474 h 487"/>
                <a:gd name="T66" fmla="*/ 184 w 824"/>
                <a:gd name="T67" fmla="*/ 472 h 487"/>
                <a:gd name="T68" fmla="*/ 168 w 824"/>
                <a:gd name="T69" fmla="*/ 476 h 487"/>
                <a:gd name="T70" fmla="*/ 163 w 824"/>
                <a:gd name="T71" fmla="*/ 472 h 487"/>
                <a:gd name="T72" fmla="*/ 159 w 824"/>
                <a:gd name="T73" fmla="*/ 476 h 487"/>
                <a:gd name="T74" fmla="*/ 135 w 824"/>
                <a:gd name="T75" fmla="*/ 472 h 487"/>
                <a:gd name="T76" fmla="*/ 129 w 824"/>
                <a:gd name="T77" fmla="*/ 474 h 487"/>
                <a:gd name="T78" fmla="*/ 116 w 824"/>
                <a:gd name="T79" fmla="*/ 473 h 487"/>
                <a:gd name="T80" fmla="*/ 109 w 824"/>
                <a:gd name="T81" fmla="*/ 473 h 487"/>
                <a:gd name="T82" fmla="*/ 69 w 824"/>
                <a:gd name="T83" fmla="*/ 474 h 487"/>
                <a:gd name="T84" fmla="*/ 64 w 824"/>
                <a:gd name="T85" fmla="*/ 472 h 487"/>
                <a:gd name="T86" fmla="*/ 55 w 824"/>
                <a:gd name="T87" fmla="*/ 476 h 487"/>
                <a:gd name="T88" fmla="*/ 50 w 824"/>
                <a:gd name="T89" fmla="*/ 472 h 487"/>
                <a:gd name="T90" fmla="*/ 46 w 824"/>
                <a:gd name="T91" fmla="*/ 476 h 487"/>
                <a:gd name="T92" fmla="*/ 39 w 824"/>
                <a:gd name="T93" fmla="*/ 472 h 487"/>
                <a:gd name="T94" fmla="*/ 33 w 824"/>
                <a:gd name="T95" fmla="*/ 474 h 48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24"/>
                <a:gd name="T145" fmla="*/ 0 h 487"/>
                <a:gd name="T146" fmla="*/ 824 w 824"/>
                <a:gd name="T147" fmla="*/ 487 h 48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24" h="487">
                  <a:moveTo>
                    <a:pt x="824" y="487"/>
                  </a:moveTo>
                  <a:lnTo>
                    <a:pt x="824" y="476"/>
                  </a:lnTo>
                  <a:lnTo>
                    <a:pt x="779" y="476"/>
                  </a:lnTo>
                  <a:lnTo>
                    <a:pt x="778" y="474"/>
                  </a:lnTo>
                  <a:lnTo>
                    <a:pt x="777" y="473"/>
                  </a:lnTo>
                  <a:lnTo>
                    <a:pt x="776" y="472"/>
                  </a:lnTo>
                  <a:lnTo>
                    <a:pt x="774" y="472"/>
                  </a:lnTo>
                  <a:lnTo>
                    <a:pt x="772" y="472"/>
                  </a:lnTo>
                  <a:lnTo>
                    <a:pt x="771" y="473"/>
                  </a:lnTo>
                  <a:lnTo>
                    <a:pt x="770" y="474"/>
                  </a:lnTo>
                  <a:lnTo>
                    <a:pt x="770" y="476"/>
                  </a:lnTo>
                  <a:lnTo>
                    <a:pt x="685" y="476"/>
                  </a:lnTo>
                  <a:lnTo>
                    <a:pt x="684" y="474"/>
                  </a:lnTo>
                  <a:lnTo>
                    <a:pt x="683" y="473"/>
                  </a:lnTo>
                  <a:lnTo>
                    <a:pt x="682" y="472"/>
                  </a:lnTo>
                  <a:lnTo>
                    <a:pt x="680" y="472"/>
                  </a:lnTo>
                  <a:lnTo>
                    <a:pt x="678" y="472"/>
                  </a:lnTo>
                  <a:lnTo>
                    <a:pt x="677" y="473"/>
                  </a:lnTo>
                  <a:lnTo>
                    <a:pt x="676" y="474"/>
                  </a:lnTo>
                  <a:lnTo>
                    <a:pt x="676" y="476"/>
                  </a:lnTo>
                  <a:lnTo>
                    <a:pt x="637" y="476"/>
                  </a:lnTo>
                  <a:lnTo>
                    <a:pt x="637" y="474"/>
                  </a:lnTo>
                  <a:lnTo>
                    <a:pt x="636" y="473"/>
                  </a:lnTo>
                  <a:lnTo>
                    <a:pt x="635" y="472"/>
                  </a:lnTo>
                  <a:lnTo>
                    <a:pt x="633" y="472"/>
                  </a:lnTo>
                  <a:lnTo>
                    <a:pt x="631" y="472"/>
                  </a:lnTo>
                  <a:lnTo>
                    <a:pt x="630" y="473"/>
                  </a:lnTo>
                  <a:lnTo>
                    <a:pt x="629" y="474"/>
                  </a:lnTo>
                  <a:lnTo>
                    <a:pt x="628" y="476"/>
                  </a:lnTo>
                  <a:lnTo>
                    <a:pt x="597" y="476"/>
                  </a:lnTo>
                  <a:lnTo>
                    <a:pt x="596" y="474"/>
                  </a:lnTo>
                  <a:lnTo>
                    <a:pt x="595" y="473"/>
                  </a:lnTo>
                  <a:lnTo>
                    <a:pt x="594" y="472"/>
                  </a:lnTo>
                  <a:lnTo>
                    <a:pt x="592" y="472"/>
                  </a:lnTo>
                  <a:lnTo>
                    <a:pt x="591" y="472"/>
                  </a:lnTo>
                  <a:lnTo>
                    <a:pt x="589" y="473"/>
                  </a:lnTo>
                  <a:lnTo>
                    <a:pt x="588" y="474"/>
                  </a:lnTo>
                  <a:lnTo>
                    <a:pt x="588" y="476"/>
                  </a:lnTo>
                  <a:lnTo>
                    <a:pt x="570" y="476"/>
                  </a:lnTo>
                  <a:lnTo>
                    <a:pt x="569" y="474"/>
                  </a:lnTo>
                  <a:lnTo>
                    <a:pt x="569" y="473"/>
                  </a:lnTo>
                  <a:lnTo>
                    <a:pt x="567" y="471"/>
                  </a:lnTo>
                  <a:lnTo>
                    <a:pt x="565" y="471"/>
                  </a:lnTo>
                  <a:lnTo>
                    <a:pt x="563" y="471"/>
                  </a:lnTo>
                  <a:lnTo>
                    <a:pt x="561" y="471"/>
                  </a:lnTo>
                  <a:lnTo>
                    <a:pt x="559" y="471"/>
                  </a:lnTo>
                  <a:lnTo>
                    <a:pt x="558" y="473"/>
                  </a:lnTo>
                  <a:lnTo>
                    <a:pt x="557" y="474"/>
                  </a:lnTo>
                  <a:lnTo>
                    <a:pt x="556" y="476"/>
                  </a:lnTo>
                  <a:lnTo>
                    <a:pt x="554" y="476"/>
                  </a:lnTo>
                  <a:lnTo>
                    <a:pt x="554" y="474"/>
                  </a:lnTo>
                  <a:lnTo>
                    <a:pt x="553" y="473"/>
                  </a:lnTo>
                  <a:lnTo>
                    <a:pt x="551" y="472"/>
                  </a:lnTo>
                  <a:lnTo>
                    <a:pt x="550" y="472"/>
                  </a:lnTo>
                  <a:lnTo>
                    <a:pt x="548" y="472"/>
                  </a:lnTo>
                  <a:lnTo>
                    <a:pt x="546" y="473"/>
                  </a:lnTo>
                  <a:lnTo>
                    <a:pt x="545" y="474"/>
                  </a:lnTo>
                  <a:lnTo>
                    <a:pt x="545" y="476"/>
                  </a:lnTo>
                  <a:lnTo>
                    <a:pt x="522" y="476"/>
                  </a:lnTo>
                  <a:lnTo>
                    <a:pt x="522" y="474"/>
                  </a:lnTo>
                  <a:lnTo>
                    <a:pt x="521" y="473"/>
                  </a:lnTo>
                  <a:lnTo>
                    <a:pt x="519" y="472"/>
                  </a:lnTo>
                  <a:lnTo>
                    <a:pt x="517" y="472"/>
                  </a:lnTo>
                  <a:lnTo>
                    <a:pt x="516" y="472"/>
                  </a:lnTo>
                  <a:lnTo>
                    <a:pt x="514" y="473"/>
                  </a:lnTo>
                  <a:lnTo>
                    <a:pt x="513" y="474"/>
                  </a:lnTo>
                  <a:lnTo>
                    <a:pt x="513" y="476"/>
                  </a:lnTo>
                  <a:lnTo>
                    <a:pt x="506" y="476"/>
                  </a:lnTo>
                  <a:lnTo>
                    <a:pt x="505" y="474"/>
                  </a:lnTo>
                  <a:lnTo>
                    <a:pt x="504" y="473"/>
                  </a:lnTo>
                  <a:lnTo>
                    <a:pt x="503" y="472"/>
                  </a:lnTo>
                  <a:lnTo>
                    <a:pt x="501" y="472"/>
                  </a:lnTo>
                  <a:lnTo>
                    <a:pt x="499" y="472"/>
                  </a:lnTo>
                  <a:lnTo>
                    <a:pt x="498" y="473"/>
                  </a:lnTo>
                  <a:lnTo>
                    <a:pt x="497" y="474"/>
                  </a:lnTo>
                  <a:lnTo>
                    <a:pt x="497" y="476"/>
                  </a:lnTo>
                  <a:lnTo>
                    <a:pt x="435" y="476"/>
                  </a:lnTo>
                  <a:lnTo>
                    <a:pt x="434" y="474"/>
                  </a:lnTo>
                  <a:lnTo>
                    <a:pt x="433" y="473"/>
                  </a:lnTo>
                  <a:lnTo>
                    <a:pt x="432" y="472"/>
                  </a:lnTo>
                  <a:lnTo>
                    <a:pt x="430" y="472"/>
                  </a:lnTo>
                  <a:lnTo>
                    <a:pt x="428" y="472"/>
                  </a:lnTo>
                  <a:lnTo>
                    <a:pt x="427" y="473"/>
                  </a:lnTo>
                  <a:lnTo>
                    <a:pt x="426" y="474"/>
                  </a:lnTo>
                  <a:lnTo>
                    <a:pt x="426" y="476"/>
                  </a:lnTo>
                  <a:lnTo>
                    <a:pt x="300" y="476"/>
                  </a:lnTo>
                  <a:lnTo>
                    <a:pt x="299" y="474"/>
                  </a:lnTo>
                  <a:lnTo>
                    <a:pt x="298" y="473"/>
                  </a:lnTo>
                  <a:lnTo>
                    <a:pt x="297" y="472"/>
                  </a:lnTo>
                  <a:lnTo>
                    <a:pt x="295" y="472"/>
                  </a:lnTo>
                  <a:lnTo>
                    <a:pt x="293" y="472"/>
                  </a:lnTo>
                  <a:lnTo>
                    <a:pt x="292" y="473"/>
                  </a:lnTo>
                  <a:lnTo>
                    <a:pt x="291" y="474"/>
                  </a:lnTo>
                  <a:lnTo>
                    <a:pt x="290" y="476"/>
                  </a:lnTo>
                  <a:lnTo>
                    <a:pt x="261" y="476"/>
                  </a:lnTo>
                  <a:lnTo>
                    <a:pt x="260" y="474"/>
                  </a:lnTo>
                  <a:lnTo>
                    <a:pt x="259" y="473"/>
                  </a:lnTo>
                  <a:lnTo>
                    <a:pt x="258" y="472"/>
                  </a:lnTo>
                  <a:lnTo>
                    <a:pt x="256" y="472"/>
                  </a:lnTo>
                  <a:lnTo>
                    <a:pt x="254" y="472"/>
                  </a:lnTo>
                  <a:lnTo>
                    <a:pt x="253" y="473"/>
                  </a:lnTo>
                  <a:lnTo>
                    <a:pt x="252" y="474"/>
                  </a:lnTo>
                  <a:lnTo>
                    <a:pt x="252" y="476"/>
                  </a:lnTo>
                  <a:lnTo>
                    <a:pt x="242" y="476"/>
                  </a:lnTo>
                  <a:lnTo>
                    <a:pt x="242" y="474"/>
                  </a:lnTo>
                  <a:lnTo>
                    <a:pt x="241" y="473"/>
                  </a:lnTo>
                  <a:lnTo>
                    <a:pt x="239" y="472"/>
                  </a:lnTo>
                  <a:lnTo>
                    <a:pt x="238" y="472"/>
                  </a:lnTo>
                  <a:lnTo>
                    <a:pt x="236" y="472"/>
                  </a:lnTo>
                  <a:lnTo>
                    <a:pt x="234" y="473"/>
                  </a:lnTo>
                  <a:lnTo>
                    <a:pt x="234" y="474"/>
                  </a:lnTo>
                  <a:lnTo>
                    <a:pt x="233" y="476"/>
                  </a:lnTo>
                  <a:lnTo>
                    <a:pt x="230" y="476"/>
                  </a:lnTo>
                  <a:lnTo>
                    <a:pt x="229" y="474"/>
                  </a:lnTo>
                  <a:lnTo>
                    <a:pt x="229" y="473"/>
                  </a:lnTo>
                  <a:lnTo>
                    <a:pt x="227" y="472"/>
                  </a:lnTo>
                  <a:lnTo>
                    <a:pt x="225" y="472"/>
                  </a:lnTo>
                  <a:lnTo>
                    <a:pt x="224" y="472"/>
                  </a:lnTo>
                  <a:lnTo>
                    <a:pt x="222" y="473"/>
                  </a:lnTo>
                  <a:lnTo>
                    <a:pt x="221" y="474"/>
                  </a:lnTo>
                  <a:lnTo>
                    <a:pt x="221" y="476"/>
                  </a:lnTo>
                  <a:lnTo>
                    <a:pt x="204" y="476"/>
                  </a:lnTo>
                  <a:lnTo>
                    <a:pt x="204" y="474"/>
                  </a:lnTo>
                  <a:lnTo>
                    <a:pt x="203" y="473"/>
                  </a:lnTo>
                  <a:lnTo>
                    <a:pt x="201" y="472"/>
                  </a:lnTo>
                  <a:lnTo>
                    <a:pt x="200" y="472"/>
                  </a:lnTo>
                  <a:lnTo>
                    <a:pt x="198" y="472"/>
                  </a:lnTo>
                  <a:lnTo>
                    <a:pt x="196" y="473"/>
                  </a:lnTo>
                  <a:lnTo>
                    <a:pt x="195" y="474"/>
                  </a:lnTo>
                  <a:lnTo>
                    <a:pt x="195" y="476"/>
                  </a:lnTo>
                  <a:lnTo>
                    <a:pt x="190" y="476"/>
                  </a:lnTo>
                  <a:lnTo>
                    <a:pt x="189" y="474"/>
                  </a:lnTo>
                  <a:lnTo>
                    <a:pt x="189" y="473"/>
                  </a:lnTo>
                  <a:lnTo>
                    <a:pt x="187" y="472"/>
                  </a:lnTo>
                  <a:lnTo>
                    <a:pt x="185" y="472"/>
                  </a:lnTo>
                  <a:lnTo>
                    <a:pt x="184" y="472"/>
                  </a:lnTo>
                  <a:lnTo>
                    <a:pt x="182" y="473"/>
                  </a:lnTo>
                  <a:lnTo>
                    <a:pt x="181" y="474"/>
                  </a:lnTo>
                  <a:lnTo>
                    <a:pt x="181" y="476"/>
                  </a:lnTo>
                  <a:lnTo>
                    <a:pt x="168" y="476"/>
                  </a:lnTo>
                  <a:lnTo>
                    <a:pt x="167" y="474"/>
                  </a:lnTo>
                  <a:lnTo>
                    <a:pt x="167" y="473"/>
                  </a:lnTo>
                  <a:lnTo>
                    <a:pt x="165" y="472"/>
                  </a:lnTo>
                  <a:lnTo>
                    <a:pt x="163" y="472"/>
                  </a:lnTo>
                  <a:lnTo>
                    <a:pt x="162" y="472"/>
                  </a:lnTo>
                  <a:lnTo>
                    <a:pt x="160" y="473"/>
                  </a:lnTo>
                  <a:lnTo>
                    <a:pt x="159" y="474"/>
                  </a:lnTo>
                  <a:lnTo>
                    <a:pt x="159" y="476"/>
                  </a:lnTo>
                  <a:lnTo>
                    <a:pt x="137" y="476"/>
                  </a:lnTo>
                  <a:lnTo>
                    <a:pt x="137" y="474"/>
                  </a:lnTo>
                  <a:lnTo>
                    <a:pt x="136" y="473"/>
                  </a:lnTo>
                  <a:lnTo>
                    <a:pt x="135" y="472"/>
                  </a:lnTo>
                  <a:lnTo>
                    <a:pt x="133" y="472"/>
                  </a:lnTo>
                  <a:lnTo>
                    <a:pt x="131" y="472"/>
                  </a:lnTo>
                  <a:lnTo>
                    <a:pt x="130" y="473"/>
                  </a:lnTo>
                  <a:lnTo>
                    <a:pt x="129" y="474"/>
                  </a:lnTo>
                  <a:lnTo>
                    <a:pt x="128" y="476"/>
                  </a:lnTo>
                  <a:lnTo>
                    <a:pt x="117" y="476"/>
                  </a:lnTo>
                  <a:lnTo>
                    <a:pt x="117" y="474"/>
                  </a:lnTo>
                  <a:lnTo>
                    <a:pt x="116" y="473"/>
                  </a:lnTo>
                  <a:lnTo>
                    <a:pt x="114" y="472"/>
                  </a:lnTo>
                  <a:lnTo>
                    <a:pt x="113" y="472"/>
                  </a:lnTo>
                  <a:lnTo>
                    <a:pt x="111" y="472"/>
                  </a:lnTo>
                  <a:lnTo>
                    <a:pt x="109" y="473"/>
                  </a:lnTo>
                  <a:lnTo>
                    <a:pt x="109" y="474"/>
                  </a:lnTo>
                  <a:lnTo>
                    <a:pt x="108" y="476"/>
                  </a:lnTo>
                  <a:lnTo>
                    <a:pt x="70" y="476"/>
                  </a:lnTo>
                  <a:lnTo>
                    <a:pt x="69" y="474"/>
                  </a:lnTo>
                  <a:lnTo>
                    <a:pt x="69" y="473"/>
                  </a:lnTo>
                  <a:lnTo>
                    <a:pt x="67" y="472"/>
                  </a:lnTo>
                  <a:lnTo>
                    <a:pt x="65" y="472"/>
                  </a:lnTo>
                  <a:lnTo>
                    <a:pt x="64" y="472"/>
                  </a:lnTo>
                  <a:lnTo>
                    <a:pt x="62" y="473"/>
                  </a:lnTo>
                  <a:lnTo>
                    <a:pt x="61" y="474"/>
                  </a:lnTo>
                  <a:lnTo>
                    <a:pt x="61" y="476"/>
                  </a:lnTo>
                  <a:lnTo>
                    <a:pt x="55" y="476"/>
                  </a:lnTo>
                  <a:lnTo>
                    <a:pt x="54" y="474"/>
                  </a:lnTo>
                  <a:lnTo>
                    <a:pt x="53" y="473"/>
                  </a:lnTo>
                  <a:lnTo>
                    <a:pt x="52" y="472"/>
                  </a:lnTo>
                  <a:lnTo>
                    <a:pt x="50" y="472"/>
                  </a:lnTo>
                  <a:lnTo>
                    <a:pt x="48" y="472"/>
                  </a:lnTo>
                  <a:lnTo>
                    <a:pt x="47" y="473"/>
                  </a:lnTo>
                  <a:lnTo>
                    <a:pt x="46" y="474"/>
                  </a:lnTo>
                  <a:lnTo>
                    <a:pt x="46" y="476"/>
                  </a:lnTo>
                  <a:lnTo>
                    <a:pt x="42" y="476"/>
                  </a:lnTo>
                  <a:lnTo>
                    <a:pt x="41" y="474"/>
                  </a:lnTo>
                  <a:lnTo>
                    <a:pt x="40" y="473"/>
                  </a:lnTo>
                  <a:lnTo>
                    <a:pt x="39" y="472"/>
                  </a:lnTo>
                  <a:lnTo>
                    <a:pt x="37" y="472"/>
                  </a:lnTo>
                  <a:lnTo>
                    <a:pt x="35" y="472"/>
                  </a:lnTo>
                  <a:lnTo>
                    <a:pt x="34" y="473"/>
                  </a:lnTo>
                  <a:lnTo>
                    <a:pt x="33" y="474"/>
                  </a:lnTo>
                  <a:lnTo>
                    <a:pt x="33" y="476"/>
                  </a:lnTo>
                  <a:lnTo>
                    <a:pt x="0" y="476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43" name="Freeform 1053"/>
            <p:cNvSpPr>
              <a:spLocks/>
            </p:cNvSpPr>
            <p:nvPr/>
          </p:nvSpPr>
          <p:spPr bwMode="auto">
            <a:xfrm>
              <a:off x="4359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44" name="Freeform 1054"/>
            <p:cNvSpPr>
              <a:spLocks/>
            </p:cNvSpPr>
            <p:nvPr/>
          </p:nvSpPr>
          <p:spPr bwMode="auto">
            <a:xfrm>
              <a:off x="4482" y="1991"/>
              <a:ext cx="23" cy="443"/>
            </a:xfrm>
            <a:custGeom>
              <a:avLst/>
              <a:gdLst>
                <a:gd name="T0" fmla="*/ 2 w 23"/>
                <a:gd name="T1" fmla="*/ 0 h 443"/>
                <a:gd name="T2" fmla="*/ 23 w 23"/>
                <a:gd name="T3" fmla="*/ 0 h 443"/>
                <a:gd name="T4" fmla="*/ 23 w 23"/>
                <a:gd name="T5" fmla="*/ 437 h 443"/>
                <a:gd name="T6" fmla="*/ 0 w 23"/>
                <a:gd name="T7" fmla="*/ 437 h 443"/>
                <a:gd name="T8" fmla="*/ 0 w 23"/>
                <a:gd name="T9" fmla="*/ 443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43"/>
                <a:gd name="T17" fmla="*/ 23 w 23"/>
                <a:gd name="T18" fmla="*/ 443 h 4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43">
                  <a:moveTo>
                    <a:pt x="2" y="0"/>
                  </a:moveTo>
                  <a:lnTo>
                    <a:pt x="23" y="0"/>
                  </a:lnTo>
                  <a:lnTo>
                    <a:pt x="23" y="437"/>
                  </a:lnTo>
                  <a:lnTo>
                    <a:pt x="0" y="437"/>
                  </a:lnTo>
                  <a:lnTo>
                    <a:pt x="0" y="44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45" name="Freeform 1055"/>
            <p:cNvSpPr>
              <a:spLocks/>
            </p:cNvSpPr>
            <p:nvPr/>
          </p:nvSpPr>
          <p:spPr bwMode="auto">
            <a:xfrm>
              <a:off x="4476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46" name="Rectangle 1056"/>
            <p:cNvSpPr>
              <a:spLocks noChangeArrowheads="1"/>
            </p:cNvSpPr>
            <p:nvPr/>
          </p:nvSpPr>
          <p:spPr bwMode="auto">
            <a:xfrm>
              <a:off x="1573" y="2200"/>
              <a:ext cx="164" cy="5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47" name="Rectangle 1057"/>
            <p:cNvSpPr>
              <a:spLocks noChangeArrowheads="1"/>
            </p:cNvSpPr>
            <p:nvPr/>
          </p:nvSpPr>
          <p:spPr bwMode="auto">
            <a:xfrm>
              <a:off x="1606" y="2198"/>
              <a:ext cx="10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Spec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248" name="Rectangle 1058"/>
            <p:cNvSpPr>
              <a:spLocks noChangeArrowheads="1"/>
            </p:cNvSpPr>
            <p:nvPr/>
          </p:nvSpPr>
          <p:spPr bwMode="auto">
            <a:xfrm>
              <a:off x="1578" y="2224"/>
              <a:ext cx="14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Source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249" name="Freeform 1059"/>
            <p:cNvSpPr>
              <a:spLocks/>
            </p:cNvSpPr>
            <p:nvPr/>
          </p:nvSpPr>
          <p:spPr bwMode="auto">
            <a:xfrm>
              <a:off x="1715" y="1853"/>
              <a:ext cx="1581" cy="337"/>
            </a:xfrm>
            <a:custGeom>
              <a:avLst/>
              <a:gdLst>
                <a:gd name="T0" fmla="*/ 49 w 1581"/>
                <a:gd name="T1" fmla="*/ 319 h 337"/>
                <a:gd name="T2" fmla="*/ 61 w 1581"/>
                <a:gd name="T3" fmla="*/ 319 h 337"/>
                <a:gd name="T4" fmla="*/ 78 w 1581"/>
                <a:gd name="T5" fmla="*/ 317 h 337"/>
                <a:gd name="T6" fmla="*/ 92 w 1581"/>
                <a:gd name="T7" fmla="*/ 322 h 337"/>
                <a:gd name="T8" fmla="*/ 119 w 1581"/>
                <a:gd name="T9" fmla="*/ 321 h 337"/>
                <a:gd name="T10" fmla="*/ 127 w 1581"/>
                <a:gd name="T11" fmla="*/ 320 h 337"/>
                <a:gd name="T12" fmla="*/ 142 w 1581"/>
                <a:gd name="T13" fmla="*/ 319 h 337"/>
                <a:gd name="T14" fmla="*/ 156 w 1581"/>
                <a:gd name="T15" fmla="*/ 319 h 337"/>
                <a:gd name="T16" fmla="*/ 171 w 1581"/>
                <a:gd name="T17" fmla="*/ 319 h 337"/>
                <a:gd name="T18" fmla="*/ 199 w 1581"/>
                <a:gd name="T19" fmla="*/ 320 h 337"/>
                <a:gd name="T20" fmla="*/ 259 w 1581"/>
                <a:gd name="T21" fmla="*/ 321 h 337"/>
                <a:gd name="T22" fmla="*/ 286 w 1581"/>
                <a:gd name="T23" fmla="*/ 322 h 337"/>
                <a:gd name="T24" fmla="*/ 295 w 1581"/>
                <a:gd name="T25" fmla="*/ 322 h 337"/>
                <a:gd name="T26" fmla="*/ 323 w 1581"/>
                <a:gd name="T27" fmla="*/ 321 h 337"/>
                <a:gd name="T28" fmla="*/ 334 w 1581"/>
                <a:gd name="T29" fmla="*/ 320 h 337"/>
                <a:gd name="T30" fmla="*/ 346 w 1581"/>
                <a:gd name="T31" fmla="*/ 319 h 337"/>
                <a:gd name="T32" fmla="*/ 356 w 1581"/>
                <a:gd name="T33" fmla="*/ 319 h 337"/>
                <a:gd name="T34" fmla="*/ 375 w 1581"/>
                <a:gd name="T35" fmla="*/ 319 h 337"/>
                <a:gd name="T36" fmla="*/ 384 w 1581"/>
                <a:gd name="T37" fmla="*/ 320 h 337"/>
                <a:gd name="T38" fmla="*/ 393 w 1581"/>
                <a:gd name="T39" fmla="*/ 321 h 337"/>
                <a:gd name="T40" fmla="*/ 403 w 1581"/>
                <a:gd name="T41" fmla="*/ 322 h 337"/>
                <a:gd name="T42" fmla="*/ 418 w 1581"/>
                <a:gd name="T43" fmla="*/ 317 h 337"/>
                <a:gd name="T44" fmla="*/ 430 w 1581"/>
                <a:gd name="T45" fmla="*/ 316 h 337"/>
                <a:gd name="T46" fmla="*/ 456 w 1581"/>
                <a:gd name="T47" fmla="*/ 322 h 337"/>
                <a:gd name="T48" fmla="*/ 465 w 1581"/>
                <a:gd name="T49" fmla="*/ 322 h 337"/>
                <a:gd name="T50" fmla="*/ 492 w 1581"/>
                <a:gd name="T51" fmla="*/ 321 h 337"/>
                <a:gd name="T52" fmla="*/ 505 w 1581"/>
                <a:gd name="T53" fmla="*/ 320 h 337"/>
                <a:gd name="T54" fmla="*/ 566 w 1581"/>
                <a:gd name="T55" fmla="*/ 319 h 337"/>
                <a:gd name="T56" fmla="*/ 633 w 1581"/>
                <a:gd name="T57" fmla="*/ 319 h 337"/>
                <a:gd name="T58" fmla="*/ 666 w 1581"/>
                <a:gd name="T59" fmla="*/ 319 h 337"/>
                <a:gd name="T60" fmla="*/ 746 w 1581"/>
                <a:gd name="T61" fmla="*/ 320 h 337"/>
                <a:gd name="T62" fmla="*/ 768 w 1581"/>
                <a:gd name="T63" fmla="*/ 321 h 337"/>
                <a:gd name="T64" fmla="*/ 790 w 1581"/>
                <a:gd name="T65" fmla="*/ 322 h 337"/>
                <a:gd name="T66" fmla="*/ 799 w 1581"/>
                <a:gd name="T67" fmla="*/ 322 h 337"/>
                <a:gd name="T68" fmla="*/ 818 w 1581"/>
                <a:gd name="T69" fmla="*/ 321 h 337"/>
                <a:gd name="T70" fmla="*/ 842 w 1581"/>
                <a:gd name="T71" fmla="*/ 320 h 337"/>
                <a:gd name="T72" fmla="*/ 873 w 1581"/>
                <a:gd name="T73" fmla="*/ 319 h 337"/>
                <a:gd name="T74" fmla="*/ 890 w 1581"/>
                <a:gd name="T75" fmla="*/ 319 h 337"/>
                <a:gd name="T76" fmla="*/ 897 w 1581"/>
                <a:gd name="T77" fmla="*/ 319 h 337"/>
                <a:gd name="T78" fmla="*/ 909 w 1581"/>
                <a:gd name="T79" fmla="*/ 320 h 337"/>
                <a:gd name="T80" fmla="*/ 919 w 1581"/>
                <a:gd name="T81" fmla="*/ 321 h 337"/>
                <a:gd name="T82" fmla="*/ 939 w 1581"/>
                <a:gd name="T83" fmla="*/ 322 h 337"/>
                <a:gd name="T84" fmla="*/ 948 w 1581"/>
                <a:gd name="T85" fmla="*/ 322 h 337"/>
                <a:gd name="T86" fmla="*/ 964 w 1581"/>
                <a:gd name="T87" fmla="*/ 321 h 337"/>
                <a:gd name="T88" fmla="*/ 981 w 1581"/>
                <a:gd name="T89" fmla="*/ 316 h 337"/>
                <a:gd name="T90" fmla="*/ 1036 w 1581"/>
                <a:gd name="T91" fmla="*/ 320 h 337"/>
                <a:gd name="T92" fmla="*/ 1124 w 1581"/>
                <a:gd name="T93" fmla="*/ 321 h 337"/>
                <a:gd name="T94" fmla="*/ 1199 w 1581"/>
                <a:gd name="T95" fmla="*/ 322 h 337"/>
                <a:gd name="T96" fmla="*/ 1208 w 1581"/>
                <a:gd name="T97" fmla="*/ 322 h 337"/>
                <a:gd name="T98" fmla="*/ 1267 w 1581"/>
                <a:gd name="T99" fmla="*/ 321 h 337"/>
                <a:gd name="T100" fmla="*/ 1283 w 1581"/>
                <a:gd name="T101" fmla="*/ 320 h 337"/>
                <a:gd name="T102" fmla="*/ 1292 w 1581"/>
                <a:gd name="T103" fmla="*/ 319 h 337"/>
                <a:gd name="T104" fmla="*/ 1344 w 1581"/>
                <a:gd name="T105" fmla="*/ 319 h 337"/>
                <a:gd name="T106" fmla="*/ 1403 w 1581"/>
                <a:gd name="T107" fmla="*/ 319 h 337"/>
                <a:gd name="T108" fmla="*/ 1414 w 1581"/>
                <a:gd name="T109" fmla="*/ 320 h 337"/>
                <a:gd name="T110" fmla="*/ 1464 w 1581"/>
                <a:gd name="T111" fmla="*/ 5 h 337"/>
                <a:gd name="T112" fmla="*/ 1491 w 1581"/>
                <a:gd name="T113" fmla="*/ 1 h 337"/>
                <a:gd name="T114" fmla="*/ 1499 w 1581"/>
                <a:gd name="T115" fmla="*/ 1 h 337"/>
                <a:gd name="T116" fmla="*/ 1525 w 1581"/>
                <a:gd name="T117" fmla="*/ 2 h 33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1"/>
                <a:gd name="T178" fmla="*/ 0 h 337"/>
                <a:gd name="T179" fmla="*/ 1581 w 1581"/>
                <a:gd name="T180" fmla="*/ 337 h 33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1" h="337">
                  <a:moveTo>
                    <a:pt x="0" y="337"/>
                  </a:moveTo>
                  <a:lnTo>
                    <a:pt x="0" y="322"/>
                  </a:lnTo>
                  <a:lnTo>
                    <a:pt x="42" y="322"/>
                  </a:lnTo>
                  <a:lnTo>
                    <a:pt x="43" y="321"/>
                  </a:lnTo>
                  <a:lnTo>
                    <a:pt x="44" y="320"/>
                  </a:lnTo>
                  <a:lnTo>
                    <a:pt x="45" y="319"/>
                  </a:lnTo>
                  <a:lnTo>
                    <a:pt x="47" y="319"/>
                  </a:lnTo>
                  <a:lnTo>
                    <a:pt x="49" y="319"/>
                  </a:lnTo>
                  <a:lnTo>
                    <a:pt x="50" y="320"/>
                  </a:lnTo>
                  <a:lnTo>
                    <a:pt x="51" y="321"/>
                  </a:lnTo>
                  <a:lnTo>
                    <a:pt x="51" y="322"/>
                  </a:lnTo>
                  <a:lnTo>
                    <a:pt x="56" y="322"/>
                  </a:lnTo>
                  <a:lnTo>
                    <a:pt x="57" y="321"/>
                  </a:lnTo>
                  <a:lnTo>
                    <a:pt x="58" y="320"/>
                  </a:lnTo>
                  <a:lnTo>
                    <a:pt x="59" y="319"/>
                  </a:lnTo>
                  <a:lnTo>
                    <a:pt x="61" y="319"/>
                  </a:lnTo>
                  <a:lnTo>
                    <a:pt x="63" y="319"/>
                  </a:lnTo>
                  <a:lnTo>
                    <a:pt x="64" y="320"/>
                  </a:lnTo>
                  <a:lnTo>
                    <a:pt x="65" y="321"/>
                  </a:lnTo>
                  <a:lnTo>
                    <a:pt x="65" y="322"/>
                  </a:lnTo>
                  <a:lnTo>
                    <a:pt x="75" y="322"/>
                  </a:lnTo>
                  <a:lnTo>
                    <a:pt x="75" y="320"/>
                  </a:lnTo>
                  <a:lnTo>
                    <a:pt x="76" y="319"/>
                  </a:lnTo>
                  <a:lnTo>
                    <a:pt x="78" y="317"/>
                  </a:lnTo>
                  <a:lnTo>
                    <a:pt x="80" y="316"/>
                  </a:lnTo>
                  <a:lnTo>
                    <a:pt x="82" y="316"/>
                  </a:lnTo>
                  <a:lnTo>
                    <a:pt x="85" y="316"/>
                  </a:lnTo>
                  <a:lnTo>
                    <a:pt x="87" y="316"/>
                  </a:lnTo>
                  <a:lnTo>
                    <a:pt x="89" y="317"/>
                  </a:lnTo>
                  <a:lnTo>
                    <a:pt x="90" y="319"/>
                  </a:lnTo>
                  <a:lnTo>
                    <a:pt x="91" y="320"/>
                  </a:lnTo>
                  <a:lnTo>
                    <a:pt x="92" y="322"/>
                  </a:lnTo>
                  <a:lnTo>
                    <a:pt x="111" y="322"/>
                  </a:lnTo>
                  <a:lnTo>
                    <a:pt x="111" y="321"/>
                  </a:lnTo>
                  <a:lnTo>
                    <a:pt x="112" y="320"/>
                  </a:lnTo>
                  <a:lnTo>
                    <a:pt x="113" y="319"/>
                  </a:lnTo>
                  <a:lnTo>
                    <a:pt x="115" y="319"/>
                  </a:lnTo>
                  <a:lnTo>
                    <a:pt x="117" y="319"/>
                  </a:lnTo>
                  <a:lnTo>
                    <a:pt x="118" y="320"/>
                  </a:lnTo>
                  <a:lnTo>
                    <a:pt x="119" y="321"/>
                  </a:lnTo>
                  <a:lnTo>
                    <a:pt x="120" y="322"/>
                  </a:lnTo>
                  <a:lnTo>
                    <a:pt x="120" y="321"/>
                  </a:lnTo>
                  <a:lnTo>
                    <a:pt x="121" y="320"/>
                  </a:lnTo>
                  <a:lnTo>
                    <a:pt x="122" y="319"/>
                  </a:lnTo>
                  <a:lnTo>
                    <a:pt x="124" y="319"/>
                  </a:lnTo>
                  <a:lnTo>
                    <a:pt x="126" y="319"/>
                  </a:lnTo>
                  <a:lnTo>
                    <a:pt x="127" y="320"/>
                  </a:lnTo>
                  <a:lnTo>
                    <a:pt x="128" y="321"/>
                  </a:lnTo>
                  <a:lnTo>
                    <a:pt x="129" y="322"/>
                  </a:lnTo>
                  <a:lnTo>
                    <a:pt x="136" y="322"/>
                  </a:lnTo>
                  <a:lnTo>
                    <a:pt x="136" y="321"/>
                  </a:lnTo>
                  <a:lnTo>
                    <a:pt x="137" y="320"/>
                  </a:lnTo>
                  <a:lnTo>
                    <a:pt x="139" y="319"/>
                  </a:lnTo>
                  <a:lnTo>
                    <a:pt x="140" y="319"/>
                  </a:lnTo>
                  <a:lnTo>
                    <a:pt x="142" y="319"/>
                  </a:lnTo>
                  <a:lnTo>
                    <a:pt x="143" y="320"/>
                  </a:lnTo>
                  <a:lnTo>
                    <a:pt x="144" y="321"/>
                  </a:lnTo>
                  <a:lnTo>
                    <a:pt x="145" y="322"/>
                  </a:lnTo>
                  <a:lnTo>
                    <a:pt x="151" y="322"/>
                  </a:lnTo>
                  <a:lnTo>
                    <a:pt x="151" y="321"/>
                  </a:lnTo>
                  <a:lnTo>
                    <a:pt x="152" y="320"/>
                  </a:lnTo>
                  <a:lnTo>
                    <a:pt x="154" y="319"/>
                  </a:lnTo>
                  <a:lnTo>
                    <a:pt x="156" y="319"/>
                  </a:lnTo>
                  <a:lnTo>
                    <a:pt x="157" y="319"/>
                  </a:lnTo>
                  <a:lnTo>
                    <a:pt x="159" y="320"/>
                  </a:lnTo>
                  <a:lnTo>
                    <a:pt x="160" y="321"/>
                  </a:lnTo>
                  <a:lnTo>
                    <a:pt x="160" y="322"/>
                  </a:lnTo>
                  <a:lnTo>
                    <a:pt x="169" y="322"/>
                  </a:lnTo>
                  <a:lnTo>
                    <a:pt x="169" y="321"/>
                  </a:lnTo>
                  <a:lnTo>
                    <a:pt x="170" y="320"/>
                  </a:lnTo>
                  <a:lnTo>
                    <a:pt x="171" y="319"/>
                  </a:lnTo>
                  <a:lnTo>
                    <a:pt x="173" y="319"/>
                  </a:lnTo>
                  <a:lnTo>
                    <a:pt x="175" y="319"/>
                  </a:lnTo>
                  <a:lnTo>
                    <a:pt x="176" y="320"/>
                  </a:lnTo>
                  <a:lnTo>
                    <a:pt x="177" y="321"/>
                  </a:lnTo>
                  <a:lnTo>
                    <a:pt x="178" y="322"/>
                  </a:lnTo>
                  <a:lnTo>
                    <a:pt x="198" y="322"/>
                  </a:lnTo>
                  <a:lnTo>
                    <a:pt x="198" y="321"/>
                  </a:lnTo>
                  <a:lnTo>
                    <a:pt x="199" y="320"/>
                  </a:lnTo>
                  <a:lnTo>
                    <a:pt x="201" y="319"/>
                  </a:lnTo>
                  <a:lnTo>
                    <a:pt x="203" y="319"/>
                  </a:lnTo>
                  <a:lnTo>
                    <a:pt x="204" y="319"/>
                  </a:lnTo>
                  <a:lnTo>
                    <a:pt x="206" y="320"/>
                  </a:lnTo>
                  <a:lnTo>
                    <a:pt x="207" y="321"/>
                  </a:lnTo>
                  <a:lnTo>
                    <a:pt x="207" y="322"/>
                  </a:lnTo>
                  <a:lnTo>
                    <a:pt x="259" y="322"/>
                  </a:lnTo>
                  <a:lnTo>
                    <a:pt x="259" y="321"/>
                  </a:lnTo>
                  <a:lnTo>
                    <a:pt x="260" y="320"/>
                  </a:lnTo>
                  <a:lnTo>
                    <a:pt x="262" y="319"/>
                  </a:lnTo>
                  <a:lnTo>
                    <a:pt x="264" y="319"/>
                  </a:lnTo>
                  <a:lnTo>
                    <a:pt x="265" y="319"/>
                  </a:lnTo>
                  <a:lnTo>
                    <a:pt x="267" y="320"/>
                  </a:lnTo>
                  <a:lnTo>
                    <a:pt x="268" y="321"/>
                  </a:lnTo>
                  <a:lnTo>
                    <a:pt x="268" y="322"/>
                  </a:lnTo>
                  <a:lnTo>
                    <a:pt x="286" y="322"/>
                  </a:lnTo>
                  <a:lnTo>
                    <a:pt x="286" y="321"/>
                  </a:lnTo>
                  <a:lnTo>
                    <a:pt x="287" y="320"/>
                  </a:lnTo>
                  <a:lnTo>
                    <a:pt x="289" y="319"/>
                  </a:lnTo>
                  <a:lnTo>
                    <a:pt x="291" y="319"/>
                  </a:lnTo>
                  <a:lnTo>
                    <a:pt x="292" y="319"/>
                  </a:lnTo>
                  <a:lnTo>
                    <a:pt x="294" y="320"/>
                  </a:lnTo>
                  <a:lnTo>
                    <a:pt x="295" y="321"/>
                  </a:lnTo>
                  <a:lnTo>
                    <a:pt x="295" y="322"/>
                  </a:lnTo>
                  <a:lnTo>
                    <a:pt x="314" y="322"/>
                  </a:lnTo>
                  <a:lnTo>
                    <a:pt x="314" y="321"/>
                  </a:lnTo>
                  <a:lnTo>
                    <a:pt x="315" y="320"/>
                  </a:lnTo>
                  <a:lnTo>
                    <a:pt x="317" y="319"/>
                  </a:lnTo>
                  <a:lnTo>
                    <a:pt x="319" y="319"/>
                  </a:lnTo>
                  <a:lnTo>
                    <a:pt x="320" y="319"/>
                  </a:lnTo>
                  <a:lnTo>
                    <a:pt x="322" y="320"/>
                  </a:lnTo>
                  <a:lnTo>
                    <a:pt x="323" y="321"/>
                  </a:lnTo>
                  <a:lnTo>
                    <a:pt x="323" y="322"/>
                  </a:lnTo>
                  <a:lnTo>
                    <a:pt x="327" y="322"/>
                  </a:lnTo>
                  <a:lnTo>
                    <a:pt x="327" y="321"/>
                  </a:lnTo>
                  <a:lnTo>
                    <a:pt x="328" y="320"/>
                  </a:lnTo>
                  <a:lnTo>
                    <a:pt x="329" y="319"/>
                  </a:lnTo>
                  <a:lnTo>
                    <a:pt x="331" y="319"/>
                  </a:lnTo>
                  <a:lnTo>
                    <a:pt x="333" y="319"/>
                  </a:lnTo>
                  <a:lnTo>
                    <a:pt x="334" y="320"/>
                  </a:lnTo>
                  <a:lnTo>
                    <a:pt x="335" y="321"/>
                  </a:lnTo>
                  <a:lnTo>
                    <a:pt x="336" y="322"/>
                  </a:lnTo>
                  <a:lnTo>
                    <a:pt x="340" y="322"/>
                  </a:lnTo>
                  <a:lnTo>
                    <a:pt x="341" y="321"/>
                  </a:lnTo>
                  <a:lnTo>
                    <a:pt x="341" y="320"/>
                  </a:lnTo>
                  <a:lnTo>
                    <a:pt x="343" y="319"/>
                  </a:lnTo>
                  <a:lnTo>
                    <a:pt x="345" y="319"/>
                  </a:lnTo>
                  <a:lnTo>
                    <a:pt x="346" y="319"/>
                  </a:lnTo>
                  <a:lnTo>
                    <a:pt x="348" y="320"/>
                  </a:lnTo>
                  <a:lnTo>
                    <a:pt x="349" y="321"/>
                  </a:lnTo>
                  <a:lnTo>
                    <a:pt x="349" y="322"/>
                  </a:lnTo>
                  <a:lnTo>
                    <a:pt x="352" y="322"/>
                  </a:lnTo>
                  <a:lnTo>
                    <a:pt x="352" y="321"/>
                  </a:lnTo>
                  <a:lnTo>
                    <a:pt x="353" y="320"/>
                  </a:lnTo>
                  <a:lnTo>
                    <a:pt x="355" y="319"/>
                  </a:lnTo>
                  <a:lnTo>
                    <a:pt x="356" y="319"/>
                  </a:lnTo>
                  <a:lnTo>
                    <a:pt x="358" y="319"/>
                  </a:lnTo>
                  <a:lnTo>
                    <a:pt x="360" y="320"/>
                  </a:lnTo>
                  <a:lnTo>
                    <a:pt x="361" y="321"/>
                  </a:lnTo>
                  <a:lnTo>
                    <a:pt x="361" y="322"/>
                  </a:lnTo>
                  <a:lnTo>
                    <a:pt x="372" y="322"/>
                  </a:lnTo>
                  <a:lnTo>
                    <a:pt x="372" y="321"/>
                  </a:lnTo>
                  <a:lnTo>
                    <a:pt x="373" y="320"/>
                  </a:lnTo>
                  <a:lnTo>
                    <a:pt x="375" y="319"/>
                  </a:lnTo>
                  <a:lnTo>
                    <a:pt x="376" y="319"/>
                  </a:lnTo>
                  <a:lnTo>
                    <a:pt x="378" y="319"/>
                  </a:lnTo>
                  <a:lnTo>
                    <a:pt x="379" y="320"/>
                  </a:lnTo>
                  <a:lnTo>
                    <a:pt x="381" y="321"/>
                  </a:lnTo>
                  <a:lnTo>
                    <a:pt x="381" y="322"/>
                  </a:lnTo>
                  <a:lnTo>
                    <a:pt x="383" y="322"/>
                  </a:lnTo>
                  <a:lnTo>
                    <a:pt x="383" y="321"/>
                  </a:lnTo>
                  <a:lnTo>
                    <a:pt x="384" y="320"/>
                  </a:lnTo>
                  <a:lnTo>
                    <a:pt x="386" y="319"/>
                  </a:lnTo>
                  <a:lnTo>
                    <a:pt x="387" y="319"/>
                  </a:lnTo>
                  <a:lnTo>
                    <a:pt x="389" y="319"/>
                  </a:lnTo>
                  <a:lnTo>
                    <a:pt x="391" y="320"/>
                  </a:lnTo>
                  <a:lnTo>
                    <a:pt x="392" y="321"/>
                  </a:lnTo>
                  <a:lnTo>
                    <a:pt x="392" y="322"/>
                  </a:lnTo>
                  <a:lnTo>
                    <a:pt x="393" y="322"/>
                  </a:lnTo>
                  <a:lnTo>
                    <a:pt x="393" y="321"/>
                  </a:lnTo>
                  <a:lnTo>
                    <a:pt x="394" y="320"/>
                  </a:lnTo>
                  <a:lnTo>
                    <a:pt x="395" y="319"/>
                  </a:lnTo>
                  <a:lnTo>
                    <a:pt x="397" y="319"/>
                  </a:lnTo>
                  <a:lnTo>
                    <a:pt x="399" y="319"/>
                  </a:lnTo>
                  <a:lnTo>
                    <a:pt x="400" y="320"/>
                  </a:lnTo>
                  <a:lnTo>
                    <a:pt x="401" y="321"/>
                  </a:lnTo>
                  <a:lnTo>
                    <a:pt x="401" y="322"/>
                  </a:lnTo>
                  <a:lnTo>
                    <a:pt x="403" y="322"/>
                  </a:lnTo>
                  <a:lnTo>
                    <a:pt x="404" y="320"/>
                  </a:lnTo>
                  <a:lnTo>
                    <a:pt x="405" y="319"/>
                  </a:lnTo>
                  <a:lnTo>
                    <a:pt x="406" y="317"/>
                  </a:lnTo>
                  <a:lnTo>
                    <a:pt x="408" y="316"/>
                  </a:lnTo>
                  <a:lnTo>
                    <a:pt x="411" y="316"/>
                  </a:lnTo>
                  <a:lnTo>
                    <a:pt x="413" y="316"/>
                  </a:lnTo>
                  <a:lnTo>
                    <a:pt x="415" y="316"/>
                  </a:lnTo>
                  <a:lnTo>
                    <a:pt x="418" y="317"/>
                  </a:lnTo>
                  <a:lnTo>
                    <a:pt x="419" y="319"/>
                  </a:lnTo>
                  <a:lnTo>
                    <a:pt x="420" y="320"/>
                  </a:lnTo>
                  <a:lnTo>
                    <a:pt x="421" y="322"/>
                  </a:lnTo>
                  <a:lnTo>
                    <a:pt x="425" y="322"/>
                  </a:lnTo>
                  <a:lnTo>
                    <a:pt x="425" y="320"/>
                  </a:lnTo>
                  <a:lnTo>
                    <a:pt x="426" y="319"/>
                  </a:lnTo>
                  <a:lnTo>
                    <a:pt x="428" y="317"/>
                  </a:lnTo>
                  <a:lnTo>
                    <a:pt x="430" y="316"/>
                  </a:lnTo>
                  <a:lnTo>
                    <a:pt x="432" y="316"/>
                  </a:lnTo>
                  <a:lnTo>
                    <a:pt x="434" y="316"/>
                  </a:lnTo>
                  <a:lnTo>
                    <a:pt x="437" y="316"/>
                  </a:lnTo>
                  <a:lnTo>
                    <a:pt x="439" y="317"/>
                  </a:lnTo>
                  <a:lnTo>
                    <a:pt x="440" y="319"/>
                  </a:lnTo>
                  <a:lnTo>
                    <a:pt x="441" y="320"/>
                  </a:lnTo>
                  <a:lnTo>
                    <a:pt x="441" y="322"/>
                  </a:lnTo>
                  <a:lnTo>
                    <a:pt x="456" y="322"/>
                  </a:lnTo>
                  <a:lnTo>
                    <a:pt x="456" y="321"/>
                  </a:lnTo>
                  <a:lnTo>
                    <a:pt x="457" y="320"/>
                  </a:lnTo>
                  <a:lnTo>
                    <a:pt x="459" y="319"/>
                  </a:lnTo>
                  <a:lnTo>
                    <a:pt x="460" y="319"/>
                  </a:lnTo>
                  <a:lnTo>
                    <a:pt x="462" y="319"/>
                  </a:lnTo>
                  <a:lnTo>
                    <a:pt x="464" y="320"/>
                  </a:lnTo>
                  <a:lnTo>
                    <a:pt x="464" y="321"/>
                  </a:lnTo>
                  <a:lnTo>
                    <a:pt x="465" y="322"/>
                  </a:lnTo>
                  <a:lnTo>
                    <a:pt x="484" y="322"/>
                  </a:lnTo>
                  <a:lnTo>
                    <a:pt x="484" y="321"/>
                  </a:lnTo>
                  <a:lnTo>
                    <a:pt x="485" y="320"/>
                  </a:lnTo>
                  <a:lnTo>
                    <a:pt x="486" y="319"/>
                  </a:lnTo>
                  <a:lnTo>
                    <a:pt x="488" y="319"/>
                  </a:lnTo>
                  <a:lnTo>
                    <a:pt x="490" y="319"/>
                  </a:lnTo>
                  <a:lnTo>
                    <a:pt x="491" y="320"/>
                  </a:lnTo>
                  <a:lnTo>
                    <a:pt x="492" y="321"/>
                  </a:lnTo>
                  <a:lnTo>
                    <a:pt x="493" y="322"/>
                  </a:lnTo>
                  <a:lnTo>
                    <a:pt x="497" y="322"/>
                  </a:lnTo>
                  <a:lnTo>
                    <a:pt x="497" y="321"/>
                  </a:lnTo>
                  <a:lnTo>
                    <a:pt x="498" y="320"/>
                  </a:lnTo>
                  <a:lnTo>
                    <a:pt x="500" y="319"/>
                  </a:lnTo>
                  <a:lnTo>
                    <a:pt x="501" y="319"/>
                  </a:lnTo>
                  <a:lnTo>
                    <a:pt x="503" y="319"/>
                  </a:lnTo>
                  <a:lnTo>
                    <a:pt x="505" y="320"/>
                  </a:lnTo>
                  <a:lnTo>
                    <a:pt x="506" y="321"/>
                  </a:lnTo>
                  <a:lnTo>
                    <a:pt x="506" y="322"/>
                  </a:lnTo>
                  <a:lnTo>
                    <a:pt x="559" y="322"/>
                  </a:lnTo>
                  <a:lnTo>
                    <a:pt x="560" y="321"/>
                  </a:lnTo>
                  <a:lnTo>
                    <a:pt x="561" y="320"/>
                  </a:lnTo>
                  <a:lnTo>
                    <a:pt x="562" y="319"/>
                  </a:lnTo>
                  <a:lnTo>
                    <a:pt x="564" y="319"/>
                  </a:lnTo>
                  <a:lnTo>
                    <a:pt x="566" y="319"/>
                  </a:lnTo>
                  <a:lnTo>
                    <a:pt x="567" y="320"/>
                  </a:lnTo>
                  <a:lnTo>
                    <a:pt x="568" y="321"/>
                  </a:lnTo>
                  <a:lnTo>
                    <a:pt x="568" y="322"/>
                  </a:lnTo>
                  <a:lnTo>
                    <a:pt x="629" y="322"/>
                  </a:lnTo>
                  <a:lnTo>
                    <a:pt x="629" y="321"/>
                  </a:lnTo>
                  <a:lnTo>
                    <a:pt x="630" y="320"/>
                  </a:lnTo>
                  <a:lnTo>
                    <a:pt x="632" y="319"/>
                  </a:lnTo>
                  <a:lnTo>
                    <a:pt x="633" y="319"/>
                  </a:lnTo>
                  <a:lnTo>
                    <a:pt x="635" y="319"/>
                  </a:lnTo>
                  <a:lnTo>
                    <a:pt x="637" y="320"/>
                  </a:lnTo>
                  <a:lnTo>
                    <a:pt x="638" y="321"/>
                  </a:lnTo>
                  <a:lnTo>
                    <a:pt x="638" y="322"/>
                  </a:lnTo>
                  <a:lnTo>
                    <a:pt x="664" y="322"/>
                  </a:lnTo>
                  <a:lnTo>
                    <a:pt x="664" y="321"/>
                  </a:lnTo>
                  <a:lnTo>
                    <a:pt x="665" y="320"/>
                  </a:lnTo>
                  <a:lnTo>
                    <a:pt x="666" y="319"/>
                  </a:lnTo>
                  <a:lnTo>
                    <a:pt x="668" y="319"/>
                  </a:lnTo>
                  <a:lnTo>
                    <a:pt x="670" y="319"/>
                  </a:lnTo>
                  <a:lnTo>
                    <a:pt x="671" y="320"/>
                  </a:lnTo>
                  <a:lnTo>
                    <a:pt x="672" y="321"/>
                  </a:lnTo>
                  <a:lnTo>
                    <a:pt x="673" y="322"/>
                  </a:lnTo>
                  <a:lnTo>
                    <a:pt x="745" y="322"/>
                  </a:lnTo>
                  <a:lnTo>
                    <a:pt x="745" y="321"/>
                  </a:lnTo>
                  <a:lnTo>
                    <a:pt x="746" y="320"/>
                  </a:lnTo>
                  <a:lnTo>
                    <a:pt x="747" y="319"/>
                  </a:lnTo>
                  <a:lnTo>
                    <a:pt x="749" y="319"/>
                  </a:lnTo>
                  <a:lnTo>
                    <a:pt x="751" y="319"/>
                  </a:lnTo>
                  <a:lnTo>
                    <a:pt x="752" y="320"/>
                  </a:lnTo>
                  <a:lnTo>
                    <a:pt x="753" y="321"/>
                  </a:lnTo>
                  <a:lnTo>
                    <a:pt x="754" y="322"/>
                  </a:lnTo>
                  <a:lnTo>
                    <a:pt x="768" y="322"/>
                  </a:lnTo>
                  <a:lnTo>
                    <a:pt x="768" y="321"/>
                  </a:lnTo>
                  <a:lnTo>
                    <a:pt x="769" y="320"/>
                  </a:lnTo>
                  <a:lnTo>
                    <a:pt x="771" y="319"/>
                  </a:lnTo>
                  <a:lnTo>
                    <a:pt x="772" y="319"/>
                  </a:lnTo>
                  <a:lnTo>
                    <a:pt x="774" y="319"/>
                  </a:lnTo>
                  <a:lnTo>
                    <a:pt x="776" y="320"/>
                  </a:lnTo>
                  <a:lnTo>
                    <a:pt x="777" y="321"/>
                  </a:lnTo>
                  <a:lnTo>
                    <a:pt x="777" y="322"/>
                  </a:lnTo>
                  <a:lnTo>
                    <a:pt x="790" y="322"/>
                  </a:lnTo>
                  <a:lnTo>
                    <a:pt x="790" y="321"/>
                  </a:lnTo>
                  <a:lnTo>
                    <a:pt x="791" y="320"/>
                  </a:lnTo>
                  <a:lnTo>
                    <a:pt x="793" y="319"/>
                  </a:lnTo>
                  <a:lnTo>
                    <a:pt x="794" y="319"/>
                  </a:lnTo>
                  <a:lnTo>
                    <a:pt x="796" y="319"/>
                  </a:lnTo>
                  <a:lnTo>
                    <a:pt x="797" y="320"/>
                  </a:lnTo>
                  <a:lnTo>
                    <a:pt x="798" y="321"/>
                  </a:lnTo>
                  <a:lnTo>
                    <a:pt x="799" y="322"/>
                  </a:lnTo>
                  <a:lnTo>
                    <a:pt x="810" y="322"/>
                  </a:lnTo>
                  <a:lnTo>
                    <a:pt x="810" y="321"/>
                  </a:lnTo>
                  <a:lnTo>
                    <a:pt x="811" y="320"/>
                  </a:lnTo>
                  <a:lnTo>
                    <a:pt x="812" y="319"/>
                  </a:lnTo>
                  <a:lnTo>
                    <a:pt x="814" y="319"/>
                  </a:lnTo>
                  <a:lnTo>
                    <a:pt x="816" y="319"/>
                  </a:lnTo>
                  <a:lnTo>
                    <a:pt x="817" y="320"/>
                  </a:lnTo>
                  <a:lnTo>
                    <a:pt x="818" y="321"/>
                  </a:lnTo>
                  <a:lnTo>
                    <a:pt x="819" y="322"/>
                  </a:lnTo>
                  <a:lnTo>
                    <a:pt x="834" y="322"/>
                  </a:lnTo>
                  <a:lnTo>
                    <a:pt x="834" y="321"/>
                  </a:lnTo>
                  <a:lnTo>
                    <a:pt x="835" y="320"/>
                  </a:lnTo>
                  <a:lnTo>
                    <a:pt x="837" y="319"/>
                  </a:lnTo>
                  <a:lnTo>
                    <a:pt x="839" y="319"/>
                  </a:lnTo>
                  <a:lnTo>
                    <a:pt x="840" y="319"/>
                  </a:lnTo>
                  <a:lnTo>
                    <a:pt x="842" y="320"/>
                  </a:lnTo>
                  <a:lnTo>
                    <a:pt x="843" y="321"/>
                  </a:lnTo>
                  <a:lnTo>
                    <a:pt x="843" y="322"/>
                  </a:lnTo>
                  <a:lnTo>
                    <a:pt x="867" y="322"/>
                  </a:lnTo>
                  <a:lnTo>
                    <a:pt x="867" y="321"/>
                  </a:lnTo>
                  <a:lnTo>
                    <a:pt x="868" y="320"/>
                  </a:lnTo>
                  <a:lnTo>
                    <a:pt x="870" y="319"/>
                  </a:lnTo>
                  <a:lnTo>
                    <a:pt x="872" y="319"/>
                  </a:lnTo>
                  <a:lnTo>
                    <a:pt x="873" y="319"/>
                  </a:lnTo>
                  <a:lnTo>
                    <a:pt x="875" y="320"/>
                  </a:lnTo>
                  <a:lnTo>
                    <a:pt x="876" y="321"/>
                  </a:lnTo>
                  <a:lnTo>
                    <a:pt x="876" y="322"/>
                  </a:lnTo>
                  <a:lnTo>
                    <a:pt x="885" y="322"/>
                  </a:lnTo>
                  <a:lnTo>
                    <a:pt x="885" y="321"/>
                  </a:lnTo>
                  <a:lnTo>
                    <a:pt x="886" y="320"/>
                  </a:lnTo>
                  <a:lnTo>
                    <a:pt x="888" y="319"/>
                  </a:lnTo>
                  <a:lnTo>
                    <a:pt x="890" y="319"/>
                  </a:lnTo>
                  <a:lnTo>
                    <a:pt x="891" y="319"/>
                  </a:lnTo>
                  <a:lnTo>
                    <a:pt x="893" y="320"/>
                  </a:lnTo>
                  <a:lnTo>
                    <a:pt x="894" y="321"/>
                  </a:lnTo>
                  <a:lnTo>
                    <a:pt x="894" y="322"/>
                  </a:lnTo>
                  <a:lnTo>
                    <a:pt x="894" y="321"/>
                  </a:lnTo>
                  <a:lnTo>
                    <a:pt x="895" y="320"/>
                  </a:lnTo>
                  <a:lnTo>
                    <a:pt x="897" y="319"/>
                  </a:lnTo>
                  <a:lnTo>
                    <a:pt x="899" y="319"/>
                  </a:lnTo>
                  <a:lnTo>
                    <a:pt x="900" y="319"/>
                  </a:lnTo>
                  <a:lnTo>
                    <a:pt x="902" y="320"/>
                  </a:lnTo>
                  <a:lnTo>
                    <a:pt x="903" y="321"/>
                  </a:lnTo>
                  <a:lnTo>
                    <a:pt x="903" y="322"/>
                  </a:lnTo>
                  <a:lnTo>
                    <a:pt x="908" y="322"/>
                  </a:lnTo>
                  <a:lnTo>
                    <a:pt x="908" y="321"/>
                  </a:lnTo>
                  <a:lnTo>
                    <a:pt x="909" y="320"/>
                  </a:lnTo>
                  <a:lnTo>
                    <a:pt x="910" y="319"/>
                  </a:lnTo>
                  <a:lnTo>
                    <a:pt x="912" y="319"/>
                  </a:lnTo>
                  <a:lnTo>
                    <a:pt x="914" y="319"/>
                  </a:lnTo>
                  <a:lnTo>
                    <a:pt x="915" y="320"/>
                  </a:lnTo>
                  <a:lnTo>
                    <a:pt x="916" y="321"/>
                  </a:lnTo>
                  <a:lnTo>
                    <a:pt x="917" y="322"/>
                  </a:lnTo>
                  <a:lnTo>
                    <a:pt x="918" y="322"/>
                  </a:lnTo>
                  <a:lnTo>
                    <a:pt x="919" y="321"/>
                  </a:lnTo>
                  <a:lnTo>
                    <a:pt x="920" y="320"/>
                  </a:lnTo>
                  <a:lnTo>
                    <a:pt x="921" y="319"/>
                  </a:lnTo>
                  <a:lnTo>
                    <a:pt x="923" y="319"/>
                  </a:lnTo>
                  <a:lnTo>
                    <a:pt x="925" y="319"/>
                  </a:lnTo>
                  <a:lnTo>
                    <a:pt x="926" y="320"/>
                  </a:lnTo>
                  <a:lnTo>
                    <a:pt x="927" y="321"/>
                  </a:lnTo>
                  <a:lnTo>
                    <a:pt x="927" y="322"/>
                  </a:lnTo>
                  <a:lnTo>
                    <a:pt x="939" y="322"/>
                  </a:lnTo>
                  <a:lnTo>
                    <a:pt x="939" y="321"/>
                  </a:lnTo>
                  <a:lnTo>
                    <a:pt x="940" y="320"/>
                  </a:lnTo>
                  <a:lnTo>
                    <a:pt x="942" y="319"/>
                  </a:lnTo>
                  <a:lnTo>
                    <a:pt x="944" y="319"/>
                  </a:lnTo>
                  <a:lnTo>
                    <a:pt x="945" y="319"/>
                  </a:lnTo>
                  <a:lnTo>
                    <a:pt x="947" y="320"/>
                  </a:lnTo>
                  <a:lnTo>
                    <a:pt x="948" y="321"/>
                  </a:lnTo>
                  <a:lnTo>
                    <a:pt x="948" y="322"/>
                  </a:lnTo>
                  <a:lnTo>
                    <a:pt x="955" y="322"/>
                  </a:lnTo>
                  <a:lnTo>
                    <a:pt x="956" y="321"/>
                  </a:lnTo>
                  <a:lnTo>
                    <a:pt x="957" y="320"/>
                  </a:lnTo>
                  <a:lnTo>
                    <a:pt x="958" y="319"/>
                  </a:lnTo>
                  <a:lnTo>
                    <a:pt x="960" y="319"/>
                  </a:lnTo>
                  <a:lnTo>
                    <a:pt x="962" y="319"/>
                  </a:lnTo>
                  <a:lnTo>
                    <a:pt x="963" y="320"/>
                  </a:lnTo>
                  <a:lnTo>
                    <a:pt x="964" y="321"/>
                  </a:lnTo>
                  <a:lnTo>
                    <a:pt x="964" y="322"/>
                  </a:lnTo>
                  <a:lnTo>
                    <a:pt x="971" y="322"/>
                  </a:lnTo>
                  <a:lnTo>
                    <a:pt x="971" y="320"/>
                  </a:lnTo>
                  <a:lnTo>
                    <a:pt x="972" y="319"/>
                  </a:lnTo>
                  <a:lnTo>
                    <a:pt x="974" y="317"/>
                  </a:lnTo>
                  <a:lnTo>
                    <a:pt x="976" y="316"/>
                  </a:lnTo>
                  <a:lnTo>
                    <a:pt x="979" y="316"/>
                  </a:lnTo>
                  <a:lnTo>
                    <a:pt x="981" y="316"/>
                  </a:lnTo>
                  <a:lnTo>
                    <a:pt x="983" y="316"/>
                  </a:lnTo>
                  <a:lnTo>
                    <a:pt x="986" y="317"/>
                  </a:lnTo>
                  <a:lnTo>
                    <a:pt x="987" y="319"/>
                  </a:lnTo>
                  <a:lnTo>
                    <a:pt x="988" y="320"/>
                  </a:lnTo>
                  <a:lnTo>
                    <a:pt x="989" y="322"/>
                  </a:lnTo>
                  <a:lnTo>
                    <a:pt x="1035" y="322"/>
                  </a:lnTo>
                  <a:lnTo>
                    <a:pt x="1035" y="321"/>
                  </a:lnTo>
                  <a:lnTo>
                    <a:pt x="1036" y="320"/>
                  </a:lnTo>
                  <a:lnTo>
                    <a:pt x="1038" y="319"/>
                  </a:lnTo>
                  <a:lnTo>
                    <a:pt x="1039" y="319"/>
                  </a:lnTo>
                  <a:lnTo>
                    <a:pt x="1041" y="319"/>
                  </a:lnTo>
                  <a:lnTo>
                    <a:pt x="1043" y="320"/>
                  </a:lnTo>
                  <a:lnTo>
                    <a:pt x="1044" y="321"/>
                  </a:lnTo>
                  <a:lnTo>
                    <a:pt x="1044" y="322"/>
                  </a:lnTo>
                  <a:lnTo>
                    <a:pt x="1124" y="322"/>
                  </a:lnTo>
                  <a:lnTo>
                    <a:pt x="1124" y="321"/>
                  </a:lnTo>
                  <a:lnTo>
                    <a:pt x="1125" y="320"/>
                  </a:lnTo>
                  <a:lnTo>
                    <a:pt x="1126" y="319"/>
                  </a:lnTo>
                  <a:lnTo>
                    <a:pt x="1128" y="319"/>
                  </a:lnTo>
                  <a:lnTo>
                    <a:pt x="1130" y="319"/>
                  </a:lnTo>
                  <a:lnTo>
                    <a:pt x="1131" y="320"/>
                  </a:lnTo>
                  <a:lnTo>
                    <a:pt x="1132" y="321"/>
                  </a:lnTo>
                  <a:lnTo>
                    <a:pt x="1133" y="322"/>
                  </a:lnTo>
                  <a:lnTo>
                    <a:pt x="1199" y="322"/>
                  </a:lnTo>
                  <a:lnTo>
                    <a:pt x="1200" y="321"/>
                  </a:lnTo>
                  <a:lnTo>
                    <a:pt x="1201" y="320"/>
                  </a:lnTo>
                  <a:lnTo>
                    <a:pt x="1202" y="319"/>
                  </a:lnTo>
                  <a:lnTo>
                    <a:pt x="1204" y="319"/>
                  </a:lnTo>
                  <a:lnTo>
                    <a:pt x="1205" y="319"/>
                  </a:lnTo>
                  <a:lnTo>
                    <a:pt x="1207" y="320"/>
                  </a:lnTo>
                  <a:lnTo>
                    <a:pt x="1208" y="321"/>
                  </a:lnTo>
                  <a:lnTo>
                    <a:pt x="1208" y="322"/>
                  </a:lnTo>
                  <a:lnTo>
                    <a:pt x="1259" y="322"/>
                  </a:lnTo>
                  <a:lnTo>
                    <a:pt x="1259" y="321"/>
                  </a:lnTo>
                  <a:lnTo>
                    <a:pt x="1260" y="320"/>
                  </a:lnTo>
                  <a:lnTo>
                    <a:pt x="1261" y="319"/>
                  </a:lnTo>
                  <a:lnTo>
                    <a:pt x="1263" y="319"/>
                  </a:lnTo>
                  <a:lnTo>
                    <a:pt x="1265" y="319"/>
                  </a:lnTo>
                  <a:lnTo>
                    <a:pt x="1266" y="320"/>
                  </a:lnTo>
                  <a:lnTo>
                    <a:pt x="1267" y="321"/>
                  </a:lnTo>
                  <a:lnTo>
                    <a:pt x="1268" y="322"/>
                  </a:lnTo>
                  <a:lnTo>
                    <a:pt x="1276" y="322"/>
                  </a:lnTo>
                  <a:lnTo>
                    <a:pt x="1276" y="321"/>
                  </a:lnTo>
                  <a:lnTo>
                    <a:pt x="1277" y="320"/>
                  </a:lnTo>
                  <a:lnTo>
                    <a:pt x="1278" y="319"/>
                  </a:lnTo>
                  <a:lnTo>
                    <a:pt x="1280" y="319"/>
                  </a:lnTo>
                  <a:lnTo>
                    <a:pt x="1282" y="319"/>
                  </a:lnTo>
                  <a:lnTo>
                    <a:pt x="1283" y="320"/>
                  </a:lnTo>
                  <a:lnTo>
                    <a:pt x="1284" y="321"/>
                  </a:lnTo>
                  <a:lnTo>
                    <a:pt x="1285" y="322"/>
                  </a:lnTo>
                  <a:lnTo>
                    <a:pt x="1286" y="322"/>
                  </a:lnTo>
                  <a:lnTo>
                    <a:pt x="1286" y="321"/>
                  </a:lnTo>
                  <a:lnTo>
                    <a:pt x="1287" y="320"/>
                  </a:lnTo>
                  <a:lnTo>
                    <a:pt x="1288" y="319"/>
                  </a:lnTo>
                  <a:lnTo>
                    <a:pt x="1290" y="319"/>
                  </a:lnTo>
                  <a:lnTo>
                    <a:pt x="1292" y="319"/>
                  </a:lnTo>
                  <a:lnTo>
                    <a:pt x="1293" y="320"/>
                  </a:lnTo>
                  <a:lnTo>
                    <a:pt x="1294" y="321"/>
                  </a:lnTo>
                  <a:lnTo>
                    <a:pt x="1295" y="322"/>
                  </a:lnTo>
                  <a:lnTo>
                    <a:pt x="1340" y="322"/>
                  </a:lnTo>
                  <a:lnTo>
                    <a:pt x="1340" y="321"/>
                  </a:lnTo>
                  <a:lnTo>
                    <a:pt x="1341" y="320"/>
                  </a:lnTo>
                  <a:lnTo>
                    <a:pt x="1343" y="319"/>
                  </a:lnTo>
                  <a:lnTo>
                    <a:pt x="1344" y="319"/>
                  </a:lnTo>
                  <a:lnTo>
                    <a:pt x="1346" y="319"/>
                  </a:lnTo>
                  <a:lnTo>
                    <a:pt x="1347" y="320"/>
                  </a:lnTo>
                  <a:lnTo>
                    <a:pt x="1348" y="321"/>
                  </a:lnTo>
                  <a:lnTo>
                    <a:pt x="1349" y="322"/>
                  </a:lnTo>
                  <a:lnTo>
                    <a:pt x="1401" y="322"/>
                  </a:lnTo>
                  <a:lnTo>
                    <a:pt x="1401" y="321"/>
                  </a:lnTo>
                  <a:lnTo>
                    <a:pt x="1402" y="320"/>
                  </a:lnTo>
                  <a:lnTo>
                    <a:pt x="1403" y="319"/>
                  </a:lnTo>
                  <a:lnTo>
                    <a:pt x="1405" y="319"/>
                  </a:lnTo>
                  <a:lnTo>
                    <a:pt x="1407" y="319"/>
                  </a:lnTo>
                  <a:lnTo>
                    <a:pt x="1408" y="320"/>
                  </a:lnTo>
                  <a:lnTo>
                    <a:pt x="1409" y="321"/>
                  </a:lnTo>
                  <a:lnTo>
                    <a:pt x="1410" y="322"/>
                  </a:lnTo>
                  <a:lnTo>
                    <a:pt x="1412" y="322"/>
                  </a:lnTo>
                  <a:lnTo>
                    <a:pt x="1413" y="321"/>
                  </a:lnTo>
                  <a:lnTo>
                    <a:pt x="1414" y="320"/>
                  </a:lnTo>
                  <a:lnTo>
                    <a:pt x="1415" y="319"/>
                  </a:lnTo>
                  <a:lnTo>
                    <a:pt x="1417" y="319"/>
                  </a:lnTo>
                  <a:lnTo>
                    <a:pt x="1419" y="319"/>
                  </a:lnTo>
                  <a:lnTo>
                    <a:pt x="1420" y="320"/>
                  </a:lnTo>
                  <a:lnTo>
                    <a:pt x="1421" y="321"/>
                  </a:lnTo>
                  <a:lnTo>
                    <a:pt x="1421" y="322"/>
                  </a:lnTo>
                  <a:lnTo>
                    <a:pt x="1464" y="322"/>
                  </a:lnTo>
                  <a:lnTo>
                    <a:pt x="1464" y="5"/>
                  </a:lnTo>
                  <a:lnTo>
                    <a:pt x="1482" y="5"/>
                  </a:lnTo>
                  <a:lnTo>
                    <a:pt x="1482" y="3"/>
                  </a:lnTo>
                  <a:lnTo>
                    <a:pt x="1483" y="2"/>
                  </a:lnTo>
                  <a:lnTo>
                    <a:pt x="1484" y="1"/>
                  </a:lnTo>
                  <a:lnTo>
                    <a:pt x="1486" y="0"/>
                  </a:lnTo>
                  <a:lnTo>
                    <a:pt x="1488" y="0"/>
                  </a:lnTo>
                  <a:lnTo>
                    <a:pt x="1490" y="0"/>
                  </a:lnTo>
                  <a:lnTo>
                    <a:pt x="1491" y="1"/>
                  </a:lnTo>
                  <a:lnTo>
                    <a:pt x="1493" y="2"/>
                  </a:lnTo>
                  <a:lnTo>
                    <a:pt x="1493" y="3"/>
                  </a:lnTo>
                  <a:lnTo>
                    <a:pt x="1494" y="5"/>
                  </a:lnTo>
                  <a:lnTo>
                    <a:pt x="1495" y="5"/>
                  </a:lnTo>
                  <a:lnTo>
                    <a:pt x="1495" y="3"/>
                  </a:lnTo>
                  <a:lnTo>
                    <a:pt x="1496" y="2"/>
                  </a:lnTo>
                  <a:lnTo>
                    <a:pt x="1498" y="2"/>
                  </a:lnTo>
                  <a:lnTo>
                    <a:pt x="1499" y="1"/>
                  </a:lnTo>
                  <a:lnTo>
                    <a:pt x="1501" y="2"/>
                  </a:lnTo>
                  <a:lnTo>
                    <a:pt x="1502" y="2"/>
                  </a:lnTo>
                  <a:lnTo>
                    <a:pt x="1504" y="3"/>
                  </a:lnTo>
                  <a:lnTo>
                    <a:pt x="1504" y="5"/>
                  </a:lnTo>
                  <a:lnTo>
                    <a:pt x="1522" y="5"/>
                  </a:lnTo>
                  <a:lnTo>
                    <a:pt x="1522" y="3"/>
                  </a:lnTo>
                  <a:lnTo>
                    <a:pt x="1524" y="2"/>
                  </a:lnTo>
                  <a:lnTo>
                    <a:pt x="1525" y="2"/>
                  </a:lnTo>
                  <a:lnTo>
                    <a:pt x="1527" y="1"/>
                  </a:lnTo>
                  <a:lnTo>
                    <a:pt x="1528" y="2"/>
                  </a:lnTo>
                  <a:lnTo>
                    <a:pt x="1530" y="2"/>
                  </a:lnTo>
                  <a:lnTo>
                    <a:pt x="1531" y="3"/>
                  </a:lnTo>
                  <a:lnTo>
                    <a:pt x="1531" y="5"/>
                  </a:lnTo>
                  <a:lnTo>
                    <a:pt x="1581" y="5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0" name="Freeform 1060"/>
            <p:cNvSpPr>
              <a:spLocks/>
            </p:cNvSpPr>
            <p:nvPr/>
          </p:nvSpPr>
          <p:spPr bwMode="auto">
            <a:xfrm>
              <a:off x="1709" y="2188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1" name="Freeform 1061"/>
            <p:cNvSpPr>
              <a:spLocks/>
            </p:cNvSpPr>
            <p:nvPr/>
          </p:nvSpPr>
          <p:spPr bwMode="auto">
            <a:xfrm>
              <a:off x="1312" y="2390"/>
              <a:ext cx="185" cy="12"/>
            </a:xfrm>
            <a:custGeom>
              <a:avLst/>
              <a:gdLst>
                <a:gd name="T0" fmla="*/ 0 w 185"/>
                <a:gd name="T1" fmla="*/ 6 h 12"/>
                <a:gd name="T2" fmla="*/ 0 w 185"/>
                <a:gd name="T3" fmla="*/ 12 h 12"/>
                <a:gd name="T4" fmla="*/ 60 w 185"/>
                <a:gd name="T5" fmla="*/ 12 h 12"/>
                <a:gd name="T6" fmla="*/ 61 w 185"/>
                <a:gd name="T7" fmla="*/ 10 h 12"/>
                <a:gd name="T8" fmla="*/ 62 w 185"/>
                <a:gd name="T9" fmla="*/ 8 h 12"/>
                <a:gd name="T10" fmla="*/ 63 w 185"/>
                <a:gd name="T11" fmla="*/ 7 h 12"/>
                <a:gd name="T12" fmla="*/ 65 w 185"/>
                <a:gd name="T13" fmla="*/ 6 h 12"/>
                <a:gd name="T14" fmla="*/ 67 w 185"/>
                <a:gd name="T15" fmla="*/ 6 h 12"/>
                <a:gd name="T16" fmla="*/ 70 w 185"/>
                <a:gd name="T17" fmla="*/ 6 h 12"/>
                <a:gd name="T18" fmla="*/ 72 w 185"/>
                <a:gd name="T19" fmla="*/ 6 h 12"/>
                <a:gd name="T20" fmla="*/ 74 w 185"/>
                <a:gd name="T21" fmla="*/ 7 h 12"/>
                <a:gd name="T22" fmla="*/ 75 w 185"/>
                <a:gd name="T23" fmla="*/ 8 h 12"/>
                <a:gd name="T24" fmla="*/ 76 w 185"/>
                <a:gd name="T25" fmla="*/ 10 h 12"/>
                <a:gd name="T26" fmla="*/ 77 w 185"/>
                <a:gd name="T27" fmla="*/ 12 h 12"/>
                <a:gd name="T28" fmla="*/ 98 w 185"/>
                <a:gd name="T29" fmla="*/ 12 h 12"/>
                <a:gd name="T30" fmla="*/ 99 w 185"/>
                <a:gd name="T31" fmla="*/ 11 h 12"/>
                <a:gd name="T32" fmla="*/ 99 w 185"/>
                <a:gd name="T33" fmla="*/ 9 h 12"/>
                <a:gd name="T34" fmla="*/ 101 w 185"/>
                <a:gd name="T35" fmla="*/ 9 h 12"/>
                <a:gd name="T36" fmla="*/ 103 w 185"/>
                <a:gd name="T37" fmla="*/ 8 h 12"/>
                <a:gd name="T38" fmla="*/ 104 w 185"/>
                <a:gd name="T39" fmla="*/ 9 h 12"/>
                <a:gd name="T40" fmla="*/ 106 w 185"/>
                <a:gd name="T41" fmla="*/ 9 h 12"/>
                <a:gd name="T42" fmla="*/ 107 w 185"/>
                <a:gd name="T43" fmla="*/ 11 h 12"/>
                <a:gd name="T44" fmla="*/ 107 w 185"/>
                <a:gd name="T45" fmla="*/ 12 h 12"/>
                <a:gd name="T46" fmla="*/ 108 w 185"/>
                <a:gd name="T47" fmla="*/ 12 h 12"/>
                <a:gd name="T48" fmla="*/ 109 w 185"/>
                <a:gd name="T49" fmla="*/ 11 h 12"/>
                <a:gd name="T50" fmla="*/ 110 w 185"/>
                <a:gd name="T51" fmla="*/ 9 h 12"/>
                <a:gd name="T52" fmla="*/ 111 w 185"/>
                <a:gd name="T53" fmla="*/ 9 h 12"/>
                <a:gd name="T54" fmla="*/ 113 w 185"/>
                <a:gd name="T55" fmla="*/ 8 h 12"/>
                <a:gd name="T56" fmla="*/ 114 w 185"/>
                <a:gd name="T57" fmla="*/ 9 h 12"/>
                <a:gd name="T58" fmla="*/ 116 w 185"/>
                <a:gd name="T59" fmla="*/ 9 h 12"/>
                <a:gd name="T60" fmla="*/ 117 w 185"/>
                <a:gd name="T61" fmla="*/ 11 h 12"/>
                <a:gd name="T62" fmla="*/ 117 w 185"/>
                <a:gd name="T63" fmla="*/ 12 h 12"/>
                <a:gd name="T64" fmla="*/ 129 w 185"/>
                <a:gd name="T65" fmla="*/ 12 h 12"/>
                <a:gd name="T66" fmla="*/ 130 w 185"/>
                <a:gd name="T67" fmla="*/ 11 h 12"/>
                <a:gd name="T68" fmla="*/ 131 w 185"/>
                <a:gd name="T69" fmla="*/ 9 h 12"/>
                <a:gd name="T70" fmla="*/ 132 w 185"/>
                <a:gd name="T71" fmla="*/ 9 h 12"/>
                <a:gd name="T72" fmla="*/ 134 w 185"/>
                <a:gd name="T73" fmla="*/ 8 h 12"/>
                <a:gd name="T74" fmla="*/ 136 w 185"/>
                <a:gd name="T75" fmla="*/ 9 h 12"/>
                <a:gd name="T76" fmla="*/ 137 w 185"/>
                <a:gd name="T77" fmla="*/ 9 h 12"/>
                <a:gd name="T78" fmla="*/ 138 w 185"/>
                <a:gd name="T79" fmla="*/ 11 h 12"/>
                <a:gd name="T80" fmla="*/ 138 w 185"/>
                <a:gd name="T81" fmla="*/ 12 h 12"/>
                <a:gd name="T82" fmla="*/ 144 w 185"/>
                <a:gd name="T83" fmla="*/ 12 h 12"/>
                <a:gd name="T84" fmla="*/ 144 w 185"/>
                <a:gd name="T85" fmla="*/ 11 h 12"/>
                <a:gd name="T86" fmla="*/ 145 w 185"/>
                <a:gd name="T87" fmla="*/ 9 h 12"/>
                <a:gd name="T88" fmla="*/ 146 w 185"/>
                <a:gd name="T89" fmla="*/ 9 h 12"/>
                <a:gd name="T90" fmla="*/ 148 w 185"/>
                <a:gd name="T91" fmla="*/ 8 h 12"/>
                <a:gd name="T92" fmla="*/ 150 w 185"/>
                <a:gd name="T93" fmla="*/ 9 h 12"/>
                <a:gd name="T94" fmla="*/ 151 w 185"/>
                <a:gd name="T95" fmla="*/ 9 h 12"/>
                <a:gd name="T96" fmla="*/ 152 w 185"/>
                <a:gd name="T97" fmla="*/ 11 h 12"/>
                <a:gd name="T98" fmla="*/ 153 w 185"/>
                <a:gd name="T99" fmla="*/ 12 h 12"/>
                <a:gd name="T100" fmla="*/ 154 w 185"/>
                <a:gd name="T101" fmla="*/ 12 h 12"/>
                <a:gd name="T102" fmla="*/ 154 w 185"/>
                <a:gd name="T103" fmla="*/ 11 h 12"/>
                <a:gd name="T104" fmla="*/ 155 w 185"/>
                <a:gd name="T105" fmla="*/ 9 h 12"/>
                <a:gd name="T106" fmla="*/ 157 w 185"/>
                <a:gd name="T107" fmla="*/ 9 h 12"/>
                <a:gd name="T108" fmla="*/ 158 w 185"/>
                <a:gd name="T109" fmla="*/ 8 h 12"/>
                <a:gd name="T110" fmla="*/ 160 w 185"/>
                <a:gd name="T111" fmla="*/ 9 h 12"/>
                <a:gd name="T112" fmla="*/ 162 w 185"/>
                <a:gd name="T113" fmla="*/ 9 h 12"/>
                <a:gd name="T114" fmla="*/ 162 w 185"/>
                <a:gd name="T115" fmla="*/ 11 h 12"/>
                <a:gd name="T116" fmla="*/ 163 w 185"/>
                <a:gd name="T117" fmla="*/ 12 h 12"/>
                <a:gd name="T118" fmla="*/ 176 w 185"/>
                <a:gd name="T119" fmla="*/ 12 h 12"/>
                <a:gd name="T120" fmla="*/ 176 w 185"/>
                <a:gd name="T121" fmla="*/ 0 h 12"/>
                <a:gd name="T122" fmla="*/ 185 w 185"/>
                <a:gd name="T123" fmla="*/ 0 h 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5"/>
                <a:gd name="T187" fmla="*/ 0 h 12"/>
                <a:gd name="T188" fmla="*/ 185 w 185"/>
                <a:gd name="T189" fmla="*/ 12 h 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5" h="12">
                  <a:moveTo>
                    <a:pt x="0" y="6"/>
                  </a:moveTo>
                  <a:lnTo>
                    <a:pt x="0" y="12"/>
                  </a:lnTo>
                  <a:lnTo>
                    <a:pt x="60" y="12"/>
                  </a:lnTo>
                  <a:lnTo>
                    <a:pt x="61" y="10"/>
                  </a:lnTo>
                  <a:lnTo>
                    <a:pt x="62" y="8"/>
                  </a:lnTo>
                  <a:lnTo>
                    <a:pt x="63" y="7"/>
                  </a:lnTo>
                  <a:lnTo>
                    <a:pt x="65" y="6"/>
                  </a:lnTo>
                  <a:lnTo>
                    <a:pt x="67" y="6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7"/>
                  </a:lnTo>
                  <a:lnTo>
                    <a:pt x="75" y="8"/>
                  </a:lnTo>
                  <a:lnTo>
                    <a:pt x="76" y="10"/>
                  </a:lnTo>
                  <a:lnTo>
                    <a:pt x="77" y="12"/>
                  </a:lnTo>
                  <a:lnTo>
                    <a:pt x="98" y="12"/>
                  </a:lnTo>
                  <a:lnTo>
                    <a:pt x="99" y="11"/>
                  </a:lnTo>
                  <a:lnTo>
                    <a:pt x="99" y="9"/>
                  </a:lnTo>
                  <a:lnTo>
                    <a:pt x="101" y="9"/>
                  </a:lnTo>
                  <a:lnTo>
                    <a:pt x="103" y="8"/>
                  </a:lnTo>
                  <a:lnTo>
                    <a:pt x="104" y="9"/>
                  </a:lnTo>
                  <a:lnTo>
                    <a:pt x="106" y="9"/>
                  </a:lnTo>
                  <a:lnTo>
                    <a:pt x="107" y="11"/>
                  </a:lnTo>
                  <a:lnTo>
                    <a:pt x="107" y="12"/>
                  </a:lnTo>
                  <a:lnTo>
                    <a:pt x="108" y="12"/>
                  </a:lnTo>
                  <a:lnTo>
                    <a:pt x="109" y="11"/>
                  </a:lnTo>
                  <a:lnTo>
                    <a:pt x="110" y="9"/>
                  </a:lnTo>
                  <a:lnTo>
                    <a:pt x="111" y="9"/>
                  </a:lnTo>
                  <a:lnTo>
                    <a:pt x="113" y="8"/>
                  </a:lnTo>
                  <a:lnTo>
                    <a:pt x="114" y="9"/>
                  </a:lnTo>
                  <a:lnTo>
                    <a:pt x="116" y="9"/>
                  </a:lnTo>
                  <a:lnTo>
                    <a:pt x="117" y="11"/>
                  </a:lnTo>
                  <a:lnTo>
                    <a:pt x="117" y="12"/>
                  </a:lnTo>
                  <a:lnTo>
                    <a:pt x="129" y="12"/>
                  </a:lnTo>
                  <a:lnTo>
                    <a:pt x="130" y="11"/>
                  </a:lnTo>
                  <a:lnTo>
                    <a:pt x="131" y="9"/>
                  </a:lnTo>
                  <a:lnTo>
                    <a:pt x="132" y="9"/>
                  </a:lnTo>
                  <a:lnTo>
                    <a:pt x="134" y="8"/>
                  </a:lnTo>
                  <a:lnTo>
                    <a:pt x="136" y="9"/>
                  </a:lnTo>
                  <a:lnTo>
                    <a:pt x="137" y="9"/>
                  </a:lnTo>
                  <a:lnTo>
                    <a:pt x="138" y="11"/>
                  </a:lnTo>
                  <a:lnTo>
                    <a:pt x="138" y="12"/>
                  </a:lnTo>
                  <a:lnTo>
                    <a:pt x="144" y="12"/>
                  </a:lnTo>
                  <a:lnTo>
                    <a:pt x="144" y="11"/>
                  </a:lnTo>
                  <a:lnTo>
                    <a:pt x="145" y="9"/>
                  </a:lnTo>
                  <a:lnTo>
                    <a:pt x="146" y="9"/>
                  </a:lnTo>
                  <a:lnTo>
                    <a:pt x="148" y="8"/>
                  </a:lnTo>
                  <a:lnTo>
                    <a:pt x="150" y="9"/>
                  </a:lnTo>
                  <a:lnTo>
                    <a:pt x="151" y="9"/>
                  </a:lnTo>
                  <a:lnTo>
                    <a:pt x="152" y="11"/>
                  </a:lnTo>
                  <a:lnTo>
                    <a:pt x="153" y="12"/>
                  </a:lnTo>
                  <a:lnTo>
                    <a:pt x="154" y="12"/>
                  </a:lnTo>
                  <a:lnTo>
                    <a:pt x="154" y="11"/>
                  </a:lnTo>
                  <a:lnTo>
                    <a:pt x="155" y="9"/>
                  </a:lnTo>
                  <a:lnTo>
                    <a:pt x="157" y="9"/>
                  </a:lnTo>
                  <a:lnTo>
                    <a:pt x="158" y="8"/>
                  </a:lnTo>
                  <a:lnTo>
                    <a:pt x="160" y="9"/>
                  </a:lnTo>
                  <a:lnTo>
                    <a:pt x="162" y="9"/>
                  </a:lnTo>
                  <a:lnTo>
                    <a:pt x="162" y="11"/>
                  </a:lnTo>
                  <a:lnTo>
                    <a:pt x="163" y="12"/>
                  </a:lnTo>
                  <a:lnTo>
                    <a:pt x="176" y="12"/>
                  </a:lnTo>
                  <a:lnTo>
                    <a:pt x="176" y="0"/>
                  </a:lnTo>
                  <a:lnTo>
                    <a:pt x="18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2" name="Freeform 1062"/>
            <p:cNvSpPr>
              <a:spLocks/>
            </p:cNvSpPr>
            <p:nvPr/>
          </p:nvSpPr>
          <p:spPr bwMode="auto">
            <a:xfrm>
              <a:off x="1306" y="2386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1 h 11"/>
                <a:gd name="T8" fmla="*/ 6 w 12"/>
                <a:gd name="T9" fmla="*/ 11 h 11"/>
                <a:gd name="T10" fmla="*/ 3 w 12"/>
                <a:gd name="T11" fmla="*/ 11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3" name="Freeform 1063"/>
            <p:cNvSpPr>
              <a:spLocks/>
            </p:cNvSpPr>
            <p:nvPr/>
          </p:nvSpPr>
          <p:spPr bwMode="auto">
            <a:xfrm>
              <a:off x="1495" y="2385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4" name="Line 1064"/>
            <p:cNvSpPr>
              <a:spLocks noChangeShapeType="1"/>
            </p:cNvSpPr>
            <p:nvPr/>
          </p:nvSpPr>
          <p:spPr bwMode="auto">
            <a:xfrm flipV="1">
              <a:off x="1303" y="2509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5" name="Freeform 1065"/>
            <p:cNvSpPr>
              <a:spLocks/>
            </p:cNvSpPr>
            <p:nvPr/>
          </p:nvSpPr>
          <p:spPr bwMode="auto">
            <a:xfrm>
              <a:off x="1213" y="2202"/>
              <a:ext cx="27" cy="96"/>
            </a:xfrm>
            <a:custGeom>
              <a:avLst/>
              <a:gdLst>
                <a:gd name="T0" fmla="*/ 27 w 27"/>
                <a:gd name="T1" fmla="*/ 0 h 96"/>
                <a:gd name="T2" fmla="*/ 27 w 27"/>
                <a:gd name="T3" fmla="*/ 6 h 96"/>
                <a:gd name="T4" fmla="*/ 0 w 27"/>
                <a:gd name="T5" fmla="*/ 6 h 96"/>
                <a:gd name="T6" fmla="*/ 0 w 27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96"/>
                <a:gd name="T14" fmla="*/ 27 w 2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96">
                  <a:moveTo>
                    <a:pt x="27" y="0"/>
                  </a:moveTo>
                  <a:lnTo>
                    <a:pt x="27" y="6"/>
                  </a:lnTo>
                  <a:lnTo>
                    <a:pt x="0" y="6"/>
                  </a:lnTo>
                  <a:lnTo>
                    <a:pt x="0" y="9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6" name="Freeform 1066"/>
            <p:cNvSpPr>
              <a:spLocks/>
            </p:cNvSpPr>
            <p:nvPr/>
          </p:nvSpPr>
          <p:spPr bwMode="auto">
            <a:xfrm>
              <a:off x="1234" y="219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7" name="Freeform 1067"/>
            <p:cNvSpPr>
              <a:spLocks/>
            </p:cNvSpPr>
            <p:nvPr/>
          </p:nvSpPr>
          <p:spPr bwMode="auto">
            <a:xfrm>
              <a:off x="2943" y="1899"/>
              <a:ext cx="1372" cy="535"/>
            </a:xfrm>
            <a:custGeom>
              <a:avLst/>
              <a:gdLst>
                <a:gd name="T0" fmla="*/ 1307 w 1372"/>
                <a:gd name="T1" fmla="*/ 433 h 535"/>
                <a:gd name="T2" fmla="*/ 1258 w 1372"/>
                <a:gd name="T3" fmla="*/ 436 h 535"/>
                <a:gd name="T4" fmla="*/ 1250 w 1372"/>
                <a:gd name="T5" fmla="*/ 434 h 535"/>
                <a:gd name="T6" fmla="*/ 1165 w 1372"/>
                <a:gd name="T7" fmla="*/ 432 h 535"/>
                <a:gd name="T8" fmla="*/ 1155 w 1372"/>
                <a:gd name="T9" fmla="*/ 434 h 535"/>
                <a:gd name="T10" fmla="*/ 1148 w 1372"/>
                <a:gd name="T11" fmla="*/ 433 h 535"/>
                <a:gd name="T12" fmla="*/ 1131 w 1372"/>
                <a:gd name="T13" fmla="*/ 149 h 535"/>
                <a:gd name="T14" fmla="*/ 1114 w 1372"/>
                <a:gd name="T15" fmla="*/ 146 h 535"/>
                <a:gd name="T16" fmla="*/ 1102 w 1372"/>
                <a:gd name="T17" fmla="*/ 147 h 535"/>
                <a:gd name="T18" fmla="*/ 1095 w 1372"/>
                <a:gd name="T19" fmla="*/ 149 h 535"/>
                <a:gd name="T20" fmla="*/ 1081 w 1372"/>
                <a:gd name="T21" fmla="*/ 146 h 535"/>
                <a:gd name="T22" fmla="*/ 957 w 1372"/>
                <a:gd name="T23" fmla="*/ 147 h 535"/>
                <a:gd name="T24" fmla="*/ 949 w 1372"/>
                <a:gd name="T25" fmla="*/ 149 h 535"/>
                <a:gd name="T26" fmla="*/ 834 w 1372"/>
                <a:gd name="T27" fmla="*/ 146 h 535"/>
                <a:gd name="T28" fmla="*/ 827 w 1372"/>
                <a:gd name="T29" fmla="*/ 146 h 535"/>
                <a:gd name="T30" fmla="*/ 814 w 1372"/>
                <a:gd name="T31" fmla="*/ 144 h 535"/>
                <a:gd name="T32" fmla="*/ 801 w 1372"/>
                <a:gd name="T33" fmla="*/ 147 h 535"/>
                <a:gd name="T34" fmla="*/ 793 w 1372"/>
                <a:gd name="T35" fmla="*/ 149 h 535"/>
                <a:gd name="T36" fmla="*/ 744 w 1372"/>
                <a:gd name="T37" fmla="*/ 146 h 535"/>
                <a:gd name="T38" fmla="*/ 734 w 1372"/>
                <a:gd name="T39" fmla="*/ 147 h 535"/>
                <a:gd name="T40" fmla="*/ 726 w 1372"/>
                <a:gd name="T41" fmla="*/ 149 h 535"/>
                <a:gd name="T42" fmla="*/ 709 w 1372"/>
                <a:gd name="T43" fmla="*/ 146 h 535"/>
                <a:gd name="T44" fmla="*/ 700 w 1372"/>
                <a:gd name="T45" fmla="*/ 147 h 535"/>
                <a:gd name="T46" fmla="*/ 693 w 1372"/>
                <a:gd name="T47" fmla="*/ 149 h 535"/>
                <a:gd name="T48" fmla="*/ 662 w 1372"/>
                <a:gd name="T49" fmla="*/ 146 h 535"/>
                <a:gd name="T50" fmla="*/ 638 w 1372"/>
                <a:gd name="T51" fmla="*/ 147 h 535"/>
                <a:gd name="T52" fmla="*/ 631 w 1372"/>
                <a:gd name="T53" fmla="*/ 149 h 535"/>
                <a:gd name="T54" fmla="*/ 595 w 1372"/>
                <a:gd name="T55" fmla="*/ 142 h 535"/>
                <a:gd name="T56" fmla="*/ 585 w 1372"/>
                <a:gd name="T57" fmla="*/ 149 h 535"/>
                <a:gd name="T58" fmla="*/ 555 w 1372"/>
                <a:gd name="T59" fmla="*/ 146 h 535"/>
                <a:gd name="T60" fmla="*/ 516 w 1372"/>
                <a:gd name="T61" fmla="*/ 147 h 535"/>
                <a:gd name="T62" fmla="*/ 509 w 1372"/>
                <a:gd name="T63" fmla="*/ 149 h 535"/>
                <a:gd name="T64" fmla="*/ 492 w 1372"/>
                <a:gd name="T65" fmla="*/ 146 h 535"/>
                <a:gd name="T66" fmla="*/ 391 w 1372"/>
                <a:gd name="T67" fmla="*/ 147 h 535"/>
                <a:gd name="T68" fmla="*/ 384 w 1372"/>
                <a:gd name="T69" fmla="*/ 149 h 535"/>
                <a:gd name="T70" fmla="*/ 331 w 1372"/>
                <a:gd name="T71" fmla="*/ 146 h 535"/>
                <a:gd name="T72" fmla="*/ 276 w 1372"/>
                <a:gd name="T73" fmla="*/ 6 h 535"/>
                <a:gd name="T74" fmla="*/ 268 w 1372"/>
                <a:gd name="T75" fmla="*/ 4 h 535"/>
                <a:gd name="T76" fmla="*/ 263 w 1372"/>
                <a:gd name="T77" fmla="*/ 3 h 535"/>
                <a:gd name="T78" fmla="*/ 254 w 1372"/>
                <a:gd name="T79" fmla="*/ 5 h 535"/>
                <a:gd name="T80" fmla="*/ 236 w 1372"/>
                <a:gd name="T81" fmla="*/ 3 h 535"/>
                <a:gd name="T82" fmla="*/ 222 w 1372"/>
                <a:gd name="T83" fmla="*/ 5 h 535"/>
                <a:gd name="T84" fmla="*/ 213 w 1372"/>
                <a:gd name="T85" fmla="*/ 5 h 535"/>
                <a:gd name="T86" fmla="*/ 202 w 1372"/>
                <a:gd name="T87" fmla="*/ 3 h 535"/>
                <a:gd name="T88" fmla="*/ 193 w 1372"/>
                <a:gd name="T89" fmla="*/ 5 h 535"/>
                <a:gd name="T90" fmla="*/ 185 w 1372"/>
                <a:gd name="T91" fmla="*/ 5 h 535"/>
                <a:gd name="T92" fmla="*/ 177 w 1372"/>
                <a:gd name="T93" fmla="*/ 3 h 535"/>
                <a:gd name="T94" fmla="*/ 162 w 1372"/>
                <a:gd name="T95" fmla="*/ 5 h 535"/>
                <a:gd name="T96" fmla="*/ 153 w 1372"/>
                <a:gd name="T97" fmla="*/ 5 h 535"/>
                <a:gd name="T98" fmla="*/ 138 w 1372"/>
                <a:gd name="T99" fmla="*/ 3 h 535"/>
                <a:gd name="T100" fmla="*/ 120 w 1372"/>
                <a:gd name="T101" fmla="*/ 5 h 535"/>
                <a:gd name="T102" fmla="*/ 112 w 1372"/>
                <a:gd name="T103" fmla="*/ 5 h 535"/>
                <a:gd name="T104" fmla="*/ 93 w 1372"/>
                <a:gd name="T105" fmla="*/ 3 h 535"/>
                <a:gd name="T106" fmla="*/ 61 w 1372"/>
                <a:gd name="T107" fmla="*/ 5 h 535"/>
                <a:gd name="T108" fmla="*/ 50 w 1372"/>
                <a:gd name="T109" fmla="*/ 2 h 535"/>
                <a:gd name="T110" fmla="*/ 39 w 1372"/>
                <a:gd name="T111" fmla="*/ 3 h 535"/>
                <a:gd name="T112" fmla="*/ 27 w 1372"/>
                <a:gd name="T113" fmla="*/ 2 h 53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72"/>
                <a:gd name="T172" fmla="*/ 0 h 535"/>
                <a:gd name="T173" fmla="*/ 1372 w 1372"/>
                <a:gd name="T174" fmla="*/ 535 h 53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72" h="535">
                  <a:moveTo>
                    <a:pt x="1372" y="535"/>
                  </a:moveTo>
                  <a:lnTo>
                    <a:pt x="1372" y="436"/>
                  </a:lnTo>
                  <a:lnTo>
                    <a:pt x="1310" y="436"/>
                  </a:lnTo>
                  <a:lnTo>
                    <a:pt x="1309" y="435"/>
                  </a:lnTo>
                  <a:lnTo>
                    <a:pt x="1308" y="434"/>
                  </a:lnTo>
                  <a:lnTo>
                    <a:pt x="1307" y="433"/>
                  </a:lnTo>
                  <a:lnTo>
                    <a:pt x="1305" y="433"/>
                  </a:lnTo>
                  <a:lnTo>
                    <a:pt x="1303" y="433"/>
                  </a:lnTo>
                  <a:lnTo>
                    <a:pt x="1302" y="434"/>
                  </a:lnTo>
                  <a:lnTo>
                    <a:pt x="1301" y="435"/>
                  </a:lnTo>
                  <a:lnTo>
                    <a:pt x="1301" y="436"/>
                  </a:lnTo>
                  <a:lnTo>
                    <a:pt x="1258" y="436"/>
                  </a:lnTo>
                  <a:lnTo>
                    <a:pt x="1257" y="435"/>
                  </a:lnTo>
                  <a:lnTo>
                    <a:pt x="1256" y="434"/>
                  </a:lnTo>
                  <a:lnTo>
                    <a:pt x="1255" y="433"/>
                  </a:lnTo>
                  <a:lnTo>
                    <a:pt x="1253" y="433"/>
                  </a:lnTo>
                  <a:lnTo>
                    <a:pt x="1251" y="433"/>
                  </a:lnTo>
                  <a:lnTo>
                    <a:pt x="1250" y="434"/>
                  </a:lnTo>
                  <a:lnTo>
                    <a:pt x="1249" y="435"/>
                  </a:lnTo>
                  <a:lnTo>
                    <a:pt x="1249" y="436"/>
                  </a:lnTo>
                  <a:lnTo>
                    <a:pt x="1168" y="436"/>
                  </a:lnTo>
                  <a:lnTo>
                    <a:pt x="1167" y="434"/>
                  </a:lnTo>
                  <a:lnTo>
                    <a:pt x="1167" y="433"/>
                  </a:lnTo>
                  <a:lnTo>
                    <a:pt x="1165" y="432"/>
                  </a:lnTo>
                  <a:lnTo>
                    <a:pt x="1163" y="431"/>
                  </a:lnTo>
                  <a:lnTo>
                    <a:pt x="1161" y="431"/>
                  </a:lnTo>
                  <a:lnTo>
                    <a:pt x="1159" y="431"/>
                  </a:lnTo>
                  <a:lnTo>
                    <a:pt x="1157" y="432"/>
                  </a:lnTo>
                  <a:lnTo>
                    <a:pt x="1156" y="433"/>
                  </a:lnTo>
                  <a:lnTo>
                    <a:pt x="1155" y="434"/>
                  </a:lnTo>
                  <a:lnTo>
                    <a:pt x="1154" y="436"/>
                  </a:lnTo>
                  <a:lnTo>
                    <a:pt x="1152" y="436"/>
                  </a:lnTo>
                  <a:lnTo>
                    <a:pt x="1152" y="435"/>
                  </a:lnTo>
                  <a:lnTo>
                    <a:pt x="1151" y="434"/>
                  </a:lnTo>
                  <a:lnTo>
                    <a:pt x="1149" y="433"/>
                  </a:lnTo>
                  <a:lnTo>
                    <a:pt x="1148" y="433"/>
                  </a:lnTo>
                  <a:lnTo>
                    <a:pt x="1146" y="433"/>
                  </a:lnTo>
                  <a:lnTo>
                    <a:pt x="1144" y="434"/>
                  </a:lnTo>
                  <a:lnTo>
                    <a:pt x="1143" y="435"/>
                  </a:lnTo>
                  <a:lnTo>
                    <a:pt x="1143" y="436"/>
                  </a:lnTo>
                  <a:lnTo>
                    <a:pt x="1131" y="436"/>
                  </a:lnTo>
                  <a:lnTo>
                    <a:pt x="1131" y="149"/>
                  </a:lnTo>
                  <a:lnTo>
                    <a:pt x="1120" y="149"/>
                  </a:lnTo>
                  <a:lnTo>
                    <a:pt x="1120" y="148"/>
                  </a:lnTo>
                  <a:lnTo>
                    <a:pt x="1119" y="147"/>
                  </a:lnTo>
                  <a:lnTo>
                    <a:pt x="1117" y="146"/>
                  </a:lnTo>
                  <a:lnTo>
                    <a:pt x="1115" y="146"/>
                  </a:lnTo>
                  <a:lnTo>
                    <a:pt x="1114" y="146"/>
                  </a:lnTo>
                  <a:lnTo>
                    <a:pt x="1112" y="147"/>
                  </a:lnTo>
                  <a:lnTo>
                    <a:pt x="1111" y="148"/>
                  </a:lnTo>
                  <a:lnTo>
                    <a:pt x="1111" y="149"/>
                  </a:lnTo>
                  <a:lnTo>
                    <a:pt x="1104" y="149"/>
                  </a:lnTo>
                  <a:lnTo>
                    <a:pt x="1103" y="148"/>
                  </a:lnTo>
                  <a:lnTo>
                    <a:pt x="1102" y="147"/>
                  </a:lnTo>
                  <a:lnTo>
                    <a:pt x="1101" y="146"/>
                  </a:lnTo>
                  <a:lnTo>
                    <a:pt x="1099" y="146"/>
                  </a:lnTo>
                  <a:lnTo>
                    <a:pt x="1097" y="146"/>
                  </a:lnTo>
                  <a:lnTo>
                    <a:pt x="1096" y="147"/>
                  </a:lnTo>
                  <a:lnTo>
                    <a:pt x="1095" y="148"/>
                  </a:lnTo>
                  <a:lnTo>
                    <a:pt x="1095" y="149"/>
                  </a:lnTo>
                  <a:lnTo>
                    <a:pt x="1088" y="149"/>
                  </a:lnTo>
                  <a:lnTo>
                    <a:pt x="1087" y="148"/>
                  </a:lnTo>
                  <a:lnTo>
                    <a:pt x="1086" y="147"/>
                  </a:lnTo>
                  <a:lnTo>
                    <a:pt x="1085" y="146"/>
                  </a:lnTo>
                  <a:lnTo>
                    <a:pt x="1083" y="146"/>
                  </a:lnTo>
                  <a:lnTo>
                    <a:pt x="1081" y="146"/>
                  </a:lnTo>
                  <a:lnTo>
                    <a:pt x="1080" y="147"/>
                  </a:lnTo>
                  <a:lnTo>
                    <a:pt x="1079" y="148"/>
                  </a:lnTo>
                  <a:lnTo>
                    <a:pt x="1079" y="149"/>
                  </a:lnTo>
                  <a:lnTo>
                    <a:pt x="958" y="149"/>
                  </a:lnTo>
                  <a:lnTo>
                    <a:pt x="958" y="148"/>
                  </a:lnTo>
                  <a:lnTo>
                    <a:pt x="957" y="147"/>
                  </a:lnTo>
                  <a:lnTo>
                    <a:pt x="955" y="146"/>
                  </a:lnTo>
                  <a:lnTo>
                    <a:pt x="954" y="146"/>
                  </a:lnTo>
                  <a:lnTo>
                    <a:pt x="952" y="146"/>
                  </a:lnTo>
                  <a:lnTo>
                    <a:pt x="951" y="147"/>
                  </a:lnTo>
                  <a:lnTo>
                    <a:pt x="950" y="148"/>
                  </a:lnTo>
                  <a:lnTo>
                    <a:pt x="949" y="149"/>
                  </a:lnTo>
                  <a:lnTo>
                    <a:pt x="840" y="149"/>
                  </a:lnTo>
                  <a:lnTo>
                    <a:pt x="840" y="148"/>
                  </a:lnTo>
                  <a:lnTo>
                    <a:pt x="839" y="147"/>
                  </a:lnTo>
                  <a:lnTo>
                    <a:pt x="837" y="146"/>
                  </a:lnTo>
                  <a:lnTo>
                    <a:pt x="836" y="146"/>
                  </a:lnTo>
                  <a:lnTo>
                    <a:pt x="834" y="146"/>
                  </a:lnTo>
                  <a:lnTo>
                    <a:pt x="832" y="147"/>
                  </a:lnTo>
                  <a:lnTo>
                    <a:pt x="832" y="148"/>
                  </a:lnTo>
                  <a:lnTo>
                    <a:pt x="831" y="149"/>
                  </a:lnTo>
                  <a:lnTo>
                    <a:pt x="828" y="149"/>
                  </a:lnTo>
                  <a:lnTo>
                    <a:pt x="827" y="147"/>
                  </a:lnTo>
                  <a:lnTo>
                    <a:pt x="827" y="146"/>
                  </a:lnTo>
                  <a:lnTo>
                    <a:pt x="825" y="144"/>
                  </a:lnTo>
                  <a:lnTo>
                    <a:pt x="823" y="143"/>
                  </a:lnTo>
                  <a:lnTo>
                    <a:pt x="821" y="143"/>
                  </a:lnTo>
                  <a:lnTo>
                    <a:pt x="818" y="143"/>
                  </a:lnTo>
                  <a:lnTo>
                    <a:pt x="816" y="143"/>
                  </a:lnTo>
                  <a:lnTo>
                    <a:pt x="814" y="144"/>
                  </a:lnTo>
                  <a:lnTo>
                    <a:pt x="812" y="146"/>
                  </a:lnTo>
                  <a:lnTo>
                    <a:pt x="811" y="147"/>
                  </a:lnTo>
                  <a:lnTo>
                    <a:pt x="811" y="149"/>
                  </a:lnTo>
                  <a:lnTo>
                    <a:pt x="802" y="149"/>
                  </a:lnTo>
                  <a:lnTo>
                    <a:pt x="802" y="148"/>
                  </a:lnTo>
                  <a:lnTo>
                    <a:pt x="801" y="147"/>
                  </a:lnTo>
                  <a:lnTo>
                    <a:pt x="799" y="146"/>
                  </a:lnTo>
                  <a:lnTo>
                    <a:pt x="798" y="146"/>
                  </a:lnTo>
                  <a:lnTo>
                    <a:pt x="796" y="146"/>
                  </a:lnTo>
                  <a:lnTo>
                    <a:pt x="794" y="147"/>
                  </a:lnTo>
                  <a:lnTo>
                    <a:pt x="793" y="148"/>
                  </a:lnTo>
                  <a:lnTo>
                    <a:pt x="793" y="149"/>
                  </a:lnTo>
                  <a:lnTo>
                    <a:pt x="750" y="149"/>
                  </a:lnTo>
                  <a:lnTo>
                    <a:pt x="750" y="148"/>
                  </a:lnTo>
                  <a:lnTo>
                    <a:pt x="749" y="147"/>
                  </a:lnTo>
                  <a:lnTo>
                    <a:pt x="747" y="146"/>
                  </a:lnTo>
                  <a:lnTo>
                    <a:pt x="746" y="146"/>
                  </a:lnTo>
                  <a:lnTo>
                    <a:pt x="744" y="146"/>
                  </a:lnTo>
                  <a:lnTo>
                    <a:pt x="742" y="147"/>
                  </a:lnTo>
                  <a:lnTo>
                    <a:pt x="742" y="148"/>
                  </a:lnTo>
                  <a:lnTo>
                    <a:pt x="741" y="149"/>
                  </a:lnTo>
                  <a:lnTo>
                    <a:pt x="735" y="149"/>
                  </a:lnTo>
                  <a:lnTo>
                    <a:pt x="735" y="148"/>
                  </a:lnTo>
                  <a:lnTo>
                    <a:pt x="734" y="147"/>
                  </a:lnTo>
                  <a:lnTo>
                    <a:pt x="733" y="146"/>
                  </a:lnTo>
                  <a:lnTo>
                    <a:pt x="731" y="146"/>
                  </a:lnTo>
                  <a:lnTo>
                    <a:pt x="729" y="146"/>
                  </a:lnTo>
                  <a:lnTo>
                    <a:pt x="728" y="147"/>
                  </a:lnTo>
                  <a:lnTo>
                    <a:pt x="727" y="148"/>
                  </a:lnTo>
                  <a:lnTo>
                    <a:pt x="726" y="149"/>
                  </a:lnTo>
                  <a:lnTo>
                    <a:pt x="715" y="149"/>
                  </a:lnTo>
                  <a:lnTo>
                    <a:pt x="715" y="148"/>
                  </a:lnTo>
                  <a:lnTo>
                    <a:pt x="714" y="147"/>
                  </a:lnTo>
                  <a:lnTo>
                    <a:pt x="712" y="146"/>
                  </a:lnTo>
                  <a:lnTo>
                    <a:pt x="711" y="146"/>
                  </a:lnTo>
                  <a:lnTo>
                    <a:pt x="709" y="146"/>
                  </a:lnTo>
                  <a:lnTo>
                    <a:pt x="707" y="147"/>
                  </a:lnTo>
                  <a:lnTo>
                    <a:pt x="707" y="148"/>
                  </a:lnTo>
                  <a:lnTo>
                    <a:pt x="706" y="149"/>
                  </a:lnTo>
                  <a:lnTo>
                    <a:pt x="702" y="149"/>
                  </a:lnTo>
                  <a:lnTo>
                    <a:pt x="701" y="148"/>
                  </a:lnTo>
                  <a:lnTo>
                    <a:pt x="700" y="147"/>
                  </a:lnTo>
                  <a:lnTo>
                    <a:pt x="699" y="146"/>
                  </a:lnTo>
                  <a:lnTo>
                    <a:pt x="697" y="146"/>
                  </a:lnTo>
                  <a:lnTo>
                    <a:pt x="695" y="146"/>
                  </a:lnTo>
                  <a:lnTo>
                    <a:pt x="694" y="147"/>
                  </a:lnTo>
                  <a:lnTo>
                    <a:pt x="693" y="148"/>
                  </a:lnTo>
                  <a:lnTo>
                    <a:pt x="693" y="149"/>
                  </a:lnTo>
                  <a:lnTo>
                    <a:pt x="668" y="149"/>
                  </a:lnTo>
                  <a:lnTo>
                    <a:pt x="667" y="148"/>
                  </a:lnTo>
                  <a:lnTo>
                    <a:pt x="667" y="147"/>
                  </a:lnTo>
                  <a:lnTo>
                    <a:pt x="665" y="146"/>
                  </a:lnTo>
                  <a:lnTo>
                    <a:pt x="663" y="146"/>
                  </a:lnTo>
                  <a:lnTo>
                    <a:pt x="662" y="146"/>
                  </a:lnTo>
                  <a:lnTo>
                    <a:pt x="660" y="147"/>
                  </a:lnTo>
                  <a:lnTo>
                    <a:pt x="659" y="148"/>
                  </a:lnTo>
                  <a:lnTo>
                    <a:pt x="659" y="149"/>
                  </a:lnTo>
                  <a:lnTo>
                    <a:pt x="640" y="149"/>
                  </a:lnTo>
                  <a:lnTo>
                    <a:pt x="639" y="148"/>
                  </a:lnTo>
                  <a:lnTo>
                    <a:pt x="638" y="147"/>
                  </a:lnTo>
                  <a:lnTo>
                    <a:pt x="637" y="146"/>
                  </a:lnTo>
                  <a:lnTo>
                    <a:pt x="635" y="146"/>
                  </a:lnTo>
                  <a:lnTo>
                    <a:pt x="633" y="146"/>
                  </a:lnTo>
                  <a:lnTo>
                    <a:pt x="632" y="147"/>
                  </a:lnTo>
                  <a:lnTo>
                    <a:pt x="631" y="148"/>
                  </a:lnTo>
                  <a:lnTo>
                    <a:pt x="631" y="149"/>
                  </a:lnTo>
                  <a:lnTo>
                    <a:pt x="602" y="149"/>
                  </a:lnTo>
                  <a:lnTo>
                    <a:pt x="602" y="147"/>
                  </a:lnTo>
                  <a:lnTo>
                    <a:pt x="601" y="146"/>
                  </a:lnTo>
                  <a:lnTo>
                    <a:pt x="599" y="144"/>
                  </a:lnTo>
                  <a:lnTo>
                    <a:pt x="597" y="143"/>
                  </a:lnTo>
                  <a:lnTo>
                    <a:pt x="595" y="142"/>
                  </a:lnTo>
                  <a:lnTo>
                    <a:pt x="592" y="142"/>
                  </a:lnTo>
                  <a:lnTo>
                    <a:pt x="590" y="143"/>
                  </a:lnTo>
                  <a:lnTo>
                    <a:pt x="588" y="144"/>
                  </a:lnTo>
                  <a:lnTo>
                    <a:pt x="586" y="146"/>
                  </a:lnTo>
                  <a:lnTo>
                    <a:pt x="585" y="147"/>
                  </a:lnTo>
                  <a:lnTo>
                    <a:pt x="585" y="149"/>
                  </a:lnTo>
                  <a:lnTo>
                    <a:pt x="561" y="149"/>
                  </a:lnTo>
                  <a:lnTo>
                    <a:pt x="561" y="148"/>
                  </a:lnTo>
                  <a:lnTo>
                    <a:pt x="560" y="147"/>
                  </a:lnTo>
                  <a:lnTo>
                    <a:pt x="559" y="146"/>
                  </a:lnTo>
                  <a:lnTo>
                    <a:pt x="557" y="146"/>
                  </a:lnTo>
                  <a:lnTo>
                    <a:pt x="555" y="146"/>
                  </a:lnTo>
                  <a:lnTo>
                    <a:pt x="554" y="147"/>
                  </a:lnTo>
                  <a:lnTo>
                    <a:pt x="553" y="148"/>
                  </a:lnTo>
                  <a:lnTo>
                    <a:pt x="553" y="149"/>
                  </a:lnTo>
                  <a:lnTo>
                    <a:pt x="517" y="149"/>
                  </a:lnTo>
                  <a:lnTo>
                    <a:pt x="517" y="148"/>
                  </a:lnTo>
                  <a:lnTo>
                    <a:pt x="516" y="147"/>
                  </a:lnTo>
                  <a:lnTo>
                    <a:pt x="515" y="146"/>
                  </a:lnTo>
                  <a:lnTo>
                    <a:pt x="513" y="146"/>
                  </a:lnTo>
                  <a:lnTo>
                    <a:pt x="511" y="146"/>
                  </a:lnTo>
                  <a:lnTo>
                    <a:pt x="510" y="147"/>
                  </a:lnTo>
                  <a:lnTo>
                    <a:pt x="509" y="148"/>
                  </a:lnTo>
                  <a:lnTo>
                    <a:pt x="509" y="149"/>
                  </a:lnTo>
                  <a:lnTo>
                    <a:pt x="498" y="149"/>
                  </a:lnTo>
                  <a:lnTo>
                    <a:pt x="498" y="148"/>
                  </a:lnTo>
                  <a:lnTo>
                    <a:pt x="497" y="147"/>
                  </a:lnTo>
                  <a:lnTo>
                    <a:pt x="495" y="146"/>
                  </a:lnTo>
                  <a:lnTo>
                    <a:pt x="494" y="146"/>
                  </a:lnTo>
                  <a:lnTo>
                    <a:pt x="492" y="146"/>
                  </a:lnTo>
                  <a:lnTo>
                    <a:pt x="491" y="147"/>
                  </a:lnTo>
                  <a:lnTo>
                    <a:pt x="490" y="148"/>
                  </a:lnTo>
                  <a:lnTo>
                    <a:pt x="489" y="149"/>
                  </a:lnTo>
                  <a:lnTo>
                    <a:pt x="393" y="149"/>
                  </a:lnTo>
                  <a:lnTo>
                    <a:pt x="392" y="148"/>
                  </a:lnTo>
                  <a:lnTo>
                    <a:pt x="391" y="147"/>
                  </a:lnTo>
                  <a:lnTo>
                    <a:pt x="390" y="146"/>
                  </a:lnTo>
                  <a:lnTo>
                    <a:pt x="388" y="146"/>
                  </a:lnTo>
                  <a:lnTo>
                    <a:pt x="387" y="146"/>
                  </a:lnTo>
                  <a:lnTo>
                    <a:pt x="385" y="147"/>
                  </a:lnTo>
                  <a:lnTo>
                    <a:pt x="384" y="148"/>
                  </a:lnTo>
                  <a:lnTo>
                    <a:pt x="384" y="149"/>
                  </a:lnTo>
                  <a:lnTo>
                    <a:pt x="337" y="149"/>
                  </a:lnTo>
                  <a:lnTo>
                    <a:pt x="337" y="148"/>
                  </a:lnTo>
                  <a:lnTo>
                    <a:pt x="336" y="147"/>
                  </a:lnTo>
                  <a:lnTo>
                    <a:pt x="334" y="146"/>
                  </a:lnTo>
                  <a:lnTo>
                    <a:pt x="332" y="146"/>
                  </a:lnTo>
                  <a:lnTo>
                    <a:pt x="331" y="146"/>
                  </a:lnTo>
                  <a:lnTo>
                    <a:pt x="329" y="147"/>
                  </a:lnTo>
                  <a:lnTo>
                    <a:pt x="328" y="148"/>
                  </a:lnTo>
                  <a:lnTo>
                    <a:pt x="328" y="149"/>
                  </a:lnTo>
                  <a:lnTo>
                    <a:pt x="289" y="149"/>
                  </a:lnTo>
                  <a:lnTo>
                    <a:pt x="289" y="6"/>
                  </a:lnTo>
                  <a:lnTo>
                    <a:pt x="276" y="6"/>
                  </a:lnTo>
                  <a:lnTo>
                    <a:pt x="276" y="5"/>
                  </a:lnTo>
                  <a:lnTo>
                    <a:pt x="274" y="4"/>
                  </a:lnTo>
                  <a:lnTo>
                    <a:pt x="273" y="3"/>
                  </a:lnTo>
                  <a:lnTo>
                    <a:pt x="271" y="3"/>
                  </a:lnTo>
                  <a:lnTo>
                    <a:pt x="270" y="3"/>
                  </a:lnTo>
                  <a:lnTo>
                    <a:pt x="268" y="4"/>
                  </a:lnTo>
                  <a:lnTo>
                    <a:pt x="267" y="5"/>
                  </a:lnTo>
                  <a:lnTo>
                    <a:pt x="267" y="6"/>
                  </a:lnTo>
                  <a:lnTo>
                    <a:pt x="266" y="6"/>
                  </a:lnTo>
                  <a:lnTo>
                    <a:pt x="265" y="5"/>
                  </a:lnTo>
                  <a:lnTo>
                    <a:pt x="265" y="4"/>
                  </a:lnTo>
                  <a:lnTo>
                    <a:pt x="263" y="3"/>
                  </a:lnTo>
                  <a:lnTo>
                    <a:pt x="262" y="2"/>
                  </a:lnTo>
                  <a:lnTo>
                    <a:pt x="260" y="2"/>
                  </a:lnTo>
                  <a:lnTo>
                    <a:pt x="258" y="2"/>
                  </a:lnTo>
                  <a:lnTo>
                    <a:pt x="256" y="3"/>
                  </a:lnTo>
                  <a:lnTo>
                    <a:pt x="255" y="4"/>
                  </a:lnTo>
                  <a:lnTo>
                    <a:pt x="254" y="5"/>
                  </a:lnTo>
                  <a:lnTo>
                    <a:pt x="254" y="6"/>
                  </a:lnTo>
                  <a:lnTo>
                    <a:pt x="240" y="6"/>
                  </a:lnTo>
                  <a:lnTo>
                    <a:pt x="240" y="5"/>
                  </a:lnTo>
                  <a:lnTo>
                    <a:pt x="239" y="4"/>
                  </a:lnTo>
                  <a:lnTo>
                    <a:pt x="237" y="3"/>
                  </a:lnTo>
                  <a:lnTo>
                    <a:pt x="236" y="3"/>
                  </a:lnTo>
                  <a:lnTo>
                    <a:pt x="234" y="3"/>
                  </a:lnTo>
                  <a:lnTo>
                    <a:pt x="233" y="4"/>
                  </a:lnTo>
                  <a:lnTo>
                    <a:pt x="231" y="5"/>
                  </a:lnTo>
                  <a:lnTo>
                    <a:pt x="231" y="6"/>
                  </a:lnTo>
                  <a:lnTo>
                    <a:pt x="222" y="6"/>
                  </a:lnTo>
                  <a:lnTo>
                    <a:pt x="222" y="5"/>
                  </a:lnTo>
                  <a:lnTo>
                    <a:pt x="221" y="4"/>
                  </a:lnTo>
                  <a:lnTo>
                    <a:pt x="219" y="3"/>
                  </a:lnTo>
                  <a:lnTo>
                    <a:pt x="218" y="3"/>
                  </a:lnTo>
                  <a:lnTo>
                    <a:pt x="216" y="3"/>
                  </a:lnTo>
                  <a:lnTo>
                    <a:pt x="214" y="4"/>
                  </a:lnTo>
                  <a:lnTo>
                    <a:pt x="213" y="5"/>
                  </a:lnTo>
                  <a:lnTo>
                    <a:pt x="213" y="6"/>
                  </a:lnTo>
                  <a:lnTo>
                    <a:pt x="207" y="6"/>
                  </a:lnTo>
                  <a:lnTo>
                    <a:pt x="207" y="5"/>
                  </a:lnTo>
                  <a:lnTo>
                    <a:pt x="206" y="4"/>
                  </a:lnTo>
                  <a:lnTo>
                    <a:pt x="204" y="3"/>
                  </a:lnTo>
                  <a:lnTo>
                    <a:pt x="202" y="3"/>
                  </a:lnTo>
                  <a:lnTo>
                    <a:pt x="201" y="3"/>
                  </a:lnTo>
                  <a:lnTo>
                    <a:pt x="199" y="4"/>
                  </a:lnTo>
                  <a:lnTo>
                    <a:pt x="198" y="5"/>
                  </a:lnTo>
                  <a:lnTo>
                    <a:pt x="198" y="6"/>
                  </a:lnTo>
                  <a:lnTo>
                    <a:pt x="193" y="6"/>
                  </a:lnTo>
                  <a:lnTo>
                    <a:pt x="193" y="5"/>
                  </a:lnTo>
                  <a:lnTo>
                    <a:pt x="192" y="4"/>
                  </a:lnTo>
                  <a:lnTo>
                    <a:pt x="191" y="3"/>
                  </a:lnTo>
                  <a:lnTo>
                    <a:pt x="189" y="3"/>
                  </a:lnTo>
                  <a:lnTo>
                    <a:pt x="187" y="3"/>
                  </a:lnTo>
                  <a:lnTo>
                    <a:pt x="186" y="4"/>
                  </a:lnTo>
                  <a:lnTo>
                    <a:pt x="185" y="5"/>
                  </a:lnTo>
                  <a:lnTo>
                    <a:pt x="184" y="6"/>
                  </a:lnTo>
                  <a:lnTo>
                    <a:pt x="182" y="6"/>
                  </a:lnTo>
                  <a:lnTo>
                    <a:pt x="181" y="5"/>
                  </a:lnTo>
                  <a:lnTo>
                    <a:pt x="180" y="4"/>
                  </a:lnTo>
                  <a:lnTo>
                    <a:pt x="179" y="3"/>
                  </a:lnTo>
                  <a:lnTo>
                    <a:pt x="177" y="3"/>
                  </a:lnTo>
                  <a:lnTo>
                    <a:pt x="175" y="3"/>
                  </a:lnTo>
                  <a:lnTo>
                    <a:pt x="174" y="4"/>
                  </a:lnTo>
                  <a:lnTo>
                    <a:pt x="173" y="5"/>
                  </a:lnTo>
                  <a:lnTo>
                    <a:pt x="173" y="6"/>
                  </a:lnTo>
                  <a:lnTo>
                    <a:pt x="162" y="6"/>
                  </a:lnTo>
                  <a:lnTo>
                    <a:pt x="162" y="5"/>
                  </a:lnTo>
                  <a:lnTo>
                    <a:pt x="161" y="4"/>
                  </a:lnTo>
                  <a:lnTo>
                    <a:pt x="159" y="3"/>
                  </a:lnTo>
                  <a:lnTo>
                    <a:pt x="158" y="3"/>
                  </a:lnTo>
                  <a:lnTo>
                    <a:pt x="156" y="3"/>
                  </a:lnTo>
                  <a:lnTo>
                    <a:pt x="155" y="4"/>
                  </a:lnTo>
                  <a:lnTo>
                    <a:pt x="153" y="5"/>
                  </a:lnTo>
                  <a:lnTo>
                    <a:pt x="153" y="6"/>
                  </a:lnTo>
                  <a:lnTo>
                    <a:pt x="142" y="6"/>
                  </a:lnTo>
                  <a:lnTo>
                    <a:pt x="142" y="5"/>
                  </a:lnTo>
                  <a:lnTo>
                    <a:pt x="141" y="4"/>
                  </a:lnTo>
                  <a:lnTo>
                    <a:pt x="140" y="3"/>
                  </a:lnTo>
                  <a:lnTo>
                    <a:pt x="138" y="3"/>
                  </a:lnTo>
                  <a:lnTo>
                    <a:pt x="136" y="3"/>
                  </a:lnTo>
                  <a:lnTo>
                    <a:pt x="135" y="4"/>
                  </a:lnTo>
                  <a:lnTo>
                    <a:pt x="134" y="5"/>
                  </a:lnTo>
                  <a:lnTo>
                    <a:pt x="133" y="6"/>
                  </a:lnTo>
                  <a:lnTo>
                    <a:pt x="121" y="6"/>
                  </a:lnTo>
                  <a:lnTo>
                    <a:pt x="120" y="5"/>
                  </a:lnTo>
                  <a:lnTo>
                    <a:pt x="119" y="4"/>
                  </a:lnTo>
                  <a:lnTo>
                    <a:pt x="118" y="3"/>
                  </a:lnTo>
                  <a:lnTo>
                    <a:pt x="116" y="3"/>
                  </a:lnTo>
                  <a:lnTo>
                    <a:pt x="115" y="3"/>
                  </a:lnTo>
                  <a:lnTo>
                    <a:pt x="113" y="4"/>
                  </a:lnTo>
                  <a:lnTo>
                    <a:pt x="112" y="5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5"/>
                  </a:lnTo>
                  <a:lnTo>
                    <a:pt x="96" y="4"/>
                  </a:lnTo>
                  <a:lnTo>
                    <a:pt x="94" y="3"/>
                  </a:lnTo>
                  <a:lnTo>
                    <a:pt x="93" y="3"/>
                  </a:lnTo>
                  <a:lnTo>
                    <a:pt x="91" y="3"/>
                  </a:lnTo>
                  <a:lnTo>
                    <a:pt x="89" y="4"/>
                  </a:lnTo>
                  <a:lnTo>
                    <a:pt x="89" y="5"/>
                  </a:lnTo>
                  <a:lnTo>
                    <a:pt x="88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0" y="3"/>
                  </a:lnTo>
                  <a:lnTo>
                    <a:pt x="58" y="2"/>
                  </a:lnTo>
                  <a:lnTo>
                    <a:pt x="57" y="1"/>
                  </a:lnTo>
                  <a:lnTo>
                    <a:pt x="54" y="1"/>
                  </a:lnTo>
                  <a:lnTo>
                    <a:pt x="52" y="1"/>
                  </a:lnTo>
                  <a:lnTo>
                    <a:pt x="50" y="2"/>
                  </a:lnTo>
                  <a:lnTo>
                    <a:pt x="49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6"/>
                  </a:lnTo>
                  <a:lnTo>
                    <a:pt x="39" y="5"/>
                  </a:lnTo>
                  <a:lnTo>
                    <a:pt x="39" y="3"/>
                  </a:lnTo>
                  <a:lnTo>
                    <a:pt x="37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7" y="2"/>
                  </a:lnTo>
                  <a:lnTo>
                    <a:pt x="25" y="3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0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8" name="Freeform 1068"/>
            <p:cNvSpPr>
              <a:spLocks/>
            </p:cNvSpPr>
            <p:nvPr/>
          </p:nvSpPr>
          <p:spPr bwMode="auto">
            <a:xfrm>
              <a:off x="4309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9" name="Freeform 1069"/>
            <p:cNvSpPr>
              <a:spLocks/>
            </p:cNvSpPr>
            <p:nvPr/>
          </p:nvSpPr>
          <p:spPr bwMode="auto">
            <a:xfrm>
              <a:off x="3169" y="1122"/>
              <a:ext cx="1390" cy="1377"/>
            </a:xfrm>
            <a:custGeom>
              <a:avLst/>
              <a:gdLst>
                <a:gd name="T0" fmla="*/ 1306 w 1390"/>
                <a:gd name="T1" fmla="*/ 39 h 1377"/>
                <a:gd name="T2" fmla="*/ 1302 w 1390"/>
                <a:gd name="T3" fmla="*/ 35 h 1377"/>
                <a:gd name="T4" fmla="*/ 1297 w 1390"/>
                <a:gd name="T5" fmla="*/ 39 h 1377"/>
                <a:gd name="T6" fmla="*/ 1229 w 1390"/>
                <a:gd name="T7" fmla="*/ 36 h 1377"/>
                <a:gd name="T8" fmla="*/ 1224 w 1390"/>
                <a:gd name="T9" fmla="*/ 38 h 1377"/>
                <a:gd name="T10" fmla="*/ 1086 w 1390"/>
                <a:gd name="T11" fmla="*/ 36 h 1377"/>
                <a:gd name="T12" fmla="*/ 1079 w 1390"/>
                <a:gd name="T13" fmla="*/ 36 h 1377"/>
                <a:gd name="T14" fmla="*/ 1049 w 1390"/>
                <a:gd name="T15" fmla="*/ 38 h 1377"/>
                <a:gd name="T16" fmla="*/ 1044 w 1390"/>
                <a:gd name="T17" fmla="*/ 36 h 1377"/>
                <a:gd name="T18" fmla="*/ 930 w 1390"/>
                <a:gd name="T19" fmla="*/ 39 h 1377"/>
                <a:gd name="T20" fmla="*/ 925 w 1390"/>
                <a:gd name="T21" fmla="*/ 35 h 1377"/>
                <a:gd name="T22" fmla="*/ 921 w 1390"/>
                <a:gd name="T23" fmla="*/ 39 h 1377"/>
                <a:gd name="T24" fmla="*/ 804 w 1390"/>
                <a:gd name="T25" fmla="*/ 36 h 1377"/>
                <a:gd name="T26" fmla="*/ 798 w 1390"/>
                <a:gd name="T27" fmla="*/ 38 h 1377"/>
                <a:gd name="T28" fmla="*/ 744 w 1390"/>
                <a:gd name="T29" fmla="*/ 36 h 1377"/>
                <a:gd name="T30" fmla="*/ 738 w 1390"/>
                <a:gd name="T31" fmla="*/ 36 h 1377"/>
                <a:gd name="T32" fmla="*/ 671 w 1390"/>
                <a:gd name="T33" fmla="*/ 38 h 1377"/>
                <a:gd name="T34" fmla="*/ 665 w 1390"/>
                <a:gd name="T35" fmla="*/ 36 h 1377"/>
                <a:gd name="T36" fmla="*/ 644 w 1390"/>
                <a:gd name="T37" fmla="*/ 39 h 1377"/>
                <a:gd name="T38" fmla="*/ 640 w 1390"/>
                <a:gd name="T39" fmla="*/ 35 h 1377"/>
                <a:gd name="T40" fmla="*/ 635 w 1390"/>
                <a:gd name="T41" fmla="*/ 39 h 1377"/>
                <a:gd name="T42" fmla="*/ 621 w 1390"/>
                <a:gd name="T43" fmla="*/ 36 h 1377"/>
                <a:gd name="T44" fmla="*/ 615 w 1390"/>
                <a:gd name="T45" fmla="*/ 38 h 1377"/>
                <a:gd name="T46" fmla="*/ 601 w 1390"/>
                <a:gd name="T47" fmla="*/ 36 h 1377"/>
                <a:gd name="T48" fmla="*/ 594 w 1390"/>
                <a:gd name="T49" fmla="*/ 36 h 1377"/>
                <a:gd name="T50" fmla="*/ 576 w 1390"/>
                <a:gd name="T51" fmla="*/ 38 h 1377"/>
                <a:gd name="T52" fmla="*/ 570 w 1390"/>
                <a:gd name="T53" fmla="*/ 36 h 1377"/>
                <a:gd name="T54" fmla="*/ 548 w 1390"/>
                <a:gd name="T55" fmla="*/ 39 h 1377"/>
                <a:gd name="T56" fmla="*/ 544 w 1390"/>
                <a:gd name="T57" fmla="*/ 35 h 1377"/>
                <a:gd name="T58" fmla="*/ 539 w 1390"/>
                <a:gd name="T59" fmla="*/ 39 h 1377"/>
                <a:gd name="T60" fmla="*/ 521 w 1390"/>
                <a:gd name="T61" fmla="*/ 36 h 1377"/>
                <a:gd name="T62" fmla="*/ 516 w 1390"/>
                <a:gd name="T63" fmla="*/ 38 h 1377"/>
                <a:gd name="T64" fmla="*/ 233 w 1390"/>
                <a:gd name="T65" fmla="*/ 36 h 1377"/>
                <a:gd name="T66" fmla="*/ 227 w 1390"/>
                <a:gd name="T67" fmla="*/ 36 h 1377"/>
                <a:gd name="T68" fmla="*/ 212 w 1390"/>
                <a:gd name="T69" fmla="*/ 38 h 1377"/>
                <a:gd name="T70" fmla="*/ 206 w 1390"/>
                <a:gd name="T71" fmla="*/ 36 h 1377"/>
                <a:gd name="T72" fmla="*/ 182 w 1390"/>
                <a:gd name="T73" fmla="*/ 39 h 1377"/>
                <a:gd name="T74" fmla="*/ 177 w 1390"/>
                <a:gd name="T75" fmla="*/ 35 h 1377"/>
                <a:gd name="T76" fmla="*/ 173 w 1390"/>
                <a:gd name="T77" fmla="*/ 39 h 1377"/>
                <a:gd name="T78" fmla="*/ 115 w 1390"/>
                <a:gd name="T79" fmla="*/ 36 h 1377"/>
                <a:gd name="T80" fmla="*/ 109 w 1390"/>
                <a:gd name="T81" fmla="*/ 38 h 1377"/>
                <a:gd name="T82" fmla="*/ 94 w 1390"/>
                <a:gd name="T83" fmla="*/ 36 h 1377"/>
                <a:gd name="T84" fmla="*/ 88 w 1390"/>
                <a:gd name="T85" fmla="*/ 36 h 1377"/>
                <a:gd name="T86" fmla="*/ 75 w 1390"/>
                <a:gd name="T87" fmla="*/ 38 h 1377"/>
                <a:gd name="T88" fmla="*/ 69 w 1390"/>
                <a:gd name="T89" fmla="*/ 36 h 1377"/>
                <a:gd name="T90" fmla="*/ 51 w 1390"/>
                <a:gd name="T91" fmla="*/ 39 h 1377"/>
                <a:gd name="T92" fmla="*/ 47 w 1390"/>
                <a:gd name="T93" fmla="*/ 35 h 1377"/>
                <a:gd name="T94" fmla="*/ 42 w 1390"/>
                <a:gd name="T95" fmla="*/ 39 h 137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390"/>
                <a:gd name="T145" fmla="*/ 0 h 1377"/>
                <a:gd name="T146" fmla="*/ 1390 w 1390"/>
                <a:gd name="T147" fmla="*/ 1377 h 137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390" h="1377">
                  <a:moveTo>
                    <a:pt x="1368" y="1377"/>
                  </a:moveTo>
                  <a:lnTo>
                    <a:pt x="1390" y="1377"/>
                  </a:lnTo>
                  <a:lnTo>
                    <a:pt x="1390" y="39"/>
                  </a:lnTo>
                  <a:lnTo>
                    <a:pt x="1306" y="39"/>
                  </a:lnTo>
                  <a:lnTo>
                    <a:pt x="1306" y="38"/>
                  </a:lnTo>
                  <a:lnTo>
                    <a:pt x="1305" y="36"/>
                  </a:lnTo>
                  <a:lnTo>
                    <a:pt x="1304" y="36"/>
                  </a:lnTo>
                  <a:lnTo>
                    <a:pt x="1302" y="35"/>
                  </a:lnTo>
                  <a:lnTo>
                    <a:pt x="1300" y="36"/>
                  </a:lnTo>
                  <a:lnTo>
                    <a:pt x="1299" y="36"/>
                  </a:lnTo>
                  <a:lnTo>
                    <a:pt x="1298" y="38"/>
                  </a:lnTo>
                  <a:lnTo>
                    <a:pt x="1297" y="39"/>
                  </a:lnTo>
                  <a:lnTo>
                    <a:pt x="1232" y="39"/>
                  </a:lnTo>
                  <a:lnTo>
                    <a:pt x="1232" y="38"/>
                  </a:lnTo>
                  <a:lnTo>
                    <a:pt x="1231" y="36"/>
                  </a:lnTo>
                  <a:lnTo>
                    <a:pt x="1229" y="36"/>
                  </a:lnTo>
                  <a:lnTo>
                    <a:pt x="1228" y="35"/>
                  </a:lnTo>
                  <a:lnTo>
                    <a:pt x="1226" y="36"/>
                  </a:lnTo>
                  <a:lnTo>
                    <a:pt x="1224" y="36"/>
                  </a:lnTo>
                  <a:lnTo>
                    <a:pt x="1224" y="38"/>
                  </a:lnTo>
                  <a:lnTo>
                    <a:pt x="1223" y="39"/>
                  </a:lnTo>
                  <a:lnTo>
                    <a:pt x="1087" y="39"/>
                  </a:lnTo>
                  <a:lnTo>
                    <a:pt x="1087" y="38"/>
                  </a:lnTo>
                  <a:lnTo>
                    <a:pt x="1086" y="36"/>
                  </a:lnTo>
                  <a:lnTo>
                    <a:pt x="1084" y="36"/>
                  </a:lnTo>
                  <a:lnTo>
                    <a:pt x="1083" y="35"/>
                  </a:lnTo>
                  <a:lnTo>
                    <a:pt x="1081" y="36"/>
                  </a:lnTo>
                  <a:lnTo>
                    <a:pt x="1079" y="36"/>
                  </a:lnTo>
                  <a:lnTo>
                    <a:pt x="1079" y="38"/>
                  </a:lnTo>
                  <a:lnTo>
                    <a:pt x="1078" y="39"/>
                  </a:lnTo>
                  <a:lnTo>
                    <a:pt x="1050" y="39"/>
                  </a:lnTo>
                  <a:lnTo>
                    <a:pt x="1049" y="38"/>
                  </a:lnTo>
                  <a:lnTo>
                    <a:pt x="1048" y="36"/>
                  </a:lnTo>
                  <a:lnTo>
                    <a:pt x="1047" y="36"/>
                  </a:lnTo>
                  <a:lnTo>
                    <a:pt x="1045" y="35"/>
                  </a:lnTo>
                  <a:lnTo>
                    <a:pt x="1044" y="36"/>
                  </a:lnTo>
                  <a:lnTo>
                    <a:pt x="1042" y="36"/>
                  </a:lnTo>
                  <a:lnTo>
                    <a:pt x="1041" y="38"/>
                  </a:lnTo>
                  <a:lnTo>
                    <a:pt x="1041" y="39"/>
                  </a:lnTo>
                  <a:lnTo>
                    <a:pt x="930" y="39"/>
                  </a:lnTo>
                  <a:lnTo>
                    <a:pt x="930" y="38"/>
                  </a:lnTo>
                  <a:lnTo>
                    <a:pt x="929" y="36"/>
                  </a:lnTo>
                  <a:lnTo>
                    <a:pt x="927" y="36"/>
                  </a:lnTo>
                  <a:lnTo>
                    <a:pt x="925" y="35"/>
                  </a:lnTo>
                  <a:lnTo>
                    <a:pt x="924" y="36"/>
                  </a:lnTo>
                  <a:lnTo>
                    <a:pt x="922" y="36"/>
                  </a:lnTo>
                  <a:lnTo>
                    <a:pt x="921" y="38"/>
                  </a:lnTo>
                  <a:lnTo>
                    <a:pt x="921" y="39"/>
                  </a:lnTo>
                  <a:lnTo>
                    <a:pt x="807" y="39"/>
                  </a:lnTo>
                  <a:lnTo>
                    <a:pt x="806" y="38"/>
                  </a:lnTo>
                  <a:lnTo>
                    <a:pt x="805" y="36"/>
                  </a:lnTo>
                  <a:lnTo>
                    <a:pt x="804" y="36"/>
                  </a:lnTo>
                  <a:lnTo>
                    <a:pt x="802" y="35"/>
                  </a:lnTo>
                  <a:lnTo>
                    <a:pt x="800" y="36"/>
                  </a:lnTo>
                  <a:lnTo>
                    <a:pt x="799" y="36"/>
                  </a:lnTo>
                  <a:lnTo>
                    <a:pt x="798" y="38"/>
                  </a:lnTo>
                  <a:lnTo>
                    <a:pt x="798" y="39"/>
                  </a:lnTo>
                  <a:lnTo>
                    <a:pt x="746" y="39"/>
                  </a:lnTo>
                  <a:lnTo>
                    <a:pt x="746" y="38"/>
                  </a:lnTo>
                  <a:lnTo>
                    <a:pt x="744" y="36"/>
                  </a:lnTo>
                  <a:lnTo>
                    <a:pt x="743" y="36"/>
                  </a:lnTo>
                  <a:lnTo>
                    <a:pt x="741" y="35"/>
                  </a:lnTo>
                  <a:lnTo>
                    <a:pt x="740" y="36"/>
                  </a:lnTo>
                  <a:lnTo>
                    <a:pt x="738" y="36"/>
                  </a:lnTo>
                  <a:lnTo>
                    <a:pt x="737" y="38"/>
                  </a:lnTo>
                  <a:lnTo>
                    <a:pt x="737" y="39"/>
                  </a:lnTo>
                  <a:lnTo>
                    <a:pt x="672" y="39"/>
                  </a:lnTo>
                  <a:lnTo>
                    <a:pt x="671" y="38"/>
                  </a:lnTo>
                  <a:lnTo>
                    <a:pt x="670" y="36"/>
                  </a:lnTo>
                  <a:lnTo>
                    <a:pt x="669" y="36"/>
                  </a:lnTo>
                  <a:lnTo>
                    <a:pt x="667" y="35"/>
                  </a:lnTo>
                  <a:lnTo>
                    <a:pt x="665" y="36"/>
                  </a:lnTo>
                  <a:lnTo>
                    <a:pt x="664" y="36"/>
                  </a:lnTo>
                  <a:lnTo>
                    <a:pt x="663" y="38"/>
                  </a:lnTo>
                  <a:lnTo>
                    <a:pt x="662" y="39"/>
                  </a:lnTo>
                  <a:lnTo>
                    <a:pt x="644" y="39"/>
                  </a:lnTo>
                  <a:lnTo>
                    <a:pt x="644" y="38"/>
                  </a:lnTo>
                  <a:lnTo>
                    <a:pt x="643" y="36"/>
                  </a:lnTo>
                  <a:lnTo>
                    <a:pt x="642" y="36"/>
                  </a:lnTo>
                  <a:lnTo>
                    <a:pt x="640" y="35"/>
                  </a:lnTo>
                  <a:lnTo>
                    <a:pt x="638" y="36"/>
                  </a:lnTo>
                  <a:lnTo>
                    <a:pt x="637" y="36"/>
                  </a:lnTo>
                  <a:lnTo>
                    <a:pt x="636" y="38"/>
                  </a:lnTo>
                  <a:lnTo>
                    <a:pt x="635" y="39"/>
                  </a:lnTo>
                  <a:lnTo>
                    <a:pt x="624" y="39"/>
                  </a:lnTo>
                  <a:lnTo>
                    <a:pt x="623" y="38"/>
                  </a:lnTo>
                  <a:lnTo>
                    <a:pt x="623" y="36"/>
                  </a:lnTo>
                  <a:lnTo>
                    <a:pt x="621" y="36"/>
                  </a:lnTo>
                  <a:lnTo>
                    <a:pt x="619" y="35"/>
                  </a:lnTo>
                  <a:lnTo>
                    <a:pt x="618" y="36"/>
                  </a:lnTo>
                  <a:lnTo>
                    <a:pt x="616" y="36"/>
                  </a:lnTo>
                  <a:lnTo>
                    <a:pt x="615" y="38"/>
                  </a:lnTo>
                  <a:lnTo>
                    <a:pt x="615" y="39"/>
                  </a:lnTo>
                  <a:lnTo>
                    <a:pt x="602" y="39"/>
                  </a:lnTo>
                  <a:lnTo>
                    <a:pt x="601" y="38"/>
                  </a:lnTo>
                  <a:lnTo>
                    <a:pt x="601" y="36"/>
                  </a:lnTo>
                  <a:lnTo>
                    <a:pt x="599" y="36"/>
                  </a:lnTo>
                  <a:lnTo>
                    <a:pt x="597" y="35"/>
                  </a:lnTo>
                  <a:lnTo>
                    <a:pt x="596" y="36"/>
                  </a:lnTo>
                  <a:lnTo>
                    <a:pt x="594" y="36"/>
                  </a:lnTo>
                  <a:lnTo>
                    <a:pt x="593" y="38"/>
                  </a:lnTo>
                  <a:lnTo>
                    <a:pt x="593" y="39"/>
                  </a:lnTo>
                  <a:lnTo>
                    <a:pt x="576" y="39"/>
                  </a:lnTo>
                  <a:lnTo>
                    <a:pt x="576" y="38"/>
                  </a:lnTo>
                  <a:lnTo>
                    <a:pt x="575" y="36"/>
                  </a:lnTo>
                  <a:lnTo>
                    <a:pt x="573" y="36"/>
                  </a:lnTo>
                  <a:lnTo>
                    <a:pt x="572" y="35"/>
                  </a:lnTo>
                  <a:lnTo>
                    <a:pt x="570" y="36"/>
                  </a:lnTo>
                  <a:lnTo>
                    <a:pt x="568" y="36"/>
                  </a:lnTo>
                  <a:lnTo>
                    <a:pt x="567" y="38"/>
                  </a:lnTo>
                  <a:lnTo>
                    <a:pt x="567" y="39"/>
                  </a:lnTo>
                  <a:lnTo>
                    <a:pt x="548" y="39"/>
                  </a:lnTo>
                  <a:lnTo>
                    <a:pt x="548" y="38"/>
                  </a:lnTo>
                  <a:lnTo>
                    <a:pt x="547" y="36"/>
                  </a:lnTo>
                  <a:lnTo>
                    <a:pt x="546" y="36"/>
                  </a:lnTo>
                  <a:lnTo>
                    <a:pt x="544" y="35"/>
                  </a:lnTo>
                  <a:lnTo>
                    <a:pt x="542" y="36"/>
                  </a:lnTo>
                  <a:lnTo>
                    <a:pt x="541" y="36"/>
                  </a:lnTo>
                  <a:lnTo>
                    <a:pt x="540" y="38"/>
                  </a:lnTo>
                  <a:lnTo>
                    <a:pt x="539" y="39"/>
                  </a:lnTo>
                  <a:lnTo>
                    <a:pt x="524" y="39"/>
                  </a:lnTo>
                  <a:lnTo>
                    <a:pt x="524" y="38"/>
                  </a:lnTo>
                  <a:lnTo>
                    <a:pt x="523" y="36"/>
                  </a:lnTo>
                  <a:lnTo>
                    <a:pt x="521" y="36"/>
                  </a:lnTo>
                  <a:lnTo>
                    <a:pt x="520" y="35"/>
                  </a:lnTo>
                  <a:lnTo>
                    <a:pt x="518" y="36"/>
                  </a:lnTo>
                  <a:lnTo>
                    <a:pt x="516" y="36"/>
                  </a:lnTo>
                  <a:lnTo>
                    <a:pt x="516" y="38"/>
                  </a:lnTo>
                  <a:lnTo>
                    <a:pt x="515" y="39"/>
                  </a:lnTo>
                  <a:lnTo>
                    <a:pt x="235" y="39"/>
                  </a:lnTo>
                  <a:lnTo>
                    <a:pt x="234" y="38"/>
                  </a:lnTo>
                  <a:lnTo>
                    <a:pt x="233" y="36"/>
                  </a:lnTo>
                  <a:lnTo>
                    <a:pt x="232" y="36"/>
                  </a:lnTo>
                  <a:lnTo>
                    <a:pt x="230" y="35"/>
                  </a:lnTo>
                  <a:lnTo>
                    <a:pt x="229" y="36"/>
                  </a:lnTo>
                  <a:lnTo>
                    <a:pt x="227" y="36"/>
                  </a:lnTo>
                  <a:lnTo>
                    <a:pt x="226" y="38"/>
                  </a:lnTo>
                  <a:lnTo>
                    <a:pt x="226" y="39"/>
                  </a:lnTo>
                  <a:lnTo>
                    <a:pt x="212" y="39"/>
                  </a:lnTo>
                  <a:lnTo>
                    <a:pt x="212" y="38"/>
                  </a:lnTo>
                  <a:lnTo>
                    <a:pt x="211" y="36"/>
                  </a:lnTo>
                  <a:lnTo>
                    <a:pt x="209" y="36"/>
                  </a:lnTo>
                  <a:lnTo>
                    <a:pt x="208" y="35"/>
                  </a:lnTo>
                  <a:lnTo>
                    <a:pt x="206" y="36"/>
                  </a:lnTo>
                  <a:lnTo>
                    <a:pt x="205" y="36"/>
                  </a:lnTo>
                  <a:lnTo>
                    <a:pt x="204" y="38"/>
                  </a:lnTo>
                  <a:lnTo>
                    <a:pt x="203" y="39"/>
                  </a:lnTo>
                  <a:lnTo>
                    <a:pt x="182" y="39"/>
                  </a:lnTo>
                  <a:lnTo>
                    <a:pt x="182" y="38"/>
                  </a:lnTo>
                  <a:lnTo>
                    <a:pt x="180" y="36"/>
                  </a:lnTo>
                  <a:lnTo>
                    <a:pt x="179" y="36"/>
                  </a:lnTo>
                  <a:lnTo>
                    <a:pt x="177" y="35"/>
                  </a:lnTo>
                  <a:lnTo>
                    <a:pt x="176" y="36"/>
                  </a:lnTo>
                  <a:lnTo>
                    <a:pt x="174" y="36"/>
                  </a:lnTo>
                  <a:lnTo>
                    <a:pt x="173" y="38"/>
                  </a:lnTo>
                  <a:lnTo>
                    <a:pt x="173" y="39"/>
                  </a:lnTo>
                  <a:lnTo>
                    <a:pt x="117" y="39"/>
                  </a:lnTo>
                  <a:lnTo>
                    <a:pt x="117" y="38"/>
                  </a:lnTo>
                  <a:lnTo>
                    <a:pt x="116" y="36"/>
                  </a:lnTo>
                  <a:lnTo>
                    <a:pt x="115" y="36"/>
                  </a:lnTo>
                  <a:lnTo>
                    <a:pt x="113" y="35"/>
                  </a:lnTo>
                  <a:lnTo>
                    <a:pt x="111" y="36"/>
                  </a:lnTo>
                  <a:lnTo>
                    <a:pt x="110" y="36"/>
                  </a:lnTo>
                  <a:lnTo>
                    <a:pt x="109" y="38"/>
                  </a:lnTo>
                  <a:lnTo>
                    <a:pt x="108" y="39"/>
                  </a:lnTo>
                  <a:lnTo>
                    <a:pt x="96" y="39"/>
                  </a:lnTo>
                  <a:lnTo>
                    <a:pt x="95" y="38"/>
                  </a:lnTo>
                  <a:lnTo>
                    <a:pt x="94" y="36"/>
                  </a:lnTo>
                  <a:lnTo>
                    <a:pt x="93" y="36"/>
                  </a:lnTo>
                  <a:lnTo>
                    <a:pt x="91" y="35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7" y="38"/>
                  </a:lnTo>
                  <a:lnTo>
                    <a:pt x="87" y="39"/>
                  </a:lnTo>
                  <a:lnTo>
                    <a:pt x="75" y="39"/>
                  </a:lnTo>
                  <a:lnTo>
                    <a:pt x="75" y="38"/>
                  </a:lnTo>
                  <a:lnTo>
                    <a:pt x="74" y="36"/>
                  </a:lnTo>
                  <a:lnTo>
                    <a:pt x="73" y="36"/>
                  </a:lnTo>
                  <a:lnTo>
                    <a:pt x="71" y="35"/>
                  </a:lnTo>
                  <a:lnTo>
                    <a:pt x="69" y="36"/>
                  </a:lnTo>
                  <a:lnTo>
                    <a:pt x="68" y="36"/>
                  </a:lnTo>
                  <a:lnTo>
                    <a:pt x="67" y="38"/>
                  </a:lnTo>
                  <a:lnTo>
                    <a:pt x="66" y="39"/>
                  </a:lnTo>
                  <a:lnTo>
                    <a:pt x="51" y="39"/>
                  </a:lnTo>
                  <a:lnTo>
                    <a:pt x="51" y="38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7" y="35"/>
                  </a:lnTo>
                  <a:lnTo>
                    <a:pt x="45" y="36"/>
                  </a:lnTo>
                  <a:lnTo>
                    <a:pt x="43" y="36"/>
                  </a:lnTo>
                  <a:lnTo>
                    <a:pt x="43" y="38"/>
                  </a:lnTo>
                  <a:lnTo>
                    <a:pt x="42" y="39"/>
                  </a:lnTo>
                  <a:lnTo>
                    <a:pt x="0" y="39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0" name="Freeform 1070"/>
            <p:cNvSpPr>
              <a:spLocks/>
            </p:cNvSpPr>
            <p:nvPr/>
          </p:nvSpPr>
          <p:spPr bwMode="auto">
            <a:xfrm>
              <a:off x="4525" y="2494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1" name="Freeform 1071"/>
            <p:cNvSpPr>
              <a:spLocks/>
            </p:cNvSpPr>
            <p:nvPr/>
          </p:nvSpPr>
          <p:spPr bwMode="auto">
            <a:xfrm>
              <a:off x="546" y="2774"/>
              <a:ext cx="35" cy="34"/>
            </a:xfrm>
            <a:custGeom>
              <a:avLst/>
              <a:gdLst>
                <a:gd name="T0" fmla="*/ 35 w 35"/>
                <a:gd name="T1" fmla="*/ 0 h 34"/>
                <a:gd name="T2" fmla="*/ 35 w 35"/>
                <a:gd name="T3" fmla="*/ 6 h 34"/>
                <a:gd name="T4" fmla="*/ 0 w 35"/>
                <a:gd name="T5" fmla="*/ 6 h 34"/>
                <a:gd name="T6" fmla="*/ 0 w 35"/>
                <a:gd name="T7" fmla="*/ 34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34"/>
                <a:gd name="T14" fmla="*/ 35 w 35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34">
                  <a:moveTo>
                    <a:pt x="35" y="0"/>
                  </a:moveTo>
                  <a:lnTo>
                    <a:pt x="35" y="6"/>
                  </a:lnTo>
                  <a:lnTo>
                    <a:pt x="0" y="6"/>
                  </a:lnTo>
                  <a:lnTo>
                    <a:pt x="0" y="3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2" name="Freeform 1072"/>
            <p:cNvSpPr>
              <a:spLocks/>
            </p:cNvSpPr>
            <p:nvPr/>
          </p:nvSpPr>
          <p:spPr bwMode="auto">
            <a:xfrm>
              <a:off x="575" y="276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3" name="Freeform 1073"/>
            <p:cNvSpPr>
              <a:spLocks/>
            </p:cNvSpPr>
            <p:nvPr/>
          </p:nvSpPr>
          <p:spPr bwMode="auto">
            <a:xfrm>
              <a:off x="540" y="2806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4" name="Freeform 1074"/>
            <p:cNvSpPr>
              <a:spLocks/>
            </p:cNvSpPr>
            <p:nvPr/>
          </p:nvSpPr>
          <p:spPr bwMode="auto">
            <a:xfrm>
              <a:off x="727" y="2443"/>
              <a:ext cx="112" cy="40"/>
            </a:xfrm>
            <a:custGeom>
              <a:avLst/>
              <a:gdLst>
                <a:gd name="T0" fmla="*/ 0 w 112"/>
                <a:gd name="T1" fmla="*/ 40 h 40"/>
                <a:gd name="T2" fmla="*/ 20 w 112"/>
                <a:gd name="T3" fmla="*/ 40 h 40"/>
                <a:gd name="T4" fmla="*/ 20 w 112"/>
                <a:gd name="T5" fmla="*/ 3 h 40"/>
                <a:gd name="T6" fmla="*/ 36 w 112"/>
                <a:gd name="T7" fmla="*/ 3 h 40"/>
                <a:gd name="T8" fmla="*/ 37 w 112"/>
                <a:gd name="T9" fmla="*/ 2 h 40"/>
                <a:gd name="T10" fmla="*/ 37 w 112"/>
                <a:gd name="T11" fmla="*/ 1 h 40"/>
                <a:gd name="T12" fmla="*/ 39 w 112"/>
                <a:gd name="T13" fmla="*/ 0 h 40"/>
                <a:gd name="T14" fmla="*/ 41 w 112"/>
                <a:gd name="T15" fmla="*/ 0 h 40"/>
                <a:gd name="T16" fmla="*/ 42 w 112"/>
                <a:gd name="T17" fmla="*/ 0 h 40"/>
                <a:gd name="T18" fmla="*/ 44 w 112"/>
                <a:gd name="T19" fmla="*/ 1 h 40"/>
                <a:gd name="T20" fmla="*/ 45 w 112"/>
                <a:gd name="T21" fmla="*/ 2 h 40"/>
                <a:gd name="T22" fmla="*/ 45 w 112"/>
                <a:gd name="T23" fmla="*/ 3 h 40"/>
                <a:gd name="T24" fmla="*/ 112 w 112"/>
                <a:gd name="T25" fmla="*/ 3 h 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40"/>
                <a:gd name="T41" fmla="*/ 112 w 112"/>
                <a:gd name="T42" fmla="*/ 40 h 4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40">
                  <a:moveTo>
                    <a:pt x="0" y="40"/>
                  </a:moveTo>
                  <a:lnTo>
                    <a:pt x="20" y="40"/>
                  </a:lnTo>
                  <a:lnTo>
                    <a:pt x="20" y="3"/>
                  </a:lnTo>
                  <a:lnTo>
                    <a:pt x="36" y="3"/>
                  </a:lnTo>
                  <a:lnTo>
                    <a:pt x="37" y="2"/>
                  </a:lnTo>
                  <a:lnTo>
                    <a:pt x="37" y="1"/>
                  </a:lnTo>
                  <a:lnTo>
                    <a:pt x="39" y="0"/>
                  </a:lnTo>
                  <a:lnTo>
                    <a:pt x="41" y="0"/>
                  </a:lnTo>
                  <a:lnTo>
                    <a:pt x="42" y="0"/>
                  </a:lnTo>
                  <a:lnTo>
                    <a:pt x="44" y="1"/>
                  </a:lnTo>
                  <a:lnTo>
                    <a:pt x="45" y="2"/>
                  </a:lnTo>
                  <a:lnTo>
                    <a:pt x="45" y="3"/>
                  </a:lnTo>
                  <a:lnTo>
                    <a:pt x="112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5" name="Freeform 1075"/>
            <p:cNvSpPr>
              <a:spLocks/>
            </p:cNvSpPr>
            <p:nvPr/>
          </p:nvSpPr>
          <p:spPr bwMode="auto">
            <a:xfrm>
              <a:off x="837" y="2442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6" name="Freeform 1076"/>
            <p:cNvSpPr>
              <a:spLocks/>
            </p:cNvSpPr>
            <p:nvPr/>
          </p:nvSpPr>
          <p:spPr bwMode="auto">
            <a:xfrm>
              <a:off x="2448" y="1927"/>
              <a:ext cx="1777" cy="268"/>
            </a:xfrm>
            <a:custGeom>
              <a:avLst/>
              <a:gdLst>
                <a:gd name="T0" fmla="*/ 1746 w 1777"/>
                <a:gd name="T1" fmla="*/ 28 h 268"/>
                <a:gd name="T2" fmla="*/ 1709 w 1777"/>
                <a:gd name="T3" fmla="*/ 28 h 268"/>
                <a:gd name="T4" fmla="*/ 1682 w 1777"/>
                <a:gd name="T5" fmla="*/ 28 h 268"/>
                <a:gd name="T6" fmla="*/ 1669 w 1777"/>
                <a:gd name="T7" fmla="*/ 28 h 268"/>
                <a:gd name="T8" fmla="*/ 1655 w 1777"/>
                <a:gd name="T9" fmla="*/ 28 h 268"/>
                <a:gd name="T10" fmla="*/ 1591 w 1777"/>
                <a:gd name="T11" fmla="*/ 28 h 268"/>
                <a:gd name="T12" fmla="*/ 1575 w 1777"/>
                <a:gd name="T13" fmla="*/ 28 h 268"/>
                <a:gd name="T14" fmla="*/ 1534 w 1777"/>
                <a:gd name="T15" fmla="*/ 28 h 268"/>
                <a:gd name="T16" fmla="*/ 1446 w 1777"/>
                <a:gd name="T17" fmla="*/ 28 h 268"/>
                <a:gd name="T18" fmla="*/ 1358 w 1777"/>
                <a:gd name="T19" fmla="*/ 28 h 268"/>
                <a:gd name="T20" fmla="*/ 1327 w 1777"/>
                <a:gd name="T21" fmla="*/ 28 h 268"/>
                <a:gd name="T22" fmla="*/ 1313 w 1777"/>
                <a:gd name="T23" fmla="*/ 24 h 268"/>
                <a:gd name="T24" fmla="*/ 1294 w 1777"/>
                <a:gd name="T25" fmla="*/ 27 h 268"/>
                <a:gd name="T26" fmla="*/ 1242 w 1777"/>
                <a:gd name="T27" fmla="*/ 27 h 268"/>
                <a:gd name="T28" fmla="*/ 1207 w 1777"/>
                <a:gd name="T29" fmla="*/ 27 h 268"/>
                <a:gd name="T30" fmla="*/ 1194 w 1777"/>
                <a:gd name="T31" fmla="*/ 27 h 268"/>
                <a:gd name="T32" fmla="*/ 1159 w 1777"/>
                <a:gd name="T33" fmla="*/ 27 h 268"/>
                <a:gd name="T34" fmla="*/ 1132 w 1777"/>
                <a:gd name="T35" fmla="*/ 27 h 268"/>
                <a:gd name="T36" fmla="*/ 1094 w 1777"/>
                <a:gd name="T37" fmla="*/ 27 h 268"/>
                <a:gd name="T38" fmla="*/ 1054 w 1777"/>
                <a:gd name="T39" fmla="*/ 27 h 268"/>
                <a:gd name="T40" fmla="*/ 990 w 1777"/>
                <a:gd name="T41" fmla="*/ 27 h 268"/>
                <a:gd name="T42" fmla="*/ 885 w 1777"/>
                <a:gd name="T43" fmla="*/ 27 h 268"/>
                <a:gd name="T44" fmla="*/ 829 w 1777"/>
                <a:gd name="T45" fmla="*/ 27 h 268"/>
                <a:gd name="T46" fmla="*/ 795 w 1777"/>
                <a:gd name="T47" fmla="*/ 27 h 268"/>
                <a:gd name="T48" fmla="*/ 785 w 1777"/>
                <a:gd name="T49" fmla="*/ 27 h 268"/>
                <a:gd name="T50" fmla="*/ 768 w 1777"/>
                <a:gd name="T51" fmla="*/ 27 h 268"/>
                <a:gd name="T52" fmla="*/ 758 w 1777"/>
                <a:gd name="T53" fmla="*/ 27 h 268"/>
                <a:gd name="T54" fmla="*/ 735 w 1777"/>
                <a:gd name="T55" fmla="*/ 29 h 268"/>
                <a:gd name="T56" fmla="*/ 717 w 1777"/>
                <a:gd name="T57" fmla="*/ 29 h 268"/>
                <a:gd name="T58" fmla="*/ 702 w 1777"/>
                <a:gd name="T59" fmla="*/ 29 h 268"/>
                <a:gd name="T60" fmla="*/ 688 w 1777"/>
                <a:gd name="T61" fmla="*/ 29 h 268"/>
                <a:gd name="T62" fmla="*/ 676 w 1777"/>
                <a:gd name="T63" fmla="*/ 29 h 268"/>
                <a:gd name="T64" fmla="*/ 657 w 1777"/>
                <a:gd name="T65" fmla="*/ 29 h 268"/>
                <a:gd name="T66" fmla="*/ 637 w 1777"/>
                <a:gd name="T67" fmla="*/ 29 h 268"/>
                <a:gd name="T68" fmla="*/ 615 w 1777"/>
                <a:gd name="T69" fmla="*/ 29 h 268"/>
                <a:gd name="T70" fmla="*/ 592 w 1777"/>
                <a:gd name="T71" fmla="*/ 29 h 268"/>
                <a:gd name="T72" fmla="*/ 556 w 1777"/>
                <a:gd name="T73" fmla="*/ 29 h 268"/>
                <a:gd name="T74" fmla="*/ 543 w 1777"/>
                <a:gd name="T75" fmla="*/ 30 h 268"/>
                <a:gd name="T76" fmla="*/ 522 w 1777"/>
                <a:gd name="T77" fmla="*/ 26 h 268"/>
                <a:gd name="T78" fmla="*/ 458 w 1777"/>
                <a:gd name="T79" fmla="*/ 27 h 268"/>
                <a:gd name="T80" fmla="*/ 393 w 1777"/>
                <a:gd name="T81" fmla="*/ 27 h 268"/>
                <a:gd name="T82" fmla="*/ 351 w 1777"/>
                <a:gd name="T83" fmla="*/ 27 h 268"/>
                <a:gd name="T84" fmla="*/ 316 w 1777"/>
                <a:gd name="T85" fmla="*/ 27 h 268"/>
                <a:gd name="T86" fmla="*/ 273 w 1777"/>
                <a:gd name="T87" fmla="*/ 27 h 268"/>
                <a:gd name="T88" fmla="*/ 248 w 1777"/>
                <a:gd name="T89" fmla="*/ 24 h 268"/>
                <a:gd name="T90" fmla="*/ 230 w 1777"/>
                <a:gd name="T91" fmla="*/ 28 h 268"/>
                <a:gd name="T92" fmla="*/ 214 w 1777"/>
                <a:gd name="T93" fmla="*/ 28 h 268"/>
                <a:gd name="T94" fmla="*/ 198 w 1777"/>
                <a:gd name="T95" fmla="*/ 27 h 268"/>
                <a:gd name="T96" fmla="*/ 184 w 1777"/>
                <a:gd name="T97" fmla="*/ 30 h 268"/>
                <a:gd name="T98" fmla="*/ 169 w 1777"/>
                <a:gd name="T99" fmla="*/ 27 h 268"/>
                <a:gd name="T100" fmla="*/ 153 w 1777"/>
                <a:gd name="T101" fmla="*/ 28 h 268"/>
                <a:gd name="T102" fmla="*/ 135 w 1777"/>
                <a:gd name="T103" fmla="*/ 28 h 268"/>
                <a:gd name="T104" fmla="*/ 81 w 1777"/>
                <a:gd name="T105" fmla="*/ 4 h 268"/>
                <a:gd name="T106" fmla="*/ 61 w 1777"/>
                <a:gd name="T107" fmla="*/ 1 h 268"/>
                <a:gd name="T108" fmla="*/ 44 w 1777"/>
                <a:gd name="T109" fmla="*/ 7 h 268"/>
                <a:gd name="T110" fmla="*/ 33 w 1777"/>
                <a:gd name="T111" fmla="*/ 7 h 268"/>
                <a:gd name="T112" fmla="*/ 22 w 1777"/>
                <a:gd name="T113" fmla="*/ 7 h 268"/>
                <a:gd name="T114" fmla="*/ 9 w 1777"/>
                <a:gd name="T115" fmla="*/ 6 h 2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77"/>
                <a:gd name="T175" fmla="*/ 0 h 268"/>
                <a:gd name="T176" fmla="*/ 1777 w 1777"/>
                <a:gd name="T177" fmla="*/ 268 h 2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77" h="268">
                  <a:moveTo>
                    <a:pt x="1777" y="268"/>
                  </a:moveTo>
                  <a:lnTo>
                    <a:pt x="1777" y="30"/>
                  </a:lnTo>
                  <a:lnTo>
                    <a:pt x="1754" y="30"/>
                  </a:lnTo>
                  <a:lnTo>
                    <a:pt x="1754" y="29"/>
                  </a:lnTo>
                  <a:lnTo>
                    <a:pt x="1753" y="28"/>
                  </a:lnTo>
                  <a:lnTo>
                    <a:pt x="1751" y="27"/>
                  </a:lnTo>
                  <a:lnTo>
                    <a:pt x="1749" y="27"/>
                  </a:lnTo>
                  <a:lnTo>
                    <a:pt x="1748" y="27"/>
                  </a:lnTo>
                  <a:lnTo>
                    <a:pt x="1746" y="28"/>
                  </a:lnTo>
                  <a:lnTo>
                    <a:pt x="1745" y="29"/>
                  </a:lnTo>
                  <a:lnTo>
                    <a:pt x="1745" y="30"/>
                  </a:lnTo>
                  <a:lnTo>
                    <a:pt x="1717" y="30"/>
                  </a:lnTo>
                  <a:lnTo>
                    <a:pt x="1716" y="29"/>
                  </a:lnTo>
                  <a:lnTo>
                    <a:pt x="1715" y="28"/>
                  </a:lnTo>
                  <a:lnTo>
                    <a:pt x="1714" y="27"/>
                  </a:lnTo>
                  <a:lnTo>
                    <a:pt x="1712" y="27"/>
                  </a:lnTo>
                  <a:lnTo>
                    <a:pt x="1711" y="27"/>
                  </a:lnTo>
                  <a:lnTo>
                    <a:pt x="1709" y="28"/>
                  </a:lnTo>
                  <a:lnTo>
                    <a:pt x="1708" y="29"/>
                  </a:lnTo>
                  <a:lnTo>
                    <a:pt x="1708" y="30"/>
                  </a:lnTo>
                  <a:lnTo>
                    <a:pt x="1690" y="30"/>
                  </a:lnTo>
                  <a:lnTo>
                    <a:pt x="1690" y="29"/>
                  </a:lnTo>
                  <a:lnTo>
                    <a:pt x="1688" y="28"/>
                  </a:lnTo>
                  <a:lnTo>
                    <a:pt x="1687" y="27"/>
                  </a:lnTo>
                  <a:lnTo>
                    <a:pt x="1685" y="27"/>
                  </a:lnTo>
                  <a:lnTo>
                    <a:pt x="1684" y="27"/>
                  </a:lnTo>
                  <a:lnTo>
                    <a:pt x="1682" y="28"/>
                  </a:lnTo>
                  <a:lnTo>
                    <a:pt x="1681" y="29"/>
                  </a:lnTo>
                  <a:lnTo>
                    <a:pt x="1681" y="30"/>
                  </a:lnTo>
                  <a:lnTo>
                    <a:pt x="1676" y="30"/>
                  </a:lnTo>
                  <a:lnTo>
                    <a:pt x="1676" y="29"/>
                  </a:lnTo>
                  <a:lnTo>
                    <a:pt x="1675" y="28"/>
                  </a:lnTo>
                  <a:lnTo>
                    <a:pt x="1673" y="27"/>
                  </a:lnTo>
                  <a:lnTo>
                    <a:pt x="1672" y="27"/>
                  </a:lnTo>
                  <a:lnTo>
                    <a:pt x="1670" y="27"/>
                  </a:lnTo>
                  <a:lnTo>
                    <a:pt x="1669" y="28"/>
                  </a:lnTo>
                  <a:lnTo>
                    <a:pt x="1668" y="29"/>
                  </a:lnTo>
                  <a:lnTo>
                    <a:pt x="1667" y="30"/>
                  </a:lnTo>
                  <a:lnTo>
                    <a:pt x="1663" y="30"/>
                  </a:lnTo>
                  <a:lnTo>
                    <a:pt x="1662" y="29"/>
                  </a:lnTo>
                  <a:lnTo>
                    <a:pt x="1661" y="28"/>
                  </a:lnTo>
                  <a:lnTo>
                    <a:pt x="1660" y="27"/>
                  </a:lnTo>
                  <a:lnTo>
                    <a:pt x="1658" y="27"/>
                  </a:lnTo>
                  <a:lnTo>
                    <a:pt x="1657" y="27"/>
                  </a:lnTo>
                  <a:lnTo>
                    <a:pt x="1655" y="28"/>
                  </a:lnTo>
                  <a:lnTo>
                    <a:pt x="1654" y="29"/>
                  </a:lnTo>
                  <a:lnTo>
                    <a:pt x="1654" y="30"/>
                  </a:lnTo>
                  <a:lnTo>
                    <a:pt x="1599" y="30"/>
                  </a:lnTo>
                  <a:lnTo>
                    <a:pt x="1598" y="29"/>
                  </a:lnTo>
                  <a:lnTo>
                    <a:pt x="1597" y="28"/>
                  </a:lnTo>
                  <a:lnTo>
                    <a:pt x="1596" y="27"/>
                  </a:lnTo>
                  <a:lnTo>
                    <a:pt x="1594" y="27"/>
                  </a:lnTo>
                  <a:lnTo>
                    <a:pt x="1592" y="27"/>
                  </a:lnTo>
                  <a:lnTo>
                    <a:pt x="1591" y="28"/>
                  </a:lnTo>
                  <a:lnTo>
                    <a:pt x="1590" y="29"/>
                  </a:lnTo>
                  <a:lnTo>
                    <a:pt x="1590" y="30"/>
                  </a:lnTo>
                  <a:lnTo>
                    <a:pt x="1583" y="30"/>
                  </a:lnTo>
                  <a:lnTo>
                    <a:pt x="1582" y="29"/>
                  </a:lnTo>
                  <a:lnTo>
                    <a:pt x="1581" y="28"/>
                  </a:lnTo>
                  <a:lnTo>
                    <a:pt x="1580" y="27"/>
                  </a:lnTo>
                  <a:lnTo>
                    <a:pt x="1578" y="27"/>
                  </a:lnTo>
                  <a:lnTo>
                    <a:pt x="1576" y="27"/>
                  </a:lnTo>
                  <a:lnTo>
                    <a:pt x="1575" y="28"/>
                  </a:lnTo>
                  <a:lnTo>
                    <a:pt x="1574" y="29"/>
                  </a:lnTo>
                  <a:lnTo>
                    <a:pt x="1574" y="30"/>
                  </a:lnTo>
                  <a:lnTo>
                    <a:pt x="1541" y="30"/>
                  </a:lnTo>
                  <a:lnTo>
                    <a:pt x="1541" y="29"/>
                  </a:lnTo>
                  <a:lnTo>
                    <a:pt x="1540" y="28"/>
                  </a:lnTo>
                  <a:lnTo>
                    <a:pt x="1538" y="27"/>
                  </a:lnTo>
                  <a:lnTo>
                    <a:pt x="1537" y="27"/>
                  </a:lnTo>
                  <a:lnTo>
                    <a:pt x="1535" y="27"/>
                  </a:lnTo>
                  <a:lnTo>
                    <a:pt x="1534" y="28"/>
                  </a:lnTo>
                  <a:lnTo>
                    <a:pt x="1532" y="29"/>
                  </a:lnTo>
                  <a:lnTo>
                    <a:pt x="1532" y="30"/>
                  </a:lnTo>
                  <a:lnTo>
                    <a:pt x="1453" y="30"/>
                  </a:lnTo>
                  <a:lnTo>
                    <a:pt x="1453" y="29"/>
                  </a:lnTo>
                  <a:lnTo>
                    <a:pt x="1452" y="28"/>
                  </a:lnTo>
                  <a:lnTo>
                    <a:pt x="1450" y="27"/>
                  </a:lnTo>
                  <a:lnTo>
                    <a:pt x="1449" y="27"/>
                  </a:lnTo>
                  <a:lnTo>
                    <a:pt x="1447" y="27"/>
                  </a:lnTo>
                  <a:lnTo>
                    <a:pt x="1446" y="28"/>
                  </a:lnTo>
                  <a:lnTo>
                    <a:pt x="1445" y="29"/>
                  </a:lnTo>
                  <a:lnTo>
                    <a:pt x="1444" y="30"/>
                  </a:lnTo>
                  <a:lnTo>
                    <a:pt x="1365" y="30"/>
                  </a:lnTo>
                  <a:lnTo>
                    <a:pt x="1365" y="29"/>
                  </a:lnTo>
                  <a:lnTo>
                    <a:pt x="1364" y="28"/>
                  </a:lnTo>
                  <a:lnTo>
                    <a:pt x="1363" y="27"/>
                  </a:lnTo>
                  <a:lnTo>
                    <a:pt x="1361" y="27"/>
                  </a:lnTo>
                  <a:lnTo>
                    <a:pt x="1359" y="27"/>
                  </a:lnTo>
                  <a:lnTo>
                    <a:pt x="1358" y="28"/>
                  </a:lnTo>
                  <a:lnTo>
                    <a:pt x="1357" y="29"/>
                  </a:lnTo>
                  <a:lnTo>
                    <a:pt x="1356" y="30"/>
                  </a:lnTo>
                  <a:lnTo>
                    <a:pt x="1335" y="30"/>
                  </a:lnTo>
                  <a:lnTo>
                    <a:pt x="1335" y="29"/>
                  </a:lnTo>
                  <a:lnTo>
                    <a:pt x="1334" y="28"/>
                  </a:lnTo>
                  <a:lnTo>
                    <a:pt x="1332" y="27"/>
                  </a:lnTo>
                  <a:lnTo>
                    <a:pt x="1331" y="27"/>
                  </a:lnTo>
                  <a:lnTo>
                    <a:pt x="1329" y="27"/>
                  </a:lnTo>
                  <a:lnTo>
                    <a:pt x="1327" y="28"/>
                  </a:lnTo>
                  <a:lnTo>
                    <a:pt x="1327" y="29"/>
                  </a:lnTo>
                  <a:lnTo>
                    <a:pt x="1326" y="30"/>
                  </a:lnTo>
                  <a:lnTo>
                    <a:pt x="1323" y="30"/>
                  </a:lnTo>
                  <a:lnTo>
                    <a:pt x="1322" y="29"/>
                  </a:lnTo>
                  <a:lnTo>
                    <a:pt x="1322" y="27"/>
                  </a:lnTo>
                  <a:lnTo>
                    <a:pt x="1320" y="26"/>
                  </a:lnTo>
                  <a:lnTo>
                    <a:pt x="1318" y="24"/>
                  </a:lnTo>
                  <a:lnTo>
                    <a:pt x="1316" y="24"/>
                  </a:lnTo>
                  <a:lnTo>
                    <a:pt x="1313" y="24"/>
                  </a:lnTo>
                  <a:lnTo>
                    <a:pt x="1311" y="24"/>
                  </a:lnTo>
                  <a:lnTo>
                    <a:pt x="1309" y="26"/>
                  </a:lnTo>
                  <a:lnTo>
                    <a:pt x="1307" y="27"/>
                  </a:lnTo>
                  <a:lnTo>
                    <a:pt x="1306" y="29"/>
                  </a:lnTo>
                  <a:lnTo>
                    <a:pt x="1306" y="30"/>
                  </a:lnTo>
                  <a:lnTo>
                    <a:pt x="1297" y="30"/>
                  </a:lnTo>
                  <a:lnTo>
                    <a:pt x="1296" y="29"/>
                  </a:lnTo>
                  <a:lnTo>
                    <a:pt x="1296" y="28"/>
                  </a:lnTo>
                  <a:lnTo>
                    <a:pt x="1294" y="27"/>
                  </a:lnTo>
                  <a:lnTo>
                    <a:pt x="1292" y="27"/>
                  </a:lnTo>
                  <a:lnTo>
                    <a:pt x="1291" y="27"/>
                  </a:lnTo>
                  <a:lnTo>
                    <a:pt x="1289" y="28"/>
                  </a:lnTo>
                  <a:lnTo>
                    <a:pt x="1288" y="29"/>
                  </a:lnTo>
                  <a:lnTo>
                    <a:pt x="1288" y="30"/>
                  </a:lnTo>
                  <a:lnTo>
                    <a:pt x="1245" y="30"/>
                  </a:lnTo>
                  <a:lnTo>
                    <a:pt x="1245" y="29"/>
                  </a:lnTo>
                  <a:lnTo>
                    <a:pt x="1244" y="28"/>
                  </a:lnTo>
                  <a:lnTo>
                    <a:pt x="1242" y="27"/>
                  </a:lnTo>
                  <a:lnTo>
                    <a:pt x="1241" y="27"/>
                  </a:lnTo>
                  <a:lnTo>
                    <a:pt x="1239" y="27"/>
                  </a:lnTo>
                  <a:lnTo>
                    <a:pt x="1237" y="28"/>
                  </a:lnTo>
                  <a:lnTo>
                    <a:pt x="1237" y="29"/>
                  </a:lnTo>
                  <a:lnTo>
                    <a:pt x="1236" y="30"/>
                  </a:lnTo>
                  <a:lnTo>
                    <a:pt x="1210" y="30"/>
                  </a:lnTo>
                  <a:lnTo>
                    <a:pt x="1210" y="29"/>
                  </a:lnTo>
                  <a:lnTo>
                    <a:pt x="1209" y="28"/>
                  </a:lnTo>
                  <a:lnTo>
                    <a:pt x="1207" y="27"/>
                  </a:lnTo>
                  <a:lnTo>
                    <a:pt x="1206" y="27"/>
                  </a:lnTo>
                  <a:lnTo>
                    <a:pt x="1204" y="27"/>
                  </a:lnTo>
                  <a:lnTo>
                    <a:pt x="1202" y="28"/>
                  </a:lnTo>
                  <a:lnTo>
                    <a:pt x="1202" y="29"/>
                  </a:lnTo>
                  <a:lnTo>
                    <a:pt x="1201" y="30"/>
                  </a:lnTo>
                  <a:lnTo>
                    <a:pt x="1197" y="30"/>
                  </a:lnTo>
                  <a:lnTo>
                    <a:pt x="1196" y="29"/>
                  </a:lnTo>
                  <a:lnTo>
                    <a:pt x="1195" y="28"/>
                  </a:lnTo>
                  <a:lnTo>
                    <a:pt x="1194" y="27"/>
                  </a:lnTo>
                  <a:lnTo>
                    <a:pt x="1192" y="27"/>
                  </a:lnTo>
                  <a:lnTo>
                    <a:pt x="1190" y="27"/>
                  </a:lnTo>
                  <a:lnTo>
                    <a:pt x="1189" y="28"/>
                  </a:lnTo>
                  <a:lnTo>
                    <a:pt x="1188" y="29"/>
                  </a:lnTo>
                  <a:lnTo>
                    <a:pt x="1188" y="30"/>
                  </a:lnTo>
                  <a:lnTo>
                    <a:pt x="1162" y="30"/>
                  </a:lnTo>
                  <a:lnTo>
                    <a:pt x="1162" y="29"/>
                  </a:lnTo>
                  <a:lnTo>
                    <a:pt x="1161" y="28"/>
                  </a:lnTo>
                  <a:lnTo>
                    <a:pt x="1159" y="27"/>
                  </a:lnTo>
                  <a:lnTo>
                    <a:pt x="1157" y="27"/>
                  </a:lnTo>
                  <a:lnTo>
                    <a:pt x="1156" y="27"/>
                  </a:lnTo>
                  <a:lnTo>
                    <a:pt x="1154" y="28"/>
                  </a:lnTo>
                  <a:lnTo>
                    <a:pt x="1153" y="29"/>
                  </a:lnTo>
                  <a:lnTo>
                    <a:pt x="1153" y="30"/>
                  </a:lnTo>
                  <a:lnTo>
                    <a:pt x="1135" y="30"/>
                  </a:lnTo>
                  <a:lnTo>
                    <a:pt x="1134" y="29"/>
                  </a:lnTo>
                  <a:lnTo>
                    <a:pt x="1133" y="28"/>
                  </a:lnTo>
                  <a:lnTo>
                    <a:pt x="1132" y="27"/>
                  </a:lnTo>
                  <a:lnTo>
                    <a:pt x="1130" y="27"/>
                  </a:lnTo>
                  <a:lnTo>
                    <a:pt x="1128" y="27"/>
                  </a:lnTo>
                  <a:lnTo>
                    <a:pt x="1127" y="28"/>
                  </a:lnTo>
                  <a:lnTo>
                    <a:pt x="1126" y="29"/>
                  </a:lnTo>
                  <a:lnTo>
                    <a:pt x="1126" y="30"/>
                  </a:lnTo>
                  <a:lnTo>
                    <a:pt x="1097" y="30"/>
                  </a:lnTo>
                  <a:lnTo>
                    <a:pt x="1097" y="29"/>
                  </a:lnTo>
                  <a:lnTo>
                    <a:pt x="1096" y="28"/>
                  </a:lnTo>
                  <a:lnTo>
                    <a:pt x="1094" y="27"/>
                  </a:lnTo>
                  <a:lnTo>
                    <a:pt x="1092" y="27"/>
                  </a:lnTo>
                  <a:lnTo>
                    <a:pt x="1091" y="27"/>
                  </a:lnTo>
                  <a:lnTo>
                    <a:pt x="1089" y="28"/>
                  </a:lnTo>
                  <a:lnTo>
                    <a:pt x="1088" y="29"/>
                  </a:lnTo>
                  <a:lnTo>
                    <a:pt x="1088" y="30"/>
                  </a:lnTo>
                  <a:lnTo>
                    <a:pt x="1056" y="30"/>
                  </a:lnTo>
                  <a:lnTo>
                    <a:pt x="1056" y="29"/>
                  </a:lnTo>
                  <a:lnTo>
                    <a:pt x="1055" y="28"/>
                  </a:lnTo>
                  <a:lnTo>
                    <a:pt x="1054" y="27"/>
                  </a:lnTo>
                  <a:lnTo>
                    <a:pt x="1052" y="27"/>
                  </a:lnTo>
                  <a:lnTo>
                    <a:pt x="1050" y="27"/>
                  </a:lnTo>
                  <a:lnTo>
                    <a:pt x="1049" y="28"/>
                  </a:lnTo>
                  <a:lnTo>
                    <a:pt x="1048" y="29"/>
                  </a:lnTo>
                  <a:lnTo>
                    <a:pt x="1048" y="30"/>
                  </a:lnTo>
                  <a:lnTo>
                    <a:pt x="993" y="30"/>
                  </a:lnTo>
                  <a:lnTo>
                    <a:pt x="993" y="29"/>
                  </a:lnTo>
                  <a:lnTo>
                    <a:pt x="992" y="28"/>
                  </a:lnTo>
                  <a:lnTo>
                    <a:pt x="990" y="27"/>
                  </a:lnTo>
                  <a:lnTo>
                    <a:pt x="989" y="27"/>
                  </a:lnTo>
                  <a:lnTo>
                    <a:pt x="987" y="27"/>
                  </a:lnTo>
                  <a:lnTo>
                    <a:pt x="986" y="28"/>
                  </a:lnTo>
                  <a:lnTo>
                    <a:pt x="985" y="29"/>
                  </a:lnTo>
                  <a:lnTo>
                    <a:pt x="984" y="30"/>
                  </a:lnTo>
                  <a:lnTo>
                    <a:pt x="888" y="30"/>
                  </a:lnTo>
                  <a:lnTo>
                    <a:pt x="887" y="29"/>
                  </a:lnTo>
                  <a:lnTo>
                    <a:pt x="886" y="28"/>
                  </a:lnTo>
                  <a:lnTo>
                    <a:pt x="885" y="27"/>
                  </a:lnTo>
                  <a:lnTo>
                    <a:pt x="883" y="27"/>
                  </a:lnTo>
                  <a:lnTo>
                    <a:pt x="882" y="27"/>
                  </a:lnTo>
                  <a:lnTo>
                    <a:pt x="880" y="28"/>
                  </a:lnTo>
                  <a:lnTo>
                    <a:pt x="879" y="29"/>
                  </a:lnTo>
                  <a:lnTo>
                    <a:pt x="879" y="30"/>
                  </a:lnTo>
                  <a:lnTo>
                    <a:pt x="832" y="30"/>
                  </a:lnTo>
                  <a:lnTo>
                    <a:pt x="832" y="29"/>
                  </a:lnTo>
                  <a:lnTo>
                    <a:pt x="831" y="28"/>
                  </a:lnTo>
                  <a:lnTo>
                    <a:pt x="829" y="27"/>
                  </a:lnTo>
                  <a:lnTo>
                    <a:pt x="827" y="27"/>
                  </a:lnTo>
                  <a:lnTo>
                    <a:pt x="826" y="27"/>
                  </a:lnTo>
                  <a:lnTo>
                    <a:pt x="824" y="28"/>
                  </a:lnTo>
                  <a:lnTo>
                    <a:pt x="823" y="29"/>
                  </a:lnTo>
                  <a:lnTo>
                    <a:pt x="823" y="30"/>
                  </a:lnTo>
                  <a:lnTo>
                    <a:pt x="798" y="30"/>
                  </a:lnTo>
                  <a:lnTo>
                    <a:pt x="798" y="29"/>
                  </a:lnTo>
                  <a:lnTo>
                    <a:pt x="797" y="28"/>
                  </a:lnTo>
                  <a:lnTo>
                    <a:pt x="795" y="27"/>
                  </a:lnTo>
                  <a:lnTo>
                    <a:pt x="794" y="27"/>
                  </a:lnTo>
                  <a:lnTo>
                    <a:pt x="792" y="27"/>
                  </a:lnTo>
                  <a:lnTo>
                    <a:pt x="791" y="28"/>
                  </a:lnTo>
                  <a:lnTo>
                    <a:pt x="789" y="29"/>
                  </a:lnTo>
                  <a:lnTo>
                    <a:pt x="789" y="30"/>
                  </a:lnTo>
                  <a:lnTo>
                    <a:pt x="788" y="30"/>
                  </a:lnTo>
                  <a:lnTo>
                    <a:pt x="788" y="29"/>
                  </a:lnTo>
                  <a:lnTo>
                    <a:pt x="787" y="28"/>
                  </a:lnTo>
                  <a:lnTo>
                    <a:pt x="785" y="27"/>
                  </a:lnTo>
                  <a:lnTo>
                    <a:pt x="784" y="27"/>
                  </a:lnTo>
                  <a:lnTo>
                    <a:pt x="782" y="27"/>
                  </a:lnTo>
                  <a:lnTo>
                    <a:pt x="780" y="28"/>
                  </a:lnTo>
                  <a:lnTo>
                    <a:pt x="779" y="29"/>
                  </a:lnTo>
                  <a:lnTo>
                    <a:pt x="779" y="30"/>
                  </a:lnTo>
                  <a:lnTo>
                    <a:pt x="771" y="30"/>
                  </a:lnTo>
                  <a:lnTo>
                    <a:pt x="771" y="29"/>
                  </a:lnTo>
                  <a:lnTo>
                    <a:pt x="769" y="28"/>
                  </a:lnTo>
                  <a:lnTo>
                    <a:pt x="768" y="27"/>
                  </a:lnTo>
                  <a:lnTo>
                    <a:pt x="766" y="27"/>
                  </a:lnTo>
                  <a:lnTo>
                    <a:pt x="765" y="27"/>
                  </a:lnTo>
                  <a:lnTo>
                    <a:pt x="763" y="28"/>
                  </a:lnTo>
                  <a:lnTo>
                    <a:pt x="762" y="29"/>
                  </a:lnTo>
                  <a:lnTo>
                    <a:pt x="762" y="30"/>
                  </a:lnTo>
                  <a:lnTo>
                    <a:pt x="761" y="30"/>
                  </a:lnTo>
                  <a:lnTo>
                    <a:pt x="760" y="29"/>
                  </a:lnTo>
                  <a:lnTo>
                    <a:pt x="760" y="28"/>
                  </a:lnTo>
                  <a:lnTo>
                    <a:pt x="758" y="27"/>
                  </a:lnTo>
                  <a:lnTo>
                    <a:pt x="757" y="26"/>
                  </a:lnTo>
                  <a:lnTo>
                    <a:pt x="755" y="26"/>
                  </a:lnTo>
                  <a:lnTo>
                    <a:pt x="753" y="26"/>
                  </a:lnTo>
                  <a:lnTo>
                    <a:pt x="751" y="27"/>
                  </a:lnTo>
                  <a:lnTo>
                    <a:pt x="750" y="28"/>
                  </a:lnTo>
                  <a:lnTo>
                    <a:pt x="749" y="29"/>
                  </a:lnTo>
                  <a:lnTo>
                    <a:pt x="749" y="30"/>
                  </a:lnTo>
                  <a:lnTo>
                    <a:pt x="735" y="30"/>
                  </a:lnTo>
                  <a:lnTo>
                    <a:pt x="735" y="29"/>
                  </a:lnTo>
                  <a:lnTo>
                    <a:pt x="734" y="28"/>
                  </a:lnTo>
                  <a:lnTo>
                    <a:pt x="732" y="27"/>
                  </a:lnTo>
                  <a:lnTo>
                    <a:pt x="731" y="27"/>
                  </a:lnTo>
                  <a:lnTo>
                    <a:pt x="729" y="27"/>
                  </a:lnTo>
                  <a:lnTo>
                    <a:pt x="728" y="28"/>
                  </a:lnTo>
                  <a:lnTo>
                    <a:pt x="726" y="29"/>
                  </a:lnTo>
                  <a:lnTo>
                    <a:pt x="726" y="30"/>
                  </a:lnTo>
                  <a:lnTo>
                    <a:pt x="717" y="30"/>
                  </a:lnTo>
                  <a:lnTo>
                    <a:pt x="717" y="29"/>
                  </a:lnTo>
                  <a:lnTo>
                    <a:pt x="716" y="28"/>
                  </a:lnTo>
                  <a:lnTo>
                    <a:pt x="714" y="27"/>
                  </a:lnTo>
                  <a:lnTo>
                    <a:pt x="713" y="27"/>
                  </a:lnTo>
                  <a:lnTo>
                    <a:pt x="711" y="27"/>
                  </a:lnTo>
                  <a:lnTo>
                    <a:pt x="709" y="28"/>
                  </a:lnTo>
                  <a:lnTo>
                    <a:pt x="708" y="29"/>
                  </a:lnTo>
                  <a:lnTo>
                    <a:pt x="708" y="30"/>
                  </a:lnTo>
                  <a:lnTo>
                    <a:pt x="702" y="30"/>
                  </a:lnTo>
                  <a:lnTo>
                    <a:pt x="702" y="29"/>
                  </a:lnTo>
                  <a:lnTo>
                    <a:pt x="700" y="28"/>
                  </a:lnTo>
                  <a:lnTo>
                    <a:pt x="699" y="27"/>
                  </a:lnTo>
                  <a:lnTo>
                    <a:pt x="697" y="27"/>
                  </a:lnTo>
                  <a:lnTo>
                    <a:pt x="696" y="27"/>
                  </a:lnTo>
                  <a:lnTo>
                    <a:pt x="694" y="28"/>
                  </a:lnTo>
                  <a:lnTo>
                    <a:pt x="693" y="29"/>
                  </a:lnTo>
                  <a:lnTo>
                    <a:pt x="693" y="30"/>
                  </a:lnTo>
                  <a:lnTo>
                    <a:pt x="688" y="30"/>
                  </a:lnTo>
                  <a:lnTo>
                    <a:pt x="688" y="29"/>
                  </a:lnTo>
                  <a:lnTo>
                    <a:pt x="687" y="28"/>
                  </a:lnTo>
                  <a:lnTo>
                    <a:pt x="686" y="27"/>
                  </a:lnTo>
                  <a:lnTo>
                    <a:pt x="684" y="27"/>
                  </a:lnTo>
                  <a:lnTo>
                    <a:pt x="682" y="27"/>
                  </a:lnTo>
                  <a:lnTo>
                    <a:pt x="681" y="28"/>
                  </a:lnTo>
                  <a:lnTo>
                    <a:pt x="680" y="29"/>
                  </a:lnTo>
                  <a:lnTo>
                    <a:pt x="679" y="30"/>
                  </a:lnTo>
                  <a:lnTo>
                    <a:pt x="677" y="30"/>
                  </a:lnTo>
                  <a:lnTo>
                    <a:pt x="676" y="29"/>
                  </a:lnTo>
                  <a:lnTo>
                    <a:pt x="675" y="28"/>
                  </a:lnTo>
                  <a:lnTo>
                    <a:pt x="674" y="27"/>
                  </a:lnTo>
                  <a:lnTo>
                    <a:pt x="672" y="27"/>
                  </a:lnTo>
                  <a:lnTo>
                    <a:pt x="670" y="27"/>
                  </a:lnTo>
                  <a:lnTo>
                    <a:pt x="669" y="28"/>
                  </a:lnTo>
                  <a:lnTo>
                    <a:pt x="668" y="29"/>
                  </a:lnTo>
                  <a:lnTo>
                    <a:pt x="668" y="30"/>
                  </a:lnTo>
                  <a:lnTo>
                    <a:pt x="657" y="30"/>
                  </a:lnTo>
                  <a:lnTo>
                    <a:pt x="657" y="29"/>
                  </a:lnTo>
                  <a:lnTo>
                    <a:pt x="656" y="28"/>
                  </a:lnTo>
                  <a:lnTo>
                    <a:pt x="654" y="27"/>
                  </a:lnTo>
                  <a:lnTo>
                    <a:pt x="653" y="27"/>
                  </a:lnTo>
                  <a:lnTo>
                    <a:pt x="651" y="27"/>
                  </a:lnTo>
                  <a:lnTo>
                    <a:pt x="650" y="28"/>
                  </a:lnTo>
                  <a:lnTo>
                    <a:pt x="648" y="29"/>
                  </a:lnTo>
                  <a:lnTo>
                    <a:pt x="648" y="30"/>
                  </a:lnTo>
                  <a:lnTo>
                    <a:pt x="637" y="30"/>
                  </a:lnTo>
                  <a:lnTo>
                    <a:pt x="637" y="29"/>
                  </a:lnTo>
                  <a:lnTo>
                    <a:pt x="636" y="28"/>
                  </a:lnTo>
                  <a:lnTo>
                    <a:pt x="635" y="27"/>
                  </a:lnTo>
                  <a:lnTo>
                    <a:pt x="633" y="27"/>
                  </a:lnTo>
                  <a:lnTo>
                    <a:pt x="631" y="27"/>
                  </a:lnTo>
                  <a:lnTo>
                    <a:pt x="630" y="28"/>
                  </a:lnTo>
                  <a:lnTo>
                    <a:pt x="629" y="29"/>
                  </a:lnTo>
                  <a:lnTo>
                    <a:pt x="628" y="30"/>
                  </a:lnTo>
                  <a:lnTo>
                    <a:pt x="616" y="30"/>
                  </a:lnTo>
                  <a:lnTo>
                    <a:pt x="615" y="29"/>
                  </a:lnTo>
                  <a:lnTo>
                    <a:pt x="614" y="28"/>
                  </a:lnTo>
                  <a:lnTo>
                    <a:pt x="613" y="27"/>
                  </a:lnTo>
                  <a:lnTo>
                    <a:pt x="611" y="27"/>
                  </a:lnTo>
                  <a:lnTo>
                    <a:pt x="610" y="27"/>
                  </a:lnTo>
                  <a:lnTo>
                    <a:pt x="608" y="28"/>
                  </a:lnTo>
                  <a:lnTo>
                    <a:pt x="607" y="29"/>
                  </a:lnTo>
                  <a:lnTo>
                    <a:pt x="607" y="30"/>
                  </a:lnTo>
                  <a:lnTo>
                    <a:pt x="592" y="30"/>
                  </a:lnTo>
                  <a:lnTo>
                    <a:pt x="592" y="29"/>
                  </a:lnTo>
                  <a:lnTo>
                    <a:pt x="591" y="28"/>
                  </a:lnTo>
                  <a:lnTo>
                    <a:pt x="589" y="27"/>
                  </a:lnTo>
                  <a:lnTo>
                    <a:pt x="588" y="27"/>
                  </a:lnTo>
                  <a:lnTo>
                    <a:pt x="586" y="27"/>
                  </a:lnTo>
                  <a:lnTo>
                    <a:pt x="584" y="28"/>
                  </a:lnTo>
                  <a:lnTo>
                    <a:pt x="584" y="29"/>
                  </a:lnTo>
                  <a:lnTo>
                    <a:pt x="583" y="30"/>
                  </a:lnTo>
                  <a:lnTo>
                    <a:pt x="556" y="30"/>
                  </a:lnTo>
                  <a:lnTo>
                    <a:pt x="556" y="29"/>
                  </a:lnTo>
                  <a:lnTo>
                    <a:pt x="555" y="27"/>
                  </a:lnTo>
                  <a:lnTo>
                    <a:pt x="553" y="26"/>
                  </a:lnTo>
                  <a:lnTo>
                    <a:pt x="552" y="26"/>
                  </a:lnTo>
                  <a:lnTo>
                    <a:pt x="549" y="25"/>
                  </a:lnTo>
                  <a:lnTo>
                    <a:pt x="547" y="26"/>
                  </a:lnTo>
                  <a:lnTo>
                    <a:pt x="545" y="26"/>
                  </a:lnTo>
                  <a:lnTo>
                    <a:pt x="544" y="27"/>
                  </a:lnTo>
                  <a:lnTo>
                    <a:pt x="543" y="29"/>
                  </a:lnTo>
                  <a:lnTo>
                    <a:pt x="543" y="30"/>
                  </a:lnTo>
                  <a:lnTo>
                    <a:pt x="535" y="30"/>
                  </a:lnTo>
                  <a:lnTo>
                    <a:pt x="534" y="29"/>
                  </a:lnTo>
                  <a:lnTo>
                    <a:pt x="534" y="27"/>
                  </a:lnTo>
                  <a:lnTo>
                    <a:pt x="532" y="26"/>
                  </a:lnTo>
                  <a:lnTo>
                    <a:pt x="530" y="25"/>
                  </a:lnTo>
                  <a:lnTo>
                    <a:pt x="528" y="24"/>
                  </a:lnTo>
                  <a:lnTo>
                    <a:pt x="526" y="24"/>
                  </a:lnTo>
                  <a:lnTo>
                    <a:pt x="524" y="25"/>
                  </a:lnTo>
                  <a:lnTo>
                    <a:pt x="522" y="26"/>
                  </a:lnTo>
                  <a:lnTo>
                    <a:pt x="520" y="27"/>
                  </a:lnTo>
                  <a:lnTo>
                    <a:pt x="519" y="29"/>
                  </a:lnTo>
                  <a:lnTo>
                    <a:pt x="519" y="30"/>
                  </a:lnTo>
                  <a:lnTo>
                    <a:pt x="464" y="30"/>
                  </a:lnTo>
                  <a:lnTo>
                    <a:pt x="463" y="29"/>
                  </a:lnTo>
                  <a:lnTo>
                    <a:pt x="463" y="28"/>
                  </a:lnTo>
                  <a:lnTo>
                    <a:pt x="461" y="27"/>
                  </a:lnTo>
                  <a:lnTo>
                    <a:pt x="459" y="27"/>
                  </a:lnTo>
                  <a:lnTo>
                    <a:pt x="458" y="27"/>
                  </a:lnTo>
                  <a:lnTo>
                    <a:pt x="456" y="28"/>
                  </a:lnTo>
                  <a:lnTo>
                    <a:pt x="455" y="29"/>
                  </a:lnTo>
                  <a:lnTo>
                    <a:pt x="455" y="30"/>
                  </a:lnTo>
                  <a:lnTo>
                    <a:pt x="400" y="30"/>
                  </a:lnTo>
                  <a:lnTo>
                    <a:pt x="399" y="29"/>
                  </a:lnTo>
                  <a:lnTo>
                    <a:pt x="398" y="28"/>
                  </a:lnTo>
                  <a:lnTo>
                    <a:pt x="397" y="27"/>
                  </a:lnTo>
                  <a:lnTo>
                    <a:pt x="395" y="27"/>
                  </a:lnTo>
                  <a:lnTo>
                    <a:pt x="393" y="27"/>
                  </a:lnTo>
                  <a:lnTo>
                    <a:pt x="392" y="28"/>
                  </a:lnTo>
                  <a:lnTo>
                    <a:pt x="391" y="29"/>
                  </a:lnTo>
                  <a:lnTo>
                    <a:pt x="391" y="30"/>
                  </a:lnTo>
                  <a:lnTo>
                    <a:pt x="357" y="30"/>
                  </a:lnTo>
                  <a:lnTo>
                    <a:pt x="357" y="29"/>
                  </a:lnTo>
                  <a:lnTo>
                    <a:pt x="356" y="28"/>
                  </a:lnTo>
                  <a:lnTo>
                    <a:pt x="355" y="27"/>
                  </a:lnTo>
                  <a:lnTo>
                    <a:pt x="353" y="27"/>
                  </a:lnTo>
                  <a:lnTo>
                    <a:pt x="351" y="27"/>
                  </a:lnTo>
                  <a:lnTo>
                    <a:pt x="350" y="28"/>
                  </a:lnTo>
                  <a:lnTo>
                    <a:pt x="349" y="29"/>
                  </a:lnTo>
                  <a:lnTo>
                    <a:pt x="348" y="30"/>
                  </a:lnTo>
                  <a:lnTo>
                    <a:pt x="322" y="30"/>
                  </a:lnTo>
                  <a:lnTo>
                    <a:pt x="322" y="29"/>
                  </a:lnTo>
                  <a:lnTo>
                    <a:pt x="321" y="28"/>
                  </a:lnTo>
                  <a:lnTo>
                    <a:pt x="319" y="27"/>
                  </a:lnTo>
                  <a:lnTo>
                    <a:pt x="318" y="27"/>
                  </a:lnTo>
                  <a:lnTo>
                    <a:pt x="316" y="27"/>
                  </a:lnTo>
                  <a:lnTo>
                    <a:pt x="314" y="28"/>
                  </a:lnTo>
                  <a:lnTo>
                    <a:pt x="313" y="29"/>
                  </a:lnTo>
                  <a:lnTo>
                    <a:pt x="313" y="30"/>
                  </a:lnTo>
                  <a:lnTo>
                    <a:pt x="280" y="30"/>
                  </a:lnTo>
                  <a:lnTo>
                    <a:pt x="279" y="29"/>
                  </a:lnTo>
                  <a:lnTo>
                    <a:pt x="278" y="28"/>
                  </a:lnTo>
                  <a:lnTo>
                    <a:pt x="277" y="27"/>
                  </a:lnTo>
                  <a:lnTo>
                    <a:pt x="275" y="27"/>
                  </a:lnTo>
                  <a:lnTo>
                    <a:pt x="273" y="27"/>
                  </a:lnTo>
                  <a:lnTo>
                    <a:pt x="272" y="28"/>
                  </a:lnTo>
                  <a:lnTo>
                    <a:pt x="271" y="29"/>
                  </a:lnTo>
                  <a:lnTo>
                    <a:pt x="271" y="30"/>
                  </a:lnTo>
                  <a:lnTo>
                    <a:pt x="256" y="30"/>
                  </a:lnTo>
                  <a:lnTo>
                    <a:pt x="255" y="29"/>
                  </a:lnTo>
                  <a:lnTo>
                    <a:pt x="254" y="27"/>
                  </a:lnTo>
                  <a:lnTo>
                    <a:pt x="253" y="25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6" y="24"/>
                  </a:lnTo>
                  <a:lnTo>
                    <a:pt x="243" y="24"/>
                  </a:lnTo>
                  <a:lnTo>
                    <a:pt x="241" y="25"/>
                  </a:lnTo>
                  <a:lnTo>
                    <a:pt x="239" y="27"/>
                  </a:lnTo>
                  <a:lnTo>
                    <a:pt x="238" y="29"/>
                  </a:lnTo>
                  <a:lnTo>
                    <a:pt x="238" y="30"/>
                  </a:lnTo>
                  <a:lnTo>
                    <a:pt x="231" y="30"/>
                  </a:lnTo>
                  <a:lnTo>
                    <a:pt x="231" y="29"/>
                  </a:lnTo>
                  <a:lnTo>
                    <a:pt x="230" y="28"/>
                  </a:lnTo>
                  <a:lnTo>
                    <a:pt x="229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4" y="28"/>
                  </a:lnTo>
                  <a:lnTo>
                    <a:pt x="223" y="29"/>
                  </a:lnTo>
                  <a:lnTo>
                    <a:pt x="222" y="30"/>
                  </a:lnTo>
                  <a:lnTo>
                    <a:pt x="215" y="30"/>
                  </a:lnTo>
                  <a:lnTo>
                    <a:pt x="215" y="29"/>
                  </a:lnTo>
                  <a:lnTo>
                    <a:pt x="214" y="28"/>
                  </a:lnTo>
                  <a:lnTo>
                    <a:pt x="212" y="27"/>
                  </a:lnTo>
                  <a:lnTo>
                    <a:pt x="211" y="27"/>
                  </a:lnTo>
                  <a:lnTo>
                    <a:pt x="209" y="27"/>
                  </a:lnTo>
                  <a:lnTo>
                    <a:pt x="207" y="28"/>
                  </a:lnTo>
                  <a:lnTo>
                    <a:pt x="206" y="29"/>
                  </a:lnTo>
                  <a:lnTo>
                    <a:pt x="206" y="30"/>
                  </a:lnTo>
                  <a:lnTo>
                    <a:pt x="199" y="30"/>
                  </a:lnTo>
                  <a:lnTo>
                    <a:pt x="198" y="29"/>
                  </a:lnTo>
                  <a:lnTo>
                    <a:pt x="198" y="27"/>
                  </a:lnTo>
                  <a:lnTo>
                    <a:pt x="196" y="26"/>
                  </a:lnTo>
                  <a:lnTo>
                    <a:pt x="194" y="26"/>
                  </a:lnTo>
                  <a:lnTo>
                    <a:pt x="192" y="25"/>
                  </a:lnTo>
                  <a:lnTo>
                    <a:pt x="190" y="26"/>
                  </a:lnTo>
                  <a:lnTo>
                    <a:pt x="188" y="26"/>
                  </a:lnTo>
                  <a:lnTo>
                    <a:pt x="187" y="27"/>
                  </a:lnTo>
                  <a:lnTo>
                    <a:pt x="186" y="29"/>
                  </a:lnTo>
                  <a:lnTo>
                    <a:pt x="186" y="30"/>
                  </a:lnTo>
                  <a:lnTo>
                    <a:pt x="184" y="30"/>
                  </a:lnTo>
                  <a:lnTo>
                    <a:pt x="183" y="29"/>
                  </a:lnTo>
                  <a:lnTo>
                    <a:pt x="182" y="27"/>
                  </a:lnTo>
                  <a:lnTo>
                    <a:pt x="181" y="26"/>
                  </a:lnTo>
                  <a:lnTo>
                    <a:pt x="179" y="25"/>
                  </a:lnTo>
                  <a:lnTo>
                    <a:pt x="177" y="24"/>
                  </a:lnTo>
                  <a:lnTo>
                    <a:pt x="175" y="24"/>
                  </a:lnTo>
                  <a:lnTo>
                    <a:pt x="172" y="25"/>
                  </a:lnTo>
                  <a:lnTo>
                    <a:pt x="171" y="26"/>
                  </a:lnTo>
                  <a:lnTo>
                    <a:pt x="169" y="27"/>
                  </a:lnTo>
                  <a:lnTo>
                    <a:pt x="168" y="29"/>
                  </a:lnTo>
                  <a:lnTo>
                    <a:pt x="168" y="30"/>
                  </a:lnTo>
                  <a:lnTo>
                    <a:pt x="161" y="30"/>
                  </a:lnTo>
                  <a:lnTo>
                    <a:pt x="161" y="29"/>
                  </a:lnTo>
                  <a:lnTo>
                    <a:pt x="160" y="28"/>
                  </a:lnTo>
                  <a:lnTo>
                    <a:pt x="158" y="27"/>
                  </a:lnTo>
                  <a:lnTo>
                    <a:pt x="157" y="27"/>
                  </a:lnTo>
                  <a:lnTo>
                    <a:pt x="155" y="27"/>
                  </a:lnTo>
                  <a:lnTo>
                    <a:pt x="153" y="28"/>
                  </a:lnTo>
                  <a:lnTo>
                    <a:pt x="152" y="29"/>
                  </a:lnTo>
                  <a:lnTo>
                    <a:pt x="152" y="30"/>
                  </a:lnTo>
                  <a:lnTo>
                    <a:pt x="143" y="30"/>
                  </a:lnTo>
                  <a:lnTo>
                    <a:pt x="143" y="29"/>
                  </a:lnTo>
                  <a:lnTo>
                    <a:pt x="142" y="28"/>
                  </a:lnTo>
                  <a:lnTo>
                    <a:pt x="140" y="27"/>
                  </a:lnTo>
                  <a:lnTo>
                    <a:pt x="139" y="27"/>
                  </a:lnTo>
                  <a:lnTo>
                    <a:pt x="137" y="27"/>
                  </a:lnTo>
                  <a:lnTo>
                    <a:pt x="135" y="28"/>
                  </a:lnTo>
                  <a:lnTo>
                    <a:pt x="134" y="29"/>
                  </a:lnTo>
                  <a:lnTo>
                    <a:pt x="134" y="30"/>
                  </a:lnTo>
                  <a:lnTo>
                    <a:pt x="125" y="30"/>
                  </a:lnTo>
                  <a:lnTo>
                    <a:pt x="125" y="7"/>
                  </a:lnTo>
                  <a:lnTo>
                    <a:pt x="86" y="7"/>
                  </a:lnTo>
                  <a:lnTo>
                    <a:pt x="85" y="6"/>
                  </a:lnTo>
                  <a:lnTo>
                    <a:pt x="84" y="5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8" y="5"/>
                  </a:lnTo>
                  <a:lnTo>
                    <a:pt x="77" y="6"/>
                  </a:lnTo>
                  <a:lnTo>
                    <a:pt x="77" y="7"/>
                  </a:lnTo>
                  <a:lnTo>
                    <a:pt x="66" y="7"/>
                  </a:lnTo>
                  <a:lnTo>
                    <a:pt x="65" y="5"/>
                  </a:lnTo>
                  <a:lnTo>
                    <a:pt x="64" y="4"/>
                  </a:lnTo>
                  <a:lnTo>
                    <a:pt x="63" y="2"/>
                  </a:lnTo>
                  <a:lnTo>
                    <a:pt x="61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2" y="1"/>
                  </a:lnTo>
                  <a:lnTo>
                    <a:pt x="50" y="2"/>
                  </a:lnTo>
                  <a:lnTo>
                    <a:pt x="49" y="4"/>
                  </a:lnTo>
                  <a:lnTo>
                    <a:pt x="48" y="5"/>
                  </a:lnTo>
                  <a:lnTo>
                    <a:pt x="48" y="7"/>
                  </a:lnTo>
                  <a:lnTo>
                    <a:pt x="44" y="7"/>
                  </a:lnTo>
                  <a:lnTo>
                    <a:pt x="43" y="6"/>
                  </a:lnTo>
                  <a:lnTo>
                    <a:pt x="43" y="5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6" y="5"/>
                  </a:lnTo>
                  <a:lnTo>
                    <a:pt x="35" y="6"/>
                  </a:lnTo>
                  <a:lnTo>
                    <a:pt x="35" y="7"/>
                  </a:lnTo>
                  <a:lnTo>
                    <a:pt x="33" y="7"/>
                  </a:lnTo>
                  <a:lnTo>
                    <a:pt x="33" y="6"/>
                  </a:lnTo>
                  <a:lnTo>
                    <a:pt x="32" y="5"/>
                  </a:lnTo>
                  <a:lnTo>
                    <a:pt x="30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6" y="5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1" y="4"/>
                  </a:lnTo>
                  <a:lnTo>
                    <a:pt x="19" y="3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3"/>
                  </a:lnTo>
                  <a:lnTo>
                    <a:pt x="10" y="4"/>
                  </a:lnTo>
                  <a:lnTo>
                    <a:pt x="9" y="6"/>
                  </a:lnTo>
                  <a:lnTo>
                    <a:pt x="9" y="7"/>
                  </a:lnTo>
                  <a:lnTo>
                    <a:pt x="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7" name="Freeform 1077"/>
            <p:cNvSpPr>
              <a:spLocks/>
            </p:cNvSpPr>
            <p:nvPr/>
          </p:nvSpPr>
          <p:spPr bwMode="auto">
            <a:xfrm>
              <a:off x="4219" y="2194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8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8" name="Freeform 1078"/>
            <p:cNvSpPr>
              <a:spLocks/>
            </p:cNvSpPr>
            <p:nvPr/>
          </p:nvSpPr>
          <p:spPr bwMode="auto">
            <a:xfrm>
              <a:off x="2448" y="1930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9" name="Freeform 1079"/>
            <p:cNvSpPr>
              <a:spLocks/>
            </p:cNvSpPr>
            <p:nvPr/>
          </p:nvSpPr>
          <p:spPr bwMode="auto">
            <a:xfrm>
              <a:off x="2448" y="1864"/>
              <a:ext cx="282" cy="59"/>
            </a:xfrm>
            <a:custGeom>
              <a:avLst/>
              <a:gdLst>
                <a:gd name="T0" fmla="*/ 9 w 282"/>
                <a:gd name="T1" fmla="*/ 57 h 59"/>
                <a:gd name="T2" fmla="*/ 14 w 282"/>
                <a:gd name="T3" fmla="*/ 54 h 59"/>
                <a:gd name="T4" fmla="*/ 19 w 282"/>
                <a:gd name="T5" fmla="*/ 55 h 59"/>
                <a:gd name="T6" fmla="*/ 22 w 282"/>
                <a:gd name="T7" fmla="*/ 59 h 59"/>
                <a:gd name="T8" fmla="*/ 26 w 282"/>
                <a:gd name="T9" fmla="*/ 56 h 59"/>
                <a:gd name="T10" fmla="*/ 30 w 282"/>
                <a:gd name="T11" fmla="*/ 56 h 59"/>
                <a:gd name="T12" fmla="*/ 33 w 282"/>
                <a:gd name="T13" fmla="*/ 59 h 59"/>
                <a:gd name="T14" fmla="*/ 36 w 282"/>
                <a:gd name="T15" fmla="*/ 56 h 59"/>
                <a:gd name="T16" fmla="*/ 41 w 282"/>
                <a:gd name="T17" fmla="*/ 56 h 59"/>
                <a:gd name="T18" fmla="*/ 44 w 282"/>
                <a:gd name="T19" fmla="*/ 59 h 59"/>
                <a:gd name="T20" fmla="*/ 49 w 282"/>
                <a:gd name="T21" fmla="*/ 55 h 59"/>
                <a:gd name="T22" fmla="*/ 54 w 282"/>
                <a:gd name="T23" fmla="*/ 52 h 59"/>
                <a:gd name="T24" fmla="*/ 61 w 282"/>
                <a:gd name="T25" fmla="*/ 53 h 59"/>
                <a:gd name="T26" fmla="*/ 65 w 282"/>
                <a:gd name="T27" fmla="*/ 57 h 59"/>
                <a:gd name="T28" fmla="*/ 77 w 282"/>
                <a:gd name="T29" fmla="*/ 58 h 59"/>
                <a:gd name="T30" fmla="*/ 81 w 282"/>
                <a:gd name="T31" fmla="*/ 55 h 59"/>
                <a:gd name="T32" fmla="*/ 85 w 282"/>
                <a:gd name="T33" fmla="*/ 58 h 59"/>
                <a:gd name="T34" fmla="*/ 96 w 282"/>
                <a:gd name="T35" fmla="*/ 9 h 59"/>
                <a:gd name="T36" fmla="*/ 122 w 282"/>
                <a:gd name="T37" fmla="*/ 5 h 59"/>
                <a:gd name="T38" fmla="*/ 128 w 282"/>
                <a:gd name="T39" fmla="*/ 1 h 59"/>
                <a:gd name="T40" fmla="*/ 136 w 282"/>
                <a:gd name="T41" fmla="*/ 1 h 59"/>
                <a:gd name="T42" fmla="*/ 142 w 282"/>
                <a:gd name="T43" fmla="*/ 5 h 59"/>
                <a:gd name="T44" fmla="*/ 152 w 282"/>
                <a:gd name="T45" fmla="*/ 9 h 59"/>
                <a:gd name="T46" fmla="*/ 155 w 282"/>
                <a:gd name="T47" fmla="*/ 6 h 59"/>
                <a:gd name="T48" fmla="*/ 160 w 282"/>
                <a:gd name="T49" fmla="*/ 6 h 59"/>
                <a:gd name="T50" fmla="*/ 168 w 282"/>
                <a:gd name="T51" fmla="*/ 9 h 59"/>
                <a:gd name="T52" fmla="*/ 171 w 282"/>
                <a:gd name="T53" fmla="*/ 6 h 59"/>
                <a:gd name="T54" fmla="*/ 176 w 282"/>
                <a:gd name="T55" fmla="*/ 6 h 59"/>
                <a:gd name="T56" fmla="*/ 185 w 282"/>
                <a:gd name="T57" fmla="*/ 9 h 59"/>
                <a:gd name="T58" fmla="*/ 188 w 282"/>
                <a:gd name="T59" fmla="*/ 5 h 59"/>
                <a:gd name="T60" fmla="*/ 194 w 282"/>
                <a:gd name="T61" fmla="*/ 4 h 59"/>
                <a:gd name="T62" fmla="*/ 198 w 282"/>
                <a:gd name="T63" fmla="*/ 7 h 59"/>
                <a:gd name="T64" fmla="*/ 206 w 282"/>
                <a:gd name="T65" fmla="*/ 8 h 59"/>
                <a:gd name="T66" fmla="*/ 211 w 282"/>
                <a:gd name="T67" fmla="*/ 5 h 59"/>
                <a:gd name="T68" fmla="*/ 215 w 282"/>
                <a:gd name="T69" fmla="*/ 8 h 59"/>
                <a:gd name="T70" fmla="*/ 223 w 282"/>
                <a:gd name="T71" fmla="*/ 8 h 59"/>
                <a:gd name="T72" fmla="*/ 227 w 282"/>
                <a:gd name="T73" fmla="*/ 5 h 59"/>
                <a:gd name="T74" fmla="*/ 231 w 282"/>
                <a:gd name="T75" fmla="*/ 8 h 59"/>
                <a:gd name="T76" fmla="*/ 238 w 282"/>
                <a:gd name="T77" fmla="*/ 7 h 59"/>
                <a:gd name="T78" fmla="*/ 243 w 282"/>
                <a:gd name="T79" fmla="*/ 3 h 59"/>
                <a:gd name="T80" fmla="*/ 250 w 282"/>
                <a:gd name="T81" fmla="*/ 3 h 59"/>
                <a:gd name="T82" fmla="*/ 255 w 282"/>
                <a:gd name="T83" fmla="*/ 7 h 59"/>
                <a:gd name="T84" fmla="*/ 271 w 282"/>
                <a:gd name="T85" fmla="*/ 8 h 59"/>
                <a:gd name="T86" fmla="*/ 275 w 282"/>
                <a:gd name="T87" fmla="*/ 5 h 59"/>
                <a:gd name="T88" fmla="*/ 279 w 282"/>
                <a:gd name="T89" fmla="*/ 8 h 5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82"/>
                <a:gd name="T136" fmla="*/ 0 h 59"/>
                <a:gd name="T137" fmla="*/ 282 w 282"/>
                <a:gd name="T138" fmla="*/ 59 h 5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82" h="59">
                  <a:moveTo>
                    <a:pt x="0" y="59"/>
                  </a:moveTo>
                  <a:lnTo>
                    <a:pt x="9" y="59"/>
                  </a:lnTo>
                  <a:lnTo>
                    <a:pt x="9" y="57"/>
                  </a:lnTo>
                  <a:lnTo>
                    <a:pt x="10" y="56"/>
                  </a:lnTo>
                  <a:lnTo>
                    <a:pt x="12" y="55"/>
                  </a:lnTo>
                  <a:lnTo>
                    <a:pt x="14" y="54"/>
                  </a:lnTo>
                  <a:lnTo>
                    <a:pt x="15" y="54"/>
                  </a:lnTo>
                  <a:lnTo>
                    <a:pt x="18" y="54"/>
                  </a:lnTo>
                  <a:lnTo>
                    <a:pt x="19" y="55"/>
                  </a:lnTo>
                  <a:lnTo>
                    <a:pt x="21" y="56"/>
                  </a:lnTo>
                  <a:lnTo>
                    <a:pt x="22" y="57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5" y="58"/>
                  </a:lnTo>
                  <a:lnTo>
                    <a:pt x="26" y="56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3" y="58"/>
                  </a:lnTo>
                  <a:lnTo>
                    <a:pt x="33" y="59"/>
                  </a:lnTo>
                  <a:lnTo>
                    <a:pt x="35" y="59"/>
                  </a:lnTo>
                  <a:lnTo>
                    <a:pt x="35" y="58"/>
                  </a:lnTo>
                  <a:lnTo>
                    <a:pt x="36" y="56"/>
                  </a:lnTo>
                  <a:lnTo>
                    <a:pt x="38" y="56"/>
                  </a:lnTo>
                  <a:lnTo>
                    <a:pt x="39" y="55"/>
                  </a:lnTo>
                  <a:lnTo>
                    <a:pt x="41" y="56"/>
                  </a:lnTo>
                  <a:lnTo>
                    <a:pt x="43" y="56"/>
                  </a:lnTo>
                  <a:lnTo>
                    <a:pt x="43" y="58"/>
                  </a:lnTo>
                  <a:lnTo>
                    <a:pt x="44" y="59"/>
                  </a:lnTo>
                  <a:lnTo>
                    <a:pt x="48" y="59"/>
                  </a:lnTo>
                  <a:lnTo>
                    <a:pt x="48" y="57"/>
                  </a:lnTo>
                  <a:lnTo>
                    <a:pt x="49" y="55"/>
                  </a:lnTo>
                  <a:lnTo>
                    <a:pt x="50" y="54"/>
                  </a:lnTo>
                  <a:lnTo>
                    <a:pt x="52" y="53"/>
                  </a:lnTo>
                  <a:lnTo>
                    <a:pt x="54" y="52"/>
                  </a:lnTo>
                  <a:lnTo>
                    <a:pt x="57" y="52"/>
                  </a:lnTo>
                  <a:lnTo>
                    <a:pt x="59" y="52"/>
                  </a:lnTo>
                  <a:lnTo>
                    <a:pt x="61" y="53"/>
                  </a:lnTo>
                  <a:lnTo>
                    <a:pt x="63" y="54"/>
                  </a:lnTo>
                  <a:lnTo>
                    <a:pt x="64" y="55"/>
                  </a:lnTo>
                  <a:lnTo>
                    <a:pt x="65" y="57"/>
                  </a:lnTo>
                  <a:lnTo>
                    <a:pt x="66" y="59"/>
                  </a:lnTo>
                  <a:lnTo>
                    <a:pt x="77" y="59"/>
                  </a:lnTo>
                  <a:lnTo>
                    <a:pt x="77" y="58"/>
                  </a:lnTo>
                  <a:lnTo>
                    <a:pt x="78" y="56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3" y="56"/>
                  </a:lnTo>
                  <a:lnTo>
                    <a:pt x="84" y="56"/>
                  </a:lnTo>
                  <a:lnTo>
                    <a:pt x="85" y="58"/>
                  </a:lnTo>
                  <a:lnTo>
                    <a:pt x="86" y="59"/>
                  </a:lnTo>
                  <a:lnTo>
                    <a:pt x="96" y="59"/>
                  </a:lnTo>
                  <a:lnTo>
                    <a:pt x="96" y="9"/>
                  </a:lnTo>
                  <a:lnTo>
                    <a:pt x="121" y="9"/>
                  </a:lnTo>
                  <a:lnTo>
                    <a:pt x="121" y="7"/>
                  </a:lnTo>
                  <a:lnTo>
                    <a:pt x="122" y="5"/>
                  </a:lnTo>
                  <a:lnTo>
                    <a:pt x="123" y="3"/>
                  </a:lnTo>
                  <a:lnTo>
                    <a:pt x="125" y="2"/>
                  </a:lnTo>
                  <a:lnTo>
                    <a:pt x="128" y="1"/>
                  </a:lnTo>
                  <a:lnTo>
                    <a:pt x="130" y="0"/>
                  </a:lnTo>
                  <a:lnTo>
                    <a:pt x="133" y="0"/>
                  </a:lnTo>
                  <a:lnTo>
                    <a:pt x="136" y="1"/>
                  </a:lnTo>
                  <a:lnTo>
                    <a:pt x="138" y="2"/>
                  </a:lnTo>
                  <a:lnTo>
                    <a:pt x="140" y="3"/>
                  </a:lnTo>
                  <a:lnTo>
                    <a:pt x="142" y="5"/>
                  </a:lnTo>
                  <a:lnTo>
                    <a:pt x="143" y="7"/>
                  </a:lnTo>
                  <a:lnTo>
                    <a:pt x="143" y="9"/>
                  </a:lnTo>
                  <a:lnTo>
                    <a:pt x="152" y="9"/>
                  </a:lnTo>
                  <a:lnTo>
                    <a:pt x="152" y="8"/>
                  </a:lnTo>
                  <a:lnTo>
                    <a:pt x="153" y="6"/>
                  </a:lnTo>
                  <a:lnTo>
                    <a:pt x="155" y="6"/>
                  </a:lnTo>
                  <a:lnTo>
                    <a:pt x="157" y="5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1" y="8"/>
                  </a:lnTo>
                  <a:lnTo>
                    <a:pt x="161" y="9"/>
                  </a:lnTo>
                  <a:lnTo>
                    <a:pt x="168" y="9"/>
                  </a:lnTo>
                  <a:lnTo>
                    <a:pt x="168" y="8"/>
                  </a:lnTo>
                  <a:lnTo>
                    <a:pt x="169" y="6"/>
                  </a:lnTo>
                  <a:lnTo>
                    <a:pt x="171" y="6"/>
                  </a:lnTo>
                  <a:lnTo>
                    <a:pt x="172" y="5"/>
                  </a:lnTo>
                  <a:lnTo>
                    <a:pt x="174" y="6"/>
                  </a:lnTo>
                  <a:lnTo>
                    <a:pt x="176" y="6"/>
                  </a:lnTo>
                  <a:lnTo>
                    <a:pt x="177" y="8"/>
                  </a:lnTo>
                  <a:lnTo>
                    <a:pt x="177" y="9"/>
                  </a:lnTo>
                  <a:lnTo>
                    <a:pt x="185" y="9"/>
                  </a:lnTo>
                  <a:lnTo>
                    <a:pt x="186" y="7"/>
                  </a:lnTo>
                  <a:lnTo>
                    <a:pt x="187" y="6"/>
                  </a:lnTo>
                  <a:lnTo>
                    <a:pt x="188" y="5"/>
                  </a:lnTo>
                  <a:lnTo>
                    <a:pt x="190" y="4"/>
                  </a:lnTo>
                  <a:lnTo>
                    <a:pt x="192" y="4"/>
                  </a:lnTo>
                  <a:lnTo>
                    <a:pt x="194" y="4"/>
                  </a:lnTo>
                  <a:lnTo>
                    <a:pt x="196" y="5"/>
                  </a:lnTo>
                  <a:lnTo>
                    <a:pt x="198" y="6"/>
                  </a:lnTo>
                  <a:lnTo>
                    <a:pt x="198" y="7"/>
                  </a:lnTo>
                  <a:lnTo>
                    <a:pt x="199" y="9"/>
                  </a:lnTo>
                  <a:lnTo>
                    <a:pt x="206" y="9"/>
                  </a:lnTo>
                  <a:lnTo>
                    <a:pt x="206" y="8"/>
                  </a:lnTo>
                  <a:lnTo>
                    <a:pt x="207" y="6"/>
                  </a:lnTo>
                  <a:lnTo>
                    <a:pt x="209" y="6"/>
                  </a:lnTo>
                  <a:lnTo>
                    <a:pt x="211" y="5"/>
                  </a:lnTo>
                  <a:lnTo>
                    <a:pt x="212" y="6"/>
                  </a:lnTo>
                  <a:lnTo>
                    <a:pt x="214" y="6"/>
                  </a:lnTo>
                  <a:lnTo>
                    <a:pt x="215" y="8"/>
                  </a:lnTo>
                  <a:lnTo>
                    <a:pt x="215" y="9"/>
                  </a:lnTo>
                  <a:lnTo>
                    <a:pt x="222" y="9"/>
                  </a:lnTo>
                  <a:lnTo>
                    <a:pt x="223" y="8"/>
                  </a:lnTo>
                  <a:lnTo>
                    <a:pt x="224" y="6"/>
                  </a:lnTo>
                  <a:lnTo>
                    <a:pt x="225" y="6"/>
                  </a:lnTo>
                  <a:lnTo>
                    <a:pt x="227" y="5"/>
                  </a:lnTo>
                  <a:lnTo>
                    <a:pt x="229" y="6"/>
                  </a:lnTo>
                  <a:lnTo>
                    <a:pt x="230" y="6"/>
                  </a:lnTo>
                  <a:lnTo>
                    <a:pt x="231" y="8"/>
                  </a:lnTo>
                  <a:lnTo>
                    <a:pt x="231" y="9"/>
                  </a:lnTo>
                  <a:lnTo>
                    <a:pt x="238" y="9"/>
                  </a:lnTo>
                  <a:lnTo>
                    <a:pt x="238" y="7"/>
                  </a:lnTo>
                  <a:lnTo>
                    <a:pt x="239" y="5"/>
                  </a:lnTo>
                  <a:lnTo>
                    <a:pt x="241" y="4"/>
                  </a:lnTo>
                  <a:lnTo>
                    <a:pt x="243" y="3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50" y="3"/>
                  </a:lnTo>
                  <a:lnTo>
                    <a:pt x="253" y="4"/>
                  </a:lnTo>
                  <a:lnTo>
                    <a:pt x="254" y="5"/>
                  </a:lnTo>
                  <a:lnTo>
                    <a:pt x="255" y="7"/>
                  </a:lnTo>
                  <a:lnTo>
                    <a:pt x="256" y="9"/>
                  </a:lnTo>
                  <a:lnTo>
                    <a:pt x="271" y="9"/>
                  </a:lnTo>
                  <a:lnTo>
                    <a:pt x="271" y="8"/>
                  </a:lnTo>
                  <a:lnTo>
                    <a:pt x="272" y="6"/>
                  </a:lnTo>
                  <a:lnTo>
                    <a:pt x="274" y="6"/>
                  </a:lnTo>
                  <a:lnTo>
                    <a:pt x="275" y="5"/>
                  </a:lnTo>
                  <a:lnTo>
                    <a:pt x="277" y="6"/>
                  </a:lnTo>
                  <a:lnTo>
                    <a:pt x="278" y="6"/>
                  </a:lnTo>
                  <a:lnTo>
                    <a:pt x="279" y="8"/>
                  </a:lnTo>
                  <a:lnTo>
                    <a:pt x="280" y="9"/>
                  </a:lnTo>
                  <a:lnTo>
                    <a:pt x="282" y="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0" name="Freeform 1080"/>
            <p:cNvSpPr>
              <a:spLocks/>
            </p:cNvSpPr>
            <p:nvPr/>
          </p:nvSpPr>
          <p:spPr bwMode="auto">
            <a:xfrm>
              <a:off x="2448" y="1918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1" name="Freeform 1081"/>
            <p:cNvSpPr>
              <a:spLocks/>
            </p:cNvSpPr>
            <p:nvPr/>
          </p:nvSpPr>
          <p:spPr bwMode="auto">
            <a:xfrm>
              <a:off x="2404" y="1973"/>
              <a:ext cx="1407" cy="604"/>
            </a:xfrm>
            <a:custGeom>
              <a:avLst/>
              <a:gdLst>
                <a:gd name="T0" fmla="*/ 1395 w 1407"/>
                <a:gd name="T1" fmla="*/ 601 h 604"/>
                <a:gd name="T2" fmla="*/ 1389 w 1407"/>
                <a:gd name="T3" fmla="*/ 604 h 604"/>
                <a:gd name="T4" fmla="*/ 1375 w 1407"/>
                <a:gd name="T5" fmla="*/ 600 h 604"/>
                <a:gd name="T6" fmla="*/ 1367 w 1407"/>
                <a:gd name="T7" fmla="*/ 604 h 604"/>
                <a:gd name="T8" fmla="*/ 1361 w 1407"/>
                <a:gd name="T9" fmla="*/ 601 h 604"/>
                <a:gd name="T10" fmla="*/ 1326 w 1407"/>
                <a:gd name="T11" fmla="*/ 602 h 604"/>
                <a:gd name="T12" fmla="*/ 1319 w 1407"/>
                <a:gd name="T13" fmla="*/ 601 h 604"/>
                <a:gd name="T14" fmla="*/ 1273 w 1407"/>
                <a:gd name="T15" fmla="*/ 601 h 604"/>
                <a:gd name="T16" fmla="*/ 1266 w 1407"/>
                <a:gd name="T17" fmla="*/ 602 h 604"/>
                <a:gd name="T18" fmla="*/ 1251 w 1407"/>
                <a:gd name="T19" fmla="*/ 601 h 604"/>
                <a:gd name="T20" fmla="*/ 1245 w 1407"/>
                <a:gd name="T21" fmla="*/ 604 h 604"/>
                <a:gd name="T22" fmla="*/ 1202 w 1407"/>
                <a:gd name="T23" fmla="*/ 600 h 604"/>
                <a:gd name="T24" fmla="*/ 1192 w 1407"/>
                <a:gd name="T25" fmla="*/ 604 h 604"/>
                <a:gd name="T26" fmla="*/ 1185 w 1407"/>
                <a:gd name="T27" fmla="*/ 601 h 604"/>
                <a:gd name="T28" fmla="*/ 1056 w 1407"/>
                <a:gd name="T29" fmla="*/ 602 h 604"/>
                <a:gd name="T30" fmla="*/ 1049 w 1407"/>
                <a:gd name="T31" fmla="*/ 601 h 604"/>
                <a:gd name="T32" fmla="*/ 731 w 1407"/>
                <a:gd name="T33" fmla="*/ 601 h 604"/>
                <a:gd name="T34" fmla="*/ 724 w 1407"/>
                <a:gd name="T35" fmla="*/ 602 h 604"/>
                <a:gd name="T36" fmla="*/ 718 w 1407"/>
                <a:gd name="T37" fmla="*/ 601 h 604"/>
                <a:gd name="T38" fmla="*/ 712 w 1407"/>
                <a:gd name="T39" fmla="*/ 604 h 604"/>
                <a:gd name="T40" fmla="*/ 577 w 1407"/>
                <a:gd name="T41" fmla="*/ 206 h 604"/>
                <a:gd name="T42" fmla="*/ 570 w 1407"/>
                <a:gd name="T43" fmla="*/ 207 h 604"/>
                <a:gd name="T44" fmla="*/ 516 w 1407"/>
                <a:gd name="T45" fmla="*/ 205 h 604"/>
                <a:gd name="T46" fmla="*/ 510 w 1407"/>
                <a:gd name="T47" fmla="*/ 208 h 604"/>
                <a:gd name="T48" fmla="*/ 439 w 1407"/>
                <a:gd name="T49" fmla="*/ 205 h 604"/>
                <a:gd name="T50" fmla="*/ 355 w 1407"/>
                <a:gd name="T51" fmla="*/ 208 h 604"/>
                <a:gd name="T52" fmla="*/ 349 w 1407"/>
                <a:gd name="T53" fmla="*/ 205 h 604"/>
                <a:gd name="T54" fmla="*/ 299 w 1407"/>
                <a:gd name="T55" fmla="*/ 206 h 604"/>
                <a:gd name="T56" fmla="*/ 290 w 1407"/>
                <a:gd name="T57" fmla="*/ 201 h 604"/>
                <a:gd name="T58" fmla="*/ 282 w 1407"/>
                <a:gd name="T59" fmla="*/ 208 h 604"/>
                <a:gd name="T60" fmla="*/ 271 w 1407"/>
                <a:gd name="T61" fmla="*/ 205 h 604"/>
                <a:gd name="T62" fmla="*/ 259 w 1407"/>
                <a:gd name="T63" fmla="*/ 208 h 604"/>
                <a:gd name="T64" fmla="*/ 253 w 1407"/>
                <a:gd name="T65" fmla="*/ 205 h 604"/>
                <a:gd name="T66" fmla="*/ 238 w 1407"/>
                <a:gd name="T67" fmla="*/ 207 h 604"/>
                <a:gd name="T68" fmla="*/ 231 w 1407"/>
                <a:gd name="T69" fmla="*/ 206 h 604"/>
                <a:gd name="T70" fmla="*/ 226 w 1407"/>
                <a:gd name="T71" fmla="*/ 206 h 604"/>
                <a:gd name="T72" fmla="*/ 219 w 1407"/>
                <a:gd name="T73" fmla="*/ 207 h 604"/>
                <a:gd name="T74" fmla="*/ 211 w 1407"/>
                <a:gd name="T75" fmla="*/ 205 h 604"/>
                <a:gd name="T76" fmla="*/ 205 w 1407"/>
                <a:gd name="T77" fmla="*/ 208 h 604"/>
                <a:gd name="T78" fmla="*/ 201 w 1407"/>
                <a:gd name="T79" fmla="*/ 205 h 604"/>
                <a:gd name="T80" fmla="*/ 187 w 1407"/>
                <a:gd name="T81" fmla="*/ 208 h 604"/>
                <a:gd name="T82" fmla="*/ 181 w 1407"/>
                <a:gd name="T83" fmla="*/ 205 h 604"/>
                <a:gd name="T84" fmla="*/ 150 w 1407"/>
                <a:gd name="T85" fmla="*/ 7 h 604"/>
                <a:gd name="T86" fmla="*/ 125 w 1407"/>
                <a:gd name="T87" fmla="*/ 3 h 604"/>
                <a:gd name="T88" fmla="*/ 110 w 1407"/>
                <a:gd name="T89" fmla="*/ 7 h 604"/>
                <a:gd name="T90" fmla="*/ 103 w 1407"/>
                <a:gd name="T91" fmla="*/ 0 h 604"/>
                <a:gd name="T92" fmla="*/ 93 w 1407"/>
                <a:gd name="T93" fmla="*/ 3 h 604"/>
                <a:gd name="T94" fmla="*/ 87 w 1407"/>
                <a:gd name="T95" fmla="*/ 4 h 604"/>
                <a:gd name="T96" fmla="*/ 79 w 1407"/>
                <a:gd name="T97" fmla="*/ 5 h 604"/>
                <a:gd name="T98" fmla="*/ 74 w 1407"/>
                <a:gd name="T99" fmla="*/ 4 h 604"/>
                <a:gd name="T100" fmla="*/ 68 w 1407"/>
                <a:gd name="T101" fmla="*/ 7 h 604"/>
                <a:gd name="T102" fmla="*/ 62 w 1407"/>
                <a:gd name="T103" fmla="*/ 2 h 604"/>
                <a:gd name="T104" fmla="*/ 53 w 1407"/>
                <a:gd name="T105" fmla="*/ 5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407"/>
                <a:gd name="T160" fmla="*/ 0 h 604"/>
                <a:gd name="T161" fmla="*/ 1407 w 1407"/>
                <a:gd name="T162" fmla="*/ 604 h 60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407" h="604">
                  <a:moveTo>
                    <a:pt x="1407" y="604"/>
                  </a:moveTo>
                  <a:lnTo>
                    <a:pt x="1398" y="604"/>
                  </a:lnTo>
                  <a:lnTo>
                    <a:pt x="1397" y="602"/>
                  </a:lnTo>
                  <a:lnTo>
                    <a:pt x="1396" y="601"/>
                  </a:lnTo>
                  <a:lnTo>
                    <a:pt x="1395" y="601"/>
                  </a:lnTo>
                  <a:lnTo>
                    <a:pt x="1393" y="600"/>
                  </a:lnTo>
                  <a:lnTo>
                    <a:pt x="1391" y="601"/>
                  </a:lnTo>
                  <a:lnTo>
                    <a:pt x="1390" y="601"/>
                  </a:lnTo>
                  <a:lnTo>
                    <a:pt x="1389" y="602"/>
                  </a:lnTo>
                  <a:lnTo>
                    <a:pt x="1389" y="604"/>
                  </a:lnTo>
                  <a:lnTo>
                    <a:pt x="1379" y="604"/>
                  </a:lnTo>
                  <a:lnTo>
                    <a:pt x="1379" y="602"/>
                  </a:lnTo>
                  <a:lnTo>
                    <a:pt x="1378" y="601"/>
                  </a:lnTo>
                  <a:lnTo>
                    <a:pt x="1376" y="601"/>
                  </a:lnTo>
                  <a:lnTo>
                    <a:pt x="1375" y="600"/>
                  </a:lnTo>
                  <a:lnTo>
                    <a:pt x="1373" y="601"/>
                  </a:lnTo>
                  <a:lnTo>
                    <a:pt x="1371" y="601"/>
                  </a:lnTo>
                  <a:lnTo>
                    <a:pt x="1371" y="602"/>
                  </a:lnTo>
                  <a:lnTo>
                    <a:pt x="1370" y="604"/>
                  </a:lnTo>
                  <a:lnTo>
                    <a:pt x="1367" y="604"/>
                  </a:lnTo>
                  <a:lnTo>
                    <a:pt x="1366" y="602"/>
                  </a:lnTo>
                  <a:lnTo>
                    <a:pt x="1366" y="601"/>
                  </a:lnTo>
                  <a:lnTo>
                    <a:pt x="1364" y="601"/>
                  </a:lnTo>
                  <a:lnTo>
                    <a:pt x="1362" y="600"/>
                  </a:lnTo>
                  <a:lnTo>
                    <a:pt x="1361" y="601"/>
                  </a:lnTo>
                  <a:lnTo>
                    <a:pt x="1359" y="601"/>
                  </a:lnTo>
                  <a:lnTo>
                    <a:pt x="1358" y="602"/>
                  </a:lnTo>
                  <a:lnTo>
                    <a:pt x="1358" y="604"/>
                  </a:lnTo>
                  <a:lnTo>
                    <a:pt x="1327" y="604"/>
                  </a:lnTo>
                  <a:lnTo>
                    <a:pt x="1326" y="602"/>
                  </a:lnTo>
                  <a:lnTo>
                    <a:pt x="1326" y="601"/>
                  </a:lnTo>
                  <a:lnTo>
                    <a:pt x="1324" y="601"/>
                  </a:lnTo>
                  <a:lnTo>
                    <a:pt x="1322" y="600"/>
                  </a:lnTo>
                  <a:lnTo>
                    <a:pt x="1321" y="601"/>
                  </a:lnTo>
                  <a:lnTo>
                    <a:pt x="1319" y="601"/>
                  </a:lnTo>
                  <a:lnTo>
                    <a:pt x="1318" y="602"/>
                  </a:lnTo>
                  <a:lnTo>
                    <a:pt x="1318" y="604"/>
                  </a:lnTo>
                  <a:lnTo>
                    <a:pt x="1274" y="604"/>
                  </a:lnTo>
                  <a:lnTo>
                    <a:pt x="1274" y="602"/>
                  </a:lnTo>
                  <a:lnTo>
                    <a:pt x="1273" y="601"/>
                  </a:lnTo>
                  <a:lnTo>
                    <a:pt x="1272" y="601"/>
                  </a:lnTo>
                  <a:lnTo>
                    <a:pt x="1270" y="600"/>
                  </a:lnTo>
                  <a:lnTo>
                    <a:pt x="1268" y="601"/>
                  </a:lnTo>
                  <a:lnTo>
                    <a:pt x="1267" y="601"/>
                  </a:lnTo>
                  <a:lnTo>
                    <a:pt x="1266" y="602"/>
                  </a:lnTo>
                  <a:lnTo>
                    <a:pt x="1265" y="604"/>
                  </a:lnTo>
                  <a:lnTo>
                    <a:pt x="1254" y="604"/>
                  </a:lnTo>
                  <a:lnTo>
                    <a:pt x="1254" y="602"/>
                  </a:lnTo>
                  <a:lnTo>
                    <a:pt x="1253" y="601"/>
                  </a:lnTo>
                  <a:lnTo>
                    <a:pt x="1251" y="601"/>
                  </a:lnTo>
                  <a:lnTo>
                    <a:pt x="1250" y="600"/>
                  </a:lnTo>
                  <a:lnTo>
                    <a:pt x="1248" y="601"/>
                  </a:lnTo>
                  <a:lnTo>
                    <a:pt x="1246" y="601"/>
                  </a:lnTo>
                  <a:lnTo>
                    <a:pt x="1246" y="602"/>
                  </a:lnTo>
                  <a:lnTo>
                    <a:pt x="1245" y="604"/>
                  </a:lnTo>
                  <a:lnTo>
                    <a:pt x="1207" y="604"/>
                  </a:lnTo>
                  <a:lnTo>
                    <a:pt x="1206" y="602"/>
                  </a:lnTo>
                  <a:lnTo>
                    <a:pt x="1206" y="601"/>
                  </a:lnTo>
                  <a:lnTo>
                    <a:pt x="1204" y="601"/>
                  </a:lnTo>
                  <a:lnTo>
                    <a:pt x="1202" y="600"/>
                  </a:lnTo>
                  <a:lnTo>
                    <a:pt x="1201" y="601"/>
                  </a:lnTo>
                  <a:lnTo>
                    <a:pt x="1199" y="601"/>
                  </a:lnTo>
                  <a:lnTo>
                    <a:pt x="1198" y="602"/>
                  </a:lnTo>
                  <a:lnTo>
                    <a:pt x="1198" y="604"/>
                  </a:lnTo>
                  <a:lnTo>
                    <a:pt x="1192" y="604"/>
                  </a:lnTo>
                  <a:lnTo>
                    <a:pt x="1191" y="602"/>
                  </a:lnTo>
                  <a:lnTo>
                    <a:pt x="1190" y="601"/>
                  </a:lnTo>
                  <a:lnTo>
                    <a:pt x="1189" y="601"/>
                  </a:lnTo>
                  <a:lnTo>
                    <a:pt x="1187" y="600"/>
                  </a:lnTo>
                  <a:lnTo>
                    <a:pt x="1185" y="601"/>
                  </a:lnTo>
                  <a:lnTo>
                    <a:pt x="1184" y="601"/>
                  </a:lnTo>
                  <a:lnTo>
                    <a:pt x="1183" y="602"/>
                  </a:lnTo>
                  <a:lnTo>
                    <a:pt x="1183" y="604"/>
                  </a:lnTo>
                  <a:lnTo>
                    <a:pt x="1057" y="604"/>
                  </a:lnTo>
                  <a:lnTo>
                    <a:pt x="1056" y="602"/>
                  </a:lnTo>
                  <a:lnTo>
                    <a:pt x="1055" y="601"/>
                  </a:lnTo>
                  <a:lnTo>
                    <a:pt x="1054" y="601"/>
                  </a:lnTo>
                  <a:lnTo>
                    <a:pt x="1052" y="600"/>
                  </a:lnTo>
                  <a:lnTo>
                    <a:pt x="1050" y="601"/>
                  </a:lnTo>
                  <a:lnTo>
                    <a:pt x="1049" y="601"/>
                  </a:lnTo>
                  <a:lnTo>
                    <a:pt x="1048" y="602"/>
                  </a:lnTo>
                  <a:lnTo>
                    <a:pt x="1048" y="604"/>
                  </a:lnTo>
                  <a:lnTo>
                    <a:pt x="732" y="604"/>
                  </a:lnTo>
                  <a:lnTo>
                    <a:pt x="732" y="602"/>
                  </a:lnTo>
                  <a:lnTo>
                    <a:pt x="731" y="601"/>
                  </a:lnTo>
                  <a:lnTo>
                    <a:pt x="730" y="601"/>
                  </a:lnTo>
                  <a:lnTo>
                    <a:pt x="728" y="600"/>
                  </a:lnTo>
                  <a:lnTo>
                    <a:pt x="726" y="601"/>
                  </a:lnTo>
                  <a:lnTo>
                    <a:pt x="725" y="601"/>
                  </a:lnTo>
                  <a:lnTo>
                    <a:pt x="724" y="602"/>
                  </a:lnTo>
                  <a:lnTo>
                    <a:pt x="723" y="604"/>
                  </a:lnTo>
                  <a:lnTo>
                    <a:pt x="721" y="604"/>
                  </a:lnTo>
                  <a:lnTo>
                    <a:pt x="720" y="602"/>
                  </a:lnTo>
                  <a:lnTo>
                    <a:pt x="719" y="601"/>
                  </a:lnTo>
                  <a:lnTo>
                    <a:pt x="718" y="601"/>
                  </a:lnTo>
                  <a:lnTo>
                    <a:pt x="716" y="600"/>
                  </a:lnTo>
                  <a:lnTo>
                    <a:pt x="714" y="601"/>
                  </a:lnTo>
                  <a:lnTo>
                    <a:pt x="713" y="601"/>
                  </a:lnTo>
                  <a:lnTo>
                    <a:pt x="712" y="602"/>
                  </a:lnTo>
                  <a:lnTo>
                    <a:pt x="712" y="604"/>
                  </a:lnTo>
                  <a:lnTo>
                    <a:pt x="586" y="604"/>
                  </a:lnTo>
                  <a:lnTo>
                    <a:pt x="586" y="208"/>
                  </a:lnTo>
                  <a:lnTo>
                    <a:pt x="579" y="208"/>
                  </a:lnTo>
                  <a:lnTo>
                    <a:pt x="578" y="207"/>
                  </a:lnTo>
                  <a:lnTo>
                    <a:pt x="577" y="206"/>
                  </a:lnTo>
                  <a:lnTo>
                    <a:pt x="576" y="205"/>
                  </a:lnTo>
                  <a:lnTo>
                    <a:pt x="574" y="205"/>
                  </a:lnTo>
                  <a:lnTo>
                    <a:pt x="572" y="205"/>
                  </a:lnTo>
                  <a:lnTo>
                    <a:pt x="571" y="206"/>
                  </a:lnTo>
                  <a:lnTo>
                    <a:pt x="570" y="207"/>
                  </a:lnTo>
                  <a:lnTo>
                    <a:pt x="570" y="208"/>
                  </a:lnTo>
                  <a:lnTo>
                    <a:pt x="519" y="208"/>
                  </a:lnTo>
                  <a:lnTo>
                    <a:pt x="519" y="207"/>
                  </a:lnTo>
                  <a:lnTo>
                    <a:pt x="518" y="206"/>
                  </a:lnTo>
                  <a:lnTo>
                    <a:pt x="516" y="205"/>
                  </a:lnTo>
                  <a:lnTo>
                    <a:pt x="515" y="205"/>
                  </a:lnTo>
                  <a:lnTo>
                    <a:pt x="513" y="205"/>
                  </a:lnTo>
                  <a:lnTo>
                    <a:pt x="512" y="206"/>
                  </a:lnTo>
                  <a:lnTo>
                    <a:pt x="511" y="207"/>
                  </a:lnTo>
                  <a:lnTo>
                    <a:pt x="510" y="208"/>
                  </a:lnTo>
                  <a:lnTo>
                    <a:pt x="444" y="208"/>
                  </a:lnTo>
                  <a:lnTo>
                    <a:pt x="443" y="207"/>
                  </a:lnTo>
                  <a:lnTo>
                    <a:pt x="442" y="206"/>
                  </a:lnTo>
                  <a:lnTo>
                    <a:pt x="441" y="205"/>
                  </a:lnTo>
                  <a:lnTo>
                    <a:pt x="439" y="205"/>
                  </a:lnTo>
                  <a:lnTo>
                    <a:pt x="437" y="205"/>
                  </a:lnTo>
                  <a:lnTo>
                    <a:pt x="436" y="206"/>
                  </a:lnTo>
                  <a:lnTo>
                    <a:pt x="435" y="207"/>
                  </a:lnTo>
                  <a:lnTo>
                    <a:pt x="435" y="208"/>
                  </a:lnTo>
                  <a:lnTo>
                    <a:pt x="355" y="208"/>
                  </a:lnTo>
                  <a:lnTo>
                    <a:pt x="355" y="207"/>
                  </a:lnTo>
                  <a:lnTo>
                    <a:pt x="354" y="206"/>
                  </a:lnTo>
                  <a:lnTo>
                    <a:pt x="352" y="205"/>
                  </a:lnTo>
                  <a:lnTo>
                    <a:pt x="350" y="205"/>
                  </a:lnTo>
                  <a:lnTo>
                    <a:pt x="349" y="205"/>
                  </a:lnTo>
                  <a:lnTo>
                    <a:pt x="347" y="206"/>
                  </a:lnTo>
                  <a:lnTo>
                    <a:pt x="346" y="207"/>
                  </a:lnTo>
                  <a:lnTo>
                    <a:pt x="346" y="208"/>
                  </a:lnTo>
                  <a:lnTo>
                    <a:pt x="300" y="208"/>
                  </a:lnTo>
                  <a:lnTo>
                    <a:pt x="299" y="206"/>
                  </a:lnTo>
                  <a:lnTo>
                    <a:pt x="298" y="204"/>
                  </a:lnTo>
                  <a:lnTo>
                    <a:pt x="297" y="203"/>
                  </a:lnTo>
                  <a:lnTo>
                    <a:pt x="294" y="202"/>
                  </a:lnTo>
                  <a:lnTo>
                    <a:pt x="292" y="201"/>
                  </a:lnTo>
                  <a:lnTo>
                    <a:pt x="290" y="201"/>
                  </a:lnTo>
                  <a:lnTo>
                    <a:pt x="287" y="202"/>
                  </a:lnTo>
                  <a:lnTo>
                    <a:pt x="285" y="203"/>
                  </a:lnTo>
                  <a:lnTo>
                    <a:pt x="283" y="204"/>
                  </a:lnTo>
                  <a:lnTo>
                    <a:pt x="282" y="206"/>
                  </a:lnTo>
                  <a:lnTo>
                    <a:pt x="282" y="208"/>
                  </a:lnTo>
                  <a:lnTo>
                    <a:pt x="275" y="208"/>
                  </a:lnTo>
                  <a:lnTo>
                    <a:pt x="275" y="207"/>
                  </a:lnTo>
                  <a:lnTo>
                    <a:pt x="274" y="206"/>
                  </a:lnTo>
                  <a:lnTo>
                    <a:pt x="273" y="205"/>
                  </a:lnTo>
                  <a:lnTo>
                    <a:pt x="271" y="205"/>
                  </a:lnTo>
                  <a:lnTo>
                    <a:pt x="269" y="205"/>
                  </a:lnTo>
                  <a:lnTo>
                    <a:pt x="268" y="206"/>
                  </a:lnTo>
                  <a:lnTo>
                    <a:pt x="267" y="207"/>
                  </a:lnTo>
                  <a:lnTo>
                    <a:pt x="266" y="208"/>
                  </a:lnTo>
                  <a:lnTo>
                    <a:pt x="259" y="208"/>
                  </a:lnTo>
                  <a:lnTo>
                    <a:pt x="259" y="207"/>
                  </a:lnTo>
                  <a:lnTo>
                    <a:pt x="258" y="206"/>
                  </a:lnTo>
                  <a:lnTo>
                    <a:pt x="256" y="205"/>
                  </a:lnTo>
                  <a:lnTo>
                    <a:pt x="255" y="205"/>
                  </a:lnTo>
                  <a:lnTo>
                    <a:pt x="253" y="205"/>
                  </a:lnTo>
                  <a:lnTo>
                    <a:pt x="251" y="206"/>
                  </a:lnTo>
                  <a:lnTo>
                    <a:pt x="250" y="207"/>
                  </a:lnTo>
                  <a:lnTo>
                    <a:pt x="250" y="208"/>
                  </a:lnTo>
                  <a:lnTo>
                    <a:pt x="238" y="208"/>
                  </a:lnTo>
                  <a:lnTo>
                    <a:pt x="238" y="207"/>
                  </a:lnTo>
                  <a:lnTo>
                    <a:pt x="237" y="206"/>
                  </a:lnTo>
                  <a:lnTo>
                    <a:pt x="236" y="205"/>
                  </a:lnTo>
                  <a:lnTo>
                    <a:pt x="234" y="205"/>
                  </a:lnTo>
                  <a:lnTo>
                    <a:pt x="232" y="205"/>
                  </a:lnTo>
                  <a:lnTo>
                    <a:pt x="231" y="206"/>
                  </a:lnTo>
                  <a:lnTo>
                    <a:pt x="230" y="207"/>
                  </a:lnTo>
                  <a:lnTo>
                    <a:pt x="229" y="208"/>
                  </a:lnTo>
                  <a:lnTo>
                    <a:pt x="228" y="208"/>
                  </a:lnTo>
                  <a:lnTo>
                    <a:pt x="227" y="207"/>
                  </a:lnTo>
                  <a:lnTo>
                    <a:pt x="226" y="206"/>
                  </a:lnTo>
                  <a:lnTo>
                    <a:pt x="225" y="205"/>
                  </a:lnTo>
                  <a:lnTo>
                    <a:pt x="223" y="205"/>
                  </a:lnTo>
                  <a:lnTo>
                    <a:pt x="221" y="205"/>
                  </a:lnTo>
                  <a:lnTo>
                    <a:pt x="220" y="206"/>
                  </a:lnTo>
                  <a:lnTo>
                    <a:pt x="219" y="207"/>
                  </a:lnTo>
                  <a:lnTo>
                    <a:pt x="219" y="208"/>
                  </a:lnTo>
                  <a:lnTo>
                    <a:pt x="214" y="208"/>
                  </a:lnTo>
                  <a:lnTo>
                    <a:pt x="214" y="207"/>
                  </a:lnTo>
                  <a:lnTo>
                    <a:pt x="213" y="206"/>
                  </a:lnTo>
                  <a:lnTo>
                    <a:pt x="211" y="205"/>
                  </a:lnTo>
                  <a:lnTo>
                    <a:pt x="210" y="205"/>
                  </a:lnTo>
                  <a:lnTo>
                    <a:pt x="208" y="205"/>
                  </a:lnTo>
                  <a:lnTo>
                    <a:pt x="206" y="206"/>
                  </a:lnTo>
                  <a:lnTo>
                    <a:pt x="205" y="207"/>
                  </a:lnTo>
                  <a:lnTo>
                    <a:pt x="205" y="208"/>
                  </a:lnTo>
                  <a:lnTo>
                    <a:pt x="205" y="207"/>
                  </a:lnTo>
                  <a:lnTo>
                    <a:pt x="204" y="206"/>
                  </a:lnTo>
                  <a:lnTo>
                    <a:pt x="202" y="205"/>
                  </a:lnTo>
                  <a:lnTo>
                    <a:pt x="201" y="205"/>
                  </a:lnTo>
                  <a:lnTo>
                    <a:pt x="199" y="205"/>
                  </a:lnTo>
                  <a:lnTo>
                    <a:pt x="197" y="206"/>
                  </a:lnTo>
                  <a:lnTo>
                    <a:pt x="196" y="207"/>
                  </a:lnTo>
                  <a:lnTo>
                    <a:pt x="196" y="208"/>
                  </a:lnTo>
                  <a:lnTo>
                    <a:pt x="187" y="208"/>
                  </a:lnTo>
                  <a:lnTo>
                    <a:pt x="187" y="207"/>
                  </a:lnTo>
                  <a:lnTo>
                    <a:pt x="186" y="206"/>
                  </a:lnTo>
                  <a:lnTo>
                    <a:pt x="184" y="205"/>
                  </a:lnTo>
                  <a:lnTo>
                    <a:pt x="183" y="205"/>
                  </a:lnTo>
                  <a:lnTo>
                    <a:pt x="181" y="205"/>
                  </a:lnTo>
                  <a:lnTo>
                    <a:pt x="179" y="206"/>
                  </a:lnTo>
                  <a:lnTo>
                    <a:pt x="178" y="207"/>
                  </a:lnTo>
                  <a:lnTo>
                    <a:pt x="178" y="208"/>
                  </a:lnTo>
                  <a:lnTo>
                    <a:pt x="150" y="208"/>
                  </a:lnTo>
                  <a:lnTo>
                    <a:pt x="150" y="7"/>
                  </a:lnTo>
                  <a:lnTo>
                    <a:pt x="130" y="7"/>
                  </a:lnTo>
                  <a:lnTo>
                    <a:pt x="129" y="5"/>
                  </a:lnTo>
                  <a:lnTo>
                    <a:pt x="128" y="4"/>
                  </a:lnTo>
                  <a:lnTo>
                    <a:pt x="127" y="4"/>
                  </a:lnTo>
                  <a:lnTo>
                    <a:pt x="125" y="3"/>
                  </a:lnTo>
                  <a:lnTo>
                    <a:pt x="123" y="4"/>
                  </a:lnTo>
                  <a:lnTo>
                    <a:pt x="122" y="4"/>
                  </a:lnTo>
                  <a:lnTo>
                    <a:pt x="121" y="5"/>
                  </a:lnTo>
                  <a:lnTo>
                    <a:pt x="121" y="7"/>
                  </a:lnTo>
                  <a:lnTo>
                    <a:pt x="110" y="7"/>
                  </a:lnTo>
                  <a:lnTo>
                    <a:pt x="109" y="5"/>
                  </a:lnTo>
                  <a:lnTo>
                    <a:pt x="108" y="3"/>
                  </a:lnTo>
                  <a:lnTo>
                    <a:pt x="107" y="2"/>
                  </a:lnTo>
                  <a:lnTo>
                    <a:pt x="105" y="1"/>
                  </a:lnTo>
                  <a:lnTo>
                    <a:pt x="103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6" y="1"/>
                  </a:lnTo>
                  <a:lnTo>
                    <a:pt x="94" y="2"/>
                  </a:lnTo>
                  <a:lnTo>
                    <a:pt x="93" y="3"/>
                  </a:lnTo>
                  <a:lnTo>
                    <a:pt x="92" y="5"/>
                  </a:lnTo>
                  <a:lnTo>
                    <a:pt x="92" y="7"/>
                  </a:lnTo>
                  <a:lnTo>
                    <a:pt x="88" y="7"/>
                  </a:lnTo>
                  <a:lnTo>
                    <a:pt x="87" y="5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3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9" y="5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7" y="5"/>
                  </a:lnTo>
                  <a:lnTo>
                    <a:pt x="76" y="4"/>
                  </a:lnTo>
                  <a:lnTo>
                    <a:pt x="74" y="4"/>
                  </a:lnTo>
                  <a:lnTo>
                    <a:pt x="73" y="3"/>
                  </a:lnTo>
                  <a:lnTo>
                    <a:pt x="71" y="4"/>
                  </a:lnTo>
                  <a:lnTo>
                    <a:pt x="70" y="4"/>
                  </a:lnTo>
                  <a:lnTo>
                    <a:pt x="69" y="5"/>
                  </a:lnTo>
                  <a:lnTo>
                    <a:pt x="68" y="7"/>
                  </a:lnTo>
                  <a:lnTo>
                    <a:pt x="66" y="7"/>
                  </a:lnTo>
                  <a:lnTo>
                    <a:pt x="66" y="5"/>
                  </a:lnTo>
                  <a:lnTo>
                    <a:pt x="65" y="4"/>
                  </a:lnTo>
                  <a:lnTo>
                    <a:pt x="63" y="3"/>
                  </a:lnTo>
                  <a:lnTo>
                    <a:pt x="62" y="2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3"/>
                  </a:lnTo>
                  <a:lnTo>
                    <a:pt x="54" y="4"/>
                  </a:lnTo>
                  <a:lnTo>
                    <a:pt x="53" y="5"/>
                  </a:lnTo>
                  <a:lnTo>
                    <a:pt x="53" y="7"/>
                  </a:lnTo>
                  <a:lnTo>
                    <a:pt x="0" y="7"/>
                  </a:lnTo>
                  <a:lnTo>
                    <a:pt x="0" y="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2" name="Freeform 1082"/>
            <p:cNvSpPr>
              <a:spLocks/>
            </p:cNvSpPr>
            <p:nvPr/>
          </p:nvSpPr>
          <p:spPr bwMode="auto">
            <a:xfrm>
              <a:off x="3809" y="2572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5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3" name="Freeform 1083"/>
            <p:cNvSpPr>
              <a:spLocks/>
            </p:cNvSpPr>
            <p:nvPr/>
          </p:nvSpPr>
          <p:spPr bwMode="auto">
            <a:xfrm>
              <a:off x="2398" y="1969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4" name="Freeform 1084"/>
            <p:cNvSpPr>
              <a:spLocks/>
            </p:cNvSpPr>
            <p:nvPr/>
          </p:nvSpPr>
          <p:spPr bwMode="auto">
            <a:xfrm>
              <a:off x="2424" y="1606"/>
              <a:ext cx="760" cy="284"/>
            </a:xfrm>
            <a:custGeom>
              <a:avLst/>
              <a:gdLst>
                <a:gd name="T0" fmla="*/ 48 w 760"/>
                <a:gd name="T1" fmla="*/ 127 h 284"/>
                <a:gd name="T2" fmla="*/ 54 w 760"/>
                <a:gd name="T3" fmla="*/ 124 h 284"/>
                <a:gd name="T4" fmla="*/ 81 w 760"/>
                <a:gd name="T5" fmla="*/ 125 h 284"/>
                <a:gd name="T6" fmla="*/ 88 w 760"/>
                <a:gd name="T7" fmla="*/ 124 h 284"/>
                <a:gd name="T8" fmla="*/ 102 w 760"/>
                <a:gd name="T9" fmla="*/ 124 h 284"/>
                <a:gd name="T10" fmla="*/ 109 w 760"/>
                <a:gd name="T11" fmla="*/ 125 h 284"/>
                <a:gd name="T12" fmla="*/ 147 w 760"/>
                <a:gd name="T13" fmla="*/ 122 h 284"/>
                <a:gd name="T14" fmla="*/ 159 w 760"/>
                <a:gd name="T15" fmla="*/ 122 h 284"/>
                <a:gd name="T16" fmla="*/ 176 w 760"/>
                <a:gd name="T17" fmla="*/ 125 h 284"/>
                <a:gd name="T18" fmla="*/ 184 w 760"/>
                <a:gd name="T19" fmla="*/ 124 h 284"/>
                <a:gd name="T20" fmla="*/ 193 w 760"/>
                <a:gd name="T21" fmla="*/ 124 h 284"/>
                <a:gd name="T22" fmla="*/ 201 w 760"/>
                <a:gd name="T23" fmla="*/ 125 h 284"/>
                <a:gd name="T24" fmla="*/ 212 w 760"/>
                <a:gd name="T25" fmla="*/ 122 h 284"/>
                <a:gd name="T26" fmla="*/ 222 w 760"/>
                <a:gd name="T27" fmla="*/ 124 h 284"/>
                <a:gd name="T28" fmla="*/ 248 w 760"/>
                <a:gd name="T29" fmla="*/ 124 h 284"/>
                <a:gd name="T30" fmla="*/ 255 w 760"/>
                <a:gd name="T31" fmla="*/ 125 h 284"/>
                <a:gd name="T32" fmla="*/ 265 w 760"/>
                <a:gd name="T33" fmla="*/ 122 h 284"/>
                <a:gd name="T34" fmla="*/ 277 w 760"/>
                <a:gd name="T35" fmla="*/ 122 h 284"/>
                <a:gd name="T36" fmla="*/ 322 w 760"/>
                <a:gd name="T37" fmla="*/ 10 h 284"/>
                <a:gd name="T38" fmla="*/ 336 w 760"/>
                <a:gd name="T39" fmla="*/ 7 h 284"/>
                <a:gd name="T40" fmla="*/ 351 w 760"/>
                <a:gd name="T41" fmla="*/ 10 h 284"/>
                <a:gd name="T42" fmla="*/ 357 w 760"/>
                <a:gd name="T43" fmla="*/ 7 h 284"/>
                <a:gd name="T44" fmla="*/ 364 w 760"/>
                <a:gd name="T45" fmla="*/ 9 h 284"/>
                <a:gd name="T46" fmla="*/ 372 w 760"/>
                <a:gd name="T47" fmla="*/ 8 h 284"/>
                <a:gd name="T48" fmla="*/ 389 w 760"/>
                <a:gd name="T49" fmla="*/ 7 h 284"/>
                <a:gd name="T50" fmla="*/ 399 w 760"/>
                <a:gd name="T51" fmla="*/ 4 h 284"/>
                <a:gd name="T52" fmla="*/ 408 w 760"/>
                <a:gd name="T53" fmla="*/ 10 h 284"/>
                <a:gd name="T54" fmla="*/ 414 w 760"/>
                <a:gd name="T55" fmla="*/ 7 h 284"/>
                <a:gd name="T56" fmla="*/ 425 w 760"/>
                <a:gd name="T57" fmla="*/ 9 h 284"/>
                <a:gd name="T58" fmla="*/ 433 w 760"/>
                <a:gd name="T59" fmla="*/ 8 h 284"/>
                <a:gd name="T60" fmla="*/ 443 w 760"/>
                <a:gd name="T61" fmla="*/ 8 h 284"/>
                <a:gd name="T62" fmla="*/ 450 w 760"/>
                <a:gd name="T63" fmla="*/ 9 h 284"/>
                <a:gd name="T64" fmla="*/ 467 w 760"/>
                <a:gd name="T65" fmla="*/ 5 h 284"/>
                <a:gd name="T66" fmla="*/ 478 w 760"/>
                <a:gd name="T67" fmla="*/ 5 h 284"/>
                <a:gd name="T68" fmla="*/ 510 w 760"/>
                <a:gd name="T69" fmla="*/ 9 h 284"/>
                <a:gd name="T70" fmla="*/ 517 w 760"/>
                <a:gd name="T71" fmla="*/ 8 h 284"/>
                <a:gd name="T72" fmla="*/ 568 w 760"/>
                <a:gd name="T73" fmla="*/ 7 h 284"/>
                <a:gd name="T74" fmla="*/ 577 w 760"/>
                <a:gd name="T75" fmla="*/ 6 h 284"/>
                <a:gd name="T76" fmla="*/ 587 w 760"/>
                <a:gd name="T77" fmla="*/ 9 h 284"/>
                <a:gd name="T78" fmla="*/ 595 w 760"/>
                <a:gd name="T79" fmla="*/ 8 h 284"/>
                <a:gd name="T80" fmla="*/ 608 w 760"/>
                <a:gd name="T81" fmla="*/ 8 h 284"/>
                <a:gd name="T82" fmla="*/ 616 w 760"/>
                <a:gd name="T83" fmla="*/ 9 h 284"/>
                <a:gd name="T84" fmla="*/ 634 w 760"/>
                <a:gd name="T85" fmla="*/ 7 h 284"/>
                <a:gd name="T86" fmla="*/ 640 w 760"/>
                <a:gd name="T87" fmla="*/ 10 h 284"/>
                <a:gd name="T88" fmla="*/ 654 w 760"/>
                <a:gd name="T89" fmla="*/ 1 h 284"/>
                <a:gd name="T90" fmla="*/ 661 w 760"/>
                <a:gd name="T91" fmla="*/ 2 h 284"/>
                <a:gd name="T92" fmla="*/ 675 w 760"/>
                <a:gd name="T93" fmla="*/ 0 h 284"/>
                <a:gd name="T94" fmla="*/ 681 w 760"/>
                <a:gd name="T95" fmla="*/ 3 h 284"/>
                <a:gd name="T96" fmla="*/ 711 w 760"/>
                <a:gd name="T97" fmla="*/ 0 h 284"/>
                <a:gd name="T98" fmla="*/ 725 w 760"/>
                <a:gd name="T99" fmla="*/ 3 h 284"/>
                <a:gd name="T100" fmla="*/ 732 w 760"/>
                <a:gd name="T101" fmla="*/ 0 h 2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60"/>
                <a:gd name="T154" fmla="*/ 0 h 284"/>
                <a:gd name="T155" fmla="*/ 760 w 760"/>
                <a:gd name="T156" fmla="*/ 284 h 2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60" h="284">
                  <a:moveTo>
                    <a:pt x="0" y="284"/>
                  </a:moveTo>
                  <a:lnTo>
                    <a:pt x="0" y="274"/>
                  </a:lnTo>
                  <a:lnTo>
                    <a:pt x="38" y="274"/>
                  </a:lnTo>
                  <a:lnTo>
                    <a:pt x="38" y="127"/>
                  </a:lnTo>
                  <a:lnTo>
                    <a:pt x="48" y="127"/>
                  </a:lnTo>
                  <a:lnTo>
                    <a:pt x="49" y="125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53" y="123"/>
                  </a:lnTo>
                  <a:lnTo>
                    <a:pt x="54" y="124"/>
                  </a:lnTo>
                  <a:lnTo>
                    <a:pt x="56" y="124"/>
                  </a:lnTo>
                  <a:lnTo>
                    <a:pt x="57" y="125"/>
                  </a:lnTo>
                  <a:lnTo>
                    <a:pt x="57" y="127"/>
                  </a:lnTo>
                  <a:lnTo>
                    <a:pt x="81" y="127"/>
                  </a:lnTo>
                  <a:lnTo>
                    <a:pt x="81" y="125"/>
                  </a:lnTo>
                  <a:lnTo>
                    <a:pt x="82" y="124"/>
                  </a:lnTo>
                  <a:lnTo>
                    <a:pt x="84" y="124"/>
                  </a:lnTo>
                  <a:lnTo>
                    <a:pt x="85" y="123"/>
                  </a:lnTo>
                  <a:lnTo>
                    <a:pt x="87" y="124"/>
                  </a:lnTo>
                  <a:lnTo>
                    <a:pt x="88" y="124"/>
                  </a:lnTo>
                  <a:lnTo>
                    <a:pt x="89" y="125"/>
                  </a:lnTo>
                  <a:lnTo>
                    <a:pt x="90" y="127"/>
                  </a:lnTo>
                  <a:lnTo>
                    <a:pt x="101" y="127"/>
                  </a:lnTo>
                  <a:lnTo>
                    <a:pt x="101" y="125"/>
                  </a:lnTo>
                  <a:lnTo>
                    <a:pt x="102" y="124"/>
                  </a:lnTo>
                  <a:lnTo>
                    <a:pt x="103" y="124"/>
                  </a:lnTo>
                  <a:lnTo>
                    <a:pt x="105" y="123"/>
                  </a:lnTo>
                  <a:lnTo>
                    <a:pt x="107" y="124"/>
                  </a:lnTo>
                  <a:lnTo>
                    <a:pt x="108" y="124"/>
                  </a:lnTo>
                  <a:lnTo>
                    <a:pt x="109" y="125"/>
                  </a:lnTo>
                  <a:lnTo>
                    <a:pt x="110" y="127"/>
                  </a:lnTo>
                  <a:lnTo>
                    <a:pt x="145" y="127"/>
                  </a:lnTo>
                  <a:lnTo>
                    <a:pt x="145" y="125"/>
                  </a:lnTo>
                  <a:lnTo>
                    <a:pt x="146" y="123"/>
                  </a:lnTo>
                  <a:lnTo>
                    <a:pt x="147" y="122"/>
                  </a:lnTo>
                  <a:lnTo>
                    <a:pt x="150" y="121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7" y="121"/>
                  </a:lnTo>
                  <a:lnTo>
                    <a:pt x="159" y="122"/>
                  </a:lnTo>
                  <a:lnTo>
                    <a:pt x="160" y="123"/>
                  </a:lnTo>
                  <a:lnTo>
                    <a:pt x="161" y="125"/>
                  </a:lnTo>
                  <a:lnTo>
                    <a:pt x="162" y="127"/>
                  </a:lnTo>
                  <a:lnTo>
                    <a:pt x="176" y="127"/>
                  </a:lnTo>
                  <a:lnTo>
                    <a:pt x="176" y="125"/>
                  </a:lnTo>
                  <a:lnTo>
                    <a:pt x="177" y="124"/>
                  </a:lnTo>
                  <a:lnTo>
                    <a:pt x="179" y="124"/>
                  </a:lnTo>
                  <a:lnTo>
                    <a:pt x="181" y="123"/>
                  </a:lnTo>
                  <a:lnTo>
                    <a:pt x="182" y="124"/>
                  </a:lnTo>
                  <a:lnTo>
                    <a:pt x="184" y="124"/>
                  </a:lnTo>
                  <a:lnTo>
                    <a:pt x="185" y="125"/>
                  </a:lnTo>
                  <a:lnTo>
                    <a:pt x="185" y="127"/>
                  </a:lnTo>
                  <a:lnTo>
                    <a:pt x="192" y="127"/>
                  </a:lnTo>
                  <a:lnTo>
                    <a:pt x="192" y="125"/>
                  </a:lnTo>
                  <a:lnTo>
                    <a:pt x="193" y="124"/>
                  </a:lnTo>
                  <a:lnTo>
                    <a:pt x="195" y="124"/>
                  </a:lnTo>
                  <a:lnTo>
                    <a:pt x="196" y="123"/>
                  </a:lnTo>
                  <a:lnTo>
                    <a:pt x="198" y="124"/>
                  </a:lnTo>
                  <a:lnTo>
                    <a:pt x="200" y="124"/>
                  </a:lnTo>
                  <a:lnTo>
                    <a:pt x="201" y="125"/>
                  </a:lnTo>
                  <a:lnTo>
                    <a:pt x="201" y="127"/>
                  </a:lnTo>
                  <a:lnTo>
                    <a:pt x="209" y="127"/>
                  </a:lnTo>
                  <a:lnTo>
                    <a:pt x="210" y="125"/>
                  </a:lnTo>
                  <a:lnTo>
                    <a:pt x="211" y="124"/>
                  </a:lnTo>
                  <a:lnTo>
                    <a:pt x="212" y="122"/>
                  </a:lnTo>
                  <a:lnTo>
                    <a:pt x="214" y="122"/>
                  </a:lnTo>
                  <a:lnTo>
                    <a:pt x="216" y="121"/>
                  </a:lnTo>
                  <a:lnTo>
                    <a:pt x="218" y="122"/>
                  </a:lnTo>
                  <a:lnTo>
                    <a:pt x="220" y="122"/>
                  </a:lnTo>
                  <a:lnTo>
                    <a:pt x="222" y="124"/>
                  </a:lnTo>
                  <a:lnTo>
                    <a:pt x="222" y="125"/>
                  </a:lnTo>
                  <a:lnTo>
                    <a:pt x="223" y="127"/>
                  </a:lnTo>
                  <a:lnTo>
                    <a:pt x="246" y="127"/>
                  </a:lnTo>
                  <a:lnTo>
                    <a:pt x="247" y="125"/>
                  </a:lnTo>
                  <a:lnTo>
                    <a:pt x="248" y="124"/>
                  </a:lnTo>
                  <a:lnTo>
                    <a:pt x="249" y="124"/>
                  </a:lnTo>
                  <a:lnTo>
                    <a:pt x="251" y="123"/>
                  </a:lnTo>
                  <a:lnTo>
                    <a:pt x="253" y="124"/>
                  </a:lnTo>
                  <a:lnTo>
                    <a:pt x="254" y="124"/>
                  </a:lnTo>
                  <a:lnTo>
                    <a:pt x="255" y="125"/>
                  </a:lnTo>
                  <a:lnTo>
                    <a:pt x="255" y="127"/>
                  </a:lnTo>
                  <a:lnTo>
                    <a:pt x="262" y="127"/>
                  </a:lnTo>
                  <a:lnTo>
                    <a:pt x="262" y="125"/>
                  </a:lnTo>
                  <a:lnTo>
                    <a:pt x="263" y="123"/>
                  </a:lnTo>
                  <a:lnTo>
                    <a:pt x="265" y="122"/>
                  </a:lnTo>
                  <a:lnTo>
                    <a:pt x="267" y="120"/>
                  </a:lnTo>
                  <a:lnTo>
                    <a:pt x="270" y="120"/>
                  </a:lnTo>
                  <a:lnTo>
                    <a:pt x="272" y="120"/>
                  </a:lnTo>
                  <a:lnTo>
                    <a:pt x="274" y="120"/>
                  </a:lnTo>
                  <a:lnTo>
                    <a:pt x="277" y="122"/>
                  </a:lnTo>
                  <a:lnTo>
                    <a:pt x="278" y="123"/>
                  </a:lnTo>
                  <a:lnTo>
                    <a:pt x="279" y="125"/>
                  </a:lnTo>
                  <a:lnTo>
                    <a:pt x="280" y="127"/>
                  </a:lnTo>
                  <a:lnTo>
                    <a:pt x="322" y="127"/>
                  </a:lnTo>
                  <a:lnTo>
                    <a:pt x="322" y="10"/>
                  </a:lnTo>
                  <a:lnTo>
                    <a:pt x="332" y="10"/>
                  </a:lnTo>
                  <a:lnTo>
                    <a:pt x="332" y="9"/>
                  </a:lnTo>
                  <a:lnTo>
                    <a:pt x="333" y="8"/>
                  </a:lnTo>
                  <a:lnTo>
                    <a:pt x="335" y="7"/>
                  </a:lnTo>
                  <a:lnTo>
                    <a:pt x="336" y="7"/>
                  </a:lnTo>
                  <a:lnTo>
                    <a:pt x="338" y="7"/>
                  </a:lnTo>
                  <a:lnTo>
                    <a:pt x="339" y="8"/>
                  </a:lnTo>
                  <a:lnTo>
                    <a:pt x="340" y="9"/>
                  </a:lnTo>
                  <a:lnTo>
                    <a:pt x="341" y="10"/>
                  </a:lnTo>
                  <a:lnTo>
                    <a:pt x="351" y="10"/>
                  </a:lnTo>
                  <a:lnTo>
                    <a:pt x="351" y="9"/>
                  </a:lnTo>
                  <a:lnTo>
                    <a:pt x="352" y="8"/>
                  </a:lnTo>
                  <a:lnTo>
                    <a:pt x="353" y="7"/>
                  </a:lnTo>
                  <a:lnTo>
                    <a:pt x="355" y="7"/>
                  </a:lnTo>
                  <a:lnTo>
                    <a:pt x="357" y="7"/>
                  </a:lnTo>
                  <a:lnTo>
                    <a:pt x="358" y="8"/>
                  </a:lnTo>
                  <a:lnTo>
                    <a:pt x="359" y="9"/>
                  </a:lnTo>
                  <a:lnTo>
                    <a:pt x="359" y="10"/>
                  </a:lnTo>
                  <a:lnTo>
                    <a:pt x="364" y="10"/>
                  </a:lnTo>
                  <a:lnTo>
                    <a:pt x="364" y="9"/>
                  </a:lnTo>
                  <a:lnTo>
                    <a:pt x="365" y="8"/>
                  </a:lnTo>
                  <a:lnTo>
                    <a:pt x="367" y="7"/>
                  </a:lnTo>
                  <a:lnTo>
                    <a:pt x="369" y="7"/>
                  </a:lnTo>
                  <a:lnTo>
                    <a:pt x="370" y="7"/>
                  </a:lnTo>
                  <a:lnTo>
                    <a:pt x="372" y="8"/>
                  </a:lnTo>
                  <a:lnTo>
                    <a:pt x="373" y="9"/>
                  </a:lnTo>
                  <a:lnTo>
                    <a:pt x="373" y="10"/>
                  </a:lnTo>
                  <a:lnTo>
                    <a:pt x="388" y="10"/>
                  </a:lnTo>
                  <a:lnTo>
                    <a:pt x="388" y="8"/>
                  </a:lnTo>
                  <a:lnTo>
                    <a:pt x="389" y="7"/>
                  </a:lnTo>
                  <a:lnTo>
                    <a:pt x="390" y="5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6" y="4"/>
                  </a:lnTo>
                  <a:lnTo>
                    <a:pt x="399" y="4"/>
                  </a:lnTo>
                  <a:lnTo>
                    <a:pt x="401" y="5"/>
                  </a:lnTo>
                  <a:lnTo>
                    <a:pt x="402" y="7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8" y="10"/>
                  </a:lnTo>
                  <a:lnTo>
                    <a:pt x="408" y="9"/>
                  </a:lnTo>
                  <a:lnTo>
                    <a:pt x="409" y="8"/>
                  </a:lnTo>
                  <a:lnTo>
                    <a:pt x="411" y="7"/>
                  </a:lnTo>
                  <a:lnTo>
                    <a:pt x="412" y="7"/>
                  </a:lnTo>
                  <a:lnTo>
                    <a:pt x="414" y="7"/>
                  </a:lnTo>
                  <a:lnTo>
                    <a:pt x="416" y="8"/>
                  </a:lnTo>
                  <a:lnTo>
                    <a:pt x="416" y="9"/>
                  </a:lnTo>
                  <a:lnTo>
                    <a:pt x="417" y="10"/>
                  </a:lnTo>
                  <a:lnTo>
                    <a:pt x="425" y="10"/>
                  </a:lnTo>
                  <a:lnTo>
                    <a:pt x="425" y="9"/>
                  </a:lnTo>
                  <a:lnTo>
                    <a:pt x="426" y="8"/>
                  </a:lnTo>
                  <a:lnTo>
                    <a:pt x="428" y="7"/>
                  </a:lnTo>
                  <a:lnTo>
                    <a:pt x="429" y="7"/>
                  </a:lnTo>
                  <a:lnTo>
                    <a:pt x="431" y="7"/>
                  </a:lnTo>
                  <a:lnTo>
                    <a:pt x="433" y="8"/>
                  </a:lnTo>
                  <a:lnTo>
                    <a:pt x="433" y="9"/>
                  </a:lnTo>
                  <a:lnTo>
                    <a:pt x="434" y="10"/>
                  </a:lnTo>
                  <a:lnTo>
                    <a:pt x="442" y="10"/>
                  </a:lnTo>
                  <a:lnTo>
                    <a:pt x="442" y="9"/>
                  </a:lnTo>
                  <a:lnTo>
                    <a:pt x="443" y="8"/>
                  </a:lnTo>
                  <a:lnTo>
                    <a:pt x="444" y="7"/>
                  </a:lnTo>
                  <a:lnTo>
                    <a:pt x="446" y="7"/>
                  </a:lnTo>
                  <a:lnTo>
                    <a:pt x="448" y="7"/>
                  </a:lnTo>
                  <a:lnTo>
                    <a:pt x="449" y="8"/>
                  </a:lnTo>
                  <a:lnTo>
                    <a:pt x="450" y="9"/>
                  </a:lnTo>
                  <a:lnTo>
                    <a:pt x="451" y="10"/>
                  </a:lnTo>
                  <a:lnTo>
                    <a:pt x="465" y="10"/>
                  </a:lnTo>
                  <a:lnTo>
                    <a:pt x="465" y="8"/>
                  </a:lnTo>
                  <a:lnTo>
                    <a:pt x="466" y="7"/>
                  </a:lnTo>
                  <a:lnTo>
                    <a:pt x="467" y="5"/>
                  </a:lnTo>
                  <a:lnTo>
                    <a:pt x="469" y="4"/>
                  </a:lnTo>
                  <a:lnTo>
                    <a:pt x="472" y="4"/>
                  </a:lnTo>
                  <a:lnTo>
                    <a:pt x="474" y="4"/>
                  </a:lnTo>
                  <a:lnTo>
                    <a:pt x="476" y="4"/>
                  </a:lnTo>
                  <a:lnTo>
                    <a:pt x="478" y="5"/>
                  </a:lnTo>
                  <a:lnTo>
                    <a:pt x="479" y="7"/>
                  </a:lnTo>
                  <a:lnTo>
                    <a:pt x="480" y="8"/>
                  </a:lnTo>
                  <a:lnTo>
                    <a:pt x="480" y="10"/>
                  </a:lnTo>
                  <a:lnTo>
                    <a:pt x="509" y="10"/>
                  </a:lnTo>
                  <a:lnTo>
                    <a:pt x="510" y="9"/>
                  </a:lnTo>
                  <a:lnTo>
                    <a:pt x="511" y="8"/>
                  </a:lnTo>
                  <a:lnTo>
                    <a:pt x="512" y="7"/>
                  </a:lnTo>
                  <a:lnTo>
                    <a:pt x="514" y="7"/>
                  </a:lnTo>
                  <a:lnTo>
                    <a:pt x="515" y="7"/>
                  </a:lnTo>
                  <a:lnTo>
                    <a:pt x="517" y="8"/>
                  </a:lnTo>
                  <a:lnTo>
                    <a:pt x="518" y="9"/>
                  </a:lnTo>
                  <a:lnTo>
                    <a:pt x="518" y="10"/>
                  </a:lnTo>
                  <a:lnTo>
                    <a:pt x="567" y="10"/>
                  </a:lnTo>
                  <a:lnTo>
                    <a:pt x="567" y="8"/>
                  </a:lnTo>
                  <a:lnTo>
                    <a:pt x="568" y="7"/>
                  </a:lnTo>
                  <a:lnTo>
                    <a:pt x="569" y="6"/>
                  </a:lnTo>
                  <a:lnTo>
                    <a:pt x="571" y="5"/>
                  </a:lnTo>
                  <a:lnTo>
                    <a:pt x="573" y="5"/>
                  </a:lnTo>
                  <a:lnTo>
                    <a:pt x="575" y="5"/>
                  </a:lnTo>
                  <a:lnTo>
                    <a:pt x="577" y="6"/>
                  </a:lnTo>
                  <a:lnTo>
                    <a:pt x="579" y="7"/>
                  </a:lnTo>
                  <a:lnTo>
                    <a:pt x="580" y="8"/>
                  </a:lnTo>
                  <a:lnTo>
                    <a:pt x="580" y="10"/>
                  </a:lnTo>
                  <a:lnTo>
                    <a:pt x="587" y="10"/>
                  </a:lnTo>
                  <a:lnTo>
                    <a:pt x="587" y="9"/>
                  </a:lnTo>
                  <a:lnTo>
                    <a:pt x="588" y="8"/>
                  </a:lnTo>
                  <a:lnTo>
                    <a:pt x="590" y="7"/>
                  </a:lnTo>
                  <a:lnTo>
                    <a:pt x="591" y="7"/>
                  </a:lnTo>
                  <a:lnTo>
                    <a:pt x="593" y="7"/>
                  </a:lnTo>
                  <a:lnTo>
                    <a:pt x="595" y="8"/>
                  </a:lnTo>
                  <a:lnTo>
                    <a:pt x="596" y="9"/>
                  </a:lnTo>
                  <a:lnTo>
                    <a:pt x="596" y="10"/>
                  </a:lnTo>
                  <a:lnTo>
                    <a:pt x="607" y="10"/>
                  </a:lnTo>
                  <a:lnTo>
                    <a:pt x="608" y="9"/>
                  </a:lnTo>
                  <a:lnTo>
                    <a:pt x="608" y="8"/>
                  </a:lnTo>
                  <a:lnTo>
                    <a:pt x="610" y="7"/>
                  </a:lnTo>
                  <a:lnTo>
                    <a:pt x="612" y="7"/>
                  </a:lnTo>
                  <a:lnTo>
                    <a:pt x="613" y="7"/>
                  </a:lnTo>
                  <a:lnTo>
                    <a:pt x="615" y="8"/>
                  </a:lnTo>
                  <a:lnTo>
                    <a:pt x="616" y="9"/>
                  </a:lnTo>
                  <a:lnTo>
                    <a:pt x="616" y="10"/>
                  </a:lnTo>
                  <a:lnTo>
                    <a:pt x="631" y="10"/>
                  </a:lnTo>
                  <a:lnTo>
                    <a:pt x="631" y="9"/>
                  </a:lnTo>
                  <a:lnTo>
                    <a:pt x="632" y="8"/>
                  </a:lnTo>
                  <a:lnTo>
                    <a:pt x="634" y="7"/>
                  </a:lnTo>
                  <a:lnTo>
                    <a:pt x="635" y="7"/>
                  </a:lnTo>
                  <a:lnTo>
                    <a:pt x="637" y="7"/>
                  </a:lnTo>
                  <a:lnTo>
                    <a:pt x="638" y="8"/>
                  </a:lnTo>
                  <a:lnTo>
                    <a:pt x="639" y="9"/>
                  </a:lnTo>
                  <a:lnTo>
                    <a:pt x="640" y="10"/>
                  </a:lnTo>
                  <a:lnTo>
                    <a:pt x="651" y="10"/>
                  </a:lnTo>
                  <a:lnTo>
                    <a:pt x="651" y="3"/>
                  </a:lnTo>
                  <a:lnTo>
                    <a:pt x="652" y="3"/>
                  </a:lnTo>
                  <a:lnTo>
                    <a:pt x="653" y="2"/>
                  </a:lnTo>
                  <a:lnTo>
                    <a:pt x="654" y="1"/>
                  </a:lnTo>
                  <a:lnTo>
                    <a:pt x="655" y="0"/>
                  </a:lnTo>
                  <a:lnTo>
                    <a:pt x="657" y="0"/>
                  </a:lnTo>
                  <a:lnTo>
                    <a:pt x="659" y="0"/>
                  </a:lnTo>
                  <a:lnTo>
                    <a:pt x="660" y="1"/>
                  </a:lnTo>
                  <a:lnTo>
                    <a:pt x="661" y="2"/>
                  </a:lnTo>
                  <a:lnTo>
                    <a:pt x="661" y="3"/>
                  </a:lnTo>
                  <a:lnTo>
                    <a:pt x="672" y="3"/>
                  </a:lnTo>
                  <a:lnTo>
                    <a:pt x="672" y="2"/>
                  </a:lnTo>
                  <a:lnTo>
                    <a:pt x="674" y="1"/>
                  </a:lnTo>
                  <a:lnTo>
                    <a:pt x="675" y="0"/>
                  </a:lnTo>
                  <a:lnTo>
                    <a:pt x="677" y="0"/>
                  </a:lnTo>
                  <a:lnTo>
                    <a:pt x="678" y="0"/>
                  </a:lnTo>
                  <a:lnTo>
                    <a:pt x="680" y="1"/>
                  </a:lnTo>
                  <a:lnTo>
                    <a:pt x="681" y="2"/>
                  </a:lnTo>
                  <a:lnTo>
                    <a:pt x="681" y="3"/>
                  </a:lnTo>
                  <a:lnTo>
                    <a:pt x="707" y="3"/>
                  </a:lnTo>
                  <a:lnTo>
                    <a:pt x="707" y="2"/>
                  </a:lnTo>
                  <a:lnTo>
                    <a:pt x="708" y="1"/>
                  </a:lnTo>
                  <a:lnTo>
                    <a:pt x="710" y="0"/>
                  </a:lnTo>
                  <a:lnTo>
                    <a:pt x="711" y="0"/>
                  </a:lnTo>
                  <a:lnTo>
                    <a:pt x="713" y="0"/>
                  </a:lnTo>
                  <a:lnTo>
                    <a:pt x="714" y="1"/>
                  </a:lnTo>
                  <a:lnTo>
                    <a:pt x="715" y="2"/>
                  </a:lnTo>
                  <a:lnTo>
                    <a:pt x="716" y="3"/>
                  </a:lnTo>
                  <a:lnTo>
                    <a:pt x="725" y="3"/>
                  </a:lnTo>
                  <a:lnTo>
                    <a:pt x="726" y="2"/>
                  </a:lnTo>
                  <a:lnTo>
                    <a:pt x="727" y="1"/>
                  </a:lnTo>
                  <a:lnTo>
                    <a:pt x="728" y="0"/>
                  </a:lnTo>
                  <a:lnTo>
                    <a:pt x="730" y="0"/>
                  </a:lnTo>
                  <a:lnTo>
                    <a:pt x="732" y="0"/>
                  </a:lnTo>
                  <a:lnTo>
                    <a:pt x="733" y="1"/>
                  </a:lnTo>
                  <a:lnTo>
                    <a:pt x="734" y="2"/>
                  </a:lnTo>
                  <a:lnTo>
                    <a:pt x="734" y="3"/>
                  </a:lnTo>
                  <a:lnTo>
                    <a:pt x="76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5" name="Freeform 1085"/>
            <p:cNvSpPr>
              <a:spLocks/>
            </p:cNvSpPr>
            <p:nvPr/>
          </p:nvSpPr>
          <p:spPr bwMode="auto">
            <a:xfrm>
              <a:off x="2418" y="188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6" name="Rectangle 1086"/>
            <p:cNvSpPr>
              <a:spLocks noChangeArrowheads="1"/>
            </p:cNvSpPr>
            <p:nvPr/>
          </p:nvSpPr>
          <p:spPr bwMode="auto">
            <a:xfrm>
              <a:off x="2225" y="1824"/>
              <a:ext cx="210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77" name="Rectangle 1087"/>
            <p:cNvSpPr>
              <a:spLocks noChangeArrowheads="1"/>
            </p:cNvSpPr>
            <p:nvPr/>
          </p:nvSpPr>
          <p:spPr bwMode="auto">
            <a:xfrm>
              <a:off x="2199" y="1822"/>
              <a:ext cx="16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website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278" name="Freeform 1088"/>
            <p:cNvSpPr>
              <a:spLocks/>
            </p:cNvSpPr>
            <p:nvPr/>
          </p:nvSpPr>
          <p:spPr bwMode="auto">
            <a:xfrm>
              <a:off x="2330" y="1879"/>
              <a:ext cx="12" cy="11"/>
            </a:xfrm>
            <a:custGeom>
              <a:avLst/>
              <a:gdLst>
                <a:gd name="T0" fmla="*/ 0 w 12"/>
                <a:gd name="T1" fmla="*/ 0 h 11"/>
                <a:gd name="T2" fmla="*/ 0 w 12"/>
                <a:gd name="T3" fmla="*/ 6 h 11"/>
                <a:gd name="T4" fmla="*/ 12 w 12"/>
                <a:gd name="T5" fmla="*/ 6 h 11"/>
                <a:gd name="T6" fmla="*/ 12 w 12"/>
                <a:gd name="T7" fmla="*/ 11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1"/>
                <a:gd name="T14" fmla="*/ 12 w 12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1">
                  <a:moveTo>
                    <a:pt x="0" y="0"/>
                  </a:moveTo>
                  <a:lnTo>
                    <a:pt x="0" y="6"/>
                  </a:lnTo>
                  <a:lnTo>
                    <a:pt x="12" y="6"/>
                  </a:lnTo>
                  <a:lnTo>
                    <a:pt x="12" y="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9" name="Freeform 1089"/>
            <p:cNvSpPr>
              <a:spLocks/>
            </p:cNvSpPr>
            <p:nvPr/>
          </p:nvSpPr>
          <p:spPr bwMode="auto">
            <a:xfrm>
              <a:off x="2324" y="187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0" name="Freeform 1090"/>
            <p:cNvSpPr>
              <a:spLocks/>
            </p:cNvSpPr>
            <p:nvPr/>
          </p:nvSpPr>
          <p:spPr bwMode="auto">
            <a:xfrm>
              <a:off x="2336" y="188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2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1" name="Freeform 1091"/>
            <p:cNvSpPr>
              <a:spLocks/>
            </p:cNvSpPr>
            <p:nvPr/>
          </p:nvSpPr>
          <p:spPr bwMode="auto">
            <a:xfrm>
              <a:off x="1332" y="1946"/>
              <a:ext cx="891" cy="24"/>
            </a:xfrm>
            <a:custGeom>
              <a:avLst/>
              <a:gdLst>
                <a:gd name="T0" fmla="*/ 873 w 891"/>
                <a:gd name="T1" fmla="*/ 3 h 24"/>
                <a:gd name="T2" fmla="*/ 867 w 891"/>
                <a:gd name="T3" fmla="*/ 7 h 24"/>
                <a:gd name="T4" fmla="*/ 859 w 891"/>
                <a:gd name="T5" fmla="*/ 3 h 24"/>
                <a:gd name="T6" fmla="*/ 848 w 891"/>
                <a:gd name="T7" fmla="*/ 7 h 24"/>
                <a:gd name="T8" fmla="*/ 842 w 891"/>
                <a:gd name="T9" fmla="*/ 3 h 24"/>
                <a:gd name="T10" fmla="*/ 824 w 891"/>
                <a:gd name="T11" fmla="*/ 5 h 24"/>
                <a:gd name="T12" fmla="*/ 815 w 891"/>
                <a:gd name="T13" fmla="*/ 0 h 24"/>
                <a:gd name="T14" fmla="*/ 808 w 891"/>
                <a:gd name="T15" fmla="*/ 7 h 24"/>
                <a:gd name="T16" fmla="*/ 798 w 891"/>
                <a:gd name="T17" fmla="*/ 0 h 24"/>
                <a:gd name="T18" fmla="*/ 788 w 891"/>
                <a:gd name="T19" fmla="*/ 3 h 24"/>
                <a:gd name="T20" fmla="*/ 783 w 891"/>
                <a:gd name="T21" fmla="*/ 4 h 24"/>
                <a:gd name="T22" fmla="*/ 776 w 891"/>
                <a:gd name="T23" fmla="*/ 5 h 24"/>
                <a:gd name="T24" fmla="*/ 772 w 891"/>
                <a:gd name="T25" fmla="*/ 3 h 24"/>
                <a:gd name="T26" fmla="*/ 766 w 891"/>
                <a:gd name="T27" fmla="*/ 7 h 24"/>
                <a:gd name="T28" fmla="*/ 759 w 891"/>
                <a:gd name="T29" fmla="*/ 3 h 24"/>
                <a:gd name="T30" fmla="*/ 744 w 891"/>
                <a:gd name="T31" fmla="*/ 7 h 24"/>
                <a:gd name="T32" fmla="*/ 738 w 891"/>
                <a:gd name="T33" fmla="*/ 3 h 24"/>
                <a:gd name="T34" fmla="*/ 706 w 891"/>
                <a:gd name="T35" fmla="*/ 5 h 24"/>
                <a:gd name="T36" fmla="*/ 698 w 891"/>
                <a:gd name="T37" fmla="*/ 4 h 24"/>
                <a:gd name="T38" fmla="*/ 677 w 891"/>
                <a:gd name="T39" fmla="*/ 4 h 24"/>
                <a:gd name="T40" fmla="*/ 669 w 891"/>
                <a:gd name="T41" fmla="*/ 5 h 24"/>
                <a:gd name="T42" fmla="*/ 590 w 891"/>
                <a:gd name="T43" fmla="*/ 23 h 24"/>
                <a:gd name="T44" fmla="*/ 582 w 891"/>
                <a:gd name="T45" fmla="*/ 22 h 24"/>
                <a:gd name="T46" fmla="*/ 559 w 891"/>
                <a:gd name="T47" fmla="*/ 22 h 24"/>
                <a:gd name="T48" fmla="*/ 552 w 891"/>
                <a:gd name="T49" fmla="*/ 23 h 24"/>
                <a:gd name="T50" fmla="*/ 540 w 891"/>
                <a:gd name="T51" fmla="*/ 21 h 24"/>
                <a:gd name="T52" fmla="*/ 534 w 891"/>
                <a:gd name="T53" fmla="*/ 24 h 24"/>
                <a:gd name="T54" fmla="*/ 523 w 891"/>
                <a:gd name="T55" fmla="*/ 20 h 24"/>
                <a:gd name="T56" fmla="*/ 512 w 891"/>
                <a:gd name="T57" fmla="*/ 24 h 24"/>
                <a:gd name="T58" fmla="*/ 505 w 891"/>
                <a:gd name="T59" fmla="*/ 21 h 24"/>
                <a:gd name="T60" fmla="*/ 502 w 891"/>
                <a:gd name="T61" fmla="*/ 23 h 24"/>
                <a:gd name="T62" fmla="*/ 495 w 891"/>
                <a:gd name="T63" fmla="*/ 22 h 24"/>
                <a:gd name="T64" fmla="*/ 470 w 891"/>
                <a:gd name="T65" fmla="*/ 21 h 24"/>
                <a:gd name="T66" fmla="*/ 461 w 891"/>
                <a:gd name="T67" fmla="*/ 20 h 24"/>
                <a:gd name="T68" fmla="*/ 448 w 891"/>
                <a:gd name="T69" fmla="*/ 23 h 24"/>
                <a:gd name="T70" fmla="*/ 441 w 891"/>
                <a:gd name="T71" fmla="*/ 22 h 24"/>
                <a:gd name="T72" fmla="*/ 192 w 891"/>
                <a:gd name="T73" fmla="*/ 22 h 24"/>
                <a:gd name="T74" fmla="*/ 185 w 891"/>
                <a:gd name="T75" fmla="*/ 23 h 24"/>
                <a:gd name="T76" fmla="*/ 180 w 891"/>
                <a:gd name="T77" fmla="*/ 19 h 24"/>
                <a:gd name="T78" fmla="*/ 169 w 891"/>
                <a:gd name="T79" fmla="*/ 19 h 24"/>
                <a:gd name="T80" fmla="*/ 163 w 891"/>
                <a:gd name="T81" fmla="*/ 23 h 24"/>
                <a:gd name="T82" fmla="*/ 155 w 891"/>
                <a:gd name="T83" fmla="*/ 22 h 24"/>
                <a:gd name="T84" fmla="*/ 140 w 891"/>
                <a:gd name="T85" fmla="*/ 22 h 24"/>
                <a:gd name="T86" fmla="*/ 133 w 891"/>
                <a:gd name="T87" fmla="*/ 23 h 24"/>
                <a:gd name="T88" fmla="*/ 108 w 891"/>
                <a:gd name="T89" fmla="*/ 21 h 24"/>
                <a:gd name="T90" fmla="*/ 102 w 891"/>
                <a:gd name="T91" fmla="*/ 24 h 24"/>
                <a:gd name="T92" fmla="*/ 93 w 891"/>
                <a:gd name="T93" fmla="*/ 20 h 24"/>
                <a:gd name="T94" fmla="*/ 87 w 891"/>
                <a:gd name="T95" fmla="*/ 24 h 24"/>
                <a:gd name="T96" fmla="*/ 81 w 891"/>
                <a:gd name="T97" fmla="*/ 21 h 24"/>
                <a:gd name="T98" fmla="*/ 67 w 891"/>
                <a:gd name="T99" fmla="*/ 23 h 24"/>
                <a:gd name="T100" fmla="*/ 60 w 891"/>
                <a:gd name="T101" fmla="*/ 22 h 24"/>
                <a:gd name="T102" fmla="*/ 55 w 891"/>
                <a:gd name="T103" fmla="*/ 20 h 24"/>
                <a:gd name="T104" fmla="*/ 45 w 891"/>
                <a:gd name="T105" fmla="*/ 18 h 24"/>
                <a:gd name="T106" fmla="*/ 40 w 891"/>
                <a:gd name="T107" fmla="*/ 24 h 24"/>
                <a:gd name="T108" fmla="*/ 34 w 891"/>
                <a:gd name="T109" fmla="*/ 21 h 24"/>
                <a:gd name="T110" fmla="*/ 25 w 891"/>
                <a:gd name="T111" fmla="*/ 7 h 24"/>
                <a:gd name="T112" fmla="*/ 20 w 891"/>
                <a:gd name="T113" fmla="*/ 1 h 24"/>
                <a:gd name="T114" fmla="*/ 9 w 891"/>
                <a:gd name="T115" fmla="*/ 4 h 2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91"/>
                <a:gd name="T175" fmla="*/ 0 h 24"/>
                <a:gd name="T176" fmla="*/ 891 w 891"/>
                <a:gd name="T177" fmla="*/ 24 h 2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91" h="24">
                  <a:moveTo>
                    <a:pt x="891" y="7"/>
                  </a:moveTo>
                  <a:lnTo>
                    <a:pt x="876" y="7"/>
                  </a:lnTo>
                  <a:lnTo>
                    <a:pt x="875" y="5"/>
                  </a:lnTo>
                  <a:lnTo>
                    <a:pt x="874" y="4"/>
                  </a:lnTo>
                  <a:lnTo>
                    <a:pt x="873" y="3"/>
                  </a:lnTo>
                  <a:lnTo>
                    <a:pt x="871" y="3"/>
                  </a:lnTo>
                  <a:lnTo>
                    <a:pt x="869" y="3"/>
                  </a:lnTo>
                  <a:lnTo>
                    <a:pt x="868" y="4"/>
                  </a:lnTo>
                  <a:lnTo>
                    <a:pt x="867" y="5"/>
                  </a:lnTo>
                  <a:lnTo>
                    <a:pt x="867" y="7"/>
                  </a:lnTo>
                  <a:lnTo>
                    <a:pt x="864" y="7"/>
                  </a:lnTo>
                  <a:lnTo>
                    <a:pt x="863" y="5"/>
                  </a:lnTo>
                  <a:lnTo>
                    <a:pt x="863" y="4"/>
                  </a:lnTo>
                  <a:lnTo>
                    <a:pt x="861" y="3"/>
                  </a:lnTo>
                  <a:lnTo>
                    <a:pt x="859" y="3"/>
                  </a:lnTo>
                  <a:lnTo>
                    <a:pt x="858" y="3"/>
                  </a:lnTo>
                  <a:lnTo>
                    <a:pt x="856" y="4"/>
                  </a:lnTo>
                  <a:lnTo>
                    <a:pt x="855" y="5"/>
                  </a:lnTo>
                  <a:lnTo>
                    <a:pt x="855" y="7"/>
                  </a:lnTo>
                  <a:lnTo>
                    <a:pt x="848" y="7"/>
                  </a:lnTo>
                  <a:lnTo>
                    <a:pt x="847" y="5"/>
                  </a:lnTo>
                  <a:lnTo>
                    <a:pt x="847" y="4"/>
                  </a:lnTo>
                  <a:lnTo>
                    <a:pt x="845" y="3"/>
                  </a:lnTo>
                  <a:lnTo>
                    <a:pt x="843" y="3"/>
                  </a:lnTo>
                  <a:lnTo>
                    <a:pt x="842" y="3"/>
                  </a:lnTo>
                  <a:lnTo>
                    <a:pt x="840" y="4"/>
                  </a:lnTo>
                  <a:lnTo>
                    <a:pt x="839" y="5"/>
                  </a:lnTo>
                  <a:lnTo>
                    <a:pt x="839" y="7"/>
                  </a:lnTo>
                  <a:lnTo>
                    <a:pt x="824" y="7"/>
                  </a:lnTo>
                  <a:lnTo>
                    <a:pt x="824" y="5"/>
                  </a:lnTo>
                  <a:lnTo>
                    <a:pt x="823" y="3"/>
                  </a:lnTo>
                  <a:lnTo>
                    <a:pt x="822" y="2"/>
                  </a:lnTo>
                  <a:lnTo>
                    <a:pt x="820" y="1"/>
                  </a:lnTo>
                  <a:lnTo>
                    <a:pt x="817" y="0"/>
                  </a:lnTo>
                  <a:lnTo>
                    <a:pt x="815" y="0"/>
                  </a:lnTo>
                  <a:lnTo>
                    <a:pt x="813" y="1"/>
                  </a:lnTo>
                  <a:lnTo>
                    <a:pt x="811" y="2"/>
                  </a:lnTo>
                  <a:lnTo>
                    <a:pt x="809" y="3"/>
                  </a:lnTo>
                  <a:lnTo>
                    <a:pt x="808" y="5"/>
                  </a:lnTo>
                  <a:lnTo>
                    <a:pt x="808" y="7"/>
                  </a:lnTo>
                  <a:lnTo>
                    <a:pt x="804" y="7"/>
                  </a:lnTo>
                  <a:lnTo>
                    <a:pt x="803" y="5"/>
                  </a:lnTo>
                  <a:lnTo>
                    <a:pt x="802" y="3"/>
                  </a:lnTo>
                  <a:lnTo>
                    <a:pt x="801" y="1"/>
                  </a:lnTo>
                  <a:lnTo>
                    <a:pt x="798" y="0"/>
                  </a:lnTo>
                  <a:lnTo>
                    <a:pt x="796" y="0"/>
                  </a:lnTo>
                  <a:lnTo>
                    <a:pt x="794" y="0"/>
                  </a:lnTo>
                  <a:lnTo>
                    <a:pt x="791" y="0"/>
                  </a:lnTo>
                  <a:lnTo>
                    <a:pt x="789" y="1"/>
                  </a:lnTo>
                  <a:lnTo>
                    <a:pt x="788" y="3"/>
                  </a:lnTo>
                  <a:lnTo>
                    <a:pt x="787" y="5"/>
                  </a:lnTo>
                  <a:lnTo>
                    <a:pt x="786" y="7"/>
                  </a:lnTo>
                  <a:lnTo>
                    <a:pt x="784" y="7"/>
                  </a:lnTo>
                  <a:lnTo>
                    <a:pt x="784" y="5"/>
                  </a:lnTo>
                  <a:lnTo>
                    <a:pt x="783" y="4"/>
                  </a:lnTo>
                  <a:lnTo>
                    <a:pt x="782" y="3"/>
                  </a:lnTo>
                  <a:lnTo>
                    <a:pt x="780" y="3"/>
                  </a:lnTo>
                  <a:lnTo>
                    <a:pt x="778" y="3"/>
                  </a:lnTo>
                  <a:lnTo>
                    <a:pt x="777" y="4"/>
                  </a:lnTo>
                  <a:lnTo>
                    <a:pt x="776" y="5"/>
                  </a:lnTo>
                  <a:lnTo>
                    <a:pt x="776" y="7"/>
                  </a:lnTo>
                  <a:lnTo>
                    <a:pt x="775" y="7"/>
                  </a:lnTo>
                  <a:lnTo>
                    <a:pt x="775" y="5"/>
                  </a:lnTo>
                  <a:lnTo>
                    <a:pt x="774" y="4"/>
                  </a:lnTo>
                  <a:lnTo>
                    <a:pt x="772" y="3"/>
                  </a:lnTo>
                  <a:lnTo>
                    <a:pt x="770" y="3"/>
                  </a:lnTo>
                  <a:lnTo>
                    <a:pt x="769" y="3"/>
                  </a:lnTo>
                  <a:lnTo>
                    <a:pt x="767" y="4"/>
                  </a:lnTo>
                  <a:lnTo>
                    <a:pt x="766" y="5"/>
                  </a:lnTo>
                  <a:lnTo>
                    <a:pt x="766" y="7"/>
                  </a:lnTo>
                  <a:lnTo>
                    <a:pt x="764" y="7"/>
                  </a:lnTo>
                  <a:lnTo>
                    <a:pt x="764" y="5"/>
                  </a:lnTo>
                  <a:lnTo>
                    <a:pt x="762" y="4"/>
                  </a:lnTo>
                  <a:lnTo>
                    <a:pt x="761" y="3"/>
                  </a:lnTo>
                  <a:lnTo>
                    <a:pt x="759" y="3"/>
                  </a:lnTo>
                  <a:lnTo>
                    <a:pt x="758" y="3"/>
                  </a:lnTo>
                  <a:lnTo>
                    <a:pt x="756" y="4"/>
                  </a:lnTo>
                  <a:lnTo>
                    <a:pt x="755" y="5"/>
                  </a:lnTo>
                  <a:lnTo>
                    <a:pt x="755" y="7"/>
                  </a:lnTo>
                  <a:lnTo>
                    <a:pt x="744" y="7"/>
                  </a:lnTo>
                  <a:lnTo>
                    <a:pt x="744" y="5"/>
                  </a:lnTo>
                  <a:lnTo>
                    <a:pt x="743" y="4"/>
                  </a:lnTo>
                  <a:lnTo>
                    <a:pt x="741" y="3"/>
                  </a:lnTo>
                  <a:lnTo>
                    <a:pt x="739" y="3"/>
                  </a:lnTo>
                  <a:lnTo>
                    <a:pt x="738" y="3"/>
                  </a:lnTo>
                  <a:lnTo>
                    <a:pt x="736" y="4"/>
                  </a:lnTo>
                  <a:lnTo>
                    <a:pt x="735" y="5"/>
                  </a:lnTo>
                  <a:lnTo>
                    <a:pt x="735" y="7"/>
                  </a:lnTo>
                  <a:lnTo>
                    <a:pt x="706" y="7"/>
                  </a:lnTo>
                  <a:lnTo>
                    <a:pt x="706" y="5"/>
                  </a:lnTo>
                  <a:lnTo>
                    <a:pt x="705" y="4"/>
                  </a:lnTo>
                  <a:lnTo>
                    <a:pt x="703" y="3"/>
                  </a:lnTo>
                  <a:lnTo>
                    <a:pt x="702" y="3"/>
                  </a:lnTo>
                  <a:lnTo>
                    <a:pt x="700" y="3"/>
                  </a:lnTo>
                  <a:lnTo>
                    <a:pt x="698" y="4"/>
                  </a:lnTo>
                  <a:lnTo>
                    <a:pt x="697" y="5"/>
                  </a:lnTo>
                  <a:lnTo>
                    <a:pt x="697" y="7"/>
                  </a:lnTo>
                  <a:lnTo>
                    <a:pt x="678" y="7"/>
                  </a:lnTo>
                  <a:lnTo>
                    <a:pt x="678" y="5"/>
                  </a:lnTo>
                  <a:lnTo>
                    <a:pt x="677" y="4"/>
                  </a:lnTo>
                  <a:lnTo>
                    <a:pt x="675" y="3"/>
                  </a:lnTo>
                  <a:lnTo>
                    <a:pt x="674" y="3"/>
                  </a:lnTo>
                  <a:lnTo>
                    <a:pt x="672" y="3"/>
                  </a:lnTo>
                  <a:lnTo>
                    <a:pt x="670" y="4"/>
                  </a:lnTo>
                  <a:lnTo>
                    <a:pt x="669" y="5"/>
                  </a:lnTo>
                  <a:lnTo>
                    <a:pt x="669" y="7"/>
                  </a:lnTo>
                  <a:lnTo>
                    <a:pt x="643" y="7"/>
                  </a:lnTo>
                  <a:lnTo>
                    <a:pt x="643" y="24"/>
                  </a:lnTo>
                  <a:lnTo>
                    <a:pt x="590" y="24"/>
                  </a:lnTo>
                  <a:lnTo>
                    <a:pt x="590" y="23"/>
                  </a:lnTo>
                  <a:lnTo>
                    <a:pt x="589" y="22"/>
                  </a:lnTo>
                  <a:lnTo>
                    <a:pt x="587" y="21"/>
                  </a:lnTo>
                  <a:lnTo>
                    <a:pt x="586" y="20"/>
                  </a:lnTo>
                  <a:lnTo>
                    <a:pt x="584" y="21"/>
                  </a:lnTo>
                  <a:lnTo>
                    <a:pt x="582" y="22"/>
                  </a:lnTo>
                  <a:lnTo>
                    <a:pt x="581" y="23"/>
                  </a:lnTo>
                  <a:lnTo>
                    <a:pt x="581" y="24"/>
                  </a:lnTo>
                  <a:lnTo>
                    <a:pt x="561" y="24"/>
                  </a:lnTo>
                  <a:lnTo>
                    <a:pt x="560" y="23"/>
                  </a:lnTo>
                  <a:lnTo>
                    <a:pt x="559" y="22"/>
                  </a:lnTo>
                  <a:lnTo>
                    <a:pt x="558" y="21"/>
                  </a:lnTo>
                  <a:lnTo>
                    <a:pt x="556" y="20"/>
                  </a:lnTo>
                  <a:lnTo>
                    <a:pt x="554" y="21"/>
                  </a:lnTo>
                  <a:lnTo>
                    <a:pt x="553" y="22"/>
                  </a:lnTo>
                  <a:lnTo>
                    <a:pt x="552" y="23"/>
                  </a:lnTo>
                  <a:lnTo>
                    <a:pt x="552" y="24"/>
                  </a:lnTo>
                  <a:lnTo>
                    <a:pt x="543" y="24"/>
                  </a:lnTo>
                  <a:lnTo>
                    <a:pt x="543" y="23"/>
                  </a:lnTo>
                  <a:lnTo>
                    <a:pt x="542" y="22"/>
                  </a:lnTo>
                  <a:lnTo>
                    <a:pt x="540" y="21"/>
                  </a:lnTo>
                  <a:lnTo>
                    <a:pt x="539" y="20"/>
                  </a:lnTo>
                  <a:lnTo>
                    <a:pt x="537" y="21"/>
                  </a:lnTo>
                  <a:lnTo>
                    <a:pt x="535" y="22"/>
                  </a:lnTo>
                  <a:lnTo>
                    <a:pt x="534" y="23"/>
                  </a:lnTo>
                  <a:lnTo>
                    <a:pt x="534" y="24"/>
                  </a:lnTo>
                  <a:lnTo>
                    <a:pt x="528" y="24"/>
                  </a:lnTo>
                  <a:lnTo>
                    <a:pt x="528" y="23"/>
                  </a:lnTo>
                  <a:lnTo>
                    <a:pt x="526" y="22"/>
                  </a:lnTo>
                  <a:lnTo>
                    <a:pt x="525" y="21"/>
                  </a:lnTo>
                  <a:lnTo>
                    <a:pt x="523" y="20"/>
                  </a:lnTo>
                  <a:lnTo>
                    <a:pt x="522" y="21"/>
                  </a:lnTo>
                  <a:lnTo>
                    <a:pt x="520" y="22"/>
                  </a:lnTo>
                  <a:lnTo>
                    <a:pt x="519" y="23"/>
                  </a:lnTo>
                  <a:lnTo>
                    <a:pt x="519" y="24"/>
                  </a:lnTo>
                  <a:lnTo>
                    <a:pt x="512" y="24"/>
                  </a:lnTo>
                  <a:lnTo>
                    <a:pt x="511" y="23"/>
                  </a:lnTo>
                  <a:lnTo>
                    <a:pt x="510" y="22"/>
                  </a:lnTo>
                  <a:lnTo>
                    <a:pt x="509" y="21"/>
                  </a:lnTo>
                  <a:lnTo>
                    <a:pt x="507" y="20"/>
                  </a:lnTo>
                  <a:lnTo>
                    <a:pt x="505" y="21"/>
                  </a:lnTo>
                  <a:lnTo>
                    <a:pt x="504" y="22"/>
                  </a:lnTo>
                  <a:lnTo>
                    <a:pt x="503" y="23"/>
                  </a:lnTo>
                  <a:lnTo>
                    <a:pt x="503" y="24"/>
                  </a:lnTo>
                  <a:lnTo>
                    <a:pt x="502" y="23"/>
                  </a:lnTo>
                  <a:lnTo>
                    <a:pt x="501" y="22"/>
                  </a:lnTo>
                  <a:lnTo>
                    <a:pt x="500" y="21"/>
                  </a:lnTo>
                  <a:lnTo>
                    <a:pt x="498" y="20"/>
                  </a:lnTo>
                  <a:lnTo>
                    <a:pt x="496" y="21"/>
                  </a:lnTo>
                  <a:lnTo>
                    <a:pt x="495" y="22"/>
                  </a:lnTo>
                  <a:lnTo>
                    <a:pt x="494" y="23"/>
                  </a:lnTo>
                  <a:lnTo>
                    <a:pt x="494" y="24"/>
                  </a:lnTo>
                  <a:lnTo>
                    <a:pt x="472" y="24"/>
                  </a:lnTo>
                  <a:lnTo>
                    <a:pt x="471" y="22"/>
                  </a:lnTo>
                  <a:lnTo>
                    <a:pt x="470" y="21"/>
                  </a:lnTo>
                  <a:lnTo>
                    <a:pt x="469" y="20"/>
                  </a:lnTo>
                  <a:lnTo>
                    <a:pt x="467" y="19"/>
                  </a:lnTo>
                  <a:lnTo>
                    <a:pt x="465" y="19"/>
                  </a:lnTo>
                  <a:lnTo>
                    <a:pt x="463" y="19"/>
                  </a:lnTo>
                  <a:lnTo>
                    <a:pt x="461" y="20"/>
                  </a:lnTo>
                  <a:lnTo>
                    <a:pt x="459" y="21"/>
                  </a:lnTo>
                  <a:lnTo>
                    <a:pt x="458" y="22"/>
                  </a:lnTo>
                  <a:lnTo>
                    <a:pt x="458" y="24"/>
                  </a:lnTo>
                  <a:lnTo>
                    <a:pt x="448" y="24"/>
                  </a:lnTo>
                  <a:lnTo>
                    <a:pt x="448" y="23"/>
                  </a:lnTo>
                  <a:lnTo>
                    <a:pt x="447" y="22"/>
                  </a:lnTo>
                  <a:lnTo>
                    <a:pt x="446" y="21"/>
                  </a:lnTo>
                  <a:lnTo>
                    <a:pt x="444" y="20"/>
                  </a:lnTo>
                  <a:lnTo>
                    <a:pt x="442" y="21"/>
                  </a:lnTo>
                  <a:lnTo>
                    <a:pt x="441" y="22"/>
                  </a:lnTo>
                  <a:lnTo>
                    <a:pt x="440" y="23"/>
                  </a:lnTo>
                  <a:lnTo>
                    <a:pt x="440" y="24"/>
                  </a:lnTo>
                  <a:lnTo>
                    <a:pt x="193" y="24"/>
                  </a:lnTo>
                  <a:lnTo>
                    <a:pt x="193" y="23"/>
                  </a:lnTo>
                  <a:lnTo>
                    <a:pt x="192" y="22"/>
                  </a:lnTo>
                  <a:lnTo>
                    <a:pt x="191" y="21"/>
                  </a:lnTo>
                  <a:lnTo>
                    <a:pt x="189" y="20"/>
                  </a:lnTo>
                  <a:lnTo>
                    <a:pt x="187" y="21"/>
                  </a:lnTo>
                  <a:lnTo>
                    <a:pt x="186" y="22"/>
                  </a:lnTo>
                  <a:lnTo>
                    <a:pt x="185" y="23"/>
                  </a:lnTo>
                  <a:lnTo>
                    <a:pt x="184" y="24"/>
                  </a:lnTo>
                  <a:lnTo>
                    <a:pt x="183" y="24"/>
                  </a:lnTo>
                  <a:lnTo>
                    <a:pt x="183" y="22"/>
                  </a:lnTo>
                  <a:lnTo>
                    <a:pt x="182" y="20"/>
                  </a:lnTo>
                  <a:lnTo>
                    <a:pt x="180" y="19"/>
                  </a:lnTo>
                  <a:lnTo>
                    <a:pt x="178" y="18"/>
                  </a:lnTo>
                  <a:lnTo>
                    <a:pt x="176" y="17"/>
                  </a:lnTo>
                  <a:lnTo>
                    <a:pt x="173" y="17"/>
                  </a:lnTo>
                  <a:lnTo>
                    <a:pt x="171" y="18"/>
                  </a:lnTo>
                  <a:lnTo>
                    <a:pt x="169" y="19"/>
                  </a:lnTo>
                  <a:lnTo>
                    <a:pt x="167" y="20"/>
                  </a:lnTo>
                  <a:lnTo>
                    <a:pt x="166" y="22"/>
                  </a:lnTo>
                  <a:lnTo>
                    <a:pt x="166" y="24"/>
                  </a:lnTo>
                  <a:lnTo>
                    <a:pt x="163" y="24"/>
                  </a:lnTo>
                  <a:lnTo>
                    <a:pt x="163" y="23"/>
                  </a:lnTo>
                  <a:lnTo>
                    <a:pt x="162" y="22"/>
                  </a:lnTo>
                  <a:lnTo>
                    <a:pt x="160" y="21"/>
                  </a:lnTo>
                  <a:lnTo>
                    <a:pt x="159" y="20"/>
                  </a:lnTo>
                  <a:lnTo>
                    <a:pt x="157" y="21"/>
                  </a:lnTo>
                  <a:lnTo>
                    <a:pt x="155" y="22"/>
                  </a:lnTo>
                  <a:lnTo>
                    <a:pt x="155" y="23"/>
                  </a:lnTo>
                  <a:lnTo>
                    <a:pt x="154" y="24"/>
                  </a:lnTo>
                  <a:lnTo>
                    <a:pt x="141" y="24"/>
                  </a:lnTo>
                  <a:lnTo>
                    <a:pt x="141" y="23"/>
                  </a:lnTo>
                  <a:lnTo>
                    <a:pt x="140" y="22"/>
                  </a:lnTo>
                  <a:lnTo>
                    <a:pt x="138" y="21"/>
                  </a:lnTo>
                  <a:lnTo>
                    <a:pt x="137" y="20"/>
                  </a:lnTo>
                  <a:lnTo>
                    <a:pt x="135" y="21"/>
                  </a:lnTo>
                  <a:lnTo>
                    <a:pt x="133" y="22"/>
                  </a:lnTo>
                  <a:lnTo>
                    <a:pt x="133" y="23"/>
                  </a:lnTo>
                  <a:lnTo>
                    <a:pt x="132" y="24"/>
                  </a:lnTo>
                  <a:lnTo>
                    <a:pt x="111" y="24"/>
                  </a:lnTo>
                  <a:lnTo>
                    <a:pt x="111" y="23"/>
                  </a:lnTo>
                  <a:lnTo>
                    <a:pt x="110" y="22"/>
                  </a:lnTo>
                  <a:lnTo>
                    <a:pt x="108" y="21"/>
                  </a:lnTo>
                  <a:lnTo>
                    <a:pt x="106" y="20"/>
                  </a:lnTo>
                  <a:lnTo>
                    <a:pt x="105" y="21"/>
                  </a:lnTo>
                  <a:lnTo>
                    <a:pt x="103" y="22"/>
                  </a:lnTo>
                  <a:lnTo>
                    <a:pt x="102" y="23"/>
                  </a:lnTo>
                  <a:lnTo>
                    <a:pt x="102" y="24"/>
                  </a:lnTo>
                  <a:lnTo>
                    <a:pt x="97" y="24"/>
                  </a:lnTo>
                  <a:lnTo>
                    <a:pt x="97" y="23"/>
                  </a:lnTo>
                  <a:lnTo>
                    <a:pt x="96" y="22"/>
                  </a:lnTo>
                  <a:lnTo>
                    <a:pt x="94" y="21"/>
                  </a:lnTo>
                  <a:lnTo>
                    <a:pt x="93" y="20"/>
                  </a:lnTo>
                  <a:lnTo>
                    <a:pt x="91" y="21"/>
                  </a:lnTo>
                  <a:lnTo>
                    <a:pt x="90" y="22"/>
                  </a:lnTo>
                  <a:lnTo>
                    <a:pt x="89" y="23"/>
                  </a:lnTo>
                  <a:lnTo>
                    <a:pt x="88" y="24"/>
                  </a:lnTo>
                  <a:lnTo>
                    <a:pt x="87" y="24"/>
                  </a:lnTo>
                  <a:lnTo>
                    <a:pt x="87" y="23"/>
                  </a:lnTo>
                  <a:lnTo>
                    <a:pt x="86" y="22"/>
                  </a:lnTo>
                  <a:lnTo>
                    <a:pt x="84" y="21"/>
                  </a:lnTo>
                  <a:lnTo>
                    <a:pt x="83" y="20"/>
                  </a:lnTo>
                  <a:lnTo>
                    <a:pt x="81" y="21"/>
                  </a:lnTo>
                  <a:lnTo>
                    <a:pt x="79" y="22"/>
                  </a:lnTo>
                  <a:lnTo>
                    <a:pt x="79" y="23"/>
                  </a:lnTo>
                  <a:lnTo>
                    <a:pt x="78" y="24"/>
                  </a:lnTo>
                  <a:lnTo>
                    <a:pt x="67" y="24"/>
                  </a:lnTo>
                  <a:lnTo>
                    <a:pt x="67" y="23"/>
                  </a:lnTo>
                  <a:lnTo>
                    <a:pt x="66" y="22"/>
                  </a:lnTo>
                  <a:lnTo>
                    <a:pt x="65" y="21"/>
                  </a:lnTo>
                  <a:lnTo>
                    <a:pt x="63" y="20"/>
                  </a:lnTo>
                  <a:lnTo>
                    <a:pt x="61" y="21"/>
                  </a:lnTo>
                  <a:lnTo>
                    <a:pt x="60" y="22"/>
                  </a:lnTo>
                  <a:lnTo>
                    <a:pt x="59" y="23"/>
                  </a:lnTo>
                  <a:lnTo>
                    <a:pt x="58" y="24"/>
                  </a:lnTo>
                  <a:lnTo>
                    <a:pt x="57" y="24"/>
                  </a:lnTo>
                  <a:lnTo>
                    <a:pt x="56" y="22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47" y="18"/>
                  </a:lnTo>
                  <a:lnTo>
                    <a:pt x="45" y="18"/>
                  </a:lnTo>
                  <a:lnTo>
                    <a:pt x="43" y="19"/>
                  </a:lnTo>
                  <a:lnTo>
                    <a:pt x="42" y="20"/>
                  </a:lnTo>
                  <a:lnTo>
                    <a:pt x="41" y="22"/>
                  </a:lnTo>
                  <a:lnTo>
                    <a:pt x="40" y="24"/>
                  </a:lnTo>
                  <a:lnTo>
                    <a:pt x="39" y="23"/>
                  </a:lnTo>
                  <a:lnTo>
                    <a:pt x="39" y="22"/>
                  </a:lnTo>
                  <a:lnTo>
                    <a:pt x="37" y="21"/>
                  </a:lnTo>
                  <a:lnTo>
                    <a:pt x="35" y="20"/>
                  </a:lnTo>
                  <a:lnTo>
                    <a:pt x="34" y="21"/>
                  </a:lnTo>
                  <a:lnTo>
                    <a:pt x="32" y="22"/>
                  </a:lnTo>
                  <a:lnTo>
                    <a:pt x="31" y="23"/>
                  </a:lnTo>
                  <a:lnTo>
                    <a:pt x="31" y="24"/>
                  </a:lnTo>
                  <a:lnTo>
                    <a:pt x="25" y="24"/>
                  </a:lnTo>
                  <a:lnTo>
                    <a:pt x="25" y="7"/>
                  </a:lnTo>
                  <a:lnTo>
                    <a:pt x="24" y="5"/>
                  </a:lnTo>
                  <a:lnTo>
                    <a:pt x="23" y="4"/>
                  </a:lnTo>
                  <a:lnTo>
                    <a:pt x="22" y="2"/>
                  </a:lnTo>
                  <a:lnTo>
                    <a:pt x="20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2"/>
                  </a:lnTo>
                  <a:lnTo>
                    <a:pt x="9" y="4"/>
                  </a:lnTo>
                  <a:lnTo>
                    <a:pt x="8" y="5"/>
                  </a:lnTo>
                  <a:lnTo>
                    <a:pt x="8" y="7"/>
                  </a:lnTo>
                  <a:lnTo>
                    <a:pt x="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2" name="Freeform 1092"/>
            <p:cNvSpPr>
              <a:spLocks/>
            </p:cNvSpPr>
            <p:nvPr/>
          </p:nvSpPr>
          <p:spPr bwMode="auto">
            <a:xfrm>
              <a:off x="2222" y="1948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3" name="Freeform 1093"/>
            <p:cNvSpPr>
              <a:spLocks/>
            </p:cNvSpPr>
            <p:nvPr/>
          </p:nvSpPr>
          <p:spPr bwMode="auto">
            <a:xfrm>
              <a:off x="1325" y="1840"/>
              <a:ext cx="888" cy="103"/>
            </a:xfrm>
            <a:custGeom>
              <a:avLst/>
              <a:gdLst>
                <a:gd name="T0" fmla="*/ 880 w 888"/>
                <a:gd name="T1" fmla="*/ 4 h 103"/>
                <a:gd name="T2" fmla="*/ 874 w 888"/>
                <a:gd name="T3" fmla="*/ 7 h 103"/>
                <a:gd name="T4" fmla="*/ 866 w 888"/>
                <a:gd name="T5" fmla="*/ 3 h 103"/>
                <a:gd name="T6" fmla="*/ 855 w 888"/>
                <a:gd name="T7" fmla="*/ 7 h 103"/>
                <a:gd name="T8" fmla="*/ 849 w 888"/>
                <a:gd name="T9" fmla="*/ 4 h 103"/>
                <a:gd name="T10" fmla="*/ 831 w 888"/>
                <a:gd name="T11" fmla="*/ 5 h 103"/>
                <a:gd name="T12" fmla="*/ 822 w 888"/>
                <a:gd name="T13" fmla="*/ 0 h 103"/>
                <a:gd name="T14" fmla="*/ 815 w 888"/>
                <a:gd name="T15" fmla="*/ 7 h 103"/>
                <a:gd name="T16" fmla="*/ 805 w 888"/>
                <a:gd name="T17" fmla="*/ 1 h 103"/>
                <a:gd name="T18" fmla="*/ 795 w 888"/>
                <a:gd name="T19" fmla="*/ 3 h 103"/>
                <a:gd name="T20" fmla="*/ 790 w 888"/>
                <a:gd name="T21" fmla="*/ 4 h 103"/>
                <a:gd name="T22" fmla="*/ 783 w 888"/>
                <a:gd name="T23" fmla="*/ 5 h 103"/>
                <a:gd name="T24" fmla="*/ 779 w 888"/>
                <a:gd name="T25" fmla="*/ 4 h 103"/>
                <a:gd name="T26" fmla="*/ 773 w 888"/>
                <a:gd name="T27" fmla="*/ 7 h 103"/>
                <a:gd name="T28" fmla="*/ 766 w 888"/>
                <a:gd name="T29" fmla="*/ 3 h 103"/>
                <a:gd name="T30" fmla="*/ 751 w 888"/>
                <a:gd name="T31" fmla="*/ 7 h 103"/>
                <a:gd name="T32" fmla="*/ 745 w 888"/>
                <a:gd name="T33" fmla="*/ 4 h 103"/>
                <a:gd name="T34" fmla="*/ 713 w 888"/>
                <a:gd name="T35" fmla="*/ 5 h 103"/>
                <a:gd name="T36" fmla="*/ 705 w 888"/>
                <a:gd name="T37" fmla="*/ 4 h 103"/>
                <a:gd name="T38" fmla="*/ 684 w 888"/>
                <a:gd name="T39" fmla="*/ 4 h 103"/>
                <a:gd name="T40" fmla="*/ 676 w 888"/>
                <a:gd name="T41" fmla="*/ 5 h 103"/>
                <a:gd name="T42" fmla="*/ 597 w 888"/>
                <a:gd name="T43" fmla="*/ 18 h 103"/>
                <a:gd name="T44" fmla="*/ 589 w 888"/>
                <a:gd name="T45" fmla="*/ 17 h 103"/>
                <a:gd name="T46" fmla="*/ 566 w 888"/>
                <a:gd name="T47" fmla="*/ 17 h 103"/>
                <a:gd name="T48" fmla="*/ 559 w 888"/>
                <a:gd name="T49" fmla="*/ 18 h 103"/>
                <a:gd name="T50" fmla="*/ 547 w 888"/>
                <a:gd name="T51" fmla="*/ 16 h 103"/>
                <a:gd name="T52" fmla="*/ 541 w 888"/>
                <a:gd name="T53" fmla="*/ 20 h 103"/>
                <a:gd name="T54" fmla="*/ 530 w 888"/>
                <a:gd name="T55" fmla="*/ 16 h 103"/>
                <a:gd name="T56" fmla="*/ 510 w 888"/>
                <a:gd name="T57" fmla="*/ 20 h 103"/>
                <a:gd name="T58" fmla="*/ 503 w 888"/>
                <a:gd name="T59" fmla="*/ 16 h 103"/>
                <a:gd name="T60" fmla="*/ 478 w 888"/>
                <a:gd name="T61" fmla="*/ 18 h 103"/>
                <a:gd name="T62" fmla="*/ 470 w 888"/>
                <a:gd name="T63" fmla="*/ 15 h 103"/>
                <a:gd name="T64" fmla="*/ 455 w 888"/>
                <a:gd name="T65" fmla="*/ 20 h 103"/>
                <a:gd name="T66" fmla="*/ 449 w 888"/>
                <a:gd name="T67" fmla="*/ 16 h 103"/>
                <a:gd name="T68" fmla="*/ 200 w 888"/>
                <a:gd name="T69" fmla="*/ 18 h 103"/>
                <a:gd name="T70" fmla="*/ 193 w 888"/>
                <a:gd name="T71" fmla="*/ 17 h 103"/>
                <a:gd name="T72" fmla="*/ 181 w 888"/>
                <a:gd name="T73" fmla="*/ 17 h 103"/>
                <a:gd name="T74" fmla="*/ 173 w 888"/>
                <a:gd name="T75" fmla="*/ 18 h 103"/>
                <a:gd name="T76" fmla="*/ 167 w 888"/>
                <a:gd name="T77" fmla="*/ 16 h 103"/>
                <a:gd name="T78" fmla="*/ 161 w 888"/>
                <a:gd name="T79" fmla="*/ 20 h 103"/>
                <a:gd name="T80" fmla="*/ 144 w 888"/>
                <a:gd name="T81" fmla="*/ 16 h 103"/>
                <a:gd name="T82" fmla="*/ 139 w 888"/>
                <a:gd name="T83" fmla="*/ 20 h 103"/>
                <a:gd name="T84" fmla="*/ 133 w 888"/>
                <a:gd name="T85" fmla="*/ 16 h 103"/>
                <a:gd name="T86" fmla="*/ 118 w 888"/>
                <a:gd name="T87" fmla="*/ 18 h 103"/>
                <a:gd name="T88" fmla="*/ 110 w 888"/>
                <a:gd name="T89" fmla="*/ 17 h 103"/>
                <a:gd name="T90" fmla="*/ 103 w 888"/>
                <a:gd name="T91" fmla="*/ 17 h 103"/>
                <a:gd name="T92" fmla="*/ 96 w 888"/>
                <a:gd name="T93" fmla="*/ 18 h 103"/>
                <a:gd name="T94" fmla="*/ 91 w 888"/>
                <a:gd name="T95" fmla="*/ 16 h 103"/>
                <a:gd name="T96" fmla="*/ 85 w 888"/>
                <a:gd name="T97" fmla="*/ 20 h 103"/>
                <a:gd name="T98" fmla="*/ 70 w 888"/>
                <a:gd name="T99" fmla="*/ 16 h 103"/>
                <a:gd name="T100" fmla="*/ 56 w 888"/>
                <a:gd name="T101" fmla="*/ 20 h 103"/>
                <a:gd name="T102" fmla="*/ 50 w 888"/>
                <a:gd name="T103" fmla="*/ 16 h 103"/>
                <a:gd name="T104" fmla="*/ 46 w 888"/>
                <a:gd name="T105" fmla="*/ 18 h 103"/>
                <a:gd name="T106" fmla="*/ 39 w 888"/>
                <a:gd name="T107" fmla="*/ 17 h 103"/>
                <a:gd name="T108" fmla="*/ 30 w 888"/>
                <a:gd name="T109" fmla="*/ 16 h 103"/>
                <a:gd name="T110" fmla="*/ 20 w 888"/>
                <a:gd name="T111" fmla="*/ 14 h 103"/>
                <a:gd name="T112" fmla="*/ 0 w 888"/>
                <a:gd name="T113" fmla="*/ 20 h 10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88"/>
                <a:gd name="T172" fmla="*/ 0 h 103"/>
                <a:gd name="T173" fmla="*/ 888 w 888"/>
                <a:gd name="T174" fmla="*/ 103 h 10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88" h="103">
                  <a:moveTo>
                    <a:pt x="888" y="7"/>
                  </a:moveTo>
                  <a:lnTo>
                    <a:pt x="882" y="7"/>
                  </a:lnTo>
                  <a:lnTo>
                    <a:pt x="882" y="5"/>
                  </a:lnTo>
                  <a:lnTo>
                    <a:pt x="881" y="4"/>
                  </a:lnTo>
                  <a:lnTo>
                    <a:pt x="880" y="4"/>
                  </a:lnTo>
                  <a:lnTo>
                    <a:pt x="878" y="3"/>
                  </a:lnTo>
                  <a:lnTo>
                    <a:pt x="876" y="4"/>
                  </a:lnTo>
                  <a:lnTo>
                    <a:pt x="875" y="4"/>
                  </a:lnTo>
                  <a:lnTo>
                    <a:pt x="874" y="5"/>
                  </a:lnTo>
                  <a:lnTo>
                    <a:pt x="874" y="7"/>
                  </a:lnTo>
                  <a:lnTo>
                    <a:pt x="871" y="7"/>
                  </a:lnTo>
                  <a:lnTo>
                    <a:pt x="870" y="5"/>
                  </a:lnTo>
                  <a:lnTo>
                    <a:pt x="870" y="4"/>
                  </a:lnTo>
                  <a:lnTo>
                    <a:pt x="868" y="4"/>
                  </a:lnTo>
                  <a:lnTo>
                    <a:pt x="866" y="3"/>
                  </a:lnTo>
                  <a:lnTo>
                    <a:pt x="865" y="4"/>
                  </a:lnTo>
                  <a:lnTo>
                    <a:pt x="863" y="4"/>
                  </a:lnTo>
                  <a:lnTo>
                    <a:pt x="862" y="5"/>
                  </a:lnTo>
                  <a:lnTo>
                    <a:pt x="862" y="7"/>
                  </a:lnTo>
                  <a:lnTo>
                    <a:pt x="855" y="7"/>
                  </a:lnTo>
                  <a:lnTo>
                    <a:pt x="854" y="5"/>
                  </a:lnTo>
                  <a:lnTo>
                    <a:pt x="854" y="4"/>
                  </a:lnTo>
                  <a:lnTo>
                    <a:pt x="852" y="4"/>
                  </a:lnTo>
                  <a:lnTo>
                    <a:pt x="850" y="3"/>
                  </a:lnTo>
                  <a:lnTo>
                    <a:pt x="849" y="4"/>
                  </a:lnTo>
                  <a:lnTo>
                    <a:pt x="847" y="4"/>
                  </a:lnTo>
                  <a:lnTo>
                    <a:pt x="846" y="5"/>
                  </a:lnTo>
                  <a:lnTo>
                    <a:pt x="846" y="7"/>
                  </a:lnTo>
                  <a:lnTo>
                    <a:pt x="831" y="7"/>
                  </a:lnTo>
                  <a:lnTo>
                    <a:pt x="831" y="5"/>
                  </a:lnTo>
                  <a:lnTo>
                    <a:pt x="830" y="3"/>
                  </a:lnTo>
                  <a:lnTo>
                    <a:pt x="829" y="2"/>
                  </a:lnTo>
                  <a:lnTo>
                    <a:pt x="827" y="1"/>
                  </a:lnTo>
                  <a:lnTo>
                    <a:pt x="824" y="0"/>
                  </a:lnTo>
                  <a:lnTo>
                    <a:pt x="822" y="0"/>
                  </a:lnTo>
                  <a:lnTo>
                    <a:pt x="820" y="1"/>
                  </a:lnTo>
                  <a:lnTo>
                    <a:pt x="818" y="2"/>
                  </a:lnTo>
                  <a:lnTo>
                    <a:pt x="816" y="3"/>
                  </a:lnTo>
                  <a:lnTo>
                    <a:pt x="815" y="5"/>
                  </a:lnTo>
                  <a:lnTo>
                    <a:pt x="815" y="7"/>
                  </a:lnTo>
                  <a:lnTo>
                    <a:pt x="811" y="7"/>
                  </a:lnTo>
                  <a:lnTo>
                    <a:pt x="810" y="5"/>
                  </a:lnTo>
                  <a:lnTo>
                    <a:pt x="809" y="3"/>
                  </a:lnTo>
                  <a:lnTo>
                    <a:pt x="808" y="2"/>
                  </a:lnTo>
                  <a:lnTo>
                    <a:pt x="805" y="1"/>
                  </a:lnTo>
                  <a:lnTo>
                    <a:pt x="803" y="0"/>
                  </a:lnTo>
                  <a:lnTo>
                    <a:pt x="801" y="0"/>
                  </a:lnTo>
                  <a:lnTo>
                    <a:pt x="798" y="1"/>
                  </a:lnTo>
                  <a:lnTo>
                    <a:pt x="796" y="2"/>
                  </a:lnTo>
                  <a:lnTo>
                    <a:pt x="795" y="3"/>
                  </a:lnTo>
                  <a:lnTo>
                    <a:pt x="794" y="5"/>
                  </a:lnTo>
                  <a:lnTo>
                    <a:pt x="793" y="7"/>
                  </a:lnTo>
                  <a:lnTo>
                    <a:pt x="791" y="7"/>
                  </a:lnTo>
                  <a:lnTo>
                    <a:pt x="791" y="5"/>
                  </a:lnTo>
                  <a:lnTo>
                    <a:pt x="790" y="4"/>
                  </a:lnTo>
                  <a:lnTo>
                    <a:pt x="789" y="4"/>
                  </a:lnTo>
                  <a:lnTo>
                    <a:pt x="787" y="3"/>
                  </a:lnTo>
                  <a:lnTo>
                    <a:pt x="785" y="4"/>
                  </a:lnTo>
                  <a:lnTo>
                    <a:pt x="784" y="4"/>
                  </a:lnTo>
                  <a:lnTo>
                    <a:pt x="783" y="5"/>
                  </a:lnTo>
                  <a:lnTo>
                    <a:pt x="782" y="7"/>
                  </a:lnTo>
                  <a:lnTo>
                    <a:pt x="782" y="5"/>
                  </a:lnTo>
                  <a:lnTo>
                    <a:pt x="781" y="4"/>
                  </a:lnTo>
                  <a:lnTo>
                    <a:pt x="779" y="4"/>
                  </a:lnTo>
                  <a:lnTo>
                    <a:pt x="777" y="3"/>
                  </a:lnTo>
                  <a:lnTo>
                    <a:pt x="776" y="4"/>
                  </a:lnTo>
                  <a:lnTo>
                    <a:pt x="774" y="4"/>
                  </a:lnTo>
                  <a:lnTo>
                    <a:pt x="773" y="5"/>
                  </a:lnTo>
                  <a:lnTo>
                    <a:pt x="773" y="7"/>
                  </a:lnTo>
                  <a:lnTo>
                    <a:pt x="771" y="7"/>
                  </a:lnTo>
                  <a:lnTo>
                    <a:pt x="771" y="5"/>
                  </a:lnTo>
                  <a:lnTo>
                    <a:pt x="769" y="4"/>
                  </a:lnTo>
                  <a:lnTo>
                    <a:pt x="768" y="4"/>
                  </a:lnTo>
                  <a:lnTo>
                    <a:pt x="766" y="3"/>
                  </a:lnTo>
                  <a:lnTo>
                    <a:pt x="765" y="4"/>
                  </a:lnTo>
                  <a:lnTo>
                    <a:pt x="763" y="4"/>
                  </a:lnTo>
                  <a:lnTo>
                    <a:pt x="762" y="5"/>
                  </a:lnTo>
                  <a:lnTo>
                    <a:pt x="762" y="7"/>
                  </a:lnTo>
                  <a:lnTo>
                    <a:pt x="751" y="7"/>
                  </a:lnTo>
                  <a:lnTo>
                    <a:pt x="751" y="5"/>
                  </a:lnTo>
                  <a:lnTo>
                    <a:pt x="750" y="4"/>
                  </a:lnTo>
                  <a:lnTo>
                    <a:pt x="748" y="4"/>
                  </a:lnTo>
                  <a:lnTo>
                    <a:pt x="746" y="3"/>
                  </a:lnTo>
                  <a:lnTo>
                    <a:pt x="745" y="4"/>
                  </a:lnTo>
                  <a:lnTo>
                    <a:pt x="743" y="4"/>
                  </a:lnTo>
                  <a:lnTo>
                    <a:pt x="742" y="5"/>
                  </a:lnTo>
                  <a:lnTo>
                    <a:pt x="742" y="7"/>
                  </a:lnTo>
                  <a:lnTo>
                    <a:pt x="713" y="7"/>
                  </a:lnTo>
                  <a:lnTo>
                    <a:pt x="713" y="5"/>
                  </a:lnTo>
                  <a:lnTo>
                    <a:pt x="712" y="4"/>
                  </a:lnTo>
                  <a:lnTo>
                    <a:pt x="710" y="4"/>
                  </a:lnTo>
                  <a:lnTo>
                    <a:pt x="708" y="3"/>
                  </a:lnTo>
                  <a:lnTo>
                    <a:pt x="707" y="4"/>
                  </a:lnTo>
                  <a:lnTo>
                    <a:pt x="705" y="4"/>
                  </a:lnTo>
                  <a:lnTo>
                    <a:pt x="704" y="5"/>
                  </a:lnTo>
                  <a:lnTo>
                    <a:pt x="704" y="7"/>
                  </a:lnTo>
                  <a:lnTo>
                    <a:pt x="685" y="7"/>
                  </a:lnTo>
                  <a:lnTo>
                    <a:pt x="685" y="5"/>
                  </a:lnTo>
                  <a:lnTo>
                    <a:pt x="684" y="4"/>
                  </a:lnTo>
                  <a:lnTo>
                    <a:pt x="682" y="4"/>
                  </a:lnTo>
                  <a:lnTo>
                    <a:pt x="681" y="3"/>
                  </a:lnTo>
                  <a:lnTo>
                    <a:pt x="679" y="4"/>
                  </a:lnTo>
                  <a:lnTo>
                    <a:pt x="677" y="4"/>
                  </a:lnTo>
                  <a:lnTo>
                    <a:pt x="676" y="5"/>
                  </a:lnTo>
                  <a:lnTo>
                    <a:pt x="676" y="7"/>
                  </a:lnTo>
                  <a:lnTo>
                    <a:pt x="647" y="7"/>
                  </a:lnTo>
                  <a:lnTo>
                    <a:pt x="647" y="20"/>
                  </a:lnTo>
                  <a:lnTo>
                    <a:pt x="597" y="20"/>
                  </a:lnTo>
                  <a:lnTo>
                    <a:pt x="597" y="18"/>
                  </a:lnTo>
                  <a:lnTo>
                    <a:pt x="596" y="17"/>
                  </a:lnTo>
                  <a:lnTo>
                    <a:pt x="594" y="16"/>
                  </a:lnTo>
                  <a:lnTo>
                    <a:pt x="593" y="16"/>
                  </a:lnTo>
                  <a:lnTo>
                    <a:pt x="591" y="16"/>
                  </a:lnTo>
                  <a:lnTo>
                    <a:pt x="589" y="17"/>
                  </a:lnTo>
                  <a:lnTo>
                    <a:pt x="588" y="18"/>
                  </a:lnTo>
                  <a:lnTo>
                    <a:pt x="588" y="20"/>
                  </a:lnTo>
                  <a:lnTo>
                    <a:pt x="568" y="20"/>
                  </a:lnTo>
                  <a:lnTo>
                    <a:pt x="567" y="18"/>
                  </a:lnTo>
                  <a:lnTo>
                    <a:pt x="566" y="17"/>
                  </a:lnTo>
                  <a:lnTo>
                    <a:pt x="565" y="16"/>
                  </a:lnTo>
                  <a:lnTo>
                    <a:pt x="563" y="16"/>
                  </a:lnTo>
                  <a:lnTo>
                    <a:pt x="561" y="16"/>
                  </a:lnTo>
                  <a:lnTo>
                    <a:pt x="560" y="17"/>
                  </a:lnTo>
                  <a:lnTo>
                    <a:pt x="559" y="18"/>
                  </a:lnTo>
                  <a:lnTo>
                    <a:pt x="559" y="20"/>
                  </a:lnTo>
                  <a:lnTo>
                    <a:pt x="550" y="20"/>
                  </a:lnTo>
                  <a:lnTo>
                    <a:pt x="550" y="18"/>
                  </a:lnTo>
                  <a:lnTo>
                    <a:pt x="549" y="17"/>
                  </a:lnTo>
                  <a:lnTo>
                    <a:pt x="547" y="16"/>
                  </a:lnTo>
                  <a:lnTo>
                    <a:pt x="546" y="16"/>
                  </a:lnTo>
                  <a:lnTo>
                    <a:pt x="544" y="16"/>
                  </a:lnTo>
                  <a:lnTo>
                    <a:pt x="542" y="17"/>
                  </a:lnTo>
                  <a:lnTo>
                    <a:pt x="541" y="18"/>
                  </a:lnTo>
                  <a:lnTo>
                    <a:pt x="541" y="20"/>
                  </a:lnTo>
                  <a:lnTo>
                    <a:pt x="535" y="20"/>
                  </a:lnTo>
                  <a:lnTo>
                    <a:pt x="534" y="18"/>
                  </a:lnTo>
                  <a:lnTo>
                    <a:pt x="533" y="17"/>
                  </a:lnTo>
                  <a:lnTo>
                    <a:pt x="532" y="16"/>
                  </a:lnTo>
                  <a:lnTo>
                    <a:pt x="530" y="16"/>
                  </a:lnTo>
                  <a:lnTo>
                    <a:pt x="529" y="16"/>
                  </a:lnTo>
                  <a:lnTo>
                    <a:pt x="527" y="17"/>
                  </a:lnTo>
                  <a:lnTo>
                    <a:pt x="526" y="18"/>
                  </a:lnTo>
                  <a:lnTo>
                    <a:pt x="526" y="20"/>
                  </a:lnTo>
                  <a:lnTo>
                    <a:pt x="510" y="20"/>
                  </a:lnTo>
                  <a:lnTo>
                    <a:pt x="509" y="18"/>
                  </a:lnTo>
                  <a:lnTo>
                    <a:pt x="508" y="17"/>
                  </a:lnTo>
                  <a:lnTo>
                    <a:pt x="507" y="16"/>
                  </a:lnTo>
                  <a:lnTo>
                    <a:pt x="505" y="16"/>
                  </a:lnTo>
                  <a:lnTo>
                    <a:pt x="503" y="16"/>
                  </a:lnTo>
                  <a:lnTo>
                    <a:pt x="502" y="17"/>
                  </a:lnTo>
                  <a:lnTo>
                    <a:pt x="501" y="18"/>
                  </a:lnTo>
                  <a:lnTo>
                    <a:pt x="501" y="20"/>
                  </a:lnTo>
                  <a:lnTo>
                    <a:pt x="479" y="20"/>
                  </a:lnTo>
                  <a:lnTo>
                    <a:pt x="478" y="18"/>
                  </a:lnTo>
                  <a:lnTo>
                    <a:pt x="477" y="17"/>
                  </a:lnTo>
                  <a:lnTo>
                    <a:pt x="476" y="16"/>
                  </a:lnTo>
                  <a:lnTo>
                    <a:pt x="474" y="15"/>
                  </a:lnTo>
                  <a:lnTo>
                    <a:pt x="472" y="15"/>
                  </a:lnTo>
                  <a:lnTo>
                    <a:pt x="470" y="15"/>
                  </a:lnTo>
                  <a:lnTo>
                    <a:pt x="468" y="16"/>
                  </a:lnTo>
                  <a:lnTo>
                    <a:pt x="466" y="17"/>
                  </a:lnTo>
                  <a:lnTo>
                    <a:pt x="465" y="18"/>
                  </a:lnTo>
                  <a:lnTo>
                    <a:pt x="465" y="20"/>
                  </a:lnTo>
                  <a:lnTo>
                    <a:pt x="455" y="20"/>
                  </a:lnTo>
                  <a:lnTo>
                    <a:pt x="455" y="18"/>
                  </a:lnTo>
                  <a:lnTo>
                    <a:pt x="454" y="17"/>
                  </a:lnTo>
                  <a:lnTo>
                    <a:pt x="453" y="16"/>
                  </a:lnTo>
                  <a:lnTo>
                    <a:pt x="451" y="16"/>
                  </a:lnTo>
                  <a:lnTo>
                    <a:pt x="449" y="16"/>
                  </a:lnTo>
                  <a:lnTo>
                    <a:pt x="448" y="17"/>
                  </a:lnTo>
                  <a:lnTo>
                    <a:pt x="447" y="18"/>
                  </a:lnTo>
                  <a:lnTo>
                    <a:pt x="446" y="20"/>
                  </a:lnTo>
                  <a:lnTo>
                    <a:pt x="200" y="20"/>
                  </a:lnTo>
                  <a:lnTo>
                    <a:pt x="200" y="18"/>
                  </a:lnTo>
                  <a:lnTo>
                    <a:pt x="199" y="17"/>
                  </a:lnTo>
                  <a:lnTo>
                    <a:pt x="198" y="16"/>
                  </a:lnTo>
                  <a:lnTo>
                    <a:pt x="196" y="16"/>
                  </a:lnTo>
                  <a:lnTo>
                    <a:pt x="194" y="16"/>
                  </a:lnTo>
                  <a:lnTo>
                    <a:pt x="193" y="17"/>
                  </a:lnTo>
                  <a:lnTo>
                    <a:pt x="192" y="18"/>
                  </a:lnTo>
                  <a:lnTo>
                    <a:pt x="191" y="20"/>
                  </a:lnTo>
                  <a:lnTo>
                    <a:pt x="182" y="20"/>
                  </a:lnTo>
                  <a:lnTo>
                    <a:pt x="182" y="18"/>
                  </a:lnTo>
                  <a:lnTo>
                    <a:pt x="181" y="17"/>
                  </a:lnTo>
                  <a:lnTo>
                    <a:pt x="179" y="16"/>
                  </a:lnTo>
                  <a:lnTo>
                    <a:pt x="177" y="16"/>
                  </a:lnTo>
                  <a:lnTo>
                    <a:pt x="176" y="16"/>
                  </a:lnTo>
                  <a:lnTo>
                    <a:pt x="174" y="17"/>
                  </a:lnTo>
                  <a:lnTo>
                    <a:pt x="173" y="18"/>
                  </a:lnTo>
                  <a:lnTo>
                    <a:pt x="173" y="20"/>
                  </a:lnTo>
                  <a:lnTo>
                    <a:pt x="170" y="20"/>
                  </a:lnTo>
                  <a:lnTo>
                    <a:pt x="170" y="18"/>
                  </a:lnTo>
                  <a:lnTo>
                    <a:pt x="169" y="17"/>
                  </a:lnTo>
                  <a:lnTo>
                    <a:pt x="167" y="16"/>
                  </a:lnTo>
                  <a:lnTo>
                    <a:pt x="166" y="16"/>
                  </a:lnTo>
                  <a:lnTo>
                    <a:pt x="164" y="16"/>
                  </a:lnTo>
                  <a:lnTo>
                    <a:pt x="162" y="17"/>
                  </a:lnTo>
                  <a:lnTo>
                    <a:pt x="161" y="18"/>
                  </a:lnTo>
                  <a:lnTo>
                    <a:pt x="161" y="20"/>
                  </a:lnTo>
                  <a:lnTo>
                    <a:pt x="148" y="20"/>
                  </a:lnTo>
                  <a:lnTo>
                    <a:pt x="148" y="18"/>
                  </a:lnTo>
                  <a:lnTo>
                    <a:pt x="147" y="17"/>
                  </a:lnTo>
                  <a:lnTo>
                    <a:pt x="145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7"/>
                  </a:lnTo>
                  <a:lnTo>
                    <a:pt x="140" y="18"/>
                  </a:lnTo>
                  <a:lnTo>
                    <a:pt x="139" y="20"/>
                  </a:lnTo>
                  <a:lnTo>
                    <a:pt x="138" y="18"/>
                  </a:lnTo>
                  <a:lnTo>
                    <a:pt x="138" y="17"/>
                  </a:lnTo>
                  <a:lnTo>
                    <a:pt x="136" y="16"/>
                  </a:lnTo>
                  <a:lnTo>
                    <a:pt x="134" y="16"/>
                  </a:lnTo>
                  <a:lnTo>
                    <a:pt x="133" y="16"/>
                  </a:lnTo>
                  <a:lnTo>
                    <a:pt x="131" y="17"/>
                  </a:lnTo>
                  <a:lnTo>
                    <a:pt x="130" y="18"/>
                  </a:lnTo>
                  <a:lnTo>
                    <a:pt x="130" y="20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7" y="17"/>
                  </a:lnTo>
                  <a:lnTo>
                    <a:pt x="115" y="16"/>
                  </a:lnTo>
                  <a:lnTo>
                    <a:pt x="113" y="16"/>
                  </a:lnTo>
                  <a:lnTo>
                    <a:pt x="112" y="16"/>
                  </a:lnTo>
                  <a:lnTo>
                    <a:pt x="110" y="17"/>
                  </a:lnTo>
                  <a:lnTo>
                    <a:pt x="109" y="18"/>
                  </a:lnTo>
                  <a:lnTo>
                    <a:pt x="109" y="20"/>
                  </a:lnTo>
                  <a:lnTo>
                    <a:pt x="104" y="20"/>
                  </a:lnTo>
                  <a:lnTo>
                    <a:pt x="104" y="18"/>
                  </a:lnTo>
                  <a:lnTo>
                    <a:pt x="103" y="17"/>
                  </a:lnTo>
                  <a:lnTo>
                    <a:pt x="101" y="16"/>
                  </a:lnTo>
                  <a:lnTo>
                    <a:pt x="100" y="16"/>
                  </a:lnTo>
                  <a:lnTo>
                    <a:pt x="98" y="16"/>
                  </a:lnTo>
                  <a:lnTo>
                    <a:pt x="97" y="17"/>
                  </a:lnTo>
                  <a:lnTo>
                    <a:pt x="96" y="18"/>
                  </a:lnTo>
                  <a:lnTo>
                    <a:pt x="95" y="20"/>
                  </a:lnTo>
                  <a:lnTo>
                    <a:pt x="94" y="20"/>
                  </a:lnTo>
                  <a:lnTo>
                    <a:pt x="94" y="18"/>
                  </a:lnTo>
                  <a:lnTo>
                    <a:pt x="93" y="17"/>
                  </a:lnTo>
                  <a:lnTo>
                    <a:pt x="91" y="16"/>
                  </a:lnTo>
                  <a:lnTo>
                    <a:pt x="90" y="16"/>
                  </a:lnTo>
                  <a:lnTo>
                    <a:pt x="88" y="16"/>
                  </a:lnTo>
                  <a:lnTo>
                    <a:pt x="86" y="17"/>
                  </a:lnTo>
                  <a:lnTo>
                    <a:pt x="86" y="18"/>
                  </a:lnTo>
                  <a:lnTo>
                    <a:pt x="85" y="20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3" y="17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8" y="16"/>
                  </a:lnTo>
                  <a:lnTo>
                    <a:pt x="67" y="17"/>
                  </a:lnTo>
                  <a:lnTo>
                    <a:pt x="66" y="18"/>
                  </a:lnTo>
                  <a:lnTo>
                    <a:pt x="65" y="20"/>
                  </a:lnTo>
                  <a:lnTo>
                    <a:pt x="56" y="20"/>
                  </a:lnTo>
                  <a:lnTo>
                    <a:pt x="56" y="18"/>
                  </a:lnTo>
                  <a:lnTo>
                    <a:pt x="55" y="17"/>
                  </a:lnTo>
                  <a:lnTo>
                    <a:pt x="53" y="16"/>
                  </a:lnTo>
                  <a:lnTo>
                    <a:pt x="52" y="16"/>
                  </a:lnTo>
                  <a:lnTo>
                    <a:pt x="50" y="16"/>
                  </a:lnTo>
                  <a:lnTo>
                    <a:pt x="49" y="17"/>
                  </a:lnTo>
                  <a:lnTo>
                    <a:pt x="48" y="18"/>
                  </a:lnTo>
                  <a:lnTo>
                    <a:pt x="47" y="20"/>
                  </a:lnTo>
                  <a:lnTo>
                    <a:pt x="46" y="18"/>
                  </a:lnTo>
                  <a:lnTo>
                    <a:pt x="46" y="17"/>
                  </a:lnTo>
                  <a:lnTo>
                    <a:pt x="44" y="16"/>
                  </a:lnTo>
                  <a:lnTo>
                    <a:pt x="42" y="16"/>
                  </a:lnTo>
                  <a:lnTo>
                    <a:pt x="41" y="16"/>
                  </a:lnTo>
                  <a:lnTo>
                    <a:pt x="39" y="17"/>
                  </a:lnTo>
                  <a:lnTo>
                    <a:pt x="38" y="18"/>
                  </a:lnTo>
                  <a:lnTo>
                    <a:pt x="38" y="20"/>
                  </a:lnTo>
                  <a:lnTo>
                    <a:pt x="32" y="20"/>
                  </a:lnTo>
                  <a:lnTo>
                    <a:pt x="31" y="18"/>
                  </a:lnTo>
                  <a:lnTo>
                    <a:pt x="30" y="16"/>
                  </a:lnTo>
                  <a:lnTo>
                    <a:pt x="29" y="15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2" y="13"/>
                  </a:lnTo>
                  <a:lnTo>
                    <a:pt x="20" y="14"/>
                  </a:lnTo>
                  <a:lnTo>
                    <a:pt x="18" y="15"/>
                  </a:lnTo>
                  <a:lnTo>
                    <a:pt x="16" y="16"/>
                  </a:lnTo>
                  <a:lnTo>
                    <a:pt x="15" y="18"/>
                  </a:lnTo>
                  <a:lnTo>
                    <a:pt x="15" y="20"/>
                  </a:lnTo>
                  <a:lnTo>
                    <a:pt x="0" y="20"/>
                  </a:lnTo>
                  <a:lnTo>
                    <a:pt x="0" y="10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4" name="Freeform 1094"/>
            <p:cNvSpPr>
              <a:spLocks/>
            </p:cNvSpPr>
            <p:nvPr/>
          </p:nvSpPr>
          <p:spPr bwMode="auto">
            <a:xfrm>
              <a:off x="2212" y="1842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5" name="Freeform 1095"/>
            <p:cNvSpPr>
              <a:spLocks/>
            </p:cNvSpPr>
            <p:nvPr/>
          </p:nvSpPr>
          <p:spPr bwMode="auto">
            <a:xfrm>
              <a:off x="606" y="2179"/>
              <a:ext cx="297" cy="269"/>
            </a:xfrm>
            <a:custGeom>
              <a:avLst/>
              <a:gdLst>
                <a:gd name="T0" fmla="*/ 297 w 297"/>
                <a:gd name="T1" fmla="*/ 0 h 269"/>
                <a:gd name="T2" fmla="*/ 297 w 297"/>
                <a:gd name="T3" fmla="*/ 33 h 269"/>
                <a:gd name="T4" fmla="*/ 263 w 297"/>
                <a:gd name="T5" fmla="*/ 33 h 269"/>
                <a:gd name="T6" fmla="*/ 262 w 297"/>
                <a:gd name="T7" fmla="*/ 31 h 269"/>
                <a:gd name="T8" fmla="*/ 261 w 297"/>
                <a:gd name="T9" fmla="*/ 30 h 269"/>
                <a:gd name="T10" fmla="*/ 260 w 297"/>
                <a:gd name="T11" fmla="*/ 30 h 269"/>
                <a:gd name="T12" fmla="*/ 258 w 297"/>
                <a:gd name="T13" fmla="*/ 29 h 269"/>
                <a:gd name="T14" fmla="*/ 256 w 297"/>
                <a:gd name="T15" fmla="*/ 30 h 269"/>
                <a:gd name="T16" fmla="*/ 255 w 297"/>
                <a:gd name="T17" fmla="*/ 30 h 269"/>
                <a:gd name="T18" fmla="*/ 254 w 297"/>
                <a:gd name="T19" fmla="*/ 31 h 269"/>
                <a:gd name="T20" fmla="*/ 254 w 297"/>
                <a:gd name="T21" fmla="*/ 33 h 269"/>
                <a:gd name="T22" fmla="*/ 249 w 297"/>
                <a:gd name="T23" fmla="*/ 33 h 269"/>
                <a:gd name="T24" fmla="*/ 249 w 297"/>
                <a:gd name="T25" fmla="*/ 31 h 269"/>
                <a:gd name="T26" fmla="*/ 248 w 297"/>
                <a:gd name="T27" fmla="*/ 30 h 269"/>
                <a:gd name="T28" fmla="*/ 246 w 297"/>
                <a:gd name="T29" fmla="*/ 30 h 269"/>
                <a:gd name="T30" fmla="*/ 245 w 297"/>
                <a:gd name="T31" fmla="*/ 29 h 269"/>
                <a:gd name="T32" fmla="*/ 243 w 297"/>
                <a:gd name="T33" fmla="*/ 30 h 269"/>
                <a:gd name="T34" fmla="*/ 241 w 297"/>
                <a:gd name="T35" fmla="*/ 30 h 269"/>
                <a:gd name="T36" fmla="*/ 240 w 297"/>
                <a:gd name="T37" fmla="*/ 31 h 269"/>
                <a:gd name="T38" fmla="*/ 240 w 297"/>
                <a:gd name="T39" fmla="*/ 33 h 269"/>
                <a:gd name="T40" fmla="*/ 225 w 297"/>
                <a:gd name="T41" fmla="*/ 33 h 269"/>
                <a:gd name="T42" fmla="*/ 225 w 297"/>
                <a:gd name="T43" fmla="*/ 31 h 269"/>
                <a:gd name="T44" fmla="*/ 224 w 297"/>
                <a:gd name="T45" fmla="*/ 30 h 269"/>
                <a:gd name="T46" fmla="*/ 223 w 297"/>
                <a:gd name="T47" fmla="*/ 30 h 269"/>
                <a:gd name="T48" fmla="*/ 221 w 297"/>
                <a:gd name="T49" fmla="*/ 29 h 269"/>
                <a:gd name="T50" fmla="*/ 219 w 297"/>
                <a:gd name="T51" fmla="*/ 30 h 269"/>
                <a:gd name="T52" fmla="*/ 218 w 297"/>
                <a:gd name="T53" fmla="*/ 30 h 269"/>
                <a:gd name="T54" fmla="*/ 217 w 297"/>
                <a:gd name="T55" fmla="*/ 31 h 269"/>
                <a:gd name="T56" fmla="*/ 216 w 297"/>
                <a:gd name="T57" fmla="*/ 33 h 269"/>
                <a:gd name="T58" fmla="*/ 204 w 297"/>
                <a:gd name="T59" fmla="*/ 33 h 269"/>
                <a:gd name="T60" fmla="*/ 204 w 297"/>
                <a:gd name="T61" fmla="*/ 226 h 269"/>
                <a:gd name="T62" fmla="*/ 166 w 297"/>
                <a:gd name="T63" fmla="*/ 226 h 269"/>
                <a:gd name="T64" fmla="*/ 166 w 297"/>
                <a:gd name="T65" fmla="*/ 224 h 269"/>
                <a:gd name="T66" fmla="*/ 165 w 297"/>
                <a:gd name="T67" fmla="*/ 223 h 269"/>
                <a:gd name="T68" fmla="*/ 163 w 297"/>
                <a:gd name="T69" fmla="*/ 223 h 269"/>
                <a:gd name="T70" fmla="*/ 162 w 297"/>
                <a:gd name="T71" fmla="*/ 222 h 269"/>
                <a:gd name="T72" fmla="*/ 160 w 297"/>
                <a:gd name="T73" fmla="*/ 223 h 269"/>
                <a:gd name="T74" fmla="*/ 158 w 297"/>
                <a:gd name="T75" fmla="*/ 223 h 269"/>
                <a:gd name="T76" fmla="*/ 158 w 297"/>
                <a:gd name="T77" fmla="*/ 224 h 269"/>
                <a:gd name="T78" fmla="*/ 157 w 297"/>
                <a:gd name="T79" fmla="*/ 226 h 269"/>
                <a:gd name="T80" fmla="*/ 0 w 297"/>
                <a:gd name="T81" fmla="*/ 226 h 269"/>
                <a:gd name="T82" fmla="*/ 0 w 297"/>
                <a:gd name="T83" fmla="*/ 269 h 26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7"/>
                <a:gd name="T127" fmla="*/ 0 h 269"/>
                <a:gd name="T128" fmla="*/ 297 w 297"/>
                <a:gd name="T129" fmla="*/ 269 h 26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7" h="269">
                  <a:moveTo>
                    <a:pt x="297" y="0"/>
                  </a:moveTo>
                  <a:lnTo>
                    <a:pt x="297" y="33"/>
                  </a:lnTo>
                  <a:lnTo>
                    <a:pt x="263" y="33"/>
                  </a:lnTo>
                  <a:lnTo>
                    <a:pt x="262" y="31"/>
                  </a:lnTo>
                  <a:lnTo>
                    <a:pt x="261" y="30"/>
                  </a:lnTo>
                  <a:lnTo>
                    <a:pt x="260" y="30"/>
                  </a:lnTo>
                  <a:lnTo>
                    <a:pt x="258" y="29"/>
                  </a:lnTo>
                  <a:lnTo>
                    <a:pt x="256" y="30"/>
                  </a:lnTo>
                  <a:lnTo>
                    <a:pt x="255" y="30"/>
                  </a:lnTo>
                  <a:lnTo>
                    <a:pt x="254" y="31"/>
                  </a:lnTo>
                  <a:lnTo>
                    <a:pt x="254" y="33"/>
                  </a:lnTo>
                  <a:lnTo>
                    <a:pt x="249" y="33"/>
                  </a:lnTo>
                  <a:lnTo>
                    <a:pt x="249" y="31"/>
                  </a:lnTo>
                  <a:lnTo>
                    <a:pt x="248" y="30"/>
                  </a:lnTo>
                  <a:lnTo>
                    <a:pt x="246" y="30"/>
                  </a:lnTo>
                  <a:lnTo>
                    <a:pt x="245" y="29"/>
                  </a:lnTo>
                  <a:lnTo>
                    <a:pt x="243" y="30"/>
                  </a:lnTo>
                  <a:lnTo>
                    <a:pt x="241" y="30"/>
                  </a:lnTo>
                  <a:lnTo>
                    <a:pt x="240" y="31"/>
                  </a:lnTo>
                  <a:lnTo>
                    <a:pt x="240" y="33"/>
                  </a:lnTo>
                  <a:lnTo>
                    <a:pt x="225" y="33"/>
                  </a:lnTo>
                  <a:lnTo>
                    <a:pt x="225" y="31"/>
                  </a:lnTo>
                  <a:lnTo>
                    <a:pt x="224" y="30"/>
                  </a:lnTo>
                  <a:lnTo>
                    <a:pt x="223" y="30"/>
                  </a:lnTo>
                  <a:lnTo>
                    <a:pt x="221" y="29"/>
                  </a:lnTo>
                  <a:lnTo>
                    <a:pt x="219" y="30"/>
                  </a:lnTo>
                  <a:lnTo>
                    <a:pt x="218" y="30"/>
                  </a:lnTo>
                  <a:lnTo>
                    <a:pt x="217" y="31"/>
                  </a:lnTo>
                  <a:lnTo>
                    <a:pt x="216" y="33"/>
                  </a:lnTo>
                  <a:lnTo>
                    <a:pt x="204" y="33"/>
                  </a:lnTo>
                  <a:lnTo>
                    <a:pt x="204" y="226"/>
                  </a:lnTo>
                  <a:lnTo>
                    <a:pt x="166" y="226"/>
                  </a:lnTo>
                  <a:lnTo>
                    <a:pt x="166" y="224"/>
                  </a:lnTo>
                  <a:lnTo>
                    <a:pt x="165" y="223"/>
                  </a:lnTo>
                  <a:lnTo>
                    <a:pt x="163" y="223"/>
                  </a:lnTo>
                  <a:lnTo>
                    <a:pt x="162" y="222"/>
                  </a:lnTo>
                  <a:lnTo>
                    <a:pt x="160" y="223"/>
                  </a:lnTo>
                  <a:lnTo>
                    <a:pt x="158" y="223"/>
                  </a:lnTo>
                  <a:lnTo>
                    <a:pt x="158" y="224"/>
                  </a:lnTo>
                  <a:lnTo>
                    <a:pt x="157" y="226"/>
                  </a:lnTo>
                  <a:lnTo>
                    <a:pt x="0" y="226"/>
                  </a:lnTo>
                  <a:lnTo>
                    <a:pt x="0" y="26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6" name="Freeform 1096"/>
            <p:cNvSpPr>
              <a:spLocks/>
            </p:cNvSpPr>
            <p:nvPr/>
          </p:nvSpPr>
          <p:spPr bwMode="auto">
            <a:xfrm>
              <a:off x="897" y="217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7" name="Freeform 1097"/>
            <p:cNvSpPr>
              <a:spLocks/>
            </p:cNvSpPr>
            <p:nvPr/>
          </p:nvSpPr>
          <p:spPr bwMode="auto">
            <a:xfrm>
              <a:off x="601" y="2447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5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5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5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8" name="Freeform 1098"/>
            <p:cNvSpPr>
              <a:spLocks/>
            </p:cNvSpPr>
            <p:nvPr/>
          </p:nvSpPr>
          <p:spPr bwMode="auto">
            <a:xfrm>
              <a:off x="844" y="2170"/>
              <a:ext cx="90" cy="250"/>
            </a:xfrm>
            <a:custGeom>
              <a:avLst/>
              <a:gdLst>
                <a:gd name="T0" fmla="*/ 90 w 90"/>
                <a:gd name="T1" fmla="*/ 0 h 250"/>
                <a:gd name="T2" fmla="*/ 90 w 90"/>
                <a:gd name="T3" fmla="*/ 52 h 250"/>
                <a:gd name="T4" fmla="*/ 25 w 90"/>
                <a:gd name="T5" fmla="*/ 52 h 250"/>
                <a:gd name="T6" fmla="*/ 24 w 90"/>
                <a:gd name="T7" fmla="*/ 51 h 250"/>
                <a:gd name="T8" fmla="*/ 23 w 90"/>
                <a:gd name="T9" fmla="*/ 50 h 250"/>
                <a:gd name="T10" fmla="*/ 22 w 90"/>
                <a:gd name="T11" fmla="*/ 49 h 250"/>
                <a:gd name="T12" fmla="*/ 20 w 90"/>
                <a:gd name="T13" fmla="*/ 49 h 250"/>
                <a:gd name="T14" fmla="*/ 18 w 90"/>
                <a:gd name="T15" fmla="*/ 49 h 250"/>
                <a:gd name="T16" fmla="*/ 17 w 90"/>
                <a:gd name="T17" fmla="*/ 50 h 250"/>
                <a:gd name="T18" fmla="*/ 16 w 90"/>
                <a:gd name="T19" fmla="*/ 51 h 250"/>
                <a:gd name="T20" fmla="*/ 16 w 90"/>
                <a:gd name="T21" fmla="*/ 52 h 250"/>
                <a:gd name="T22" fmla="*/ 11 w 90"/>
                <a:gd name="T23" fmla="*/ 52 h 250"/>
                <a:gd name="T24" fmla="*/ 11 w 90"/>
                <a:gd name="T25" fmla="*/ 51 h 250"/>
                <a:gd name="T26" fmla="*/ 10 w 90"/>
                <a:gd name="T27" fmla="*/ 50 h 250"/>
                <a:gd name="T28" fmla="*/ 8 w 90"/>
                <a:gd name="T29" fmla="*/ 49 h 250"/>
                <a:gd name="T30" fmla="*/ 7 w 90"/>
                <a:gd name="T31" fmla="*/ 49 h 250"/>
                <a:gd name="T32" fmla="*/ 5 w 90"/>
                <a:gd name="T33" fmla="*/ 49 h 250"/>
                <a:gd name="T34" fmla="*/ 3 w 90"/>
                <a:gd name="T35" fmla="*/ 50 h 250"/>
                <a:gd name="T36" fmla="*/ 2 w 90"/>
                <a:gd name="T37" fmla="*/ 51 h 250"/>
                <a:gd name="T38" fmla="*/ 2 w 90"/>
                <a:gd name="T39" fmla="*/ 52 h 250"/>
                <a:gd name="T40" fmla="*/ 0 w 90"/>
                <a:gd name="T41" fmla="*/ 52 h 250"/>
                <a:gd name="T42" fmla="*/ 0 w 90"/>
                <a:gd name="T43" fmla="*/ 250 h 250"/>
                <a:gd name="T44" fmla="*/ 7 w 90"/>
                <a:gd name="T45" fmla="*/ 250 h 2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0"/>
                <a:gd name="T70" fmla="*/ 0 h 250"/>
                <a:gd name="T71" fmla="*/ 90 w 90"/>
                <a:gd name="T72" fmla="*/ 250 h 25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0" h="250">
                  <a:moveTo>
                    <a:pt x="90" y="0"/>
                  </a:moveTo>
                  <a:lnTo>
                    <a:pt x="90" y="52"/>
                  </a:lnTo>
                  <a:lnTo>
                    <a:pt x="25" y="52"/>
                  </a:lnTo>
                  <a:lnTo>
                    <a:pt x="24" y="51"/>
                  </a:lnTo>
                  <a:lnTo>
                    <a:pt x="23" y="50"/>
                  </a:lnTo>
                  <a:lnTo>
                    <a:pt x="22" y="49"/>
                  </a:lnTo>
                  <a:lnTo>
                    <a:pt x="20" y="49"/>
                  </a:lnTo>
                  <a:lnTo>
                    <a:pt x="18" y="49"/>
                  </a:lnTo>
                  <a:lnTo>
                    <a:pt x="17" y="50"/>
                  </a:lnTo>
                  <a:lnTo>
                    <a:pt x="16" y="51"/>
                  </a:lnTo>
                  <a:lnTo>
                    <a:pt x="16" y="52"/>
                  </a:lnTo>
                  <a:lnTo>
                    <a:pt x="11" y="52"/>
                  </a:lnTo>
                  <a:lnTo>
                    <a:pt x="11" y="51"/>
                  </a:lnTo>
                  <a:lnTo>
                    <a:pt x="10" y="50"/>
                  </a:lnTo>
                  <a:lnTo>
                    <a:pt x="8" y="49"/>
                  </a:lnTo>
                  <a:lnTo>
                    <a:pt x="7" y="49"/>
                  </a:lnTo>
                  <a:lnTo>
                    <a:pt x="5" y="49"/>
                  </a:lnTo>
                  <a:lnTo>
                    <a:pt x="3" y="50"/>
                  </a:lnTo>
                  <a:lnTo>
                    <a:pt x="2" y="51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250"/>
                  </a:lnTo>
                  <a:lnTo>
                    <a:pt x="7" y="25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9" name="Freeform 1099"/>
            <p:cNvSpPr>
              <a:spLocks/>
            </p:cNvSpPr>
            <p:nvPr/>
          </p:nvSpPr>
          <p:spPr bwMode="auto">
            <a:xfrm>
              <a:off x="837" y="241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0" name="Freeform 1100"/>
            <p:cNvSpPr>
              <a:spLocks/>
            </p:cNvSpPr>
            <p:nvPr/>
          </p:nvSpPr>
          <p:spPr bwMode="auto">
            <a:xfrm>
              <a:off x="675" y="2315"/>
              <a:ext cx="203" cy="493"/>
            </a:xfrm>
            <a:custGeom>
              <a:avLst/>
              <a:gdLst>
                <a:gd name="T0" fmla="*/ 0 w 203"/>
                <a:gd name="T1" fmla="*/ 493 h 493"/>
                <a:gd name="T2" fmla="*/ 0 w 203"/>
                <a:gd name="T3" fmla="*/ 460 h 493"/>
                <a:gd name="T4" fmla="*/ 15 w 203"/>
                <a:gd name="T5" fmla="*/ 460 h 493"/>
                <a:gd name="T6" fmla="*/ 15 w 203"/>
                <a:gd name="T7" fmla="*/ 204 h 493"/>
                <a:gd name="T8" fmla="*/ 93 w 203"/>
                <a:gd name="T9" fmla="*/ 204 h 493"/>
                <a:gd name="T10" fmla="*/ 93 w 203"/>
                <a:gd name="T11" fmla="*/ 4 h 493"/>
                <a:gd name="T12" fmla="*/ 131 w 203"/>
                <a:gd name="T13" fmla="*/ 4 h 493"/>
                <a:gd name="T14" fmla="*/ 131 w 203"/>
                <a:gd name="T15" fmla="*/ 2 h 493"/>
                <a:gd name="T16" fmla="*/ 132 w 203"/>
                <a:gd name="T17" fmla="*/ 1 h 493"/>
                <a:gd name="T18" fmla="*/ 133 w 203"/>
                <a:gd name="T19" fmla="*/ 0 h 493"/>
                <a:gd name="T20" fmla="*/ 135 w 203"/>
                <a:gd name="T21" fmla="*/ 0 h 493"/>
                <a:gd name="T22" fmla="*/ 137 w 203"/>
                <a:gd name="T23" fmla="*/ 0 h 493"/>
                <a:gd name="T24" fmla="*/ 138 w 203"/>
                <a:gd name="T25" fmla="*/ 1 h 493"/>
                <a:gd name="T26" fmla="*/ 139 w 203"/>
                <a:gd name="T27" fmla="*/ 2 h 493"/>
                <a:gd name="T28" fmla="*/ 140 w 203"/>
                <a:gd name="T29" fmla="*/ 4 h 493"/>
                <a:gd name="T30" fmla="*/ 147 w 203"/>
                <a:gd name="T31" fmla="*/ 4 h 493"/>
                <a:gd name="T32" fmla="*/ 148 w 203"/>
                <a:gd name="T33" fmla="*/ 2 h 493"/>
                <a:gd name="T34" fmla="*/ 149 w 203"/>
                <a:gd name="T35" fmla="*/ 1 h 493"/>
                <a:gd name="T36" fmla="*/ 150 w 203"/>
                <a:gd name="T37" fmla="*/ 0 h 493"/>
                <a:gd name="T38" fmla="*/ 152 w 203"/>
                <a:gd name="T39" fmla="*/ 0 h 493"/>
                <a:gd name="T40" fmla="*/ 154 w 203"/>
                <a:gd name="T41" fmla="*/ 0 h 493"/>
                <a:gd name="T42" fmla="*/ 155 w 203"/>
                <a:gd name="T43" fmla="*/ 1 h 493"/>
                <a:gd name="T44" fmla="*/ 156 w 203"/>
                <a:gd name="T45" fmla="*/ 2 h 493"/>
                <a:gd name="T46" fmla="*/ 156 w 203"/>
                <a:gd name="T47" fmla="*/ 4 h 493"/>
                <a:gd name="T48" fmla="*/ 164 w 203"/>
                <a:gd name="T49" fmla="*/ 4 h 493"/>
                <a:gd name="T50" fmla="*/ 165 w 203"/>
                <a:gd name="T51" fmla="*/ 2 h 493"/>
                <a:gd name="T52" fmla="*/ 166 w 203"/>
                <a:gd name="T53" fmla="*/ 1 h 493"/>
                <a:gd name="T54" fmla="*/ 167 w 203"/>
                <a:gd name="T55" fmla="*/ 0 h 493"/>
                <a:gd name="T56" fmla="*/ 169 w 203"/>
                <a:gd name="T57" fmla="*/ 0 h 493"/>
                <a:gd name="T58" fmla="*/ 171 w 203"/>
                <a:gd name="T59" fmla="*/ 0 h 493"/>
                <a:gd name="T60" fmla="*/ 172 w 203"/>
                <a:gd name="T61" fmla="*/ 1 h 493"/>
                <a:gd name="T62" fmla="*/ 173 w 203"/>
                <a:gd name="T63" fmla="*/ 2 h 493"/>
                <a:gd name="T64" fmla="*/ 173 w 203"/>
                <a:gd name="T65" fmla="*/ 4 h 493"/>
                <a:gd name="T66" fmla="*/ 203 w 203"/>
                <a:gd name="T67" fmla="*/ 4 h 49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3"/>
                <a:gd name="T103" fmla="*/ 0 h 493"/>
                <a:gd name="T104" fmla="*/ 203 w 203"/>
                <a:gd name="T105" fmla="*/ 493 h 49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3" h="493">
                  <a:moveTo>
                    <a:pt x="0" y="493"/>
                  </a:moveTo>
                  <a:lnTo>
                    <a:pt x="0" y="460"/>
                  </a:lnTo>
                  <a:lnTo>
                    <a:pt x="15" y="460"/>
                  </a:lnTo>
                  <a:lnTo>
                    <a:pt x="15" y="204"/>
                  </a:lnTo>
                  <a:lnTo>
                    <a:pt x="93" y="204"/>
                  </a:lnTo>
                  <a:lnTo>
                    <a:pt x="93" y="4"/>
                  </a:lnTo>
                  <a:lnTo>
                    <a:pt x="131" y="4"/>
                  </a:lnTo>
                  <a:lnTo>
                    <a:pt x="131" y="2"/>
                  </a:lnTo>
                  <a:lnTo>
                    <a:pt x="132" y="1"/>
                  </a:lnTo>
                  <a:lnTo>
                    <a:pt x="133" y="0"/>
                  </a:lnTo>
                  <a:lnTo>
                    <a:pt x="135" y="0"/>
                  </a:lnTo>
                  <a:lnTo>
                    <a:pt x="137" y="0"/>
                  </a:lnTo>
                  <a:lnTo>
                    <a:pt x="138" y="1"/>
                  </a:lnTo>
                  <a:lnTo>
                    <a:pt x="139" y="2"/>
                  </a:lnTo>
                  <a:lnTo>
                    <a:pt x="140" y="4"/>
                  </a:lnTo>
                  <a:lnTo>
                    <a:pt x="147" y="4"/>
                  </a:lnTo>
                  <a:lnTo>
                    <a:pt x="148" y="2"/>
                  </a:lnTo>
                  <a:lnTo>
                    <a:pt x="149" y="1"/>
                  </a:lnTo>
                  <a:lnTo>
                    <a:pt x="150" y="0"/>
                  </a:lnTo>
                  <a:lnTo>
                    <a:pt x="152" y="0"/>
                  </a:lnTo>
                  <a:lnTo>
                    <a:pt x="154" y="0"/>
                  </a:lnTo>
                  <a:lnTo>
                    <a:pt x="155" y="1"/>
                  </a:lnTo>
                  <a:lnTo>
                    <a:pt x="156" y="2"/>
                  </a:lnTo>
                  <a:lnTo>
                    <a:pt x="156" y="4"/>
                  </a:lnTo>
                  <a:lnTo>
                    <a:pt x="164" y="4"/>
                  </a:lnTo>
                  <a:lnTo>
                    <a:pt x="165" y="2"/>
                  </a:lnTo>
                  <a:lnTo>
                    <a:pt x="166" y="1"/>
                  </a:lnTo>
                  <a:lnTo>
                    <a:pt x="167" y="0"/>
                  </a:lnTo>
                  <a:lnTo>
                    <a:pt x="169" y="0"/>
                  </a:lnTo>
                  <a:lnTo>
                    <a:pt x="171" y="0"/>
                  </a:lnTo>
                  <a:lnTo>
                    <a:pt x="172" y="1"/>
                  </a:lnTo>
                  <a:lnTo>
                    <a:pt x="173" y="2"/>
                  </a:lnTo>
                  <a:lnTo>
                    <a:pt x="173" y="4"/>
                  </a:lnTo>
                  <a:lnTo>
                    <a:pt x="203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1" name="Freeform 1101"/>
            <p:cNvSpPr>
              <a:spLocks/>
            </p:cNvSpPr>
            <p:nvPr/>
          </p:nvSpPr>
          <p:spPr bwMode="auto">
            <a:xfrm>
              <a:off x="669" y="2806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2" name="Rectangle 1102"/>
            <p:cNvSpPr>
              <a:spLocks noChangeArrowheads="1"/>
            </p:cNvSpPr>
            <p:nvPr/>
          </p:nvSpPr>
          <p:spPr bwMode="auto">
            <a:xfrm>
              <a:off x="857" y="2518"/>
              <a:ext cx="122" cy="6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93" name="Rectangle 1103"/>
            <p:cNvSpPr>
              <a:spLocks noChangeArrowheads="1"/>
            </p:cNvSpPr>
            <p:nvPr/>
          </p:nvSpPr>
          <p:spPr bwMode="auto">
            <a:xfrm>
              <a:off x="845" y="2525"/>
              <a:ext cx="1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Rebate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294" name="Rectangle 1104"/>
            <p:cNvSpPr>
              <a:spLocks noChangeArrowheads="1"/>
            </p:cNvSpPr>
            <p:nvPr/>
          </p:nvSpPr>
          <p:spPr bwMode="auto">
            <a:xfrm>
              <a:off x="830" y="2549"/>
              <a:ext cx="17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Transfer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295" name="Freeform 1105"/>
            <p:cNvSpPr>
              <a:spLocks/>
            </p:cNvSpPr>
            <p:nvPr/>
          </p:nvSpPr>
          <p:spPr bwMode="auto">
            <a:xfrm>
              <a:off x="979" y="1998"/>
              <a:ext cx="292" cy="553"/>
            </a:xfrm>
            <a:custGeom>
              <a:avLst/>
              <a:gdLst>
                <a:gd name="T0" fmla="*/ 292 w 292"/>
                <a:gd name="T1" fmla="*/ 0 h 553"/>
                <a:gd name="T2" fmla="*/ 292 w 292"/>
                <a:gd name="T3" fmla="*/ 63 h 553"/>
                <a:gd name="T4" fmla="*/ 259 w 292"/>
                <a:gd name="T5" fmla="*/ 63 h 553"/>
                <a:gd name="T6" fmla="*/ 259 w 292"/>
                <a:gd name="T7" fmla="*/ 61 h 553"/>
                <a:gd name="T8" fmla="*/ 258 w 292"/>
                <a:gd name="T9" fmla="*/ 60 h 553"/>
                <a:gd name="T10" fmla="*/ 256 w 292"/>
                <a:gd name="T11" fmla="*/ 59 h 553"/>
                <a:gd name="T12" fmla="*/ 255 w 292"/>
                <a:gd name="T13" fmla="*/ 59 h 553"/>
                <a:gd name="T14" fmla="*/ 253 w 292"/>
                <a:gd name="T15" fmla="*/ 59 h 553"/>
                <a:gd name="T16" fmla="*/ 251 w 292"/>
                <a:gd name="T17" fmla="*/ 60 h 553"/>
                <a:gd name="T18" fmla="*/ 251 w 292"/>
                <a:gd name="T19" fmla="*/ 61 h 553"/>
                <a:gd name="T20" fmla="*/ 250 w 292"/>
                <a:gd name="T21" fmla="*/ 63 h 553"/>
                <a:gd name="T22" fmla="*/ 146 w 292"/>
                <a:gd name="T23" fmla="*/ 63 h 553"/>
                <a:gd name="T24" fmla="*/ 146 w 292"/>
                <a:gd name="T25" fmla="*/ 60 h 553"/>
                <a:gd name="T26" fmla="*/ 145 w 292"/>
                <a:gd name="T27" fmla="*/ 58 h 553"/>
                <a:gd name="T28" fmla="*/ 144 w 292"/>
                <a:gd name="T29" fmla="*/ 57 h 553"/>
                <a:gd name="T30" fmla="*/ 141 w 292"/>
                <a:gd name="T31" fmla="*/ 55 h 553"/>
                <a:gd name="T32" fmla="*/ 139 w 292"/>
                <a:gd name="T33" fmla="*/ 54 h 553"/>
                <a:gd name="T34" fmla="*/ 136 w 292"/>
                <a:gd name="T35" fmla="*/ 54 h 553"/>
                <a:gd name="T36" fmla="*/ 134 w 292"/>
                <a:gd name="T37" fmla="*/ 54 h 553"/>
                <a:gd name="T38" fmla="*/ 131 w 292"/>
                <a:gd name="T39" fmla="*/ 54 h 553"/>
                <a:gd name="T40" fmla="*/ 128 w 292"/>
                <a:gd name="T41" fmla="*/ 55 h 553"/>
                <a:gd name="T42" fmla="*/ 126 w 292"/>
                <a:gd name="T43" fmla="*/ 57 h 553"/>
                <a:gd name="T44" fmla="*/ 125 w 292"/>
                <a:gd name="T45" fmla="*/ 58 h 553"/>
                <a:gd name="T46" fmla="*/ 124 w 292"/>
                <a:gd name="T47" fmla="*/ 60 h 553"/>
                <a:gd name="T48" fmla="*/ 124 w 292"/>
                <a:gd name="T49" fmla="*/ 63 h 553"/>
                <a:gd name="T50" fmla="*/ 115 w 292"/>
                <a:gd name="T51" fmla="*/ 63 h 553"/>
                <a:gd name="T52" fmla="*/ 115 w 292"/>
                <a:gd name="T53" fmla="*/ 553 h 553"/>
                <a:gd name="T54" fmla="*/ 106 w 292"/>
                <a:gd name="T55" fmla="*/ 553 h 553"/>
                <a:gd name="T56" fmla="*/ 105 w 292"/>
                <a:gd name="T57" fmla="*/ 551 h 553"/>
                <a:gd name="T58" fmla="*/ 104 w 292"/>
                <a:gd name="T59" fmla="*/ 550 h 553"/>
                <a:gd name="T60" fmla="*/ 103 w 292"/>
                <a:gd name="T61" fmla="*/ 550 h 553"/>
                <a:gd name="T62" fmla="*/ 101 w 292"/>
                <a:gd name="T63" fmla="*/ 549 h 553"/>
                <a:gd name="T64" fmla="*/ 100 w 292"/>
                <a:gd name="T65" fmla="*/ 550 h 553"/>
                <a:gd name="T66" fmla="*/ 98 w 292"/>
                <a:gd name="T67" fmla="*/ 550 h 553"/>
                <a:gd name="T68" fmla="*/ 97 w 292"/>
                <a:gd name="T69" fmla="*/ 551 h 553"/>
                <a:gd name="T70" fmla="*/ 97 w 292"/>
                <a:gd name="T71" fmla="*/ 553 h 553"/>
                <a:gd name="T72" fmla="*/ 87 w 292"/>
                <a:gd name="T73" fmla="*/ 553 h 553"/>
                <a:gd name="T74" fmla="*/ 86 w 292"/>
                <a:gd name="T75" fmla="*/ 551 h 553"/>
                <a:gd name="T76" fmla="*/ 86 w 292"/>
                <a:gd name="T77" fmla="*/ 549 h 553"/>
                <a:gd name="T78" fmla="*/ 84 w 292"/>
                <a:gd name="T79" fmla="*/ 548 h 553"/>
                <a:gd name="T80" fmla="*/ 82 w 292"/>
                <a:gd name="T81" fmla="*/ 547 h 553"/>
                <a:gd name="T82" fmla="*/ 80 w 292"/>
                <a:gd name="T83" fmla="*/ 547 h 553"/>
                <a:gd name="T84" fmla="*/ 78 w 292"/>
                <a:gd name="T85" fmla="*/ 547 h 553"/>
                <a:gd name="T86" fmla="*/ 76 w 292"/>
                <a:gd name="T87" fmla="*/ 547 h 553"/>
                <a:gd name="T88" fmla="*/ 74 w 292"/>
                <a:gd name="T89" fmla="*/ 548 h 553"/>
                <a:gd name="T90" fmla="*/ 72 w 292"/>
                <a:gd name="T91" fmla="*/ 549 h 553"/>
                <a:gd name="T92" fmla="*/ 71 w 292"/>
                <a:gd name="T93" fmla="*/ 551 h 553"/>
                <a:gd name="T94" fmla="*/ 71 w 292"/>
                <a:gd name="T95" fmla="*/ 553 h 553"/>
                <a:gd name="T96" fmla="*/ 0 w 292"/>
                <a:gd name="T97" fmla="*/ 553 h 5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2"/>
                <a:gd name="T148" fmla="*/ 0 h 553"/>
                <a:gd name="T149" fmla="*/ 292 w 292"/>
                <a:gd name="T150" fmla="*/ 553 h 5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2" h="553">
                  <a:moveTo>
                    <a:pt x="292" y="0"/>
                  </a:moveTo>
                  <a:lnTo>
                    <a:pt x="292" y="63"/>
                  </a:lnTo>
                  <a:lnTo>
                    <a:pt x="259" y="63"/>
                  </a:lnTo>
                  <a:lnTo>
                    <a:pt x="259" y="61"/>
                  </a:lnTo>
                  <a:lnTo>
                    <a:pt x="258" y="60"/>
                  </a:lnTo>
                  <a:lnTo>
                    <a:pt x="256" y="59"/>
                  </a:lnTo>
                  <a:lnTo>
                    <a:pt x="255" y="59"/>
                  </a:lnTo>
                  <a:lnTo>
                    <a:pt x="253" y="59"/>
                  </a:lnTo>
                  <a:lnTo>
                    <a:pt x="251" y="60"/>
                  </a:lnTo>
                  <a:lnTo>
                    <a:pt x="251" y="61"/>
                  </a:lnTo>
                  <a:lnTo>
                    <a:pt x="250" y="63"/>
                  </a:lnTo>
                  <a:lnTo>
                    <a:pt x="146" y="63"/>
                  </a:lnTo>
                  <a:lnTo>
                    <a:pt x="146" y="60"/>
                  </a:lnTo>
                  <a:lnTo>
                    <a:pt x="145" y="58"/>
                  </a:lnTo>
                  <a:lnTo>
                    <a:pt x="144" y="57"/>
                  </a:lnTo>
                  <a:lnTo>
                    <a:pt x="141" y="55"/>
                  </a:lnTo>
                  <a:lnTo>
                    <a:pt x="139" y="54"/>
                  </a:lnTo>
                  <a:lnTo>
                    <a:pt x="136" y="54"/>
                  </a:lnTo>
                  <a:lnTo>
                    <a:pt x="134" y="54"/>
                  </a:lnTo>
                  <a:lnTo>
                    <a:pt x="131" y="54"/>
                  </a:lnTo>
                  <a:lnTo>
                    <a:pt x="128" y="55"/>
                  </a:lnTo>
                  <a:lnTo>
                    <a:pt x="126" y="57"/>
                  </a:lnTo>
                  <a:lnTo>
                    <a:pt x="125" y="58"/>
                  </a:lnTo>
                  <a:lnTo>
                    <a:pt x="124" y="60"/>
                  </a:lnTo>
                  <a:lnTo>
                    <a:pt x="124" y="63"/>
                  </a:lnTo>
                  <a:lnTo>
                    <a:pt x="115" y="63"/>
                  </a:lnTo>
                  <a:lnTo>
                    <a:pt x="115" y="553"/>
                  </a:lnTo>
                  <a:lnTo>
                    <a:pt x="106" y="553"/>
                  </a:lnTo>
                  <a:lnTo>
                    <a:pt x="105" y="551"/>
                  </a:lnTo>
                  <a:lnTo>
                    <a:pt x="104" y="550"/>
                  </a:lnTo>
                  <a:lnTo>
                    <a:pt x="103" y="550"/>
                  </a:lnTo>
                  <a:lnTo>
                    <a:pt x="101" y="549"/>
                  </a:lnTo>
                  <a:lnTo>
                    <a:pt x="100" y="550"/>
                  </a:lnTo>
                  <a:lnTo>
                    <a:pt x="98" y="550"/>
                  </a:lnTo>
                  <a:lnTo>
                    <a:pt x="97" y="551"/>
                  </a:lnTo>
                  <a:lnTo>
                    <a:pt x="97" y="553"/>
                  </a:lnTo>
                  <a:lnTo>
                    <a:pt x="87" y="553"/>
                  </a:lnTo>
                  <a:lnTo>
                    <a:pt x="86" y="551"/>
                  </a:lnTo>
                  <a:lnTo>
                    <a:pt x="86" y="549"/>
                  </a:lnTo>
                  <a:lnTo>
                    <a:pt x="84" y="548"/>
                  </a:lnTo>
                  <a:lnTo>
                    <a:pt x="82" y="547"/>
                  </a:lnTo>
                  <a:lnTo>
                    <a:pt x="80" y="547"/>
                  </a:lnTo>
                  <a:lnTo>
                    <a:pt x="78" y="547"/>
                  </a:lnTo>
                  <a:lnTo>
                    <a:pt x="76" y="547"/>
                  </a:lnTo>
                  <a:lnTo>
                    <a:pt x="74" y="548"/>
                  </a:lnTo>
                  <a:lnTo>
                    <a:pt x="72" y="549"/>
                  </a:lnTo>
                  <a:lnTo>
                    <a:pt x="71" y="551"/>
                  </a:lnTo>
                  <a:lnTo>
                    <a:pt x="71" y="553"/>
                  </a:lnTo>
                  <a:lnTo>
                    <a:pt x="0" y="5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6" name="Freeform 1106"/>
            <p:cNvSpPr>
              <a:spLocks/>
            </p:cNvSpPr>
            <p:nvPr/>
          </p:nvSpPr>
          <p:spPr bwMode="auto">
            <a:xfrm>
              <a:off x="1265" y="198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7" name="Rectangle 1107"/>
            <p:cNvSpPr>
              <a:spLocks noChangeArrowheads="1"/>
            </p:cNvSpPr>
            <p:nvPr/>
          </p:nvSpPr>
          <p:spPr bwMode="auto">
            <a:xfrm>
              <a:off x="905" y="2705"/>
              <a:ext cx="148" cy="8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98" name="Rectangle 1108"/>
            <p:cNvSpPr>
              <a:spLocks noChangeArrowheads="1"/>
            </p:cNvSpPr>
            <p:nvPr/>
          </p:nvSpPr>
          <p:spPr bwMode="auto">
            <a:xfrm>
              <a:off x="933" y="2720"/>
              <a:ext cx="9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Sign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299" name="Rectangle 1109"/>
            <p:cNvSpPr>
              <a:spLocks noChangeArrowheads="1"/>
            </p:cNvSpPr>
            <p:nvPr/>
          </p:nvSpPr>
          <p:spPr bwMode="auto">
            <a:xfrm>
              <a:off x="900" y="2747"/>
              <a:ext cx="1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System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00" name="Rectangle 1110"/>
            <p:cNvSpPr>
              <a:spLocks noChangeArrowheads="1"/>
            </p:cNvSpPr>
            <p:nvPr/>
          </p:nvSpPr>
          <p:spPr bwMode="auto">
            <a:xfrm>
              <a:off x="790" y="2862"/>
              <a:ext cx="196" cy="6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01" name="Rectangle 1111"/>
            <p:cNvSpPr>
              <a:spLocks noChangeArrowheads="1"/>
            </p:cNvSpPr>
            <p:nvPr/>
          </p:nvSpPr>
          <p:spPr bwMode="auto">
            <a:xfrm>
              <a:off x="780" y="2869"/>
              <a:ext cx="12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Writer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02" name="Rectangle 1112"/>
            <p:cNvSpPr>
              <a:spLocks noChangeArrowheads="1"/>
            </p:cNvSpPr>
            <p:nvPr/>
          </p:nvSpPr>
          <p:spPr bwMode="auto">
            <a:xfrm>
              <a:off x="769" y="2896"/>
              <a:ext cx="23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Workspace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03" name="Rectangle 1113"/>
            <p:cNvSpPr>
              <a:spLocks noChangeArrowheads="1"/>
            </p:cNvSpPr>
            <p:nvPr/>
          </p:nvSpPr>
          <p:spPr bwMode="auto">
            <a:xfrm>
              <a:off x="722" y="2611"/>
              <a:ext cx="203" cy="6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04" name="Rectangle 1114"/>
            <p:cNvSpPr>
              <a:spLocks noChangeArrowheads="1"/>
            </p:cNvSpPr>
            <p:nvPr/>
          </p:nvSpPr>
          <p:spPr bwMode="auto">
            <a:xfrm>
              <a:off x="703" y="2643"/>
              <a:ext cx="2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PowerSuite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05" name="Freeform 1115"/>
            <p:cNvSpPr>
              <a:spLocks/>
            </p:cNvSpPr>
            <p:nvPr/>
          </p:nvSpPr>
          <p:spPr bwMode="auto">
            <a:xfrm>
              <a:off x="998" y="2450"/>
              <a:ext cx="1253" cy="445"/>
            </a:xfrm>
            <a:custGeom>
              <a:avLst/>
              <a:gdLst>
                <a:gd name="T0" fmla="*/ 112 w 1253"/>
                <a:gd name="T1" fmla="*/ 443 h 445"/>
                <a:gd name="T2" fmla="*/ 116 w 1253"/>
                <a:gd name="T3" fmla="*/ 441 h 445"/>
                <a:gd name="T4" fmla="*/ 120 w 1253"/>
                <a:gd name="T5" fmla="*/ 443 h 445"/>
                <a:gd name="T6" fmla="*/ 190 w 1253"/>
                <a:gd name="T7" fmla="*/ 443 h 445"/>
                <a:gd name="T8" fmla="*/ 194 w 1253"/>
                <a:gd name="T9" fmla="*/ 441 h 445"/>
                <a:gd name="T10" fmla="*/ 198 w 1253"/>
                <a:gd name="T11" fmla="*/ 443 h 445"/>
                <a:gd name="T12" fmla="*/ 250 w 1253"/>
                <a:gd name="T13" fmla="*/ 443 h 445"/>
                <a:gd name="T14" fmla="*/ 255 w 1253"/>
                <a:gd name="T15" fmla="*/ 441 h 445"/>
                <a:gd name="T16" fmla="*/ 259 w 1253"/>
                <a:gd name="T17" fmla="*/ 443 h 445"/>
                <a:gd name="T18" fmla="*/ 325 w 1253"/>
                <a:gd name="T19" fmla="*/ 443 h 445"/>
                <a:gd name="T20" fmla="*/ 329 w 1253"/>
                <a:gd name="T21" fmla="*/ 441 h 445"/>
                <a:gd name="T22" fmla="*/ 333 w 1253"/>
                <a:gd name="T23" fmla="*/ 443 h 445"/>
                <a:gd name="T24" fmla="*/ 375 w 1253"/>
                <a:gd name="T25" fmla="*/ 443 h 445"/>
                <a:gd name="T26" fmla="*/ 380 w 1253"/>
                <a:gd name="T27" fmla="*/ 439 h 445"/>
                <a:gd name="T28" fmla="*/ 386 w 1253"/>
                <a:gd name="T29" fmla="*/ 439 h 445"/>
                <a:gd name="T30" fmla="*/ 390 w 1253"/>
                <a:gd name="T31" fmla="*/ 443 h 445"/>
                <a:gd name="T32" fmla="*/ 478 w 1253"/>
                <a:gd name="T33" fmla="*/ 443 h 445"/>
                <a:gd name="T34" fmla="*/ 483 w 1253"/>
                <a:gd name="T35" fmla="*/ 441 h 445"/>
                <a:gd name="T36" fmla="*/ 487 w 1253"/>
                <a:gd name="T37" fmla="*/ 443 h 445"/>
                <a:gd name="T38" fmla="*/ 523 w 1253"/>
                <a:gd name="T39" fmla="*/ 443 h 445"/>
                <a:gd name="T40" fmla="*/ 528 w 1253"/>
                <a:gd name="T41" fmla="*/ 441 h 445"/>
                <a:gd name="T42" fmla="*/ 532 w 1253"/>
                <a:gd name="T43" fmla="*/ 443 h 445"/>
                <a:gd name="T44" fmla="*/ 727 w 1253"/>
                <a:gd name="T45" fmla="*/ 443 h 445"/>
                <a:gd name="T46" fmla="*/ 731 w 1253"/>
                <a:gd name="T47" fmla="*/ 441 h 445"/>
                <a:gd name="T48" fmla="*/ 735 w 1253"/>
                <a:gd name="T49" fmla="*/ 443 h 445"/>
                <a:gd name="T50" fmla="*/ 767 w 1253"/>
                <a:gd name="T51" fmla="*/ 443 h 445"/>
                <a:gd name="T52" fmla="*/ 771 w 1253"/>
                <a:gd name="T53" fmla="*/ 441 h 445"/>
                <a:gd name="T54" fmla="*/ 775 w 1253"/>
                <a:gd name="T55" fmla="*/ 443 h 445"/>
                <a:gd name="T56" fmla="*/ 807 w 1253"/>
                <a:gd name="T57" fmla="*/ 443 h 445"/>
                <a:gd name="T58" fmla="*/ 811 w 1253"/>
                <a:gd name="T59" fmla="*/ 441 h 445"/>
                <a:gd name="T60" fmla="*/ 815 w 1253"/>
                <a:gd name="T61" fmla="*/ 443 h 445"/>
                <a:gd name="T62" fmla="*/ 847 w 1253"/>
                <a:gd name="T63" fmla="*/ 443 h 445"/>
                <a:gd name="T64" fmla="*/ 851 w 1253"/>
                <a:gd name="T65" fmla="*/ 441 h 445"/>
                <a:gd name="T66" fmla="*/ 855 w 1253"/>
                <a:gd name="T67" fmla="*/ 443 h 445"/>
                <a:gd name="T68" fmla="*/ 868 w 1253"/>
                <a:gd name="T69" fmla="*/ 443 h 445"/>
                <a:gd name="T70" fmla="*/ 873 w 1253"/>
                <a:gd name="T71" fmla="*/ 441 h 445"/>
                <a:gd name="T72" fmla="*/ 877 w 1253"/>
                <a:gd name="T73" fmla="*/ 443 h 445"/>
                <a:gd name="T74" fmla="*/ 887 w 1253"/>
                <a:gd name="T75" fmla="*/ 443 h 445"/>
                <a:gd name="T76" fmla="*/ 891 w 1253"/>
                <a:gd name="T77" fmla="*/ 441 h 445"/>
                <a:gd name="T78" fmla="*/ 895 w 1253"/>
                <a:gd name="T79" fmla="*/ 443 h 445"/>
                <a:gd name="T80" fmla="*/ 926 w 1253"/>
                <a:gd name="T81" fmla="*/ 443 h 445"/>
                <a:gd name="T82" fmla="*/ 931 w 1253"/>
                <a:gd name="T83" fmla="*/ 441 h 445"/>
                <a:gd name="T84" fmla="*/ 935 w 1253"/>
                <a:gd name="T85" fmla="*/ 443 h 445"/>
                <a:gd name="T86" fmla="*/ 998 w 1253"/>
                <a:gd name="T87" fmla="*/ 443 h 445"/>
                <a:gd name="T88" fmla="*/ 1002 w 1253"/>
                <a:gd name="T89" fmla="*/ 440 h 445"/>
                <a:gd name="T90" fmla="*/ 1008 w 1253"/>
                <a:gd name="T91" fmla="*/ 440 h 445"/>
                <a:gd name="T92" fmla="*/ 1012 w 1253"/>
                <a:gd name="T93" fmla="*/ 443 h 445"/>
                <a:gd name="T94" fmla="*/ 1037 w 1253"/>
                <a:gd name="T95" fmla="*/ 443 h 445"/>
                <a:gd name="T96" fmla="*/ 1042 w 1253"/>
                <a:gd name="T97" fmla="*/ 439 h 445"/>
                <a:gd name="T98" fmla="*/ 1048 w 1253"/>
                <a:gd name="T99" fmla="*/ 439 h 445"/>
                <a:gd name="T100" fmla="*/ 1052 w 1253"/>
                <a:gd name="T101" fmla="*/ 443 h 445"/>
                <a:gd name="T102" fmla="*/ 1058 w 1253"/>
                <a:gd name="T103" fmla="*/ 443 h 445"/>
                <a:gd name="T104" fmla="*/ 1062 w 1253"/>
                <a:gd name="T105" fmla="*/ 441 h 445"/>
                <a:gd name="T106" fmla="*/ 1066 w 1253"/>
                <a:gd name="T107" fmla="*/ 443 h 445"/>
                <a:gd name="T108" fmla="*/ 1100 w 1253"/>
                <a:gd name="T109" fmla="*/ 443 h 445"/>
                <a:gd name="T110" fmla="*/ 1104 w 1253"/>
                <a:gd name="T111" fmla="*/ 441 h 445"/>
                <a:gd name="T112" fmla="*/ 1109 w 1253"/>
                <a:gd name="T113" fmla="*/ 443 h 445"/>
                <a:gd name="T114" fmla="*/ 1129 w 1253"/>
                <a:gd name="T115" fmla="*/ 443 h 445"/>
                <a:gd name="T116" fmla="*/ 1133 w 1253"/>
                <a:gd name="T117" fmla="*/ 441 h 445"/>
                <a:gd name="T118" fmla="*/ 1137 w 1253"/>
                <a:gd name="T119" fmla="*/ 443 h 445"/>
                <a:gd name="T120" fmla="*/ 1182 w 1253"/>
                <a:gd name="T121" fmla="*/ 335 h 44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253"/>
                <a:gd name="T184" fmla="*/ 0 h 445"/>
                <a:gd name="T185" fmla="*/ 1253 w 1253"/>
                <a:gd name="T186" fmla="*/ 445 h 44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253" h="445">
                  <a:moveTo>
                    <a:pt x="0" y="445"/>
                  </a:moveTo>
                  <a:lnTo>
                    <a:pt x="112" y="445"/>
                  </a:lnTo>
                  <a:lnTo>
                    <a:pt x="112" y="443"/>
                  </a:lnTo>
                  <a:lnTo>
                    <a:pt x="113" y="442"/>
                  </a:lnTo>
                  <a:lnTo>
                    <a:pt x="114" y="442"/>
                  </a:lnTo>
                  <a:lnTo>
                    <a:pt x="116" y="441"/>
                  </a:lnTo>
                  <a:lnTo>
                    <a:pt x="118" y="442"/>
                  </a:lnTo>
                  <a:lnTo>
                    <a:pt x="119" y="442"/>
                  </a:lnTo>
                  <a:lnTo>
                    <a:pt x="120" y="443"/>
                  </a:lnTo>
                  <a:lnTo>
                    <a:pt x="121" y="445"/>
                  </a:lnTo>
                  <a:lnTo>
                    <a:pt x="189" y="445"/>
                  </a:lnTo>
                  <a:lnTo>
                    <a:pt x="190" y="443"/>
                  </a:lnTo>
                  <a:lnTo>
                    <a:pt x="191" y="442"/>
                  </a:lnTo>
                  <a:lnTo>
                    <a:pt x="192" y="442"/>
                  </a:lnTo>
                  <a:lnTo>
                    <a:pt x="194" y="441"/>
                  </a:lnTo>
                  <a:lnTo>
                    <a:pt x="195" y="442"/>
                  </a:lnTo>
                  <a:lnTo>
                    <a:pt x="197" y="442"/>
                  </a:lnTo>
                  <a:lnTo>
                    <a:pt x="198" y="443"/>
                  </a:lnTo>
                  <a:lnTo>
                    <a:pt x="198" y="445"/>
                  </a:lnTo>
                  <a:lnTo>
                    <a:pt x="250" y="445"/>
                  </a:lnTo>
                  <a:lnTo>
                    <a:pt x="250" y="443"/>
                  </a:lnTo>
                  <a:lnTo>
                    <a:pt x="251" y="442"/>
                  </a:lnTo>
                  <a:lnTo>
                    <a:pt x="253" y="442"/>
                  </a:lnTo>
                  <a:lnTo>
                    <a:pt x="255" y="441"/>
                  </a:lnTo>
                  <a:lnTo>
                    <a:pt x="256" y="442"/>
                  </a:lnTo>
                  <a:lnTo>
                    <a:pt x="258" y="442"/>
                  </a:lnTo>
                  <a:lnTo>
                    <a:pt x="259" y="443"/>
                  </a:lnTo>
                  <a:lnTo>
                    <a:pt x="259" y="445"/>
                  </a:lnTo>
                  <a:lnTo>
                    <a:pt x="324" y="445"/>
                  </a:lnTo>
                  <a:lnTo>
                    <a:pt x="325" y="443"/>
                  </a:lnTo>
                  <a:lnTo>
                    <a:pt x="326" y="442"/>
                  </a:lnTo>
                  <a:lnTo>
                    <a:pt x="327" y="442"/>
                  </a:lnTo>
                  <a:lnTo>
                    <a:pt x="329" y="441"/>
                  </a:lnTo>
                  <a:lnTo>
                    <a:pt x="331" y="442"/>
                  </a:lnTo>
                  <a:lnTo>
                    <a:pt x="332" y="442"/>
                  </a:lnTo>
                  <a:lnTo>
                    <a:pt x="333" y="443"/>
                  </a:lnTo>
                  <a:lnTo>
                    <a:pt x="333" y="445"/>
                  </a:lnTo>
                  <a:lnTo>
                    <a:pt x="375" y="445"/>
                  </a:lnTo>
                  <a:lnTo>
                    <a:pt x="375" y="443"/>
                  </a:lnTo>
                  <a:lnTo>
                    <a:pt x="376" y="441"/>
                  </a:lnTo>
                  <a:lnTo>
                    <a:pt x="378" y="440"/>
                  </a:lnTo>
                  <a:lnTo>
                    <a:pt x="380" y="439"/>
                  </a:lnTo>
                  <a:lnTo>
                    <a:pt x="382" y="439"/>
                  </a:lnTo>
                  <a:lnTo>
                    <a:pt x="384" y="439"/>
                  </a:lnTo>
                  <a:lnTo>
                    <a:pt x="386" y="439"/>
                  </a:lnTo>
                  <a:lnTo>
                    <a:pt x="388" y="440"/>
                  </a:lnTo>
                  <a:lnTo>
                    <a:pt x="389" y="441"/>
                  </a:lnTo>
                  <a:lnTo>
                    <a:pt x="390" y="443"/>
                  </a:lnTo>
                  <a:lnTo>
                    <a:pt x="391" y="445"/>
                  </a:lnTo>
                  <a:lnTo>
                    <a:pt x="478" y="445"/>
                  </a:lnTo>
                  <a:lnTo>
                    <a:pt x="478" y="443"/>
                  </a:lnTo>
                  <a:lnTo>
                    <a:pt x="480" y="442"/>
                  </a:lnTo>
                  <a:lnTo>
                    <a:pt x="481" y="442"/>
                  </a:lnTo>
                  <a:lnTo>
                    <a:pt x="483" y="441"/>
                  </a:lnTo>
                  <a:lnTo>
                    <a:pt x="484" y="442"/>
                  </a:lnTo>
                  <a:lnTo>
                    <a:pt x="486" y="442"/>
                  </a:lnTo>
                  <a:lnTo>
                    <a:pt x="487" y="443"/>
                  </a:lnTo>
                  <a:lnTo>
                    <a:pt x="487" y="445"/>
                  </a:lnTo>
                  <a:lnTo>
                    <a:pt x="523" y="445"/>
                  </a:lnTo>
                  <a:lnTo>
                    <a:pt x="523" y="443"/>
                  </a:lnTo>
                  <a:lnTo>
                    <a:pt x="524" y="442"/>
                  </a:lnTo>
                  <a:lnTo>
                    <a:pt x="526" y="442"/>
                  </a:lnTo>
                  <a:lnTo>
                    <a:pt x="528" y="441"/>
                  </a:lnTo>
                  <a:lnTo>
                    <a:pt x="529" y="442"/>
                  </a:lnTo>
                  <a:lnTo>
                    <a:pt x="531" y="442"/>
                  </a:lnTo>
                  <a:lnTo>
                    <a:pt x="532" y="443"/>
                  </a:lnTo>
                  <a:lnTo>
                    <a:pt x="532" y="445"/>
                  </a:lnTo>
                  <a:lnTo>
                    <a:pt x="726" y="445"/>
                  </a:lnTo>
                  <a:lnTo>
                    <a:pt x="727" y="443"/>
                  </a:lnTo>
                  <a:lnTo>
                    <a:pt x="728" y="442"/>
                  </a:lnTo>
                  <a:lnTo>
                    <a:pt x="729" y="442"/>
                  </a:lnTo>
                  <a:lnTo>
                    <a:pt x="731" y="441"/>
                  </a:lnTo>
                  <a:lnTo>
                    <a:pt x="733" y="442"/>
                  </a:lnTo>
                  <a:lnTo>
                    <a:pt x="734" y="442"/>
                  </a:lnTo>
                  <a:lnTo>
                    <a:pt x="735" y="443"/>
                  </a:lnTo>
                  <a:lnTo>
                    <a:pt x="735" y="445"/>
                  </a:lnTo>
                  <a:lnTo>
                    <a:pt x="766" y="445"/>
                  </a:lnTo>
                  <a:lnTo>
                    <a:pt x="767" y="443"/>
                  </a:lnTo>
                  <a:lnTo>
                    <a:pt x="768" y="442"/>
                  </a:lnTo>
                  <a:lnTo>
                    <a:pt x="769" y="442"/>
                  </a:lnTo>
                  <a:lnTo>
                    <a:pt x="771" y="441"/>
                  </a:lnTo>
                  <a:lnTo>
                    <a:pt x="773" y="442"/>
                  </a:lnTo>
                  <a:lnTo>
                    <a:pt x="774" y="442"/>
                  </a:lnTo>
                  <a:lnTo>
                    <a:pt x="775" y="443"/>
                  </a:lnTo>
                  <a:lnTo>
                    <a:pt x="775" y="445"/>
                  </a:lnTo>
                  <a:lnTo>
                    <a:pt x="806" y="445"/>
                  </a:lnTo>
                  <a:lnTo>
                    <a:pt x="807" y="443"/>
                  </a:lnTo>
                  <a:lnTo>
                    <a:pt x="808" y="442"/>
                  </a:lnTo>
                  <a:lnTo>
                    <a:pt x="809" y="442"/>
                  </a:lnTo>
                  <a:lnTo>
                    <a:pt x="811" y="441"/>
                  </a:lnTo>
                  <a:lnTo>
                    <a:pt x="813" y="442"/>
                  </a:lnTo>
                  <a:lnTo>
                    <a:pt x="814" y="442"/>
                  </a:lnTo>
                  <a:lnTo>
                    <a:pt x="815" y="443"/>
                  </a:lnTo>
                  <a:lnTo>
                    <a:pt x="815" y="445"/>
                  </a:lnTo>
                  <a:lnTo>
                    <a:pt x="846" y="445"/>
                  </a:lnTo>
                  <a:lnTo>
                    <a:pt x="847" y="443"/>
                  </a:lnTo>
                  <a:lnTo>
                    <a:pt x="848" y="442"/>
                  </a:lnTo>
                  <a:lnTo>
                    <a:pt x="849" y="442"/>
                  </a:lnTo>
                  <a:lnTo>
                    <a:pt x="851" y="441"/>
                  </a:lnTo>
                  <a:lnTo>
                    <a:pt x="852" y="442"/>
                  </a:lnTo>
                  <a:lnTo>
                    <a:pt x="854" y="442"/>
                  </a:lnTo>
                  <a:lnTo>
                    <a:pt x="855" y="443"/>
                  </a:lnTo>
                  <a:lnTo>
                    <a:pt x="855" y="445"/>
                  </a:lnTo>
                  <a:lnTo>
                    <a:pt x="868" y="445"/>
                  </a:lnTo>
                  <a:lnTo>
                    <a:pt x="868" y="443"/>
                  </a:lnTo>
                  <a:lnTo>
                    <a:pt x="869" y="442"/>
                  </a:lnTo>
                  <a:lnTo>
                    <a:pt x="871" y="442"/>
                  </a:lnTo>
                  <a:lnTo>
                    <a:pt x="873" y="441"/>
                  </a:lnTo>
                  <a:lnTo>
                    <a:pt x="874" y="442"/>
                  </a:lnTo>
                  <a:lnTo>
                    <a:pt x="876" y="442"/>
                  </a:lnTo>
                  <a:lnTo>
                    <a:pt x="877" y="443"/>
                  </a:lnTo>
                  <a:lnTo>
                    <a:pt x="877" y="445"/>
                  </a:lnTo>
                  <a:lnTo>
                    <a:pt x="886" y="445"/>
                  </a:lnTo>
                  <a:lnTo>
                    <a:pt x="887" y="443"/>
                  </a:lnTo>
                  <a:lnTo>
                    <a:pt x="888" y="442"/>
                  </a:lnTo>
                  <a:lnTo>
                    <a:pt x="889" y="442"/>
                  </a:lnTo>
                  <a:lnTo>
                    <a:pt x="891" y="441"/>
                  </a:lnTo>
                  <a:lnTo>
                    <a:pt x="892" y="442"/>
                  </a:lnTo>
                  <a:lnTo>
                    <a:pt x="894" y="442"/>
                  </a:lnTo>
                  <a:lnTo>
                    <a:pt x="895" y="443"/>
                  </a:lnTo>
                  <a:lnTo>
                    <a:pt x="895" y="445"/>
                  </a:lnTo>
                  <a:lnTo>
                    <a:pt x="926" y="445"/>
                  </a:lnTo>
                  <a:lnTo>
                    <a:pt x="926" y="443"/>
                  </a:lnTo>
                  <a:lnTo>
                    <a:pt x="927" y="442"/>
                  </a:lnTo>
                  <a:lnTo>
                    <a:pt x="929" y="442"/>
                  </a:lnTo>
                  <a:lnTo>
                    <a:pt x="931" y="441"/>
                  </a:lnTo>
                  <a:lnTo>
                    <a:pt x="932" y="442"/>
                  </a:lnTo>
                  <a:lnTo>
                    <a:pt x="934" y="442"/>
                  </a:lnTo>
                  <a:lnTo>
                    <a:pt x="935" y="443"/>
                  </a:lnTo>
                  <a:lnTo>
                    <a:pt x="935" y="445"/>
                  </a:lnTo>
                  <a:lnTo>
                    <a:pt x="997" y="445"/>
                  </a:lnTo>
                  <a:lnTo>
                    <a:pt x="998" y="443"/>
                  </a:lnTo>
                  <a:lnTo>
                    <a:pt x="998" y="442"/>
                  </a:lnTo>
                  <a:lnTo>
                    <a:pt x="1000" y="440"/>
                  </a:lnTo>
                  <a:lnTo>
                    <a:pt x="1002" y="440"/>
                  </a:lnTo>
                  <a:lnTo>
                    <a:pt x="1004" y="439"/>
                  </a:lnTo>
                  <a:lnTo>
                    <a:pt x="1006" y="439"/>
                  </a:lnTo>
                  <a:lnTo>
                    <a:pt x="1008" y="440"/>
                  </a:lnTo>
                  <a:lnTo>
                    <a:pt x="1010" y="440"/>
                  </a:lnTo>
                  <a:lnTo>
                    <a:pt x="1011" y="442"/>
                  </a:lnTo>
                  <a:lnTo>
                    <a:pt x="1012" y="443"/>
                  </a:lnTo>
                  <a:lnTo>
                    <a:pt x="1012" y="445"/>
                  </a:lnTo>
                  <a:lnTo>
                    <a:pt x="1037" y="445"/>
                  </a:lnTo>
                  <a:lnTo>
                    <a:pt x="1037" y="443"/>
                  </a:lnTo>
                  <a:lnTo>
                    <a:pt x="1038" y="441"/>
                  </a:lnTo>
                  <a:lnTo>
                    <a:pt x="1040" y="440"/>
                  </a:lnTo>
                  <a:lnTo>
                    <a:pt x="1042" y="439"/>
                  </a:lnTo>
                  <a:lnTo>
                    <a:pt x="1044" y="439"/>
                  </a:lnTo>
                  <a:lnTo>
                    <a:pt x="1046" y="439"/>
                  </a:lnTo>
                  <a:lnTo>
                    <a:pt x="1048" y="439"/>
                  </a:lnTo>
                  <a:lnTo>
                    <a:pt x="1050" y="440"/>
                  </a:lnTo>
                  <a:lnTo>
                    <a:pt x="1051" y="441"/>
                  </a:lnTo>
                  <a:lnTo>
                    <a:pt x="1052" y="443"/>
                  </a:lnTo>
                  <a:lnTo>
                    <a:pt x="1052" y="445"/>
                  </a:lnTo>
                  <a:lnTo>
                    <a:pt x="1057" y="445"/>
                  </a:lnTo>
                  <a:lnTo>
                    <a:pt x="1058" y="443"/>
                  </a:lnTo>
                  <a:lnTo>
                    <a:pt x="1058" y="442"/>
                  </a:lnTo>
                  <a:lnTo>
                    <a:pt x="1060" y="442"/>
                  </a:lnTo>
                  <a:lnTo>
                    <a:pt x="1062" y="441"/>
                  </a:lnTo>
                  <a:lnTo>
                    <a:pt x="1063" y="442"/>
                  </a:lnTo>
                  <a:lnTo>
                    <a:pt x="1065" y="442"/>
                  </a:lnTo>
                  <a:lnTo>
                    <a:pt x="1066" y="443"/>
                  </a:lnTo>
                  <a:lnTo>
                    <a:pt x="1066" y="445"/>
                  </a:lnTo>
                  <a:lnTo>
                    <a:pt x="1100" y="445"/>
                  </a:lnTo>
                  <a:lnTo>
                    <a:pt x="1100" y="443"/>
                  </a:lnTo>
                  <a:lnTo>
                    <a:pt x="1101" y="442"/>
                  </a:lnTo>
                  <a:lnTo>
                    <a:pt x="1103" y="442"/>
                  </a:lnTo>
                  <a:lnTo>
                    <a:pt x="1104" y="441"/>
                  </a:lnTo>
                  <a:lnTo>
                    <a:pt x="1106" y="442"/>
                  </a:lnTo>
                  <a:lnTo>
                    <a:pt x="1108" y="442"/>
                  </a:lnTo>
                  <a:lnTo>
                    <a:pt x="1109" y="443"/>
                  </a:lnTo>
                  <a:lnTo>
                    <a:pt x="1109" y="445"/>
                  </a:lnTo>
                  <a:lnTo>
                    <a:pt x="1129" y="445"/>
                  </a:lnTo>
                  <a:lnTo>
                    <a:pt x="1129" y="443"/>
                  </a:lnTo>
                  <a:lnTo>
                    <a:pt x="1130" y="442"/>
                  </a:lnTo>
                  <a:lnTo>
                    <a:pt x="1131" y="442"/>
                  </a:lnTo>
                  <a:lnTo>
                    <a:pt x="1133" y="441"/>
                  </a:lnTo>
                  <a:lnTo>
                    <a:pt x="1135" y="442"/>
                  </a:lnTo>
                  <a:lnTo>
                    <a:pt x="1136" y="442"/>
                  </a:lnTo>
                  <a:lnTo>
                    <a:pt x="1137" y="443"/>
                  </a:lnTo>
                  <a:lnTo>
                    <a:pt x="1138" y="445"/>
                  </a:lnTo>
                  <a:lnTo>
                    <a:pt x="1182" y="445"/>
                  </a:lnTo>
                  <a:lnTo>
                    <a:pt x="1182" y="335"/>
                  </a:lnTo>
                  <a:lnTo>
                    <a:pt x="1253" y="335"/>
                  </a:lnTo>
                  <a:lnTo>
                    <a:pt x="1253" y="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06" name="Freeform 1116"/>
            <p:cNvSpPr>
              <a:spLocks/>
            </p:cNvSpPr>
            <p:nvPr/>
          </p:nvSpPr>
          <p:spPr bwMode="auto">
            <a:xfrm>
              <a:off x="986" y="2890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07" name="Freeform 1117"/>
            <p:cNvSpPr>
              <a:spLocks/>
            </p:cNvSpPr>
            <p:nvPr/>
          </p:nvSpPr>
          <p:spPr bwMode="auto">
            <a:xfrm>
              <a:off x="824" y="2687"/>
              <a:ext cx="22" cy="177"/>
            </a:xfrm>
            <a:custGeom>
              <a:avLst/>
              <a:gdLst>
                <a:gd name="T0" fmla="*/ 22 w 22"/>
                <a:gd name="T1" fmla="*/ 177 h 177"/>
                <a:gd name="T2" fmla="*/ 22 w 22"/>
                <a:gd name="T3" fmla="*/ 159 h 177"/>
                <a:gd name="T4" fmla="*/ 0 w 22"/>
                <a:gd name="T5" fmla="*/ 159 h 177"/>
                <a:gd name="T6" fmla="*/ 0 w 22"/>
                <a:gd name="T7" fmla="*/ 0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77"/>
                <a:gd name="T14" fmla="*/ 22 w 22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77">
                  <a:moveTo>
                    <a:pt x="22" y="177"/>
                  </a:moveTo>
                  <a:lnTo>
                    <a:pt x="22" y="159"/>
                  </a:lnTo>
                  <a:lnTo>
                    <a:pt x="0" y="159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08" name="Freeform 1118"/>
            <p:cNvSpPr>
              <a:spLocks/>
            </p:cNvSpPr>
            <p:nvPr/>
          </p:nvSpPr>
          <p:spPr bwMode="auto">
            <a:xfrm>
              <a:off x="818" y="2678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6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6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09" name="Freeform 1119"/>
            <p:cNvSpPr>
              <a:spLocks/>
            </p:cNvSpPr>
            <p:nvPr/>
          </p:nvSpPr>
          <p:spPr bwMode="auto">
            <a:xfrm>
              <a:off x="916" y="2795"/>
              <a:ext cx="17" cy="69"/>
            </a:xfrm>
            <a:custGeom>
              <a:avLst/>
              <a:gdLst>
                <a:gd name="T0" fmla="*/ 0 w 17"/>
                <a:gd name="T1" fmla="*/ 69 h 69"/>
                <a:gd name="T2" fmla="*/ 0 w 17"/>
                <a:gd name="T3" fmla="*/ 51 h 69"/>
                <a:gd name="T4" fmla="*/ 17 w 17"/>
                <a:gd name="T5" fmla="*/ 51 h 69"/>
                <a:gd name="T6" fmla="*/ 17 w 17"/>
                <a:gd name="T7" fmla="*/ 0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69"/>
                <a:gd name="T14" fmla="*/ 17 w 17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69">
                  <a:moveTo>
                    <a:pt x="0" y="69"/>
                  </a:moveTo>
                  <a:lnTo>
                    <a:pt x="0" y="51"/>
                  </a:lnTo>
                  <a:lnTo>
                    <a:pt x="17" y="51"/>
                  </a:lnTo>
                  <a:lnTo>
                    <a:pt x="1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10" name="Freeform 1120"/>
            <p:cNvSpPr>
              <a:spLocks/>
            </p:cNvSpPr>
            <p:nvPr/>
          </p:nvSpPr>
          <p:spPr bwMode="auto">
            <a:xfrm>
              <a:off x="927" y="2785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11" name="Rectangle 1121"/>
            <p:cNvSpPr>
              <a:spLocks noChangeArrowheads="1"/>
            </p:cNvSpPr>
            <p:nvPr/>
          </p:nvSpPr>
          <p:spPr bwMode="auto">
            <a:xfrm>
              <a:off x="506" y="2591"/>
              <a:ext cx="122" cy="6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12" name="Rectangle 1122"/>
            <p:cNvSpPr>
              <a:spLocks noChangeArrowheads="1"/>
            </p:cNvSpPr>
            <p:nvPr/>
          </p:nvSpPr>
          <p:spPr bwMode="auto">
            <a:xfrm>
              <a:off x="512" y="2597"/>
              <a:ext cx="11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Store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13" name="Rectangle 1123"/>
            <p:cNvSpPr>
              <a:spLocks noChangeArrowheads="1"/>
            </p:cNvSpPr>
            <p:nvPr/>
          </p:nvSpPr>
          <p:spPr bwMode="auto">
            <a:xfrm>
              <a:off x="486" y="2624"/>
              <a:ext cx="16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Monitor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14" name="Freeform 1124"/>
            <p:cNvSpPr>
              <a:spLocks/>
            </p:cNvSpPr>
            <p:nvPr/>
          </p:nvSpPr>
          <p:spPr bwMode="auto">
            <a:xfrm>
              <a:off x="639" y="2620"/>
              <a:ext cx="83" cy="25"/>
            </a:xfrm>
            <a:custGeom>
              <a:avLst/>
              <a:gdLst>
                <a:gd name="T0" fmla="*/ 83 w 83"/>
                <a:gd name="T1" fmla="*/ 25 h 25"/>
                <a:gd name="T2" fmla="*/ 63 w 83"/>
                <a:gd name="T3" fmla="*/ 25 h 25"/>
                <a:gd name="T4" fmla="*/ 63 w 83"/>
                <a:gd name="T5" fmla="*/ 4 h 25"/>
                <a:gd name="T6" fmla="*/ 56 w 83"/>
                <a:gd name="T7" fmla="*/ 4 h 25"/>
                <a:gd name="T8" fmla="*/ 55 w 83"/>
                <a:gd name="T9" fmla="*/ 3 h 25"/>
                <a:gd name="T10" fmla="*/ 54 w 83"/>
                <a:gd name="T11" fmla="*/ 1 h 25"/>
                <a:gd name="T12" fmla="*/ 53 w 83"/>
                <a:gd name="T13" fmla="*/ 1 h 25"/>
                <a:gd name="T14" fmla="*/ 51 w 83"/>
                <a:gd name="T15" fmla="*/ 0 h 25"/>
                <a:gd name="T16" fmla="*/ 49 w 83"/>
                <a:gd name="T17" fmla="*/ 1 h 25"/>
                <a:gd name="T18" fmla="*/ 48 w 83"/>
                <a:gd name="T19" fmla="*/ 1 h 25"/>
                <a:gd name="T20" fmla="*/ 47 w 83"/>
                <a:gd name="T21" fmla="*/ 3 h 25"/>
                <a:gd name="T22" fmla="*/ 47 w 83"/>
                <a:gd name="T23" fmla="*/ 4 h 25"/>
                <a:gd name="T24" fmla="*/ 13 w 83"/>
                <a:gd name="T25" fmla="*/ 4 h 25"/>
                <a:gd name="T26" fmla="*/ 13 w 83"/>
                <a:gd name="T27" fmla="*/ 3 h 25"/>
                <a:gd name="T28" fmla="*/ 12 w 83"/>
                <a:gd name="T29" fmla="*/ 1 h 25"/>
                <a:gd name="T30" fmla="*/ 11 w 83"/>
                <a:gd name="T31" fmla="*/ 1 h 25"/>
                <a:gd name="T32" fmla="*/ 9 w 83"/>
                <a:gd name="T33" fmla="*/ 0 h 25"/>
                <a:gd name="T34" fmla="*/ 7 w 83"/>
                <a:gd name="T35" fmla="*/ 1 h 25"/>
                <a:gd name="T36" fmla="*/ 6 w 83"/>
                <a:gd name="T37" fmla="*/ 1 h 25"/>
                <a:gd name="T38" fmla="*/ 5 w 83"/>
                <a:gd name="T39" fmla="*/ 3 h 25"/>
                <a:gd name="T40" fmla="*/ 4 w 83"/>
                <a:gd name="T41" fmla="*/ 4 h 25"/>
                <a:gd name="T42" fmla="*/ 0 w 83"/>
                <a:gd name="T43" fmla="*/ 4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3"/>
                <a:gd name="T67" fmla="*/ 0 h 25"/>
                <a:gd name="T68" fmla="*/ 83 w 83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3" h="25">
                  <a:moveTo>
                    <a:pt x="83" y="25"/>
                  </a:moveTo>
                  <a:lnTo>
                    <a:pt x="63" y="25"/>
                  </a:lnTo>
                  <a:lnTo>
                    <a:pt x="63" y="4"/>
                  </a:lnTo>
                  <a:lnTo>
                    <a:pt x="56" y="4"/>
                  </a:lnTo>
                  <a:lnTo>
                    <a:pt x="55" y="3"/>
                  </a:lnTo>
                  <a:lnTo>
                    <a:pt x="54" y="1"/>
                  </a:lnTo>
                  <a:lnTo>
                    <a:pt x="53" y="1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8" y="1"/>
                  </a:lnTo>
                  <a:lnTo>
                    <a:pt x="47" y="3"/>
                  </a:lnTo>
                  <a:lnTo>
                    <a:pt x="47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15" name="Freeform 1125"/>
            <p:cNvSpPr>
              <a:spLocks/>
            </p:cNvSpPr>
            <p:nvPr/>
          </p:nvSpPr>
          <p:spPr bwMode="auto">
            <a:xfrm>
              <a:off x="628" y="261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16" name="Freeform 1126"/>
            <p:cNvSpPr>
              <a:spLocks/>
            </p:cNvSpPr>
            <p:nvPr/>
          </p:nvSpPr>
          <p:spPr bwMode="auto">
            <a:xfrm>
              <a:off x="648" y="2509"/>
              <a:ext cx="245" cy="214"/>
            </a:xfrm>
            <a:custGeom>
              <a:avLst/>
              <a:gdLst>
                <a:gd name="T0" fmla="*/ 245 w 245"/>
                <a:gd name="T1" fmla="*/ 214 h 214"/>
                <a:gd name="T2" fmla="*/ 180 w 245"/>
                <a:gd name="T3" fmla="*/ 214 h 214"/>
                <a:gd name="T4" fmla="*/ 180 w 245"/>
                <a:gd name="T5" fmla="*/ 213 h 214"/>
                <a:gd name="T6" fmla="*/ 179 w 245"/>
                <a:gd name="T7" fmla="*/ 211 h 214"/>
                <a:gd name="T8" fmla="*/ 177 w 245"/>
                <a:gd name="T9" fmla="*/ 211 h 214"/>
                <a:gd name="T10" fmla="*/ 176 w 245"/>
                <a:gd name="T11" fmla="*/ 210 h 214"/>
                <a:gd name="T12" fmla="*/ 174 w 245"/>
                <a:gd name="T13" fmla="*/ 211 h 214"/>
                <a:gd name="T14" fmla="*/ 172 w 245"/>
                <a:gd name="T15" fmla="*/ 211 h 214"/>
                <a:gd name="T16" fmla="*/ 171 w 245"/>
                <a:gd name="T17" fmla="*/ 213 h 214"/>
                <a:gd name="T18" fmla="*/ 171 w 245"/>
                <a:gd name="T19" fmla="*/ 214 h 214"/>
                <a:gd name="T20" fmla="*/ 56 w 245"/>
                <a:gd name="T21" fmla="*/ 214 h 214"/>
                <a:gd name="T22" fmla="*/ 56 w 245"/>
                <a:gd name="T23" fmla="*/ 195 h 214"/>
                <a:gd name="T24" fmla="*/ 47 w 245"/>
                <a:gd name="T25" fmla="*/ 195 h 214"/>
                <a:gd name="T26" fmla="*/ 46 w 245"/>
                <a:gd name="T27" fmla="*/ 194 h 214"/>
                <a:gd name="T28" fmla="*/ 45 w 245"/>
                <a:gd name="T29" fmla="*/ 192 h 214"/>
                <a:gd name="T30" fmla="*/ 44 w 245"/>
                <a:gd name="T31" fmla="*/ 192 h 214"/>
                <a:gd name="T32" fmla="*/ 42 w 245"/>
                <a:gd name="T33" fmla="*/ 192 h 214"/>
                <a:gd name="T34" fmla="*/ 40 w 245"/>
                <a:gd name="T35" fmla="*/ 192 h 214"/>
                <a:gd name="T36" fmla="*/ 39 w 245"/>
                <a:gd name="T37" fmla="*/ 192 h 214"/>
                <a:gd name="T38" fmla="*/ 38 w 245"/>
                <a:gd name="T39" fmla="*/ 194 h 214"/>
                <a:gd name="T40" fmla="*/ 38 w 245"/>
                <a:gd name="T41" fmla="*/ 195 h 214"/>
                <a:gd name="T42" fmla="*/ 0 w 245"/>
                <a:gd name="T43" fmla="*/ 195 h 214"/>
                <a:gd name="T44" fmla="*/ 0 w 245"/>
                <a:gd name="T45" fmla="*/ 0 h 2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5"/>
                <a:gd name="T70" fmla="*/ 0 h 214"/>
                <a:gd name="T71" fmla="*/ 245 w 245"/>
                <a:gd name="T72" fmla="*/ 214 h 2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5" h="214">
                  <a:moveTo>
                    <a:pt x="245" y="214"/>
                  </a:moveTo>
                  <a:lnTo>
                    <a:pt x="180" y="214"/>
                  </a:lnTo>
                  <a:lnTo>
                    <a:pt x="180" y="213"/>
                  </a:lnTo>
                  <a:lnTo>
                    <a:pt x="179" y="211"/>
                  </a:lnTo>
                  <a:lnTo>
                    <a:pt x="177" y="211"/>
                  </a:lnTo>
                  <a:lnTo>
                    <a:pt x="176" y="210"/>
                  </a:lnTo>
                  <a:lnTo>
                    <a:pt x="174" y="211"/>
                  </a:lnTo>
                  <a:lnTo>
                    <a:pt x="172" y="211"/>
                  </a:lnTo>
                  <a:lnTo>
                    <a:pt x="171" y="213"/>
                  </a:lnTo>
                  <a:lnTo>
                    <a:pt x="171" y="214"/>
                  </a:lnTo>
                  <a:lnTo>
                    <a:pt x="56" y="214"/>
                  </a:lnTo>
                  <a:lnTo>
                    <a:pt x="56" y="195"/>
                  </a:lnTo>
                  <a:lnTo>
                    <a:pt x="47" y="195"/>
                  </a:lnTo>
                  <a:lnTo>
                    <a:pt x="46" y="194"/>
                  </a:lnTo>
                  <a:lnTo>
                    <a:pt x="45" y="192"/>
                  </a:lnTo>
                  <a:lnTo>
                    <a:pt x="44" y="192"/>
                  </a:lnTo>
                  <a:lnTo>
                    <a:pt x="42" y="192"/>
                  </a:lnTo>
                  <a:lnTo>
                    <a:pt x="40" y="192"/>
                  </a:lnTo>
                  <a:lnTo>
                    <a:pt x="39" y="192"/>
                  </a:lnTo>
                  <a:lnTo>
                    <a:pt x="38" y="194"/>
                  </a:lnTo>
                  <a:lnTo>
                    <a:pt x="38" y="195"/>
                  </a:lnTo>
                  <a:lnTo>
                    <a:pt x="0" y="195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17" name="Freeform 1127"/>
            <p:cNvSpPr>
              <a:spLocks/>
            </p:cNvSpPr>
            <p:nvPr/>
          </p:nvSpPr>
          <p:spPr bwMode="auto">
            <a:xfrm>
              <a:off x="891" y="2718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18" name="Freeform 1128"/>
            <p:cNvSpPr>
              <a:spLocks/>
            </p:cNvSpPr>
            <p:nvPr/>
          </p:nvSpPr>
          <p:spPr bwMode="auto">
            <a:xfrm>
              <a:off x="972" y="2170"/>
              <a:ext cx="82" cy="528"/>
            </a:xfrm>
            <a:custGeom>
              <a:avLst/>
              <a:gdLst>
                <a:gd name="T0" fmla="*/ 62 w 82"/>
                <a:gd name="T1" fmla="*/ 0 h 528"/>
                <a:gd name="T2" fmla="*/ 62 w 82"/>
                <a:gd name="T3" fmla="*/ 68 h 528"/>
                <a:gd name="T4" fmla="*/ 82 w 82"/>
                <a:gd name="T5" fmla="*/ 68 h 528"/>
                <a:gd name="T6" fmla="*/ 82 w 82"/>
                <a:gd name="T7" fmla="*/ 489 h 528"/>
                <a:gd name="T8" fmla="*/ 0 w 82"/>
                <a:gd name="T9" fmla="*/ 489 h 528"/>
                <a:gd name="T10" fmla="*/ 0 w 82"/>
                <a:gd name="T11" fmla="*/ 528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"/>
                <a:gd name="T19" fmla="*/ 0 h 528"/>
                <a:gd name="T20" fmla="*/ 82 w 82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" h="528">
                  <a:moveTo>
                    <a:pt x="62" y="0"/>
                  </a:moveTo>
                  <a:lnTo>
                    <a:pt x="62" y="68"/>
                  </a:lnTo>
                  <a:lnTo>
                    <a:pt x="82" y="68"/>
                  </a:lnTo>
                  <a:lnTo>
                    <a:pt x="82" y="489"/>
                  </a:lnTo>
                  <a:lnTo>
                    <a:pt x="0" y="489"/>
                  </a:lnTo>
                  <a:lnTo>
                    <a:pt x="0" y="52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19" name="Freeform 1129"/>
            <p:cNvSpPr>
              <a:spLocks/>
            </p:cNvSpPr>
            <p:nvPr/>
          </p:nvSpPr>
          <p:spPr bwMode="auto">
            <a:xfrm>
              <a:off x="966" y="2697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0" name="Freeform 1130"/>
            <p:cNvSpPr>
              <a:spLocks/>
            </p:cNvSpPr>
            <p:nvPr/>
          </p:nvSpPr>
          <p:spPr bwMode="auto">
            <a:xfrm>
              <a:off x="1065" y="2414"/>
              <a:ext cx="475" cy="309"/>
            </a:xfrm>
            <a:custGeom>
              <a:avLst/>
              <a:gdLst>
                <a:gd name="T0" fmla="*/ 475 w 475"/>
                <a:gd name="T1" fmla="*/ 61 h 309"/>
                <a:gd name="T2" fmla="*/ 420 w 475"/>
                <a:gd name="T3" fmla="*/ 60 h 309"/>
                <a:gd name="T4" fmla="*/ 417 w 475"/>
                <a:gd name="T5" fmla="*/ 58 h 309"/>
                <a:gd name="T6" fmla="*/ 414 w 475"/>
                <a:gd name="T7" fmla="*/ 58 h 309"/>
                <a:gd name="T8" fmla="*/ 411 w 475"/>
                <a:gd name="T9" fmla="*/ 60 h 309"/>
                <a:gd name="T10" fmla="*/ 400 w 475"/>
                <a:gd name="T11" fmla="*/ 61 h 309"/>
                <a:gd name="T12" fmla="*/ 398 w 475"/>
                <a:gd name="T13" fmla="*/ 59 h 309"/>
                <a:gd name="T14" fmla="*/ 395 w 475"/>
                <a:gd name="T15" fmla="*/ 58 h 309"/>
                <a:gd name="T16" fmla="*/ 392 w 475"/>
                <a:gd name="T17" fmla="*/ 59 h 309"/>
                <a:gd name="T18" fmla="*/ 391 w 475"/>
                <a:gd name="T19" fmla="*/ 61 h 309"/>
                <a:gd name="T20" fmla="*/ 385 w 475"/>
                <a:gd name="T21" fmla="*/ 60 h 309"/>
                <a:gd name="T22" fmla="*/ 383 w 475"/>
                <a:gd name="T23" fmla="*/ 58 h 309"/>
                <a:gd name="T24" fmla="*/ 379 w 475"/>
                <a:gd name="T25" fmla="*/ 58 h 309"/>
                <a:gd name="T26" fmla="*/ 377 w 475"/>
                <a:gd name="T27" fmla="*/ 60 h 309"/>
                <a:gd name="T28" fmla="*/ 364 w 475"/>
                <a:gd name="T29" fmla="*/ 61 h 309"/>
                <a:gd name="T30" fmla="*/ 363 w 475"/>
                <a:gd name="T31" fmla="*/ 59 h 309"/>
                <a:gd name="T32" fmla="*/ 360 w 475"/>
                <a:gd name="T33" fmla="*/ 58 h 309"/>
                <a:gd name="T34" fmla="*/ 357 w 475"/>
                <a:gd name="T35" fmla="*/ 59 h 309"/>
                <a:gd name="T36" fmla="*/ 355 w 475"/>
                <a:gd name="T37" fmla="*/ 61 h 309"/>
                <a:gd name="T38" fmla="*/ 323 w 475"/>
                <a:gd name="T39" fmla="*/ 60 h 309"/>
                <a:gd name="T40" fmla="*/ 321 w 475"/>
                <a:gd name="T41" fmla="*/ 58 h 309"/>
                <a:gd name="T42" fmla="*/ 318 w 475"/>
                <a:gd name="T43" fmla="*/ 58 h 309"/>
                <a:gd name="T44" fmla="*/ 315 w 475"/>
                <a:gd name="T45" fmla="*/ 60 h 309"/>
                <a:gd name="T46" fmla="*/ 292 w 475"/>
                <a:gd name="T47" fmla="*/ 61 h 309"/>
                <a:gd name="T48" fmla="*/ 266 w 475"/>
                <a:gd name="T49" fmla="*/ 309 h 309"/>
                <a:gd name="T50" fmla="*/ 265 w 475"/>
                <a:gd name="T51" fmla="*/ 306 h 309"/>
                <a:gd name="T52" fmla="*/ 262 w 475"/>
                <a:gd name="T53" fmla="*/ 305 h 309"/>
                <a:gd name="T54" fmla="*/ 259 w 475"/>
                <a:gd name="T55" fmla="*/ 306 h 309"/>
                <a:gd name="T56" fmla="*/ 257 w 475"/>
                <a:gd name="T57" fmla="*/ 309 h 309"/>
                <a:gd name="T58" fmla="*/ 192 w 475"/>
                <a:gd name="T59" fmla="*/ 308 h 309"/>
                <a:gd name="T60" fmla="*/ 189 w 475"/>
                <a:gd name="T61" fmla="*/ 306 h 309"/>
                <a:gd name="T62" fmla="*/ 186 w 475"/>
                <a:gd name="T63" fmla="*/ 306 h 309"/>
                <a:gd name="T64" fmla="*/ 183 w 475"/>
                <a:gd name="T65" fmla="*/ 308 h 309"/>
                <a:gd name="T66" fmla="*/ 131 w 475"/>
                <a:gd name="T67" fmla="*/ 309 h 309"/>
                <a:gd name="T68" fmla="*/ 130 w 475"/>
                <a:gd name="T69" fmla="*/ 306 h 309"/>
                <a:gd name="T70" fmla="*/ 127 w 475"/>
                <a:gd name="T71" fmla="*/ 305 h 309"/>
                <a:gd name="T72" fmla="*/ 124 w 475"/>
                <a:gd name="T73" fmla="*/ 306 h 309"/>
                <a:gd name="T74" fmla="*/ 122 w 475"/>
                <a:gd name="T75" fmla="*/ 309 h 309"/>
                <a:gd name="T76" fmla="*/ 60 w 475"/>
                <a:gd name="T77" fmla="*/ 307 h 309"/>
                <a:gd name="T78" fmla="*/ 58 w 475"/>
                <a:gd name="T79" fmla="*/ 304 h 309"/>
                <a:gd name="T80" fmla="*/ 54 w 475"/>
                <a:gd name="T81" fmla="*/ 303 h 309"/>
                <a:gd name="T82" fmla="*/ 49 w 475"/>
                <a:gd name="T83" fmla="*/ 303 h 309"/>
                <a:gd name="T84" fmla="*/ 46 w 475"/>
                <a:gd name="T85" fmla="*/ 306 h 309"/>
                <a:gd name="T86" fmla="*/ 45 w 475"/>
                <a:gd name="T87" fmla="*/ 309 h 309"/>
                <a:gd name="T88" fmla="*/ 19 w 475"/>
                <a:gd name="T89" fmla="*/ 308 h 309"/>
                <a:gd name="T90" fmla="*/ 17 w 475"/>
                <a:gd name="T91" fmla="*/ 306 h 309"/>
                <a:gd name="T92" fmla="*/ 14 w 475"/>
                <a:gd name="T93" fmla="*/ 306 h 309"/>
                <a:gd name="T94" fmla="*/ 11 w 475"/>
                <a:gd name="T95" fmla="*/ 308 h 309"/>
                <a:gd name="T96" fmla="*/ 0 w 475"/>
                <a:gd name="T97" fmla="*/ 309 h 3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5"/>
                <a:gd name="T148" fmla="*/ 0 h 309"/>
                <a:gd name="T149" fmla="*/ 475 w 475"/>
                <a:gd name="T150" fmla="*/ 309 h 30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5" h="309">
                  <a:moveTo>
                    <a:pt x="475" y="0"/>
                  </a:moveTo>
                  <a:lnTo>
                    <a:pt x="475" y="61"/>
                  </a:lnTo>
                  <a:lnTo>
                    <a:pt x="420" y="61"/>
                  </a:lnTo>
                  <a:lnTo>
                    <a:pt x="420" y="60"/>
                  </a:lnTo>
                  <a:lnTo>
                    <a:pt x="419" y="59"/>
                  </a:lnTo>
                  <a:lnTo>
                    <a:pt x="417" y="58"/>
                  </a:lnTo>
                  <a:lnTo>
                    <a:pt x="416" y="58"/>
                  </a:lnTo>
                  <a:lnTo>
                    <a:pt x="414" y="58"/>
                  </a:lnTo>
                  <a:lnTo>
                    <a:pt x="413" y="59"/>
                  </a:lnTo>
                  <a:lnTo>
                    <a:pt x="411" y="60"/>
                  </a:lnTo>
                  <a:lnTo>
                    <a:pt x="411" y="61"/>
                  </a:lnTo>
                  <a:lnTo>
                    <a:pt x="400" y="61"/>
                  </a:lnTo>
                  <a:lnTo>
                    <a:pt x="399" y="60"/>
                  </a:lnTo>
                  <a:lnTo>
                    <a:pt x="398" y="59"/>
                  </a:lnTo>
                  <a:lnTo>
                    <a:pt x="397" y="58"/>
                  </a:lnTo>
                  <a:lnTo>
                    <a:pt x="395" y="58"/>
                  </a:lnTo>
                  <a:lnTo>
                    <a:pt x="393" y="58"/>
                  </a:lnTo>
                  <a:lnTo>
                    <a:pt x="392" y="59"/>
                  </a:lnTo>
                  <a:lnTo>
                    <a:pt x="391" y="60"/>
                  </a:lnTo>
                  <a:lnTo>
                    <a:pt x="391" y="61"/>
                  </a:lnTo>
                  <a:lnTo>
                    <a:pt x="385" y="61"/>
                  </a:lnTo>
                  <a:lnTo>
                    <a:pt x="385" y="60"/>
                  </a:lnTo>
                  <a:lnTo>
                    <a:pt x="384" y="59"/>
                  </a:lnTo>
                  <a:lnTo>
                    <a:pt x="383" y="58"/>
                  </a:lnTo>
                  <a:lnTo>
                    <a:pt x="381" y="58"/>
                  </a:lnTo>
                  <a:lnTo>
                    <a:pt x="379" y="58"/>
                  </a:lnTo>
                  <a:lnTo>
                    <a:pt x="378" y="59"/>
                  </a:lnTo>
                  <a:lnTo>
                    <a:pt x="377" y="60"/>
                  </a:lnTo>
                  <a:lnTo>
                    <a:pt x="376" y="61"/>
                  </a:lnTo>
                  <a:lnTo>
                    <a:pt x="364" y="61"/>
                  </a:lnTo>
                  <a:lnTo>
                    <a:pt x="364" y="60"/>
                  </a:lnTo>
                  <a:lnTo>
                    <a:pt x="363" y="59"/>
                  </a:lnTo>
                  <a:lnTo>
                    <a:pt x="361" y="58"/>
                  </a:lnTo>
                  <a:lnTo>
                    <a:pt x="360" y="58"/>
                  </a:lnTo>
                  <a:lnTo>
                    <a:pt x="358" y="58"/>
                  </a:lnTo>
                  <a:lnTo>
                    <a:pt x="357" y="59"/>
                  </a:lnTo>
                  <a:lnTo>
                    <a:pt x="356" y="60"/>
                  </a:lnTo>
                  <a:lnTo>
                    <a:pt x="355" y="61"/>
                  </a:lnTo>
                  <a:lnTo>
                    <a:pt x="324" y="61"/>
                  </a:lnTo>
                  <a:lnTo>
                    <a:pt x="323" y="60"/>
                  </a:lnTo>
                  <a:lnTo>
                    <a:pt x="322" y="59"/>
                  </a:lnTo>
                  <a:lnTo>
                    <a:pt x="321" y="58"/>
                  </a:lnTo>
                  <a:lnTo>
                    <a:pt x="319" y="58"/>
                  </a:lnTo>
                  <a:lnTo>
                    <a:pt x="318" y="58"/>
                  </a:lnTo>
                  <a:lnTo>
                    <a:pt x="316" y="59"/>
                  </a:lnTo>
                  <a:lnTo>
                    <a:pt x="315" y="60"/>
                  </a:lnTo>
                  <a:lnTo>
                    <a:pt x="315" y="61"/>
                  </a:lnTo>
                  <a:lnTo>
                    <a:pt x="292" y="61"/>
                  </a:lnTo>
                  <a:lnTo>
                    <a:pt x="292" y="309"/>
                  </a:lnTo>
                  <a:lnTo>
                    <a:pt x="266" y="309"/>
                  </a:lnTo>
                  <a:lnTo>
                    <a:pt x="266" y="308"/>
                  </a:lnTo>
                  <a:lnTo>
                    <a:pt x="265" y="306"/>
                  </a:lnTo>
                  <a:lnTo>
                    <a:pt x="264" y="306"/>
                  </a:lnTo>
                  <a:lnTo>
                    <a:pt x="262" y="305"/>
                  </a:lnTo>
                  <a:lnTo>
                    <a:pt x="260" y="306"/>
                  </a:lnTo>
                  <a:lnTo>
                    <a:pt x="259" y="306"/>
                  </a:lnTo>
                  <a:lnTo>
                    <a:pt x="258" y="308"/>
                  </a:lnTo>
                  <a:lnTo>
                    <a:pt x="257" y="309"/>
                  </a:lnTo>
                  <a:lnTo>
                    <a:pt x="192" y="309"/>
                  </a:lnTo>
                  <a:lnTo>
                    <a:pt x="192" y="308"/>
                  </a:lnTo>
                  <a:lnTo>
                    <a:pt x="191" y="306"/>
                  </a:lnTo>
                  <a:lnTo>
                    <a:pt x="189" y="306"/>
                  </a:lnTo>
                  <a:lnTo>
                    <a:pt x="188" y="305"/>
                  </a:lnTo>
                  <a:lnTo>
                    <a:pt x="186" y="306"/>
                  </a:lnTo>
                  <a:lnTo>
                    <a:pt x="184" y="306"/>
                  </a:lnTo>
                  <a:lnTo>
                    <a:pt x="183" y="308"/>
                  </a:lnTo>
                  <a:lnTo>
                    <a:pt x="183" y="309"/>
                  </a:lnTo>
                  <a:lnTo>
                    <a:pt x="131" y="309"/>
                  </a:lnTo>
                  <a:lnTo>
                    <a:pt x="131" y="308"/>
                  </a:lnTo>
                  <a:lnTo>
                    <a:pt x="130" y="306"/>
                  </a:lnTo>
                  <a:lnTo>
                    <a:pt x="128" y="306"/>
                  </a:lnTo>
                  <a:lnTo>
                    <a:pt x="127" y="305"/>
                  </a:lnTo>
                  <a:lnTo>
                    <a:pt x="125" y="306"/>
                  </a:lnTo>
                  <a:lnTo>
                    <a:pt x="124" y="306"/>
                  </a:lnTo>
                  <a:lnTo>
                    <a:pt x="123" y="308"/>
                  </a:lnTo>
                  <a:lnTo>
                    <a:pt x="122" y="309"/>
                  </a:lnTo>
                  <a:lnTo>
                    <a:pt x="60" y="309"/>
                  </a:lnTo>
                  <a:lnTo>
                    <a:pt x="60" y="307"/>
                  </a:lnTo>
                  <a:lnTo>
                    <a:pt x="59" y="306"/>
                  </a:lnTo>
                  <a:lnTo>
                    <a:pt x="58" y="304"/>
                  </a:lnTo>
                  <a:lnTo>
                    <a:pt x="56" y="303"/>
                  </a:lnTo>
                  <a:lnTo>
                    <a:pt x="54" y="303"/>
                  </a:lnTo>
                  <a:lnTo>
                    <a:pt x="51" y="303"/>
                  </a:lnTo>
                  <a:lnTo>
                    <a:pt x="49" y="303"/>
                  </a:lnTo>
                  <a:lnTo>
                    <a:pt x="47" y="304"/>
                  </a:lnTo>
                  <a:lnTo>
                    <a:pt x="46" y="306"/>
                  </a:lnTo>
                  <a:lnTo>
                    <a:pt x="45" y="307"/>
                  </a:lnTo>
                  <a:lnTo>
                    <a:pt x="45" y="309"/>
                  </a:lnTo>
                  <a:lnTo>
                    <a:pt x="20" y="309"/>
                  </a:lnTo>
                  <a:lnTo>
                    <a:pt x="19" y="308"/>
                  </a:lnTo>
                  <a:lnTo>
                    <a:pt x="18" y="306"/>
                  </a:lnTo>
                  <a:lnTo>
                    <a:pt x="17" y="306"/>
                  </a:lnTo>
                  <a:lnTo>
                    <a:pt x="15" y="305"/>
                  </a:lnTo>
                  <a:lnTo>
                    <a:pt x="14" y="306"/>
                  </a:lnTo>
                  <a:lnTo>
                    <a:pt x="12" y="306"/>
                  </a:lnTo>
                  <a:lnTo>
                    <a:pt x="11" y="308"/>
                  </a:lnTo>
                  <a:lnTo>
                    <a:pt x="11" y="309"/>
                  </a:lnTo>
                  <a:lnTo>
                    <a:pt x="0" y="30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1" name="Freeform 1131"/>
            <p:cNvSpPr>
              <a:spLocks/>
            </p:cNvSpPr>
            <p:nvPr/>
          </p:nvSpPr>
          <p:spPr bwMode="auto">
            <a:xfrm>
              <a:off x="1534" y="240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2" name="Freeform 1132"/>
            <p:cNvSpPr>
              <a:spLocks/>
            </p:cNvSpPr>
            <p:nvPr/>
          </p:nvSpPr>
          <p:spPr bwMode="auto">
            <a:xfrm>
              <a:off x="1053" y="2718"/>
              <a:ext cx="14" cy="10"/>
            </a:xfrm>
            <a:custGeom>
              <a:avLst/>
              <a:gdLst>
                <a:gd name="T0" fmla="*/ 12 w 14"/>
                <a:gd name="T1" fmla="*/ 10 h 10"/>
                <a:gd name="T2" fmla="*/ 0 w 14"/>
                <a:gd name="T3" fmla="*/ 5 h 10"/>
                <a:gd name="T4" fmla="*/ 12 w 14"/>
                <a:gd name="T5" fmla="*/ 0 h 10"/>
                <a:gd name="T6" fmla="*/ 13 w 14"/>
                <a:gd name="T7" fmla="*/ 3 h 10"/>
                <a:gd name="T8" fmla="*/ 14 w 14"/>
                <a:gd name="T9" fmla="*/ 5 h 10"/>
                <a:gd name="T10" fmla="*/ 13 w 14"/>
                <a:gd name="T11" fmla="*/ 7 h 10"/>
                <a:gd name="T12" fmla="*/ 12 w 14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3" name="Freeform 1133"/>
            <p:cNvSpPr>
              <a:spLocks/>
            </p:cNvSpPr>
            <p:nvPr/>
          </p:nvSpPr>
          <p:spPr bwMode="auto">
            <a:xfrm>
              <a:off x="1000" y="2289"/>
              <a:ext cx="61" cy="411"/>
            </a:xfrm>
            <a:custGeom>
              <a:avLst/>
              <a:gdLst>
                <a:gd name="T0" fmla="*/ 41 w 61"/>
                <a:gd name="T1" fmla="*/ 4 h 411"/>
                <a:gd name="T2" fmla="*/ 50 w 61"/>
                <a:gd name="T3" fmla="*/ 4 h 411"/>
                <a:gd name="T4" fmla="*/ 50 w 61"/>
                <a:gd name="T5" fmla="*/ 2 h 411"/>
                <a:gd name="T6" fmla="*/ 51 w 61"/>
                <a:gd name="T7" fmla="*/ 1 h 411"/>
                <a:gd name="T8" fmla="*/ 53 w 61"/>
                <a:gd name="T9" fmla="*/ 0 h 411"/>
                <a:gd name="T10" fmla="*/ 55 w 61"/>
                <a:gd name="T11" fmla="*/ 0 h 411"/>
                <a:gd name="T12" fmla="*/ 56 w 61"/>
                <a:gd name="T13" fmla="*/ 0 h 411"/>
                <a:gd name="T14" fmla="*/ 58 w 61"/>
                <a:gd name="T15" fmla="*/ 1 h 411"/>
                <a:gd name="T16" fmla="*/ 59 w 61"/>
                <a:gd name="T17" fmla="*/ 2 h 411"/>
                <a:gd name="T18" fmla="*/ 59 w 61"/>
                <a:gd name="T19" fmla="*/ 4 h 411"/>
                <a:gd name="T20" fmla="*/ 61 w 61"/>
                <a:gd name="T21" fmla="*/ 4 h 411"/>
                <a:gd name="T22" fmla="*/ 61 w 61"/>
                <a:gd name="T23" fmla="*/ 401 h 411"/>
                <a:gd name="T24" fmla="*/ 0 w 61"/>
                <a:gd name="T25" fmla="*/ 401 h 411"/>
                <a:gd name="T26" fmla="*/ 0 w 61"/>
                <a:gd name="T27" fmla="*/ 411 h 4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411"/>
                <a:gd name="T44" fmla="*/ 61 w 61"/>
                <a:gd name="T45" fmla="*/ 411 h 41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411">
                  <a:moveTo>
                    <a:pt x="41" y="4"/>
                  </a:moveTo>
                  <a:lnTo>
                    <a:pt x="50" y="4"/>
                  </a:lnTo>
                  <a:lnTo>
                    <a:pt x="50" y="2"/>
                  </a:lnTo>
                  <a:lnTo>
                    <a:pt x="51" y="1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6" y="0"/>
                  </a:lnTo>
                  <a:lnTo>
                    <a:pt x="58" y="1"/>
                  </a:lnTo>
                  <a:lnTo>
                    <a:pt x="59" y="2"/>
                  </a:lnTo>
                  <a:lnTo>
                    <a:pt x="59" y="4"/>
                  </a:lnTo>
                  <a:lnTo>
                    <a:pt x="61" y="4"/>
                  </a:lnTo>
                  <a:lnTo>
                    <a:pt x="61" y="401"/>
                  </a:lnTo>
                  <a:lnTo>
                    <a:pt x="0" y="401"/>
                  </a:lnTo>
                  <a:lnTo>
                    <a:pt x="0" y="411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4" name="Freeform 1134"/>
            <p:cNvSpPr>
              <a:spLocks/>
            </p:cNvSpPr>
            <p:nvPr/>
          </p:nvSpPr>
          <p:spPr bwMode="auto">
            <a:xfrm>
              <a:off x="994" y="2698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5" name="Freeform 1135"/>
            <p:cNvSpPr>
              <a:spLocks/>
            </p:cNvSpPr>
            <p:nvPr/>
          </p:nvSpPr>
          <p:spPr bwMode="auto">
            <a:xfrm>
              <a:off x="947" y="2584"/>
              <a:ext cx="12" cy="116"/>
            </a:xfrm>
            <a:custGeom>
              <a:avLst/>
              <a:gdLst>
                <a:gd name="T0" fmla="*/ 0 w 12"/>
                <a:gd name="T1" fmla="*/ 116 h 116"/>
                <a:gd name="T2" fmla="*/ 0 w 12"/>
                <a:gd name="T3" fmla="*/ 106 h 116"/>
                <a:gd name="T4" fmla="*/ 12 w 12"/>
                <a:gd name="T5" fmla="*/ 106 h 116"/>
                <a:gd name="T6" fmla="*/ 12 w 12"/>
                <a:gd name="T7" fmla="*/ 0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16"/>
                <a:gd name="T14" fmla="*/ 12 w 12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16">
                  <a:moveTo>
                    <a:pt x="0" y="116"/>
                  </a:moveTo>
                  <a:lnTo>
                    <a:pt x="0" y="106"/>
                  </a:lnTo>
                  <a:lnTo>
                    <a:pt x="12" y="106"/>
                  </a:lnTo>
                  <a:lnTo>
                    <a:pt x="1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6" name="Freeform 1136"/>
            <p:cNvSpPr>
              <a:spLocks/>
            </p:cNvSpPr>
            <p:nvPr/>
          </p:nvSpPr>
          <p:spPr bwMode="auto">
            <a:xfrm>
              <a:off x="941" y="2698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7" name="Freeform 1137"/>
            <p:cNvSpPr>
              <a:spLocks/>
            </p:cNvSpPr>
            <p:nvPr/>
          </p:nvSpPr>
          <p:spPr bwMode="auto">
            <a:xfrm>
              <a:off x="679" y="2736"/>
              <a:ext cx="217" cy="9"/>
            </a:xfrm>
            <a:custGeom>
              <a:avLst/>
              <a:gdLst>
                <a:gd name="T0" fmla="*/ 0 w 217"/>
                <a:gd name="T1" fmla="*/ 3 h 9"/>
                <a:gd name="T2" fmla="*/ 7 w 217"/>
                <a:gd name="T3" fmla="*/ 3 h 9"/>
                <a:gd name="T4" fmla="*/ 7 w 217"/>
                <a:gd name="T5" fmla="*/ 2 h 9"/>
                <a:gd name="T6" fmla="*/ 8 w 217"/>
                <a:gd name="T7" fmla="*/ 1 h 9"/>
                <a:gd name="T8" fmla="*/ 9 w 217"/>
                <a:gd name="T9" fmla="*/ 0 h 9"/>
                <a:gd name="T10" fmla="*/ 11 w 217"/>
                <a:gd name="T11" fmla="*/ 0 h 9"/>
                <a:gd name="T12" fmla="*/ 13 w 217"/>
                <a:gd name="T13" fmla="*/ 0 h 9"/>
                <a:gd name="T14" fmla="*/ 14 w 217"/>
                <a:gd name="T15" fmla="*/ 1 h 9"/>
                <a:gd name="T16" fmla="*/ 15 w 217"/>
                <a:gd name="T17" fmla="*/ 2 h 9"/>
                <a:gd name="T18" fmla="*/ 16 w 217"/>
                <a:gd name="T19" fmla="*/ 3 h 9"/>
                <a:gd name="T20" fmla="*/ 31 w 217"/>
                <a:gd name="T21" fmla="*/ 3 h 9"/>
                <a:gd name="T22" fmla="*/ 31 w 217"/>
                <a:gd name="T23" fmla="*/ 9 h 9"/>
                <a:gd name="T24" fmla="*/ 140 w 217"/>
                <a:gd name="T25" fmla="*/ 9 h 9"/>
                <a:gd name="T26" fmla="*/ 140 w 217"/>
                <a:gd name="T27" fmla="*/ 8 h 9"/>
                <a:gd name="T28" fmla="*/ 141 w 217"/>
                <a:gd name="T29" fmla="*/ 7 h 9"/>
                <a:gd name="T30" fmla="*/ 143 w 217"/>
                <a:gd name="T31" fmla="*/ 6 h 9"/>
                <a:gd name="T32" fmla="*/ 145 w 217"/>
                <a:gd name="T33" fmla="*/ 6 h 9"/>
                <a:gd name="T34" fmla="*/ 146 w 217"/>
                <a:gd name="T35" fmla="*/ 6 h 9"/>
                <a:gd name="T36" fmla="*/ 148 w 217"/>
                <a:gd name="T37" fmla="*/ 7 h 9"/>
                <a:gd name="T38" fmla="*/ 149 w 217"/>
                <a:gd name="T39" fmla="*/ 8 h 9"/>
                <a:gd name="T40" fmla="*/ 149 w 217"/>
                <a:gd name="T41" fmla="*/ 9 h 9"/>
                <a:gd name="T42" fmla="*/ 217 w 217"/>
                <a:gd name="T43" fmla="*/ 9 h 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7"/>
                <a:gd name="T67" fmla="*/ 0 h 9"/>
                <a:gd name="T68" fmla="*/ 217 w 217"/>
                <a:gd name="T69" fmla="*/ 9 h 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7" h="9">
                  <a:moveTo>
                    <a:pt x="0" y="3"/>
                  </a:moveTo>
                  <a:lnTo>
                    <a:pt x="7" y="3"/>
                  </a:lnTo>
                  <a:lnTo>
                    <a:pt x="7" y="2"/>
                  </a:lnTo>
                  <a:lnTo>
                    <a:pt x="8" y="1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1" y="9"/>
                  </a:lnTo>
                  <a:lnTo>
                    <a:pt x="140" y="9"/>
                  </a:lnTo>
                  <a:lnTo>
                    <a:pt x="140" y="8"/>
                  </a:lnTo>
                  <a:lnTo>
                    <a:pt x="141" y="7"/>
                  </a:lnTo>
                  <a:lnTo>
                    <a:pt x="143" y="6"/>
                  </a:lnTo>
                  <a:lnTo>
                    <a:pt x="145" y="6"/>
                  </a:lnTo>
                  <a:lnTo>
                    <a:pt x="146" y="6"/>
                  </a:lnTo>
                  <a:lnTo>
                    <a:pt x="148" y="7"/>
                  </a:lnTo>
                  <a:lnTo>
                    <a:pt x="149" y="8"/>
                  </a:lnTo>
                  <a:lnTo>
                    <a:pt x="149" y="9"/>
                  </a:lnTo>
                  <a:lnTo>
                    <a:pt x="217" y="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8" name="Freeform 1138"/>
            <p:cNvSpPr>
              <a:spLocks/>
            </p:cNvSpPr>
            <p:nvPr/>
          </p:nvSpPr>
          <p:spPr bwMode="auto">
            <a:xfrm>
              <a:off x="679" y="2735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4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9" name="Freeform 1139"/>
            <p:cNvSpPr>
              <a:spLocks/>
            </p:cNvSpPr>
            <p:nvPr/>
          </p:nvSpPr>
          <p:spPr bwMode="auto">
            <a:xfrm>
              <a:off x="893" y="2741"/>
              <a:ext cx="12" cy="9"/>
            </a:xfrm>
            <a:custGeom>
              <a:avLst/>
              <a:gdLst>
                <a:gd name="T0" fmla="*/ 12 w 12"/>
                <a:gd name="T1" fmla="*/ 4 h 9"/>
                <a:gd name="T2" fmla="*/ 0 w 12"/>
                <a:gd name="T3" fmla="*/ 9 h 9"/>
                <a:gd name="T4" fmla="*/ 1 w 12"/>
                <a:gd name="T5" fmla="*/ 7 h 9"/>
                <a:gd name="T6" fmla="*/ 1 w 12"/>
                <a:gd name="T7" fmla="*/ 4 h 9"/>
                <a:gd name="T8" fmla="*/ 1 w 12"/>
                <a:gd name="T9" fmla="*/ 2 h 9"/>
                <a:gd name="T10" fmla="*/ 0 w 12"/>
                <a:gd name="T11" fmla="*/ 0 h 9"/>
                <a:gd name="T12" fmla="*/ 12 w 12"/>
                <a:gd name="T13" fmla="*/ 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12" y="4"/>
                  </a:moveTo>
                  <a:lnTo>
                    <a:pt x="0" y="9"/>
                  </a:lnTo>
                  <a:lnTo>
                    <a:pt x="1" y="7"/>
                  </a:lnTo>
                  <a:lnTo>
                    <a:pt x="1" y="4"/>
                  </a:lnTo>
                  <a:lnTo>
                    <a:pt x="1" y="2"/>
                  </a:lnTo>
                  <a:lnTo>
                    <a:pt x="0" y="0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0" name="Freeform 1140"/>
            <p:cNvSpPr>
              <a:spLocks/>
            </p:cNvSpPr>
            <p:nvPr/>
          </p:nvSpPr>
          <p:spPr bwMode="auto">
            <a:xfrm>
              <a:off x="1053" y="1973"/>
              <a:ext cx="146" cy="772"/>
            </a:xfrm>
            <a:custGeom>
              <a:avLst/>
              <a:gdLst>
                <a:gd name="T0" fmla="*/ 146 w 146"/>
                <a:gd name="T1" fmla="*/ 9 h 772"/>
                <a:gd name="T2" fmla="*/ 139 w 146"/>
                <a:gd name="T3" fmla="*/ 9 h 772"/>
                <a:gd name="T4" fmla="*/ 139 w 146"/>
                <a:gd name="T5" fmla="*/ 7 h 772"/>
                <a:gd name="T6" fmla="*/ 138 w 146"/>
                <a:gd name="T7" fmla="*/ 6 h 772"/>
                <a:gd name="T8" fmla="*/ 137 w 146"/>
                <a:gd name="T9" fmla="*/ 5 h 772"/>
                <a:gd name="T10" fmla="*/ 135 w 146"/>
                <a:gd name="T11" fmla="*/ 5 h 772"/>
                <a:gd name="T12" fmla="*/ 133 w 146"/>
                <a:gd name="T13" fmla="*/ 5 h 772"/>
                <a:gd name="T14" fmla="*/ 132 w 146"/>
                <a:gd name="T15" fmla="*/ 6 h 772"/>
                <a:gd name="T16" fmla="*/ 131 w 146"/>
                <a:gd name="T17" fmla="*/ 7 h 772"/>
                <a:gd name="T18" fmla="*/ 130 w 146"/>
                <a:gd name="T19" fmla="*/ 9 h 772"/>
                <a:gd name="T20" fmla="*/ 72 w 146"/>
                <a:gd name="T21" fmla="*/ 9 h 772"/>
                <a:gd name="T22" fmla="*/ 72 w 146"/>
                <a:gd name="T23" fmla="*/ 7 h 772"/>
                <a:gd name="T24" fmla="*/ 71 w 146"/>
                <a:gd name="T25" fmla="*/ 5 h 772"/>
                <a:gd name="T26" fmla="*/ 70 w 146"/>
                <a:gd name="T27" fmla="*/ 3 h 772"/>
                <a:gd name="T28" fmla="*/ 67 w 146"/>
                <a:gd name="T29" fmla="*/ 1 h 772"/>
                <a:gd name="T30" fmla="*/ 65 w 146"/>
                <a:gd name="T31" fmla="*/ 0 h 772"/>
                <a:gd name="T32" fmla="*/ 62 w 146"/>
                <a:gd name="T33" fmla="*/ 0 h 772"/>
                <a:gd name="T34" fmla="*/ 60 w 146"/>
                <a:gd name="T35" fmla="*/ 0 h 772"/>
                <a:gd name="T36" fmla="*/ 57 w 146"/>
                <a:gd name="T37" fmla="*/ 0 h 772"/>
                <a:gd name="T38" fmla="*/ 54 w 146"/>
                <a:gd name="T39" fmla="*/ 1 h 772"/>
                <a:gd name="T40" fmla="*/ 52 w 146"/>
                <a:gd name="T41" fmla="*/ 3 h 772"/>
                <a:gd name="T42" fmla="*/ 51 w 146"/>
                <a:gd name="T43" fmla="*/ 5 h 772"/>
                <a:gd name="T44" fmla="*/ 50 w 146"/>
                <a:gd name="T45" fmla="*/ 7 h 772"/>
                <a:gd name="T46" fmla="*/ 50 w 146"/>
                <a:gd name="T47" fmla="*/ 9 h 772"/>
                <a:gd name="T48" fmla="*/ 27 w 146"/>
                <a:gd name="T49" fmla="*/ 9 h 772"/>
                <a:gd name="T50" fmla="*/ 27 w 146"/>
                <a:gd name="T51" fmla="*/ 772 h 772"/>
                <a:gd name="T52" fmla="*/ 0 w 146"/>
                <a:gd name="T53" fmla="*/ 772 h 77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6"/>
                <a:gd name="T82" fmla="*/ 0 h 772"/>
                <a:gd name="T83" fmla="*/ 146 w 146"/>
                <a:gd name="T84" fmla="*/ 772 h 77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6" h="772">
                  <a:moveTo>
                    <a:pt x="146" y="9"/>
                  </a:moveTo>
                  <a:lnTo>
                    <a:pt x="139" y="9"/>
                  </a:lnTo>
                  <a:lnTo>
                    <a:pt x="139" y="7"/>
                  </a:lnTo>
                  <a:lnTo>
                    <a:pt x="138" y="6"/>
                  </a:lnTo>
                  <a:lnTo>
                    <a:pt x="137" y="5"/>
                  </a:lnTo>
                  <a:lnTo>
                    <a:pt x="135" y="5"/>
                  </a:lnTo>
                  <a:lnTo>
                    <a:pt x="133" y="5"/>
                  </a:lnTo>
                  <a:lnTo>
                    <a:pt x="132" y="6"/>
                  </a:lnTo>
                  <a:lnTo>
                    <a:pt x="131" y="7"/>
                  </a:lnTo>
                  <a:lnTo>
                    <a:pt x="130" y="9"/>
                  </a:lnTo>
                  <a:lnTo>
                    <a:pt x="72" y="9"/>
                  </a:lnTo>
                  <a:lnTo>
                    <a:pt x="72" y="7"/>
                  </a:lnTo>
                  <a:lnTo>
                    <a:pt x="71" y="5"/>
                  </a:lnTo>
                  <a:lnTo>
                    <a:pt x="70" y="3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2" y="3"/>
                  </a:lnTo>
                  <a:lnTo>
                    <a:pt x="51" y="5"/>
                  </a:lnTo>
                  <a:lnTo>
                    <a:pt x="50" y="7"/>
                  </a:lnTo>
                  <a:lnTo>
                    <a:pt x="50" y="9"/>
                  </a:lnTo>
                  <a:lnTo>
                    <a:pt x="27" y="9"/>
                  </a:lnTo>
                  <a:lnTo>
                    <a:pt x="27" y="772"/>
                  </a:lnTo>
                  <a:lnTo>
                    <a:pt x="0" y="77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1" name="Freeform 1141"/>
            <p:cNvSpPr>
              <a:spLocks/>
            </p:cNvSpPr>
            <p:nvPr/>
          </p:nvSpPr>
          <p:spPr bwMode="auto">
            <a:xfrm>
              <a:off x="1197" y="1977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2" name="Freeform 1142"/>
            <p:cNvSpPr>
              <a:spLocks/>
            </p:cNvSpPr>
            <p:nvPr/>
          </p:nvSpPr>
          <p:spPr bwMode="auto">
            <a:xfrm>
              <a:off x="702" y="1937"/>
              <a:ext cx="826" cy="520"/>
            </a:xfrm>
            <a:custGeom>
              <a:avLst/>
              <a:gdLst>
                <a:gd name="T0" fmla="*/ 822 w 826"/>
                <a:gd name="T1" fmla="*/ 1 h 520"/>
                <a:gd name="T2" fmla="*/ 816 w 826"/>
                <a:gd name="T3" fmla="*/ 1 h 520"/>
                <a:gd name="T4" fmla="*/ 809 w 826"/>
                <a:gd name="T5" fmla="*/ 73 h 520"/>
                <a:gd name="T6" fmla="*/ 790 w 826"/>
                <a:gd name="T7" fmla="*/ 70 h 520"/>
                <a:gd name="T8" fmla="*/ 784 w 826"/>
                <a:gd name="T9" fmla="*/ 72 h 520"/>
                <a:gd name="T10" fmla="*/ 770 w 826"/>
                <a:gd name="T11" fmla="*/ 71 h 520"/>
                <a:gd name="T12" fmla="*/ 763 w 826"/>
                <a:gd name="T13" fmla="*/ 71 h 520"/>
                <a:gd name="T14" fmla="*/ 758 w 826"/>
                <a:gd name="T15" fmla="*/ 72 h 520"/>
                <a:gd name="T16" fmla="*/ 752 w 826"/>
                <a:gd name="T17" fmla="*/ 70 h 520"/>
                <a:gd name="T18" fmla="*/ 741 w 826"/>
                <a:gd name="T19" fmla="*/ 73 h 520"/>
                <a:gd name="T20" fmla="*/ 736 w 826"/>
                <a:gd name="T21" fmla="*/ 70 h 520"/>
                <a:gd name="T22" fmla="*/ 732 w 826"/>
                <a:gd name="T23" fmla="*/ 73 h 520"/>
                <a:gd name="T24" fmla="*/ 724 w 826"/>
                <a:gd name="T25" fmla="*/ 70 h 520"/>
                <a:gd name="T26" fmla="*/ 719 w 826"/>
                <a:gd name="T27" fmla="*/ 72 h 520"/>
                <a:gd name="T28" fmla="*/ 716 w 826"/>
                <a:gd name="T29" fmla="*/ 71 h 520"/>
                <a:gd name="T30" fmla="*/ 709 w 826"/>
                <a:gd name="T31" fmla="*/ 71 h 520"/>
                <a:gd name="T32" fmla="*/ 697 w 826"/>
                <a:gd name="T33" fmla="*/ 72 h 520"/>
                <a:gd name="T34" fmla="*/ 691 w 826"/>
                <a:gd name="T35" fmla="*/ 70 h 520"/>
                <a:gd name="T36" fmla="*/ 687 w 826"/>
                <a:gd name="T37" fmla="*/ 73 h 520"/>
                <a:gd name="T38" fmla="*/ 682 w 826"/>
                <a:gd name="T39" fmla="*/ 68 h 520"/>
                <a:gd name="T40" fmla="*/ 673 w 826"/>
                <a:gd name="T41" fmla="*/ 69 h 520"/>
                <a:gd name="T42" fmla="*/ 670 w 826"/>
                <a:gd name="T43" fmla="*/ 73 h 520"/>
                <a:gd name="T44" fmla="*/ 665 w 826"/>
                <a:gd name="T45" fmla="*/ 70 h 520"/>
                <a:gd name="T46" fmla="*/ 661 w 826"/>
                <a:gd name="T47" fmla="*/ 73 h 520"/>
                <a:gd name="T48" fmla="*/ 571 w 826"/>
                <a:gd name="T49" fmla="*/ 70 h 520"/>
                <a:gd name="T50" fmla="*/ 565 w 826"/>
                <a:gd name="T51" fmla="*/ 72 h 520"/>
                <a:gd name="T52" fmla="*/ 535 w 826"/>
                <a:gd name="T53" fmla="*/ 71 h 520"/>
                <a:gd name="T54" fmla="*/ 528 w 826"/>
                <a:gd name="T55" fmla="*/ 71 h 520"/>
                <a:gd name="T56" fmla="*/ 490 w 826"/>
                <a:gd name="T57" fmla="*/ 72 h 520"/>
                <a:gd name="T58" fmla="*/ 484 w 826"/>
                <a:gd name="T59" fmla="*/ 70 h 520"/>
                <a:gd name="T60" fmla="*/ 423 w 826"/>
                <a:gd name="T61" fmla="*/ 73 h 520"/>
                <a:gd name="T62" fmla="*/ 418 w 826"/>
                <a:gd name="T63" fmla="*/ 66 h 520"/>
                <a:gd name="T64" fmla="*/ 408 w 826"/>
                <a:gd name="T65" fmla="*/ 65 h 520"/>
                <a:gd name="T66" fmla="*/ 401 w 826"/>
                <a:gd name="T67" fmla="*/ 71 h 520"/>
                <a:gd name="T68" fmla="*/ 381 w 826"/>
                <a:gd name="T69" fmla="*/ 69 h 520"/>
                <a:gd name="T70" fmla="*/ 373 w 826"/>
                <a:gd name="T71" fmla="*/ 65 h 520"/>
                <a:gd name="T72" fmla="*/ 363 w 826"/>
                <a:gd name="T73" fmla="*/ 68 h 520"/>
                <a:gd name="T74" fmla="*/ 339 w 826"/>
                <a:gd name="T75" fmla="*/ 73 h 520"/>
                <a:gd name="T76" fmla="*/ 335 w 826"/>
                <a:gd name="T77" fmla="*/ 70 h 520"/>
                <a:gd name="T78" fmla="*/ 330 w 826"/>
                <a:gd name="T79" fmla="*/ 73 h 520"/>
                <a:gd name="T80" fmla="*/ 276 w 826"/>
                <a:gd name="T81" fmla="*/ 70 h 520"/>
                <a:gd name="T82" fmla="*/ 270 w 826"/>
                <a:gd name="T83" fmla="*/ 72 h 520"/>
                <a:gd name="T84" fmla="*/ 267 w 826"/>
                <a:gd name="T85" fmla="*/ 71 h 520"/>
                <a:gd name="T86" fmla="*/ 260 w 826"/>
                <a:gd name="T87" fmla="*/ 71 h 520"/>
                <a:gd name="T88" fmla="*/ 249 w 826"/>
                <a:gd name="T89" fmla="*/ 72 h 520"/>
                <a:gd name="T90" fmla="*/ 243 w 826"/>
                <a:gd name="T91" fmla="*/ 70 h 520"/>
                <a:gd name="T92" fmla="*/ 125 w 826"/>
                <a:gd name="T93" fmla="*/ 73 h 520"/>
                <a:gd name="T94" fmla="*/ 69 w 826"/>
                <a:gd name="T95" fmla="*/ 491 h 520"/>
                <a:gd name="T96" fmla="*/ 62 w 826"/>
                <a:gd name="T97" fmla="*/ 491 h 520"/>
                <a:gd name="T98" fmla="*/ 0 w 826"/>
                <a:gd name="T99" fmla="*/ 520 h 5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26"/>
                <a:gd name="T151" fmla="*/ 0 h 520"/>
                <a:gd name="T152" fmla="*/ 826 w 826"/>
                <a:gd name="T153" fmla="*/ 520 h 5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26" h="520">
                  <a:moveTo>
                    <a:pt x="826" y="4"/>
                  </a:moveTo>
                  <a:lnTo>
                    <a:pt x="823" y="4"/>
                  </a:lnTo>
                  <a:lnTo>
                    <a:pt x="823" y="2"/>
                  </a:lnTo>
                  <a:lnTo>
                    <a:pt x="822" y="1"/>
                  </a:lnTo>
                  <a:lnTo>
                    <a:pt x="821" y="0"/>
                  </a:lnTo>
                  <a:lnTo>
                    <a:pt x="819" y="0"/>
                  </a:lnTo>
                  <a:lnTo>
                    <a:pt x="817" y="0"/>
                  </a:lnTo>
                  <a:lnTo>
                    <a:pt x="816" y="1"/>
                  </a:lnTo>
                  <a:lnTo>
                    <a:pt x="815" y="2"/>
                  </a:lnTo>
                  <a:lnTo>
                    <a:pt x="814" y="4"/>
                  </a:lnTo>
                  <a:lnTo>
                    <a:pt x="809" y="4"/>
                  </a:lnTo>
                  <a:lnTo>
                    <a:pt x="809" y="73"/>
                  </a:lnTo>
                  <a:lnTo>
                    <a:pt x="793" y="73"/>
                  </a:lnTo>
                  <a:lnTo>
                    <a:pt x="793" y="72"/>
                  </a:lnTo>
                  <a:lnTo>
                    <a:pt x="792" y="71"/>
                  </a:lnTo>
                  <a:lnTo>
                    <a:pt x="790" y="70"/>
                  </a:lnTo>
                  <a:lnTo>
                    <a:pt x="789" y="70"/>
                  </a:lnTo>
                  <a:lnTo>
                    <a:pt x="787" y="70"/>
                  </a:lnTo>
                  <a:lnTo>
                    <a:pt x="785" y="71"/>
                  </a:lnTo>
                  <a:lnTo>
                    <a:pt x="784" y="72"/>
                  </a:lnTo>
                  <a:lnTo>
                    <a:pt x="784" y="73"/>
                  </a:lnTo>
                  <a:lnTo>
                    <a:pt x="771" y="73"/>
                  </a:lnTo>
                  <a:lnTo>
                    <a:pt x="771" y="72"/>
                  </a:lnTo>
                  <a:lnTo>
                    <a:pt x="770" y="71"/>
                  </a:lnTo>
                  <a:lnTo>
                    <a:pt x="768" y="70"/>
                  </a:lnTo>
                  <a:lnTo>
                    <a:pt x="767" y="70"/>
                  </a:lnTo>
                  <a:lnTo>
                    <a:pt x="765" y="70"/>
                  </a:lnTo>
                  <a:lnTo>
                    <a:pt x="763" y="71"/>
                  </a:lnTo>
                  <a:lnTo>
                    <a:pt x="763" y="72"/>
                  </a:lnTo>
                  <a:lnTo>
                    <a:pt x="762" y="73"/>
                  </a:lnTo>
                  <a:lnTo>
                    <a:pt x="758" y="73"/>
                  </a:lnTo>
                  <a:lnTo>
                    <a:pt x="758" y="72"/>
                  </a:lnTo>
                  <a:lnTo>
                    <a:pt x="757" y="71"/>
                  </a:lnTo>
                  <a:lnTo>
                    <a:pt x="756" y="70"/>
                  </a:lnTo>
                  <a:lnTo>
                    <a:pt x="754" y="70"/>
                  </a:lnTo>
                  <a:lnTo>
                    <a:pt x="752" y="70"/>
                  </a:lnTo>
                  <a:lnTo>
                    <a:pt x="751" y="71"/>
                  </a:lnTo>
                  <a:lnTo>
                    <a:pt x="750" y="72"/>
                  </a:lnTo>
                  <a:lnTo>
                    <a:pt x="749" y="73"/>
                  </a:lnTo>
                  <a:lnTo>
                    <a:pt x="741" y="73"/>
                  </a:lnTo>
                  <a:lnTo>
                    <a:pt x="740" y="72"/>
                  </a:lnTo>
                  <a:lnTo>
                    <a:pt x="740" y="71"/>
                  </a:lnTo>
                  <a:lnTo>
                    <a:pt x="738" y="70"/>
                  </a:lnTo>
                  <a:lnTo>
                    <a:pt x="736" y="70"/>
                  </a:lnTo>
                  <a:lnTo>
                    <a:pt x="735" y="70"/>
                  </a:lnTo>
                  <a:lnTo>
                    <a:pt x="733" y="71"/>
                  </a:lnTo>
                  <a:lnTo>
                    <a:pt x="732" y="72"/>
                  </a:lnTo>
                  <a:lnTo>
                    <a:pt x="732" y="73"/>
                  </a:lnTo>
                  <a:lnTo>
                    <a:pt x="727" y="73"/>
                  </a:lnTo>
                  <a:lnTo>
                    <a:pt x="727" y="72"/>
                  </a:lnTo>
                  <a:lnTo>
                    <a:pt x="726" y="71"/>
                  </a:lnTo>
                  <a:lnTo>
                    <a:pt x="724" y="70"/>
                  </a:lnTo>
                  <a:lnTo>
                    <a:pt x="723" y="70"/>
                  </a:lnTo>
                  <a:lnTo>
                    <a:pt x="721" y="70"/>
                  </a:lnTo>
                  <a:lnTo>
                    <a:pt x="720" y="71"/>
                  </a:lnTo>
                  <a:lnTo>
                    <a:pt x="719" y="72"/>
                  </a:lnTo>
                  <a:lnTo>
                    <a:pt x="718" y="73"/>
                  </a:lnTo>
                  <a:lnTo>
                    <a:pt x="717" y="73"/>
                  </a:lnTo>
                  <a:lnTo>
                    <a:pt x="717" y="72"/>
                  </a:lnTo>
                  <a:lnTo>
                    <a:pt x="716" y="71"/>
                  </a:lnTo>
                  <a:lnTo>
                    <a:pt x="714" y="70"/>
                  </a:lnTo>
                  <a:lnTo>
                    <a:pt x="713" y="70"/>
                  </a:lnTo>
                  <a:lnTo>
                    <a:pt x="711" y="70"/>
                  </a:lnTo>
                  <a:lnTo>
                    <a:pt x="709" y="71"/>
                  </a:lnTo>
                  <a:lnTo>
                    <a:pt x="709" y="72"/>
                  </a:lnTo>
                  <a:lnTo>
                    <a:pt x="708" y="73"/>
                  </a:lnTo>
                  <a:lnTo>
                    <a:pt x="697" y="73"/>
                  </a:lnTo>
                  <a:lnTo>
                    <a:pt x="697" y="72"/>
                  </a:lnTo>
                  <a:lnTo>
                    <a:pt x="696" y="71"/>
                  </a:lnTo>
                  <a:lnTo>
                    <a:pt x="695" y="70"/>
                  </a:lnTo>
                  <a:lnTo>
                    <a:pt x="693" y="70"/>
                  </a:lnTo>
                  <a:lnTo>
                    <a:pt x="691" y="70"/>
                  </a:lnTo>
                  <a:lnTo>
                    <a:pt x="690" y="71"/>
                  </a:lnTo>
                  <a:lnTo>
                    <a:pt x="689" y="72"/>
                  </a:lnTo>
                  <a:lnTo>
                    <a:pt x="688" y="73"/>
                  </a:lnTo>
                  <a:lnTo>
                    <a:pt x="687" y="73"/>
                  </a:lnTo>
                  <a:lnTo>
                    <a:pt x="686" y="72"/>
                  </a:lnTo>
                  <a:lnTo>
                    <a:pt x="685" y="70"/>
                  </a:lnTo>
                  <a:lnTo>
                    <a:pt x="684" y="69"/>
                  </a:lnTo>
                  <a:lnTo>
                    <a:pt x="682" y="68"/>
                  </a:lnTo>
                  <a:lnTo>
                    <a:pt x="680" y="67"/>
                  </a:lnTo>
                  <a:lnTo>
                    <a:pt x="677" y="67"/>
                  </a:lnTo>
                  <a:lnTo>
                    <a:pt x="675" y="68"/>
                  </a:lnTo>
                  <a:lnTo>
                    <a:pt x="673" y="69"/>
                  </a:lnTo>
                  <a:lnTo>
                    <a:pt x="672" y="70"/>
                  </a:lnTo>
                  <a:lnTo>
                    <a:pt x="671" y="72"/>
                  </a:lnTo>
                  <a:lnTo>
                    <a:pt x="670" y="73"/>
                  </a:lnTo>
                  <a:lnTo>
                    <a:pt x="669" y="72"/>
                  </a:lnTo>
                  <a:lnTo>
                    <a:pt x="669" y="71"/>
                  </a:lnTo>
                  <a:lnTo>
                    <a:pt x="667" y="70"/>
                  </a:lnTo>
                  <a:lnTo>
                    <a:pt x="665" y="70"/>
                  </a:lnTo>
                  <a:lnTo>
                    <a:pt x="664" y="70"/>
                  </a:lnTo>
                  <a:lnTo>
                    <a:pt x="662" y="71"/>
                  </a:lnTo>
                  <a:lnTo>
                    <a:pt x="661" y="72"/>
                  </a:lnTo>
                  <a:lnTo>
                    <a:pt x="661" y="73"/>
                  </a:lnTo>
                  <a:lnTo>
                    <a:pt x="573" y="73"/>
                  </a:lnTo>
                  <a:lnTo>
                    <a:pt x="573" y="72"/>
                  </a:lnTo>
                  <a:lnTo>
                    <a:pt x="572" y="71"/>
                  </a:lnTo>
                  <a:lnTo>
                    <a:pt x="571" y="70"/>
                  </a:lnTo>
                  <a:lnTo>
                    <a:pt x="569" y="70"/>
                  </a:lnTo>
                  <a:lnTo>
                    <a:pt x="567" y="70"/>
                  </a:lnTo>
                  <a:lnTo>
                    <a:pt x="566" y="71"/>
                  </a:lnTo>
                  <a:lnTo>
                    <a:pt x="565" y="72"/>
                  </a:lnTo>
                  <a:lnTo>
                    <a:pt x="565" y="73"/>
                  </a:lnTo>
                  <a:lnTo>
                    <a:pt x="536" y="73"/>
                  </a:lnTo>
                  <a:lnTo>
                    <a:pt x="536" y="72"/>
                  </a:lnTo>
                  <a:lnTo>
                    <a:pt x="535" y="71"/>
                  </a:lnTo>
                  <a:lnTo>
                    <a:pt x="533" y="70"/>
                  </a:lnTo>
                  <a:lnTo>
                    <a:pt x="532" y="70"/>
                  </a:lnTo>
                  <a:lnTo>
                    <a:pt x="530" y="70"/>
                  </a:lnTo>
                  <a:lnTo>
                    <a:pt x="528" y="71"/>
                  </a:lnTo>
                  <a:lnTo>
                    <a:pt x="528" y="72"/>
                  </a:lnTo>
                  <a:lnTo>
                    <a:pt x="527" y="73"/>
                  </a:lnTo>
                  <a:lnTo>
                    <a:pt x="490" y="73"/>
                  </a:lnTo>
                  <a:lnTo>
                    <a:pt x="490" y="72"/>
                  </a:lnTo>
                  <a:lnTo>
                    <a:pt x="489" y="71"/>
                  </a:lnTo>
                  <a:lnTo>
                    <a:pt x="488" y="70"/>
                  </a:lnTo>
                  <a:lnTo>
                    <a:pt x="486" y="70"/>
                  </a:lnTo>
                  <a:lnTo>
                    <a:pt x="484" y="70"/>
                  </a:lnTo>
                  <a:lnTo>
                    <a:pt x="483" y="71"/>
                  </a:lnTo>
                  <a:lnTo>
                    <a:pt x="482" y="72"/>
                  </a:lnTo>
                  <a:lnTo>
                    <a:pt x="481" y="73"/>
                  </a:lnTo>
                  <a:lnTo>
                    <a:pt x="423" y="73"/>
                  </a:lnTo>
                  <a:lnTo>
                    <a:pt x="423" y="71"/>
                  </a:lnTo>
                  <a:lnTo>
                    <a:pt x="422" y="69"/>
                  </a:lnTo>
                  <a:lnTo>
                    <a:pt x="421" y="68"/>
                  </a:lnTo>
                  <a:lnTo>
                    <a:pt x="418" y="66"/>
                  </a:lnTo>
                  <a:lnTo>
                    <a:pt x="416" y="65"/>
                  </a:lnTo>
                  <a:lnTo>
                    <a:pt x="413" y="65"/>
                  </a:lnTo>
                  <a:lnTo>
                    <a:pt x="411" y="65"/>
                  </a:lnTo>
                  <a:lnTo>
                    <a:pt x="408" y="65"/>
                  </a:lnTo>
                  <a:lnTo>
                    <a:pt x="405" y="66"/>
                  </a:lnTo>
                  <a:lnTo>
                    <a:pt x="403" y="68"/>
                  </a:lnTo>
                  <a:lnTo>
                    <a:pt x="402" y="69"/>
                  </a:lnTo>
                  <a:lnTo>
                    <a:pt x="401" y="71"/>
                  </a:lnTo>
                  <a:lnTo>
                    <a:pt x="401" y="73"/>
                  </a:lnTo>
                  <a:lnTo>
                    <a:pt x="383" y="73"/>
                  </a:lnTo>
                  <a:lnTo>
                    <a:pt x="382" y="71"/>
                  </a:lnTo>
                  <a:lnTo>
                    <a:pt x="381" y="69"/>
                  </a:lnTo>
                  <a:lnTo>
                    <a:pt x="380" y="68"/>
                  </a:lnTo>
                  <a:lnTo>
                    <a:pt x="378" y="66"/>
                  </a:lnTo>
                  <a:lnTo>
                    <a:pt x="375" y="65"/>
                  </a:lnTo>
                  <a:lnTo>
                    <a:pt x="373" y="65"/>
                  </a:lnTo>
                  <a:lnTo>
                    <a:pt x="370" y="65"/>
                  </a:lnTo>
                  <a:lnTo>
                    <a:pt x="368" y="65"/>
                  </a:lnTo>
                  <a:lnTo>
                    <a:pt x="365" y="66"/>
                  </a:lnTo>
                  <a:lnTo>
                    <a:pt x="363" y="68"/>
                  </a:lnTo>
                  <a:lnTo>
                    <a:pt x="362" y="69"/>
                  </a:lnTo>
                  <a:lnTo>
                    <a:pt x="361" y="71"/>
                  </a:lnTo>
                  <a:lnTo>
                    <a:pt x="360" y="73"/>
                  </a:lnTo>
                  <a:lnTo>
                    <a:pt x="339" y="73"/>
                  </a:lnTo>
                  <a:lnTo>
                    <a:pt x="339" y="72"/>
                  </a:lnTo>
                  <a:lnTo>
                    <a:pt x="338" y="71"/>
                  </a:lnTo>
                  <a:lnTo>
                    <a:pt x="337" y="70"/>
                  </a:lnTo>
                  <a:lnTo>
                    <a:pt x="335" y="70"/>
                  </a:lnTo>
                  <a:lnTo>
                    <a:pt x="333" y="70"/>
                  </a:lnTo>
                  <a:lnTo>
                    <a:pt x="332" y="71"/>
                  </a:lnTo>
                  <a:lnTo>
                    <a:pt x="331" y="72"/>
                  </a:lnTo>
                  <a:lnTo>
                    <a:pt x="330" y="73"/>
                  </a:lnTo>
                  <a:lnTo>
                    <a:pt x="279" y="73"/>
                  </a:lnTo>
                  <a:lnTo>
                    <a:pt x="278" y="72"/>
                  </a:lnTo>
                  <a:lnTo>
                    <a:pt x="277" y="71"/>
                  </a:lnTo>
                  <a:lnTo>
                    <a:pt x="276" y="70"/>
                  </a:lnTo>
                  <a:lnTo>
                    <a:pt x="274" y="70"/>
                  </a:lnTo>
                  <a:lnTo>
                    <a:pt x="272" y="70"/>
                  </a:lnTo>
                  <a:lnTo>
                    <a:pt x="271" y="71"/>
                  </a:lnTo>
                  <a:lnTo>
                    <a:pt x="270" y="72"/>
                  </a:lnTo>
                  <a:lnTo>
                    <a:pt x="270" y="73"/>
                  </a:lnTo>
                  <a:lnTo>
                    <a:pt x="268" y="73"/>
                  </a:lnTo>
                  <a:lnTo>
                    <a:pt x="268" y="72"/>
                  </a:lnTo>
                  <a:lnTo>
                    <a:pt x="267" y="71"/>
                  </a:lnTo>
                  <a:lnTo>
                    <a:pt x="265" y="70"/>
                  </a:lnTo>
                  <a:lnTo>
                    <a:pt x="263" y="70"/>
                  </a:lnTo>
                  <a:lnTo>
                    <a:pt x="262" y="70"/>
                  </a:lnTo>
                  <a:lnTo>
                    <a:pt x="260" y="71"/>
                  </a:lnTo>
                  <a:lnTo>
                    <a:pt x="259" y="72"/>
                  </a:lnTo>
                  <a:lnTo>
                    <a:pt x="259" y="73"/>
                  </a:lnTo>
                  <a:lnTo>
                    <a:pt x="250" y="73"/>
                  </a:lnTo>
                  <a:lnTo>
                    <a:pt x="249" y="72"/>
                  </a:lnTo>
                  <a:lnTo>
                    <a:pt x="248" y="71"/>
                  </a:lnTo>
                  <a:lnTo>
                    <a:pt x="247" y="70"/>
                  </a:lnTo>
                  <a:lnTo>
                    <a:pt x="245" y="70"/>
                  </a:lnTo>
                  <a:lnTo>
                    <a:pt x="243" y="70"/>
                  </a:lnTo>
                  <a:lnTo>
                    <a:pt x="242" y="71"/>
                  </a:lnTo>
                  <a:lnTo>
                    <a:pt x="241" y="72"/>
                  </a:lnTo>
                  <a:lnTo>
                    <a:pt x="241" y="73"/>
                  </a:lnTo>
                  <a:lnTo>
                    <a:pt x="125" y="73"/>
                  </a:lnTo>
                  <a:lnTo>
                    <a:pt x="125" y="494"/>
                  </a:lnTo>
                  <a:lnTo>
                    <a:pt x="70" y="494"/>
                  </a:lnTo>
                  <a:lnTo>
                    <a:pt x="70" y="492"/>
                  </a:lnTo>
                  <a:lnTo>
                    <a:pt x="69" y="491"/>
                  </a:lnTo>
                  <a:lnTo>
                    <a:pt x="67" y="491"/>
                  </a:lnTo>
                  <a:lnTo>
                    <a:pt x="66" y="490"/>
                  </a:lnTo>
                  <a:lnTo>
                    <a:pt x="64" y="491"/>
                  </a:lnTo>
                  <a:lnTo>
                    <a:pt x="62" y="491"/>
                  </a:lnTo>
                  <a:lnTo>
                    <a:pt x="61" y="492"/>
                  </a:lnTo>
                  <a:lnTo>
                    <a:pt x="61" y="494"/>
                  </a:lnTo>
                  <a:lnTo>
                    <a:pt x="0" y="494"/>
                  </a:lnTo>
                  <a:lnTo>
                    <a:pt x="0" y="52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3" name="Freeform 1143"/>
            <p:cNvSpPr>
              <a:spLocks/>
            </p:cNvSpPr>
            <p:nvPr/>
          </p:nvSpPr>
          <p:spPr bwMode="auto">
            <a:xfrm>
              <a:off x="1526" y="1936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5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4" name="Freeform 1144"/>
            <p:cNvSpPr>
              <a:spLocks/>
            </p:cNvSpPr>
            <p:nvPr/>
          </p:nvSpPr>
          <p:spPr bwMode="auto">
            <a:xfrm>
              <a:off x="1053" y="2218"/>
              <a:ext cx="508" cy="555"/>
            </a:xfrm>
            <a:custGeom>
              <a:avLst/>
              <a:gdLst>
                <a:gd name="T0" fmla="*/ 420 w 508"/>
                <a:gd name="T1" fmla="*/ 7 h 555"/>
                <a:gd name="T2" fmla="*/ 419 w 508"/>
                <a:gd name="T3" fmla="*/ 3 h 555"/>
                <a:gd name="T4" fmla="*/ 415 w 508"/>
                <a:gd name="T5" fmla="*/ 1 h 555"/>
                <a:gd name="T6" fmla="*/ 410 w 508"/>
                <a:gd name="T7" fmla="*/ 0 h 555"/>
                <a:gd name="T8" fmla="*/ 406 w 508"/>
                <a:gd name="T9" fmla="*/ 2 h 555"/>
                <a:gd name="T10" fmla="*/ 403 w 508"/>
                <a:gd name="T11" fmla="*/ 5 h 555"/>
                <a:gd name="T12" fmla="*/ 393 w 508"/>
                <a:gd name="T13" fmla="*/ 7 h 555"/>
                <a:gd name="T14" fmla="*/ 336 w 508"/>
                <a:gd name="T15" fmla="*/ 555 h 555"/>
                <a:gd name="T16" fmla="*/ 334 w 508"/>
                <a:gd name="T17" fmla="*/ 552 h 555"/>
                <a:gd name="T18" fmla="*/ 331 w 508"/>
                <a:gd name="T19" fmla="*/ 549 h 555"/>
                <a:gd name="T20" fmla="*/ 327 w 508"/>
                <a:gd name="T21" fmla="*/ 549 h 555"/>
                <a:gd name="T22" fmla="*/ 323 w 508"/>
                <a:gd name="T23" fmla="*/ 550 h 555"/>
                <a:gd name="T24" fmla="*/ 320 w 508"/>
                <a:gd name="T25" fmla="*/ 553 h 555"/>
                <a:gd name="T26" fmla="*/ 278 w 508"/>
                <a:gd name="T27" fmla="*/ 555 h 555"/>
                <a:gd name="T28" fmla="*/ 277 w 508"/>
                <a:gd name="T29" fmla="*/ 552 h 555"/>
                <a:gd name="T30" fmla="*/ 274 w 508"/>
                <a:gd name="T31" fmla="*/ 551 h 555"/>
                <a:gd name="T32" fmla="*/ 271 w 508"/>
                <a:gd name="T33" fmla="*/ 552 h 555"/>
                <a:gd name="T34" fmla="*/ 269 w 508"/>
                <a:gd name="T35" fmla="*/ 555 h 555"/>
                <a:gd name="T36" fmla="*/ 204 w 508"/>
                <a:gd name="T37" fmla="*/ 553 h 555"/>
                <a:gd name="T38" fmla="*/ 201 w 508"/>
                <a:gd name="T39" fmla="*/ 552 h 555"/>
                <a:gd name="T40" fmla="*/ 198 w 508"/>
                <a:gd name="T41" fmla="*/ 552 h 555"/>
                <a:gd name="T42" fmla="*/ 195 w 508"/>
                <a:gd name="T43" fmla="*/ 553 h 555"/>
                <a:gd name="T44" fmla="*/ 143 w 508"/>
                <a:gd name="T45" fmla="*/ 555 h 555"/>
                <a:gd name="T46" fmla="*/ 142 w 508"/>
                <a:gd name="T47" fmla="*/ 552 h 555"/>
                <a:gd name="T48" fmla="*/ 139 w 508"/>
                <a:gd name="T49" fmla="*/ 551 h 555"/>
                <a:gd name="T50" fmla="*/ 136 w 508"/>
                <a:gd name="T51" fmla="*/ 552 h 555"/>
                <a:gd name="T52" fmla="*/ 134 w 508"/>
                <a:gd name="T53" fmla="*/ 555 h 555"/>
                <a:gd name="T54" fmla="*/ 72 w 508"/>
                <a:gd name="T55" fmla="*/ 553 h 555"/>
                <a:gd name="T56" fmla="*/ 70 w 508"/>
                <a:gd name="T57" fmla="*/ 550 h 555"/>
                <a:gd name="T58" fmla="*/ 66 w 508"/>
                <a:gd name="T59" fmla="*/ 549 h 555"/>
                <a:gd name="T60" fmla="*/ 61 w 508"/>
                <a:gd name="T61" fmla="*/ 549 h 555"/>
                <a:gd name="T62" fmla="*/ 58 w 508"/>
                <a:gd name="T63" fmla="*/ 552 h 555"/>
                <a:gd name="T64" fmla="*/ 57 w 508"/>
                <a:gd name="T65" fmla="*/ 555 h 55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08"/>
                <a:gd name="T100" fmla="*/ 0 h 555"/>
                <a:gd name="T101" fmla="*/ 508 w 508"/>
                <a:gd name="T102" fmla="*/ 555 h 55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08" h="555">
                  <a:moveTo>
                    <a:pt x="508" y="7"/>
                  </a:moveTo>
                  <a:lnTo>
                    <a:pt x="420" y="7"/>
                  </a:lnTo>
                  <a:lnTo>
                    <a:pt x="420" y="5"/>
                  </a:lnTo>
                  <a:lnTo>
                    <a:pt x="419" y="3"/>
                  </a:lnTo>
                  <a:lnTo>
                    <a:pt x="417" y="2"/>
                  </a:lnTo>
                  <a:lnTo>
                    <a:pt x="415" y="1"/>
                  </a:lnTo>
                  <a:lnTo>
                    <a:pt x="413" y="0"/>
                  </a:lnTo>
                  <a:lnTo>
                    <a:pt x="410" y="0"/>
                  </a:lnTo>
                  <a:lnTo>
                    <a:pt x="408" y="1"/>
                  </a:lnTo>
                  <a:lnTo>
                    <a:pt x="406" y="2"/>
                  </a:lnTo>
                  <a:lnTo>
                    <a:pt x="404" y="3"/>
                  </a:lnTo>
                  <a:lnTo>
                    <a:pt x="403" y="5"/>
                  </a:lnTo>
                  <a:lnTo>
                    <a:pt x="403" y="7"/>
                  </a:lnTo>
                  <a:lnTo>
                    <a:pt x="393" y="7"/>
                  </a:lnTo>
                  <a:lnTo>
                    <a:pt x="393" y="555"/>
                  </a:lnTo>
                  <a:lnTo>
                    <a:pt x="336" y="555"/>
                  </a:lnTo>
                  <a:lnTo>
                    <a:pt x="335" y="553"/>
                  </a:lnTo>
                  <a:lnTo>
                    <a:pt x="334" y="552"/>
                  </a:lnTo>
                  <a:lnTo>
                    <a:pt x="333" y="550"/>
                  </a:lnTo>
                  <a:lnTo>
                    <a:pt x="331" y="549"/>
                  </a:lnTo>
                  <a:lnTo>
                    <a:pt x="329" y="549"/>
                  </a:lnTo>
                  <a:lnTo>
                    <a:pt x="327" y="549"/>
                  </a:lnTo>
                  <a:lnTo>
                    <a:pt x="325" y="549"/>
                  </a:lnTo>
                  <a:lnTo>
                    <a:pt x="323" y="550"/>
                  </a:lnTo>
                  <a:lnTo>
                    <a:pt x="321" y="552"/>
                  </a:lnTo>
                  <a:lnTo>
                    <a:pt x="320" y="553"/>
                  </a:lnTo>
                  <a:lnTo>
                    <a:pt x="320" y="555"/>
                  </a:lnTo>
                  <a:lnTo>
                    <a:pt x="278" y="555"/>
                  </a:lnTo>
                  <a:lnTo>
                    <a:pt x="278" y="553"/>
                  </a:lnTo>
                  <a:lnTo>
                    <a:pt x="277" y="552"/>
                  </a:lnTo>
                  <a:lnTo>
                    <a:pt x="276" y="552"/>
                  </a:lnTo>
                  <a:lnTo>
                    <a:pt x="274" y="551"/>
                  </a:lnTo>
                  <a:lnTo>
                    <a:pt x="272" y="552"/>
                  </a:lnTo>
                  <a:lnTo>
                    <a:pt x="271" y="552"/>
                  </a:lnTo>
                  <a:lnTo>
                    <a:pt x="270" y="553"/>
                  </a:lnTo>
                  <a:lnTo>
                    <a:pt x="269" y="555"/>
                  </a:lnTo>
                  <a:lnTo>
                    <a:pt x="204" y="555"/>
                  </a:lnTo>
                  <a:lnTo>
                    <a:pt x="204" y="553"/>
                  </a:lnTo>
                  <a:lnTo>
                    <a:pt x="203" y="552"/>
                  </a:lnTo>
                  <a:lnTo>
                    <a:pt x="201" y="552"/>
                  </a:lnTo>
                  <a:lnTo>
                    <a:pt x="200" y="551"/>
                  </a:lnTo>
                  <a:lnTo>
                    <a:pt x="198" y="552"/>
                  </a:lnTo>
                  <a:lnTo>
                    <a:pt x="196" y="552"/>
                  </a:lnTo>
                  <a:lnTo>
                    <a:pt x="195" y="553"/>
                  </a:lnTo>
                  <a:lnTo>
                    <a:pt x="195" y="555"/>
                  </a:lnTo>
                  <a:lnTo>
                    <a:pt x="143" y="555"/>
                  </a:lnTo>
                  <a:lnTo>
                    <a:pt x="143" y="553"/>
                  </a:lnTo>
                  <a:lnTo>
                    <a:pt x="142" y="552"/>
                  </a:lnTo>
                  <a:lnTo>
                    <a:pt x="140" y="552"/>
                  </a:lnTo>
                  <a:lnTo>
                    <a:pt x="139" y="551"/>
                  </a:lnTo>
                  <a:lnTo>
                    <a:pt x="137" y="552"/>
                  </a:lnTo>
                  <a:lnTo>
                    <a:pt x="136" y="552"/>
                  </a:lnTo>
                  <a:lnTo>
                    <a:pt x="135" y="553"/>
                  </a:lnTo>
                  <a:lnTo>
                    <a:pt x="134" y="555"/>
                  </a:lnTo>
                  <a:lnTo>
                    <a:pt x="72" y="555"/>
                  </a:lnTo>
                  <a:lnTo>
                    <a:pt x="72" y="553"/>
                  </a:lnTo>
                  <a:lnTo>
                    <a:pt x="71" y="552"/>
                  </a:lnTo>
                  <a:lnTo>
                    <a:pt x="70" y="550"/>
                  </a:lnTo>
                  <a:lnTo>
                    <a:pt x="68" y="549"/>
                  </a:lnTo>
                  <a:lnTo>
                    <a:pt x="66" y="549"/>
                  </a:lnTo>
                  <a:lnTo>
                    <a:pt x="63" y="549"/>
                  </a:lnTo>
                  <a:lnTo>
                    <a:pt x="61" y="549"/>
                  </a:lnTo>
                  <a:lnTo>
                    <a:pt x="59" y="550"/>
                  </a:lnTo>
                  <a:lnTo>
                    <a:pt x="58" y="552"/>
                  </a:lnTo>
                  <a:lnTo>
                    <a:pt x="57" y="553"/>
                  </a:lnTo>
                  <a:lnTo>
                    <a:pt x="57" y="555"/>
                  </a:lnTo>
                  <a:lnTo>
                    <a:pt x="0" y="55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5" name="Freeform 1145"/>
            <p:cNvSpPr>
              <a:spLocks/>
            </p:cNvSpPr>
            <p:nvPr/>
          </p:nvSpPr>
          <p:spPr bwMode="auto">
            <a:xfrm>
              <a:off x="1560" y="222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3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6" name="Freeform 1146"/>
            <p:cNvSpPr>
              <a:spLocks/>
            </p:cNvSpPr>
            <p:nvPr/>
          </p:nvSpPr>
          <p:spPr bwMode="auto">
            <a:xfrm>
              <a:off x="1646" y="1362"/>
              <a:ext cx="1263" cy="7"/>
            </a:xfrm>
            <a:custGeom>
              <a:avLst/>
              <a:gdLst>
                <a:gd name="T0" fmla="*/ 42 w 1263"/>
                <a:gd name="T1" fmla="*/ 5 h 7"/>
                <a:gd name="T2" fmla="*/ 49 w 1263"/>
                <a:gd name="T3" fmla="*/ 4 h 7"/>
                <a:gd name="T4" fmla="*/ 82 w 1263"/>
                <a:gd name="T5" fmla="*/ 4 h 7"/>
                <a:gd name="T6" fmla="*/ 89 w 1263"/>
                <a:gd name="T7" fmla="*/ 5 h 7"/>
                <a:gd name="T8" fmla="*/ 97 w 1263"/>
                <a:gd name="T9" fmla="*/ 3 h 7"/>
                <a:gd name="T10" fmla="*/ 103 w 1263"/>
                <a:gd name="T11" fmla="*/ 6 h 7"/>
                <a:gd name="T12" fmla="*/ 133 w 1263"/>
                <a:gd name="T13" fmla="*/ 3 h 7"/>
                <a:gd name="T14" fmla="*/ 144 w 1263"/>
                <a:gd name="T15" fmla="*/ 6 h 7"/>
                <a:gd name="T16" fmla="*/ 150 w 1263"/>
                <a:gd name="T17" fmla="*/ 3 h 7"/>
                <a:gd name="T18" fmla="*/ 337 w 1263"/>
                <a:gd name="T19" fmla="*/ 5 h 7"/>
                <a:gd name="T20" fmla="*/ 345 w 1263"/>
                <a:gd name="T21" fmla="*/ 4 h 7"/>
                <a:gd name="T22" fmla="*/ 391 w 1263"/>
                <a:gd name="T23" fmla="*/ 4 h 7"/>
                <a:gd name="T24" fmla="*/ 398 w 1263"/>
                <a:gd name="T25" fmla="*/ 5 h 7"/>
                <a:gd name="T26" fmla="*/ 455 w 1263"/>
                <a:gd name="T27" fmla="*/ 3 h 7"/>
                <a:gd name="T28" fmla="*/ 461 w 1263"/>
                <a:gd name="T29" fmla="*/ 6 h 7"/>
                <a:gd name="T30" fmla="*/ 477 w 1263"/>
                <a:gd name="T31" fmla="*/ 3 h 7"/>
                <a:gd name="T32" fmla="*/ 494 w 1263"/>
                <a:gd name="T33" fmla="*/ 6 h 7"/>
                <a:gd name="T34" fmla="*/ 501 w 1263"/>
                <a:gd name="T35" fmla="*/ 0 h 7"/>
                <a:gd name="T36" fmla="*/ 510 w 1263"/>
                <a:gd name="T37" fmla="*/ 5 h 7"/>
                <a:gd name="T38" fmla="*/ 528 w 1263"/>
                <a:gd name="T39" fmla="*/ 3 h 7"/>
                <a:gd name="T40" fmla="*/ 534 w 1263"/>
                <a:gd name="T41" fmla="*/ 6 h 7"/>
                <a:gd name="T42" fmla="*/ 557 w 1263"/>
                <a:gd name="T43" fmla="*/ 3 h 7"/>
                <a:gd name="T44" fmla="*/ 618 w 1263"/>
                <a:gd name="T45" fmla="*/ 6 h 7"/>
                <a:gd name="T46" fmla="*/ 625 w 1263"/>
                <a:gd name="T47" fmla="*/ 3 h 7"/>
                <a:gd name="T48" fmla="*/ 646 w 1263"/>
                <a:gd name="T49" fmla="*/ 5 h 7"/>
                <a:gd name="T50" fmla="*/ 653 w 1263"/>
                <a:gd name="T51" fmla="*/ 4 h 7"/>
                <a:gd name="T52" fmla="*/ 770 w 1263"/>
                <a:gd name="T53" fmla="*/ 4 h 7"/>
                <a:gd name="T54" fmla="*/ 777 w 1263"/>
                <a:gd name="T55" fmla="*/ 5 h 7"/>
                <a:gd name="T56" fmla="*/ 793 w 1263"/>
                <a:gd name="T57" fmla="*/ 3 h 7"/>
                <a:gd name="T58" fmla="*/ 799 w 1263"/>
                <a:gd name="T59" fmla="*/ 6 h 7"/>
                <a:gd name="T60" fmla="*/ 857 w 1263"/>
                <a:gd name="T61" fmla="*/ 3 h 7"/>
                <a:gd name="T62" fmla="*/ 876 w 1263"/>
                <a:gd name="T63" fmla="*/ 6 h 7"/>
                <a:gd name="T64" fmla="*/ 882 w 1263"/>
                <a:gd name="T65" fmla="*/ 3 h 7"/>
                <a:gd name="T66" fmla="*/ 891 w 1263"/>
                <a:gd name="T67" fmla="*/ 5 h 7"/>
                <a:gd name="T68" fmla="*/ 899 w 1263"/>
                <a:gd name="T69" fmla="*/ 4 h 7"/>
                <a:gd name="T70" fmla="*/ 910 w 1263"/>
                <a:gd name="T71" fmla="*/ 4 h 7"/>
                <a:gd name="T72" fmla="*/ 918 w 1263"/>
                <a:gd name="T73" fmla="*/ 5 h 7"/>
                <a:gd name="T74" fmla="*/ 939 w 1263"/>
                <a:gd name="T75" fmla="*/ 3 h 7"/>
                <a:gd name="T76" fmla="*/ 945 w 1263"/>
                <a:gd name="T77" fmla="*/ 6 h 7"/>
                <a:gd name="T78" fmla="*/ 961 w 1263"/>
                <a:gd name="T79" fmla="*/ 3 h 7"/>
                <a:gd name="T80" fmla="*/ 1037 w 1263"/>
                <a:gd name="T81" fmla="*/ 6 h 7"/>
                <a:gd name="T82" fmla="*/ 1043 w 1263"/>
                <a:gd name="T83" fmla="*/ 3 h 7"/>
                <a:gd name="T84" fmla="*/ 1065 w 1263"/>
                <a:gd name="T85" fmla="*/ 5 h 7"/>
                <a:gd name="T86" fmla="*/ 1072 w 1263"/>
                <a:gd name="T87" fmla="*/ 4 h 7"/>
                <a:gd name="T88" fmla="*/ 1093 w 1263"/>
                <a:gd name="T89" fmla="*/ 4 h 7"/>
                <a:gd name="T90" fmla="*/ 1100 w 1263"/>
                <a:gd name="T91" fmla="*/ 5 h 7"/>
                <a:gd name="T92" fmla="*/ 1113 w 1263"/>
                <a:gd name="T93" fmla="*/ 2 h 7"/>
                <a:gd name="T94" fmla="*/ 1122 w 1263"/>
                <a:gd name="T95" fmla="*/ 3 h 7"/>
                <a:gd name="T96" fmla="*/ 1130 w 1263"/>
                <a:gd name="T97" fmla="*/ 4 h 7"/>
                <a:gd name="T98" fmla="*/ 1137 w 1263"/>
                <a:gd name="T99" fmla="*/ 5 h 7"/>
                <a:gd name="T100" fmla="*/ 1145 w 1263"/>
                <a:gd name="T101" fmla="*/ 3 h 7"/>
                <a:gd name="T102" fmla="*/ 1151 w 1263"/>
                <a:gd name="T103" fmla="*/ 6 h 7"/>
                <a:gd name="T104" fmla="*/ 1170 w 1263"/>
                <a:gd name="T105" fmla="*/ 1 h 7"/>
                <a:gd name="T106" fmla="*/ 1180 w 1263"/>
                <a:gd name="T107" fmla="*/ 3 h 7"/>
                <a:gd name="T108" fmla="*/ 1187 w 1263"/>
                <a:gd name="T109" fmla="*/ 3 h 7"/>
                <a:gd name="T110" fmla="*/ 1197 w 1263"/>
                <a:gd name="T111" fmla="*/ 1 h 7"/>
                <a:gd name="T112" fmla="*/ 1243 w 1263"/>
                <a:gd name="T113" fmla="*/ 6 h 7"/>
                <a:gd name="T114" fmla="*/ 1250 w 1263"/>
                <a:gd name="T115" fmla="*/ 0 h 7"/>
                <a:gd name="T116" fmla="*/ 1258 w 1263"/>
                <a:gd name="T117" fmla="*/ 5 h 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63"/>
                <a:gd name="T178" fmla="*/ 0 h 7"/>
                <a:gd name="T179" fmla="*/ 1263 w 1263"/>
                <a:gd name="T180" fmla="*/ 7 h 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63" h="7">
                  <a:moveTo>
                    <a:pt x="0" y="7"/>
                  </a:moveTo>
                  <a:lnTo>
                    <a:pt x="20" y="7"/>
                  </a:lnTo>
                  <a:lnTo>
                    <a:pt x="20" y="6"/>
                  </a:lnTo>
                  <a:lnTo>
                    <a:pt x="41" y="6"/>
                  </a:lnTo>
                  <a:lnTo>
                    <a:pt x="42" y="5"/>
                  </a:lnTo>
                  <a:lnTo>
                    <a:pt x="43" y="4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7" y="3"/>
                  </a:lnTo>
                  <a:lnTo>
                    <a:pt x="49" y="4"/>
                  </a:lnTo>
                  <a:lnTo>
                    <a:pt x="50" y="5"/>
                  </a:lnTo>
                  <a:lnTo>
                    <a:pt x="50" y="6"/>
                  </a:lnTo>
                  <a:lnTo>
                    <a:pt x="81" y="6"/>
                  </a:lnTo>
                  <a:lnTo>
                    <a:pt x="81" y="5"/>
                  </a:lnTo>
                  <a:lnTo>
                    <a:pt x="82" y="4"/>
                  </a:lnTo>
                  <a:lnTo>
                    <a:pt x="84" y="3"/>
                  </a:lnTo>
                  <a:lnTo>
                    <a:pt x="85" y="3"/>
                  </a:lnTo>
                  <a:lnTo>
                    <a:pt x="87" y="3"/>
                  </a:lnTo>
                  <a:lnTo>
                    <a:pt x="88" y="4"/>
                  </a:lnTo>
                  <a:lnTo>
                    <a:pt x="89" y="5"/>
                  </a:lnTo>
                  <a:lnTo>
                    <a:pt x="90" y="6"/>
                  </a:lnTo>
                  <a:lnTo>
                    <a:pt x="94" y="6"/>
                  </a:lnTo>
                  <a:lnTo>
                    <a:pt x="95" y="5"/>
                  </a:lnTo>
                  <a:lnTo>
                    <a:pt x="96" y="4"/>
                  </a:lnTo>
                  <a:lnTo>
                    <a:pt x="97" y="3"/>
                  </a:lnTo>
                  <a:lnTo>
                    <a:pt x="99" y="3"/>
                  </a:lnTo>
                  <a:lnTo>
                    <a:pt x="100" y="3"/>
                  </a:lnTo>
                  <a:lnTo>
                    <a:pt x="102" y="4"/>
                  </a:lnTo>
                  <a:lnTo>
                    <a:pt x="103" y="5"/>
                  </a:lnTo>
                  <a:lnTo>
                    <a:pt x="103" y="6"/>
                  </a:lnTo>
                  <a:lnTo>
                    <a:pt x="129" y="6"/>
                  </a:lnTo>
                  <a:lnTo>
                    <a:pt x="129" y="5"/>
                  </a:lnTo>
                  <a:lnTo>
                    <a:pt x="130" y="4"/>
                  </a:lnTo>
                  <a:lnTo>
                    <a:pt x="131" y="3"/>
                  </a:lnTo>
                  <a:lnTo>
                    <a:pt x="133" y="3"/>
                  </a:lnTo>
                  <a:lnTo>
                    <a:pt x="135" y="3"/>
                  </a:lnTo>
                  <a:lnTo>
                    <a:pt x="136" y="4"/>
                  </a:lnTo>
                  <a:lnTo>
                    <a:pt x="137" y="5"/>
                  </a:lnTo>
                  <a:lnTo>
                    <a:pt x="138" y="6"/>
                  </a:lnTo>
                  <a:lnTo>
                    <a:pt x="144" y="6"/>
                  </a:lnTo>
                  <a:lnTo>
                    <a:pt x="144" y="5"/>
                  </a:lnTo>
                  <a:lnTo>
                    <a:pt x="145" y="4"/>
                  </a:lnTo>
                  <a:lnTo>
                    <a:pt x="147" y="3"/>
                  </a:lnTo>
                  <a:lnTo>
                    <a:pt x="149" y="3"/>
                  </a:lnTo>
                  <a:lnTo>
                    <a:pt x="150" y="3"/>
                  </a:lnTo>
                  <a:lnTo>
                    <a:pt x="152" y="4"/>
                  </a:lnTo>
                  <a:lnTo>
                    <a:pt x="153" y="5"/>
                  </a:lnTo>
                  <a:lnTo>
                    <a:pt x="153" y="6"/>
                  </a:lnTo>
                  <a:lnTo>
                    <a:pt x="337" y="6"/>
                  </a:lnTo>
                  <a:lnTo>
                    <a:pt x="337" y="5"/>
                  </a:lnTo>
                  <a:lnTo>
                    <a:pt x="338" y="4"/>
                  </a:lnTo>
                  <a:lnTo>
                    <a:pt x="340" y="3"/>
                  </a:lnTo>
                  <a:lnTo>
                    <a:pt x="342" y="3"/>
                  </a:lnTo>
                  <a:lnTo>
                    <a:pt x="343" y="3"/>
                  </a:lnTo>
                  <a:lnTo>
                    <a:pt x="345" y="4"/>
                  </a:lnTo>
                  <a:lnTo>
                    <a:pt x="346" y="5"/>
                  </a:lnTo>
                  <a:lnTo>
                    <a:pt x="346" y="6"/>
                  </a:lnTo>
                  <a:lnTo>
                    <a:pt x="389" y="6"/>
                  </a:lnTo>
                  <a:lnTo>
                    <a:pt x="390" y="5"/>
                  </a:lnTo>
                  <a:lnTo>
                    <a:pt x="391" y="4"/>
                  </a:lnTo>
                  <a:lnTo>
                    <a:pt x="392" y="3"/>
                  </a:lnTo>
                  <a:lnTo>
                    <a:pt x="394" y="3"/>
                  </a:lnTo>
                  <a:lnTo>
                    <a:pt x="396" y="3"/>
                  </a:lnTo>
                  <a:lnTo>
                    <a:pt x="397" y="4"/>
                  </a:lnTo>
                  <a:lnTo>
                    <a:pt x="398" y="5"/>
                  </a:lnTo>
                  <a:lnTo>
                    <a:pt x="398" y="6"/>
                  </a:lnTo>
                  <a:lnTo>
                    <a:pt x="452" y="6"/>
                  </a:lnTo>
                  <a:lnTo>
                    <a:pt x="452" y="5"/>
                  </a:lnTo>
                  <a:lnTo>
                    <a:pt x="453" y="4"/>
                  </a:lnTo>
                  <a:lnTo>
                    <a:pt x="455" y="3"/>
                  </a:lnTo>
                  <a:lnTo>
                    <a:pt x="456" y="3"/>
                  </a:lnTo>
                  <a:lnTo>
                    <a:pt x="458" y="3"/>
                  </a:lnTo>
                  <a:lnTo>
                    <a:pt x="460" y="4"/>
                  </a:lnTo>
                  <a:lnTo>
                    <a:pt x="461" y="5"/>
                  </a:lnTo>
                  <a:lnTo>
                    <a:pt x="461" y="6"/>
                  </a:lnTo>
                  <a:lnTo>
                    <a:pt x="472" y="6"/>
                  </a:lnTo>
                  <a:lnTo>
                    <a:pt x="473" y="5"/>
                  </a:lnTo>
                  <a:lnTo>
                    <a:pt x="473" y="4"/>
                  </a:lnTo>
                  <a:lnTo>
                    <a:pt x="475" y="3"/>
                  </a:lnTo>
                  <a:lnTo>
                    <a:pt x="477" y="3"/>
                  </a:lnTo>
                  <a:lnTo>
                    <a:pt x="478" y="3"/>
                  </a:lnTo>
                  <a:lnTo>
                    <a:pt x="480" y="4"/>
                  </a:lnTo>
                  <a:lnTo>
                    <a:pt x="481" y="5"/>
                  </a:lnTo>
                  <a:lnTo>
                    <a:pt x="481" y="6"/>
                  </a:lnTo>
                  <a:lnTo>
                    <a:pt x="494" y="6"/>
                  </a:lnTo>
                  <a:lnTo>
                    <a:pt x="494" y="5"/>
                  </a:lnTo>
                  <a:lnTo>
                    <a:pt x="495" y="3"/>
                  </a:lnTo>
                  <a:lnTo>
                    <a:pt x="497" y="1"/>
                  </a:lnTo>
                  <a:lnTo>
                    <a:pt x="499" y="0"/>
                  </a:lnTo>
                  <a:lnTo>
                    <a:pt x="501" y="0"/>
                  </a:lnTo>
                  <a:lnTo>
                    <a:pt x="503" y="0"/>
                  </a:lnTo>
                  <a:lnTo>
                    <a:pt x="505" y="0"/>
                  </a:lnTo>
                  <a:lnTo>
                    <a:pt x="508" y="1"/>
                  </a:lnTo>
                  <a:lnTo>
                    <a:pt x="509" y="3"/>
                  </a:lnTo>
                  <a:lnTo>
                    <a:pt x="510" y="5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25" y="5"/>
                  </a:lnTo>
                  <a:lnTo>
                    <a:pt x="526" y="4"/>
                  </a:lnTo>
                  <a:lnTo>
                    <a:pt x="528" y="3"/>
                  </a:lnTo>
                  <a:lnTo>
                    <a:pt x="529" y="3"/>
                  </a:lnTo>
                  <a:lnTo>
                    <a:pt x="531" y="3"/>
                  </a:lnTo>
                  <a:lnTo>
                    <a:pt x="533" y="4"/>
                  </a:lnTo>
                  <a:lnTo>
                    <a:pt x="533" y="5"/>
                  </a:lnTo>
                  <a:lnTo>
                    <a:pt x="534" y="6"/>
                  </a:lnTo>
                  <a:lnTo>
                    <a:pt x="553" y="6"/>
                  </a:lnTo>
                  <a:lnTo>
                    <a:pt x="553" y="5"/>
                  </a:lnTo>
                  <a:lnTo>
                    <a:pt x="554" y="4"/>
                  </a:lnTo>
                  <a:lnTo>
                    <a:pt x="555" y="3"/>
                  </a:lnTo>
                  <a:lnTo>
                    <a:pt x="557" y="3"/>
                  </a:lnTo>
                  <a:lnTo>
                    <a:pt x="559" y="3"/>
                  </a:lnTo>
                  <a:lnTo>
                    <a:pt x="560" y="4"/>
                  </a:lnTo>
                  <a:lnTo>
                    <a:pt x="561" y="5"/>
                  </a:lnTo>
                  <a:lnTo>
                    <a:pt x="561" y="6"/>
                  </a:lnTo>
                  <a:lnTo>
                    <a:pt x="618" y="6"/>
                  </a:lnTo>
                  <a:lnTo>
                    <a:pt x="619" y="5"/>
                  </a:lnTo>
                  <a:lnTo>
                    <a:pt x="620" y="4"/>
                  </a:lnTo>
                  <a:lnTo>
                    <a:pt x="621" y="3"/>
                  </a:lnTo>
                  <a:lnTo>
                    <a:pt x="623" y="3"/>
                  </a:lnTo>
                  <a:lnTo>
                    <a:pt x="625" y="3"/>
                  </a:lnTo>
                  <a:lnTo>
                    <a:pt x="626" y="4"/>
                  </a:lnTo>
                  <a:lnTo>
                    <a:pt x="627" y="5"/>
                  </a:lnTo>
                  <a:lnTo>
                    <a:pt x="627" y="6"/>
                  </a:lnTo>
                  <a:lnTo>
                    <a:pt x="645" y="6"/>
                  </a:lnTo>
                  <a:lnTo>
                    <a:pt x="646" y="5"/>
                  </a:lnTo>
                  <a:lnTo>
                    <a:pt x="647" y="4"/>
                  </a:lnTo>
                  <a:lnTo>
                    <a:pt x="648" y="3"/>
                  </a:lnTo>
                  <a:lnTo>
                    <a:pt x="650" y="3"/>
                  </a:lnTo>
                  <a:lnTo>
                    <a:pt x="652" y="3"/>
                  </a:lnTo>
                  <a:lnTo>
                    <a:pt x="653" y="4"/>
                  </a:lnTo>
                  <a:lnTo>
                    <a:pt x="654" y="5"/>
                  </a:lnTo>
                  <a:lnTo>
                    <a:pt x="654" y="6"/>
                  </a:lnTo>
                  <a:lnTo>
                    <a:pt x="769" y="6"/>
                  </a:lnTo>
                  <a:lnTo>
                    <a:pt x="769" y="5"/>
                  </a:lnTo>
                  <a:lnTo>
                    <a:pt x="770" y="4"/>
                  </a:lnTo>
                  <a:lnTo>
                    <a:pt x="771" y="3"/>
                  </a:lnTo>
                  <a:lnTo>
                    <a:pt x="773" y="3"/>
                  </a:lnTo>
                  <a:lnTo>
                    <a:pt x="775" y="3"/>
                  </a:lnTo>
                  <a:lnTo>
                    <a:pt x="776" y="4"/>
                  </a:lnTo>
                  <a:lnTo>
                    <a:pt x="777" y="5"/>
                  </a:lnTo>
                  <a:lnTo>
                    <a:pt x="778" y="6"/>
                  </a:lnTo>
                  <a:lnTo>
                    <a:pt x="790" y="6"/>
                  </a:lnTo>
                  <a:lnTo>
                    <a:pt x="791" y="5"/>
                  </a:lnTo>
                  <a:lnTo>
                    <a:pt x="792" y="4"/>
                  </a:lnTo>
                  <a:lnTo>
                    <a:pt x="793" y="3"/>
                  </a:lnTo>
                  <a:lnTo>
                    <a:pt x="795" y="3"/>
                  </a:lnTo>
                  <a:lnTo>
                    <a:pt x="797" y="3"/>
                  </a:lnTo>
                  <a:lnTo>
                    <a:pt x="798" y="4"/>
                  </a:lnTo>
                  <a:lnTo>
                    <a:pt x="799" y="5"/>
                  </a:lnTo>
                  <a:lnTo>
                    <a:pt x="799" y="6"/>
                  </a:lnTo>
                  <a:lnTo>
                    <a:pt x="852" y="6"/>
                  </a:lnTo>
                  <a:lnTo>
                    <a:pt x="853" y="5"/>
                  </a:lnTo>
                  <a:lnTo>
                    <a:pt x="854" y="4"/>
                  </a:lnTo>
                  <a:lnTo>
                    <a:pt x="855" y="3"/>
                  </a:lnTo>
                  <a:lnTo>
                    <a:pt x="857" y="3"/>
                  </a:lnTo>
                  <a:lnTo>
                    <a:pt x="858" y="3"/>
                  </a:lnTo>
                  <a:lnTo>
                    <a:pt x="860" y="4"/>
                  </a:lnTo>
                  <a:lnTo>
                    <a:pt x="861" y="5"/>
                  </a:lnTo>
                  <a:lnTo>
                    <a:pt x="861" y="6"/>
                  </a:lnTo>
                  <a:lnTo>
                    <a:pt x="876" y="6"/>
                  </a:lnTo>
                  <a:lnTo>
                    <a:pt x="876" y="5"/>
                  </a:lnTo>
                  <a:lnTo>
                    <a:pt x="877" y="4"/>
                  </a:lnTo>
                  <a:lnTo>
                    <a:pt x="879" y="3"/>
                  </a:lnTo>
                  <a:lnTo>
                    <a:pt x="880" y="3"/>
                  </a:lnTo>
                  <a:lnTo>
                    <a:pt x="882" y="3"/>
                  </a:lnTo>
                  <a:lnTo>
                    <a:pt x="884" y="4"/>
                  </a:lnTo>
                  <a:lnTo>
                    <a:pt x="885" y="5"/>
                  </a:lnTo>
                  <a:lnTo>
                    <a:pt x="885" y="6"/>
                  </a:lnTo>
                  <a:lnTo>
                    <a:pt x="891" y="6"/>
                  </a:lnTo>
                  <a:lnTo>
                    <a:pt x="891" y="5"/>
                  </a:lnTo>
                  <a:lnTo>
                    <a:pt x="892" y="4"/>
                  </a:lnTo>
                  <a:lnTo>
                    <a:pt x="894" y="3"/>
                  </a:lnTo>
                  <a:lnTo>
                    <a:pt x="895" y="3"/>
                  </a:lnTo>
                  <a:lnTo>
                    <a:pt x="897" y="3"/>
                  </a:lnTo>
                  <a:lnTo>
                    <a:pt x="899" y="4"/>
                  </a:lnTo>
                  <a:lnTo>
                    <a:pt x="900" y="5"/>
                  </a:lnTo>
                  <a:lnTo>
                    <a:pt x="900" y="6"/>
                  </a:lnTo>
                  <a:lnTo>
                    <a:pt x="909" y="6"/>
                  </a:lnTo>
                  <a:lnTo>
                    <a:pt x="909" y="5"/>
                  </a:lnTo>
                  <a:lnTo>
                    <a:pt x="910" y="4"/>
                  </a:lnTo>
                  <a:lnTo>
                    <a:pt x="912" y="3"/>
                  </a:lnTo>
                  <a:lnTo>
                    <a:pt x="914" y="3"/>
                  </a:lnTo>
                  <a:lnTo>
                    <a:pt x="915" y="3"/>
                  </a:lnTo>
                  <a:lnTo>
                    <a:pt x="917" y="4"/>
                  </a:lnTo>
                  <a:lnTo>
                    <a:pt x="918" y="5"/>
                  </a:lnTo>
                  <a:lnTo>
                    <a:pt x="918" y="6"/>
                  </a:lnTo>
                  <a:lnTo>
                    <a:pt x="936" y="6"/>
                  </a:lnTo>
                  <a:lnTo>
                    <a:pt x="937" y="5"/>
                  </a:lnTo>
                  <a:lnTo>
                    <a:pt x="938" y="4"/>
                  </a:lnTo>
                  <a:lnTo>
                    <a:pt x="939" y="3"/>
                  </a:lnTo>
                  <a:lnTo>
                    <a:pt x="941" y="3"/>
                  </a:lnTo>
                  <a:lnTo>
                    <a:pt x="943" y="3"/>
                  </a:lnTo>
                  <a:lnTo>
                    <a:pt x="944" y="4"/>
                  </a:lnTo>
                  <a:lnTo>
                    <a:pt x="945" y="5"/>
                  </a:lnTo>
                  <a:lnTo>
                    <a:pt x="945" y="6"/>
                  </a:lnTo>
                  <a:lnTo>
                    <a:pt x="957" y="6"/>
                  </a:lnTo>
                  <a:lnTo>
                    <a:pt x="957" y="5"/>
                  </a:lnTo>
                  <a:lnTo>
                    <a:pt x="958" y="4"/>
                  </a:lnTo>
                  <a:lnTo>
                    <a:pt x="959" y="3"/>
                  </a:lnTo>
                  <a:lnTo>
                    <a:pt x="961" y="3"/>
                  </a:lnTo>
                  <a:lnTo>
                    <a:pt x="963" y="3"/>
                  </a:lnTo>
                  <a:lnTo>
                    <a:pt x="964" y="4"/>
                  </a:lnTo>
                  <a:lnTo>
                    <a:pt x="965" y="5"/>
                  </a:lnTo>
                  <a:lnTo>
                    <a:pt x="966" y="6"/>
                  </a:lnTo>
                  <a:lnTo>
                    <a:pt x="1037" y="6"/>
                  </a:lnTo>
                  <a:lnTo>
                    <a:pt x="1037" y="5"/>
                  </a:lnTo>
                  <a:lnTo>
                    <a:pt x="1038" y="4"/>
                  </a:lnTo>
                  <a:lnTo>
                    <a:pt x="1039" y="3"/>
                  </a:lnTo>
                  <a:lnTo>
                    <a:pt x="1041" y="3"/>
                  </a:lnTo>
                  <a:lnTo>
                    <a:pt x="1043" y="3"/>
                  </a:lnTo>
                  <a:lnTo>
                    <a:pt x="1044" y="4"/>
                  </a:lnTo>
                  <a:lnTo>
                    <a:pt x="1045" y="5"/>
                  </a:lnTo>
                  <a:lnTo>
                    <a:pt x="1046" y="6"/>
                  </a:lnTo>
                  <a:lnTo>
                    <a:pt x="1064" y="6"/>
                  </a:lnTo>
                  <a:lnTo>
                    <a:pt x="1065" y="5"/>
                  </a:lnTo>
                  <a:lnTo>
                    <a:pt x="1066" y="4"/>
                  </a:lnTo>
                  <a:lnTo>
                    <a:pt x="1067" y="3"/>
                  </a:lnTo>
                  <a:lnTo>
                    <a:pt x="1069" y="3"/>
                  </a:lnTo>
                  <a:lnTo>
                    <a:pt x="1071" y="3"/>
                  </a:lnTo>
                  <a:lnTo>
                    <a:pt x="1072" y="4"/>
                  </a:lnTo>
                  <a:lnTo>
                    <a:pt x="1073" y="5"/>
                  </a:lnTo>
                  <a:lnTo>
                    <a:pt x="1073" y="6"/>
                  </a:lnTo>
                  <a:lnTo>
                    <a:pt x="1092" y="6"/>
                  </a:lnTo>
                  <a:lnTo>
                    <a:pt x="1092" y="5"/>
                  </a:lnTo>
                  <a:lnTo>
                    <a:pt x="1093" y="4"/>
                  </a:lnTo>
                  <a:lnTo>
                    <a:pt x="1095" y="3"/>
                  </a:lnTo>
                  <a:lnTo>
                    <a:pt x="1096" y="3"/>
                  </a:lnTo>
                  <a:lnTo>
                    <a:pt x="1098" y="3"/>
                  </a:lnTo>
                  <a:lnTo>
                    <a:pt x="1099" y="4"/>
                  </a:lnTo>
                  <a:lnTo>
                    <a:pt x="1100" y="5"/>
                  </a:lnTo>
                  <a:lnTo>
                    <a:pt x="1101" y="6"/>
                  </a:lnTo>
                  <a:lnTo>
                    <a:pt x="1110" y="6"/>
                  </a:lnTo>
                  <a:lnTo>
                    <a:pt x="1110" y="5"/>
                  </a:lnTo>
                  <a:lnTo>
                    <a:pt x="1111" y="3"/>
                  </a:lnTo>
                  <a:lnTo>
                    <a:pt x="1113" y="2"/>
                  </a:lnTo>
                  <a:lnTo>
                    <a:pt x="1114" y="1"/>
                  </a:lnTo>
                  <a:lnTo>
                    <a:pt x="1116" y="1"/>
                  </a:lnTo>
                  <a:lnTo>
                    <a:pt x="1118" y="1"/>
                  </a:lnTo>
                  <a:lnTo>
                    <a:pt x="1120" y="2"/>
                  </a:lnTo>
                  <a:lnTo>
                    <a:pt x="1122" y="3"/>
                  </a:lnTo>
                  <a:lnTo>
                    <a:pt x="1123" y="5"/>
                  </a:lnTo>
                  <a:lnTo>
                    <a:pt x="1123" y="6"/>
                  </a:lnTo>
                  <a:lnTo>
                    <a:pt x="1129" y="6"/>
                  </a:lnTo>
                  <a:lnTo>
                    <a:pt x="1129" y="5"/>
                  </a:lnTo>
                  <a:lnTo>
                    <a:pt x="1130" y="4"/>
                  </a:lnTo>
                  <a:lnTo>
                    <a:pt x="1131" y="3"/>
                  </a:lnTo>
                  <a:lnTo>
                    <a:pt x="1133" y="3"/>
                  </a:lnTo>
                  <a:lnTo>
                    <a:pt x="1135" y="3"/>
                  </a:lnTo>
                  <a:lnTo>
                    <a:pt x="1136" y="4"/>
                  </a:lnTo>
                  <a:lnTo>
                    <a:pt x="1137" y="5"/>
                  </a:lnTo>
                  <a:lnTo>
                    <a:pt x="1137" y="6"/>
                  </a:lnTo>
                  <a:lnTo>
                    <a:pt x="1142" y="6"/>
                  </a:lnTo>
                  <a:lnTo>
                    <a:pt x="1142" y="5"/>
                  </a:lnTo>
                  <a:lnTo>
                    <a:pt x="1143" y="4"/>
                  </a:lnTo>
                  <a:lnTo>
                    <a:pt x="1145" y="3"/>
                  </a:lnTo>
                  <a:lnTo>
                    <a:pt x="1147" y="3"/>
                  </a:lnTo>
                  <a:lnTo>
                    <a:pt x="1148" y="3"/>
                  </a:lnTo>
                  <a:lnTo>
                    <a:pt x="1150" y="4"/>
                  </a:lnTo>
                  <a:lnTo>
                    <a:pt x="1151" y="5"/>
                  </a:lnTo>
                  <a:lnTo>
                    <a:pt x="1151" y="6"/>
                  </a:lnTo>
                  <a:lnTo>
                    <a:pt x="1166" y="6"/>
                  </a:lnTo>
                  <a:lnTo>
                    <a:pt x="1166" y="5"/>
                  </a:lnTo>
                  <a:lnTo>
                    <a:pt x="1167" y="3"/>
                  </a:lnTo>
                  <a:lnTo>
                    <a:pt x="1168" y="2"/>
                  </a:lnTo>
                  <a:lnTo>
                    <a:pt x="1170" y="1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7" y="1"/>
                  </a:lnTo>
                  <a:lnTo>
                    <a:pt x="1179" y="2"/>
                  </a:lnTo>
                  <a:lnTo>
                    <a:pt x="1180" y="3"/>
                  </a:lnTo>
                  <a:lnTo>
                    <a:pt x="1181" y="5"/>
                  </a:lnTo>
                  <a:lnTo>
                    <a:pt x="1181" y="6"/>
                  </a:lnTo>
                  <a:lnTo>
                    <a:pt x="1186" y="6"/>
                  </a:lnTo>
                  <a:lnTo>
                    <a:pt x="1186" y="5"/>
                  </a:lnTo>
                  <a:lnTo>
                    <a:pt x="1187" y="3"/>
                  </a:lnTo>
                  <a:lnTo>
                    <a:pt x="1189" y="2"/>
                  </a:lnTo>
                  <a:lnTo>
                    <a:pt x="1191" y="1"/>
                  </a:lnTo>
                  <a:lnTo>
                    <a:pt x="1193" y="0"/>
                  </a:lnTo>
                  <a:lnTo>
                    <a:pt x="1195" y="0"/>
                  </a:lnTo>
                  <a:lnTo>
                    <a:pt x="1197" y="1"/>
                  </a:lnTo>
                  <a:lnTo>
                    <a:pt x="1199" y="2"/>
                  </a:lnTo>
                  <a:lnTo>
                    <a:pt x="1200" y="3"/>
                  </a:lnTo>
                  <a:lnTo>
                    <a:pt x="1201" y="5"/>
                  </a:lnTo>
                  <a:lnTo>
                    <a:pt x="1202" y="6"/>
                  </a:lnTo>
                  <a:lnTo>
                    <a:pt x="1243" y="6"/>
                  </a:lnTo>
                  <a:lnTo>
                    <a:pt x="1243" y="5"/>
                  </a:lnTo>
                  <a:lnTo>
                    <a:pt x="1244" y="3"/>
                  </a:lnTo>
                  <a:lnTo>
                    <a:pt x="1245" y="2"/>
                  </a:lnTo>
                  <a:lnTo>
                    <a:pt x="1247" y="1"/>
                  </a:lnTo>
                  <a:lnTo>
                    <a:pt x="1250" y="0"/>
                  </a:lnTo>
                  <a:lnTo>
                    <a:pt x="1252" y="0"/>
                  </a:lnTo>
                  <a:lnTo>
                    <a:pt x="1254" y="1"/>
                  </a:lnTo>
                  <a:lnTo>
                    <a:pt x="1256" y="2"/>
                  </a:lnTo>
                  <a:lnTo>
                    <a:pt x="1257" y="3"/>
                  </a:lnTo>
                  <a:lnTo>
                    <a:pt x="1258" y="5"/>
                  </a:lnTo>
                  <a:lnTo>
                    <a:pt x="1258" y="6"/>
                  </a:lnTo>
                  <a:lnTo>
                    <a:pt x="1263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7" name="Freeform 1147"/>
            <p:cNvSpPr>
              <a:spLocks/>
            </p:cNvSpPr>
            <p:nvPr/>
          </p:nvSpPr>
          <p:spPr bwMode="auto">
            <a:xfrm>
              <a:off x="2907" y="1364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8" name="Rectangle 1148"/>
            <p:cNvSpPr>
              <a:spLocks noChangeArrowheads="1"/>
            </p:cNvSpPr>
            <p:nvPr/>
          </p:nvSpPr>
          <p:spPr bwMode="auto">
            <a:xfrm>
              <a:off x="851" y="1111"/>
              <a:ext cx="216" cy="63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39" name="Rectangle 1149"/>
            <p:cNvSpPr>
              <a:spLocks noChangeArrowheads="1"/>
            </p:cNvSpPr>
            <p:nvPr/>
          </p:nvSpPr>
          <p:spPr bwMode="auto">
            <a:xfrm>
              <a:off x="839" y="1134"/>
              <a:ext cx="18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Calendar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40" name="Rectangle 1150"/>
            <p:cNvSpPr>
              <a:spLocks noChangeArrowheads="1"/>
            </p:cNvSpPr>
            <p:nvPr/>
          </p:nvSpPr>
          <p:spPr bwMode="auto">
            <a:xfrm>
              <a:off x="486" y="1216"/>
              <a:ext cx="216" cy="38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41" name="Rectangle 1151"/>
            <p:cNvSpPr>
              <a:spLocks noChangeArrowheads="1"/>
            </p:cNvSpPr>
            <p:nvPr/>
          </p:nvSpPr>
          <p:spPr bwMode="auto">
            <a:xfrm>
              <a:off x="440" y="1220"/>
              <a:ext cx="30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Stores &amp; Mrkts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42" name="Rectangle 1152"/>
            <p:cNvSpPr>
              <a:spLocks noChangeArrowheads="1"/>
            </p:cNvSpPr>
            <p:nvPr/>
          </p:nvSpPr>
          <p:spPr bwMode="auto">
            <a:xfrm>
              <a:off x="481" y="1159"/>
              <a:ext cx="216" cy="45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43" name="Rectangle 1153"/>
            <p:cNvSpPr>
              <a:spLocks noChangeArrowheads="1"/>
            </p:cNvSpPr>
            <p:nvPr/>
          </p:nvSpPr>
          <p:spPr bwMode="auto">
            <a:xfrm>
              <a:off x="479" y="1167"/>
              <a:ext cx="2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Due Dates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44" name="Rectangle 1154"/>
            <p:cNvSpPr>
              <a:spLocks noChangeArrowheads="1"/>
            </p:cNvSpPr>
            <p:nvPr/>
          </p:nvSpPr>
          <p:spPr bwMode="auto">
            <a:xfrm>
              <a:off x="484" y="1261"/>
              <a:ext cx="216" cy="45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45" name="Rectangle 1155"/>
            <p:cNvSpPr>
              <a:spLocks noChangeArrowheads="1"/>
            </p:cNvSpPr>
            <p:nvPr/>
          </p:nvSpPr>
          <p:spPr bwMode="auto">
            <a:xfrm>
              <a:off x="479" y="1271"/>
              <a:ext cx="23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Smart Plus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46" name="Rectangle 1156"/>
            <p:cNvSpPr>
              <a:spLocks noChangeArrowheads="1"/>
            </p:cNvSpPr>
            <p:nvPr/>
          </p:nvSpPr>
          <p:spPr bwMode="auto">
            <a:xfrm>
              <a:off x="1161" y="1087"/>
              <a:ext cx="216" cy="63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47" name="Rectangle 1157"/>
            <p:cNvSpPr>
              <a:spLocks noChangeArrowheads="1"/>
            </p:cNvSpPr>
            <p:nvPr/>
          </p:nvSpPr>
          <p:spPr bwMode="auto">
            <a:xfrm>
              <a:off x="1163" y="1095"/>
              <a:ext cx="21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Insertions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48" name="Rectangle 1158"/>
            <p:cNvSpPr>
              <a:spLocks noChangeArrowheads="1"/>
            </p:cNvSpPr>
            <p:nvPr/>
          </p:nvSpPr>
          <p:spPr bwMode="auto">
            <a:xfrm>
              <a:off x="1198" y="1117"/>
              <a:ext cx="14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Orders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49" name="Rectangle 1159"/>
            <p:cNvSpPr>
              <a:spLocks noChangeArrowheads="1"/>
            </p:cNvSpPr>
            <p:nvPr/>
          </p:nvSpPr>
          <p:spPr bwMode="auto">
            <a:xfrm>
              <a:off x="1071" y="960"/>
              <a:ext cx="216" cy="63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50" name="Rectangle 1160"/>
            <p:cNvSpPr>
              <a:spLocks noChangeArrowheads="1"/>
            </p:cNvSpPr>
            <p:nvPr/>
          </p:nvSpPr>
          <p:spPr bwMode="auto">
            <a:xfrm>
              <a:off x="1102" y="965"/>
              <a:ext cx="15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Budget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51" name="Rectangle 1161"/>
            <p:cNvSpPr>
              <a:spLocks noChangeArrowheads="1"/>
            </p:cNvSpPr>
            <p:nvPr/>
          </p:nvSpPr>
          <p:spPr bwMode="auto">
            <a:xfrm>
              <a:off x="1034" y="992"/>
              <a:ext cx="28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Analysis Tool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52" name="Rectangle 1162"/>
            <p:cNvSpPr>
              <a:spLocks noChangeArrowheads="1"/>
            </p:cNvSpPr>
            <p:nvPr/>
          </p:nvSpPr>
          <p:spPr bwMode="auto">
            <a:xfrm>
              <a:off x="1445" y="1163"/>
              <a:ext cx="196" cy="46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53" name="Rectangle 1163"/>
            <p:cNvSpPr>
              <a:spLocks noChangeArrowheads="1"/>
            </p:cNvSpPr>
            <p:nvPr/>
          </p:nvSpPr>
          <p:spPr bwMode="auto">
            <a:xfrm>
              <a:off x="1403" y="1175"/>
              <a:ext cx="280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Print Costing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54" name="Rectangle 1164"/>
            <p:cNvSpPr>
              <a:spLocks noChangeArrowheads="1"/>
            </p:cNvSpPr>
            <p:nvPr/>
          </p:nvSpPr>
          <p:spPr bwMode="auto">
            <a:xfrm>
              <a:off x="1202" y="1188"/>
              <a:ext cx="186" cy="45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55" name="Rectangle 1165"/>
            <p:cNvSpPr>
              <a:spLocks noChangeArrowheads="1"/>
            </p:cNvSpPr>
            <p:nvPr/>
          </p:nvSpPr>
          <p:spPr bwMode="auto">
            <a:xfrm>
              <a:off x="1174" y="1199"/>
              <a:ext cx="25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Invoice App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56" name="Rectangle 1166"/>
            <p:cNvSpPr>
              <a:spLocks noChangeArrowheads="1"/>
            </p:cNvSpPr>
            <p:nvPr/>
          </p:nvSpPr>
          <p:spPr bwMode="auto">
            <a:xfrm>
              <a:off x="479" y="1101"/>
              <a:ext cx="216" cy="47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57" name="Rectangle 1167"/>
            <p:cNvSpPr>
              <a:spLocks noChangeArrowheads="1"/>
            </p:cNvSpPr>
            <p:nvPr/>
          </p:nvSpPr>
          <p:spPr bwMode="auto">
            <a:xfrm>
              <a:off x="477" y="1112"/>
              <a:ext cx="16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Reports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58" name="Freeform 1168"/>
            <p:cNvSpPr>
              <a:spLocks/>
            </p:cNvSpPr>
            <p:nvPr/>
          </p:nvSpPr>
          <p:spPr bwMode="auto">
            <a:xfrm>
              <a:off x="707" y="1124"/>
              <a:ext cx="142" cy="2"/>
            </a:xfrm>
            <a:custGeom>
              <a:avLst/>
              <a:gdLst>
                <a:gd name="T0" fmla="*/ 0 w 142"/>
                <a:gd name="T1" fmla="*/ 0 h 2"/>
                <a:gd name="T2" fmla="*/ 8 w 142"/>
                <a:gd name="T3" fmla="*/ 0 h 2"/>
                <a:gd name="T4" fmla="*/ 8 w 142"/>
                <a:gd name="T5" fmla="*/ 2 h 2"/>
                <a:gd name="T6" fmla="*/ 142 w 142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2"/>
                <a:gd name="T14" fmla="*/ 142 w 14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2">
                  <a:moveTo>
                    <a:pt x="0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142" y="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59" name="Freeform 1169"/>
            <p:cNvSpPr>
              <a:spLocks/>
            </p:cNvSpPr>
            <p:nvPr/>
          </p:nvSpPr>
          <p:spPr bwMode="auto">
            <a:xfrm>
              <a:off x="695" y="1120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60" name="Freeform 1170"/>
            <p:cNvSpPr>
              <a:spLocks/>
            </p:cNvSpPr>
            <p:nvPr/>
          </p:nvSpPr>
          <p:spPr bwMode="auto">
            <a:xfrm>
              <a:off x="709" y="1143"/>
              <a:ext cx="142" cy="38"/>
            </a:xfrm>
            <a:custGeom>
              <a:avLst/>
              <a:gdLst>
                <a:gd name="T0" fmla="*/ 0 w 142"/>
                <a:gd name="T1" fmla="*/ 38 h 38"/>
                <a:gd name="T2" fmla="*/ 9 w 142"/>
                <a:gd name="T3" fmla="*/ 38 h 38"/>
                <a:gd name="T4" fmla="*/ 9 w 142"/>
                <a:gd name="T5" fmla="*/ 0 h 38"/>
                <a:gd name="T6" fmla="*/ 142 w 142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38"/>
                <a:gd name="T14" fmla="*/ 142 w 142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38">
                  <a:moveTo>
                    <a:pt x="0" y="38"/>
                  </a:moveTo>
                  <a:lnTo>
                    <a:pt x="9" y="38"/>
                  </a:lnTo>
                  <a:lnTo>
                    <a:pt x="9" y="0"/>
                  </a:lnTo>
                  <a:lnTo>
                    <a:pt x="14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61" name="Freeform 1171"/>
            <p:cNvSpPr>
              <a:spLocks/>
            </p:cNvSpPr>
            <p:nvPr/>
          </p:nvSpPr>
          <p:spPr bwMode="auto">
            <a:xfrm>
              <a:off x="697" y="117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62" name="Freeform 1172"/>
            <p:cNvSpPr>
              <a:spLocks/>
            </p:cNvSpPr>
            <p:nvPr/>
          </p:nvSpPr>
          <p:spPr bwMode="auto">
            <a:xfrm>
              <a:off x="711" y="1161"/>
              <a:ext cx="127" cy="74"/>
            </a:xfrm>
            <a:custGeom>
              <a:avLst/>
              <a:gdLst>
                <a:gd name="T0" fmla="*/ 0 w 127"/>
                <a:gd name="T1" fmla="*/ 74 h 74"/>
                <a:gd name="T2" fmla="*/ 18 w 127"/>
                <a:gd name="T3" fmla="*/ 74 h 74"/>
                <a:gd name="T4" fmla="*/ 18 w 127"/>
                <a:gd name="T5" fmla="*/ 0 h 74"/>
                <a:gd name="T6" fmla="*/ 127 w 127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"/>
                <a:gd name="T13" fmla="*/ 0 h 74"/>
                <a:gd name="T14" fmla="*/ 127 w 127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" h="74">
                  <a:moveTo>
                    <a:pt x="0" y="74"/>
                  </a:moveTo>
                  <a:lnTo>
                    <a:pt x="18" y="74"/>
                  </a:lnTo>
                  <a:lnTo>
                    <a:pt x="18" y="0"/>
                  </a:lnTo>
                  <a:lnTo>
                    <a:pt x="12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63" name="Freeform 1173"/>
            <p:cNvSpPr>
              <a:spLocks/>
            </p:cNvSpPr>
            <p:nvPr/>
          </p:nvSpPr>
          <p:spPr bwMode="auto">
            <a:xfrm>
              <a:off x="702" y="1230"/>
              <a:ext cx="12" cy="9"/>
            </a:xfrm>
            <a:custGeom>
              <a:avLst/>
              <a:gdLst>
                <a:gd name="T0" fmla="*/ 0 w 12"/>
                <a:gd name="T1" fmla="*/ 5 h 9"/>
                <a:gd name="T2" fmla="*/ 12 w 12"/>
                <a:gd name="T3" fmla="*/ 0 h 9"/>
                <a:gd name="T4" fmla="*/ 11 w 12"/>
                <a:gd name="T5" fmla="*/ 2 h 9"/>
                <a:gd name="T6" fmla="*/ 10 w 12"/>
                <a:gd name="T7" fmla="*/ 5 h 9"/>
                <a:gd name="T8" fmla="*/ 11 w 12"/>
                <a:gd name="T9" fmla="*/ 7 h 9"/>
                <a:gd name="T10" fmla="*/ 12 w 12"/>
                <a:gd name="T11" fmla="*/ 9 h 9"/>
                <a:gd name="T12" fmla="*/ 0 w 12"/>
                <a:gd name="T13" fmla="*/ 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0" y="5"/>
                  </a:moveTo>
                  <a:lnTo>
                    <a:pt x="12" y="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1" y="7"/>
                  </a:lnTo>
                  <a:lnTo>
                    <a:pt x="12" y="9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64" name="Freeform 1174"/>
            <p:cNvSpPr>
              <a:spLocks/>
            </p:cNvSpPr>
            <p:nvPr/>
          </p:nvSpPr>
          <p:spPr bwMode="auto">
            <a:xfrm>
              <a:off x="836" y="1157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4 h 9"/>
                <a:gd name="T4" fmla="*/ 2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4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65" name="Rectangle 1175"/>
            <p:cNvSpPr>
              <a:spLocks noChangeArrowheads="1"/>
            </p:cNvSpPr>
            <p:nvPr/>
          </p:nvSpPr>
          <p:spPr bwMode="auto">
            <a:xfrm>
              <a:off x="756" y="1209"/>
              <a:ext cx="216" cy="62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66" name="Rectangle 1176"/>
            <p:cNvSpPr>
              <a:spLocks noChangeArrowheads="1"/>
            </p:cNvSpPr>
            <p:nvPr/>
          </p:nvSpPr>
          <p:spPr bwMode="auto">
            <a:xfrm>
              <a:off x="758" y="1213"/>
              <a:ext cx="21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Broadcast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67" name="Rectangle 1177"/>
            <p:cNvSpPr>
              <a:spLocks noChangeArrowheads="1"/>
            </p:cNvSpPr>
            <p:nvPr/>
          </p:nvSpPr>
          <p:spPr bwMode="auto">
            <a:xfrm>
              <a:off x="810" y="1240"/>
              <a:ext cx="10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Filter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68" name="Rectangle 1178"/>
            <p:cNvSpPr>
              <a:spLocks noChangeArrowheads="1"/>
            </p:cNvSpPr>
            <p:nvPr/>
          </p:nvSpPr>
          <p:spPr bwMode="auto">
            <a:xfrm>
              <a:off x="481" y="1313"/>
              <a:ext cx="216" cy="45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69" name="Rectangle 1179"/>
            <p:cNvSpPr>
              <a:spLocks noChangeArrowheads="1"/>
            </p:cNvSpPr>
            <p:nvPr/>
          </p:nvSpPr>
          <p:spPr bwMode="auto">
            <a:xfrm>
              <a:off x="474" y="1312"/>
              <a:ext cx="22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Smart Plus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70" name="Rectangle 1180"/>
            <p:cNvSpPr>
              <a:spLocks noChangeArrowheads="1"/>
            </p:cNvSpPr>
            <p:nvPr/>
          </p:nvSpPr>
          <p:spPr bwMode="auto">
            <a:xfrm>
              <a:off x="492" y="1336"/>
              <a:ext cx="19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Launcher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71" name="Freeform 1181"/>
            <p:cNvSpPr>
              <a:spLocks/>
            </p:cNvSpPr>
            <p:nvPr/>
          </p:nvSpPr>
          <p:spPr bwMode="auto">
            <a:xfrm>
              <a:off x="461" y="1284"/>
              <a:ext cx="20" cy="52"/>
            </a:xfrm>
            <a:custGeom>
              <a:avLst/>
              <a:gdLst>
                <a:gd name="T0" fmla="*/ 20 w 20"/>
                <a:gd name="T1" fmla="*/ 52 h 52"/>
                <a:gd name="T2" fmla="*/ 0 w 20"/>
                <a:gd name="T3" fmla="*/ 52 h 52"/>
                <a:gd name="T4" fmla="*/ 0 w 20"/>
                <a:gd name="T5" fmla="*/ 0 h 52"/>
                <a:gd name="T6" fmla="*/ 11 w 20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52"/>
                <a:gd name="T14" fmla="*/ 20 w 20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52">
                  <a:moveTo>
                    <a:pt x="20" y="52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2" name="Freeform 1182"/>
            <p:cNvSpPr>
              <a:spLocks/>
            </p:cNvSpPr>
            <p:nvPr/>
          </p:nvSpPr>
          <p:spPr bwMode="auto">
            <a:xfrm>
              <a:off x="470" y="1279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3" name="Freeform 1183"/>
            <p:cNvSpPr>
              <a:spLocks/>
            </p:cNvSpPr>
            <p:nvPr/>
          </p:nvSpPr>
          <p:spPr bwMode="auto">
            <a:xfrm>
              <a:off x="700" y="1240"/>
              <a:ext cx="44" cy="44"/>
            </a:xfrm>
            <a:custGeom>
              <a:avLst/>
              <a:gdLst>
                <a:gd name="T0" fmla="*/ 0 w 44"/>
                <a:gd name="T1" fmla="*/ 44 h 44"/>
                <a:gd name="T2" fmla="*/ 36 w 44"/>
                <a:gd name="T3" fmla="*/ 44 h 44"/>
                <a:gd name="T4" fmla="*/ 36 w 44"/>
                <a:gd name="T5" fmla="*/ 0 h 44"/>
                <a:gd name="T6" fmla="*/ 44 w 44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4"/>
                <a:gd name="T14" fmla="*/ 44 w 44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4">
                  <a:moveTo>
                    <a:pt x="0" y="44"/>
                  </a:moveTo>
                  <a:lnTo>
                    <a:pt x="36" y="44"/>
                  </a:lnTo>
                  <a:lnTo>
                    <a:pt x="36" y="0"/>
                  </a:lnTo>
                  <a:lnTo>
                    <a:pt x="4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4" name="Freeform 1184"/>
            <p:cNvSpPr>
              <a:spLocks/>
            </p:cNvSpPr>
            <p:nvPr/>
          </p:nvSpPr>
          <p:spPr bwMode="auto">
            <a:xfrm>
              <a:off x="743" y="1235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5" name="Freeform 1185"/>
            <p:cNvSpPr>
              <a:spLocks/>
            </p:cNvSpPr>
            <p:nvPr/>
          </p:nvSpPr>
          <p:spPr bwMode="auto">
            <a:xfrm>
              <a:off x="773" y="1273"/>
              <a:ext cx="79" cy="21"/>
            </a:xfrm>
            <a:custGeom>
              <a:avLst/>
              <a:gdLst>
                <a:gd name="T0" fmla="*/ 0 w 79"/>
                <a:gd name="T1" fmla="*/ 0 h 21"/>
                <a:gd name="T2" fmla="*/ 0 w 79"/>
                <a:gd name="T3" fmla="*/ 21 h 21"/>
                <a:gd name="T4" fmla="*/ 79 w 79"/>
                <a:gd name="T5" fmla="*/ 21 h 21"/>
                <a:gd name="T6" fmla="*/ 0 60000 65536"/>
                <a:gd name="T7" fmla="*/ 0 60000 65536"/>
                <a:gd name="T8" fmla="*/ 0 60000 65536"/>
                <a:gd name="T9" fmla="*/ 0 w 79"/>
                <a:gd name="T10" fmla="*/ 0 h 21"/>
                <a:gd name="T11" fmla="*/ 79 w 79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" h="21">
                  <a:moveTo>
                    <a:pt x="0" y="0"/>
                  </a:moveTo>
                  <a:lnTo>
                    <a:pt x="0" y="21"/>
                  </a:lnTo>
                  <a:lnTo>
                    <a:pt x="79" y="2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6" name="Freeform 1186"/>
            <p:cNvSpPr>
              <a:spLocks/>
            </p:cNvSpPr>
            <p:nvPr/>
          </p:nvSpPr>
          <p:spPr bwMode="auto">
            <a:xfrm>
              <a:off x="851" y="1289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7" name="Freeform 1187"/>
            <p:cNvSpPr>
              <a:spLocks/>
            </p:cNvSpPr>
            <p:nvPr/>
          </p:nvSpPr>
          <p:spPr bwMode="auto">
            <a:xfrm>
              <a:off x="873" y="1182"/>
              <a:ext cx="29" cy="27"/>
            </a:xfrm>
            <a:custGeom>
              <a:avLst/>
              <a:gdLst>
                <a:gd name="T0" fmla="*/ 29 w 29"/>
                <a:gd name="T1" fmla="*/ 27 h 27"/>
                <a:gd name="T2" fmla="*/ 29 w 29"/>
                <a:gd name="T3" fmla="*/ 11 h 27"/>
                <a:gd name="T4" fmla="*/ 0 w 29"/>
                <a:gd name="T5" fmla="*/ 11 h 27"/>
                <a:gd name="T6" fmla="*/ 0 w 29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27"/>
                <a:gd name="T14" fmla="*/ 29 w 29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27">
                  <a:moveTo>
                    <a:pt x="29" y="27"/>
                  </a:moveTo>
                  <a:lnTo>
                    <a:pt x="29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8" name="Freeform 1188"/>
            <p:cNvSpPr>
              <a:spLocks/>
            </p:cNvSpPr>
            <p:nvPr/>
          </p:nvSpPr>
          <p:spPr bwMode="auto">
            <a:xfrm>
              <a:off x="867" y="117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9" name="Freeform 1189"/>
            <p:cNvSpPr>
              <a:spLocks/>
            </p:cNvSpPr>
            <p:nvPr/>
          </p:nvSpPr>
          <p:spPr bwMode="auto">
            <a:xfrm>
              <a:off x="1040" y="1233"/>
              <a:ext cx="179" cy="39"/>
            </a:xfrm>
            <a:custGeom>
              <a:avLst/>
              <a:gdLst>
                <a:gd name="T0" fmla="*/ 179 w 179"/>
                <a:gd name="T1" fmla="*/ 0 h 39"/>
                <a:gd name="T2" fmla="*/ 179 w 179"/>
                <a:gd name="T3" fmla="*/ 27 h 39"/>
                <a:gd name="T4" fmla="*/ 133 w 179"/>
                <a:gd name="T5" fmla="*/ 27 h 39"/>
                <a:gd name="T6" fmla="*/ 132 w 179"/>
                <a:gd name="T7" fmla="*/ 26 h 39"/>
                <a:gd name="T8" fmla="*/ 131 w 179"/>
                <a:gd name="T9" fmla="*/ 24 h 39"/>
                <a:gd name="T10" fmla="*/ 130 w 179"/>
                <a:gd name="T11" fmla="*/ 24 h 39"/>
                <a:gd name="T12" fmla="*/ 128 w 179"/>
                <a:gd name="T13" fmla="*/ 24 h 39"/>
                <a:gd name="T14" fmla="*/ 126 w 179"/>
                <a:gd name="T15" fmla="*/ 24 h 39"/>
                <a:gd name="T16" fmla="*/ 125 w 179"/>
                <a:gd name="T17" fmla="*/ 24 h 39"/>
                <a:gd name="T18" fmla="*/ 124 w 179"/>
                <a:gd name="T19" fmla="*/ 26 h 39"/>
                <a:gd name="T20" fmla="*/ 124 w 179"/>
                <a:gd name="T21" fmla="*/ 27 h 39"/>
                <a:gd name="T22" fmla="*/ 0 w 179"/>
                <a:gd name="T23" fmla="*/ 27 h 39"/>
                <a:gd name="T24" fmla="*/ 0 w 179"/>
                <a:gd name="T25" fmla="*/ 39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9"/>
                <a:gd name="T40" fmla="*/ 0 h 39"/>
                <a:gd name="T41" fmla="*/ 179 w 179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9" h="39">
                  <a:moveTo>
                    <a:pt x="179" y="0"/>
                  </a:moveTo>
                  <a:lnTo>
                    <a:pt x="179" y="27"/>
                  </a:lnTo>
                  <a:lnTo>
                    <a:pt x="133" y="27"/>
                  </a:lnTo>
                  <a:lnTo>
                    <a:pt x="132" y="26"/>
                  </a:lnTo>
                  <a:lnTo>
                    <a:pt x="131" y="24"/>
                  </a:lnTo>
                  <a:lnTo>
                    <a:pt x="130" y="24"/>
                  </a:lnTo>
                  <a:lnTo>
                    <a:pt x="128" y="24"/>
                  </a:lnTo>
                  <a:lnTo>
                    <a:pt x="126" y="24"/>
                  </a:lnTo>
                  <a:lnTo>
                    <a:pt x="125" y="24"/>
                  </a:lnTo>
                  <a:lnTo>
                    <a:pt x="124" y="26"/>
                  </a:lnTo>
                  <a:lnTo>
                    <a:pt x="124" y="27"/>
                  </a:lnTo>
                  <a:lnTo>
                    <a:pt x="0" y="27"/>
                  </a:lnTo>
                  <a:lnTo>
                    <a:pt x="0" y="3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80" name="Freeform 1190"/>
            <p:cNvSpPr>
              <a:spLocks/>
            </p:cNvSpPr>
            <p:nvPr/>
          </p:nvSpPr>
          <p:spPr bwMode="auto">
            <a:xfrm>
              <a:off x="1034" y="127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81" name="Freeform 1191"/>
            <p:cNvSpPr>
              <a:spLocks/>
            </p:cNvSpPr>
            <p:nvPr/>
          </p:nvSpPr>
          <p:spPr bwMode="auto">
            <a:xfrm>
              <a:off x="1269" y="1150"/>
              <a:ext cx="59" cy="29"/>
            </a:xfrm>
            <a:custGeom>
              <a:avLst/>
              <a:gdLst>
                <a:gd name="T0" fmla="*/ 59 w 59"/>
                <a:gd name="T1" fmla="*/ 29 h 29"/>
                <a:gd name="T2" fmla="*/ 59 w 59"/>
                <a:gd name="T3" fmla="*/ 22 h 29"/>
                <a:gd name="T4" fmla="*/ 0 w 59"/>
                <a:gd name="T5" fmla="*/ 22 h 29"/>
                <a:gd name="T6" fmla="*/ 0 w 59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29"/>
                <a:gd name="T14" fmla="*/ 59 w 59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29">
                  <a:moveTo>
                    <a:pt x="59" y="29"/>
                  </a:moveTo>
                  <a:lnTo>
                    <a:pt x="59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82" name="Freeform 1192"/>
            <p:cNvSpPr>
              <a:spLocks/>
            </p:cNvSpPr>
            <p:nvPr/>
          </p:nvSpPr>
          <p:spPr bwMode="auto">
            <a:xfrm>
              <a:off x="1322" y="117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83" name="Rectangle 1193"/>
            <p:cNvSpPr>
              <a:spLocks noChangeArrowheads="1"/>
            </p:cNvSpPr>
            <p:nvPr/>
          </p:nvSpPr>
          <p:spPr bwMode="auto">
            <a:xfrm>
              <a:off x="988" y="1195"/>
              <a:ext cx="186" cy="45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84" name="Rectangle 1194"/>
            <p:cNvSpPr>
              <a:spLocks noChangeArrowheads="1"/>
            </p:cNvSpPr>
            <p:nvPr/>
          </p:nvSpPr>
          <p:spPr bwMode="auto">
            <a:xfrm>
              <a:off x="1001" y="1191"/>
              <a:ext cx="16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General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85" name="Rectangle 1195"/>
            <p:cNvSpPr>
              <a:spLocks noChangeArrowheads="1"/>
            </p:cNvSpPr>
            <p:nvPr/>
          </p:nvSpPr>
          <p:spPr bwMode="auto">
            <a:xfrm>
              <a:off x="942" y="1216"/>
              <a:ext cx="267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Maintenance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86" name="Freeform 1196"/>
            <p:cNvSpPr>
              <a:spLocks/>
            </p:cNvSpPr>
            <p:nvPr/>
          </p:nvSpPr>
          <p:spPr bwMode="auto">
            <a:xfrm>
              <a:off x="1081" y="1149"/>
              <a:ext cx="104" cy="37"/>
            </a:xfrm>
            <a:custGeom>
              <a:avLst/>
              <a:gdLst>
                <a:gd name="T0" fmla="*/ 104 w 104"/>
                <a:gd name="T1" fmla="*/ 0 h 37"/>
                <a:gd name="T2" fmla="*/ 104 w 104"/>
                <a:gd name="T3" fmla="*/ 16 h 37"/>
                <a:gd name="T4" fmla="*/ 0 w 104"/>
                <a:gd name="T5" fmla="*/ 16 h 37"/>
                <a:gd name="T6" fmla="*/ 0 w 104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37"/>
                <a:gd name="T14" fmla="*/ 104 w 104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37">
                  <a:moveTo>
                    <a:pt x="104" y="0"/>
                  </a:moveTo>
                  <a:lnTo>
                    <a:pt x="104" y="16"/>
                  </a:lnTo>
                  <a:lnTo>
                    <a:pt x="0" y="16"/>
                  </a:lnTo>
                  <a:lnTo>
                    <a:pt x="0" y="3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87" name="Freeform 1197"/>
            <p:cNvSpPr>
              <a:spLocks/>
            </p:cNvSpPr>
            <p:nvPr/>
          </p:nvSpPr>
          <p:spPr bwMode="auto">
            <a:xfrm>
              <a:off x="1075" y="1184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88" name="Freeform 1198"/>
            <p:cNvSpPr>
              <a:spLocks/>
            </p:cNvSpPr>
            <p:nvPr/>
          </p:nvSpPr>
          <p:spPr bwMode="auto">
            <a:xfrm>
              <a:off x="959" y="1183"/>
              <a:ext cx="57" cy="2"/>
            </a:xfrm>
            <a:custGeom>
              <a:avLst/>
              <a:gdLst>
                <a:gd name="T0" fmla="*/ 57 w 57"/>
                <a:gd name="T1" fmla="*/ 2 h 2"/>
                <a:gd name="T2" fmla="*/ 57 w 57"/>
                <a:gd name="T3" fmla="*/ 1 h 2"/>
                <a:gd name="T4" fmla="*/ 0 w 57"/>
                <a:gd name="T5" fmla="*/ 1 h 2"/>
                <a:gd name="T6" fmla="*/ 0 w 57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2"/>
                <a:gd name="T14" fmla="*/ 57 w 57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2">
                  <a:moveTo>
                    <a:pt x="57" y="2"/>
                  </a:moveTo>
                  <a:lnTo>
                    <a:pt x="57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89" name="Freeform 1199"/>
            <p:cNvSpPr>
              <a:spLocks/>
            </p:cNvSpPr>
            <p:nvPr/>
          </p:nvSpPr>
          <p:spPr bwMode="auto">
            <a:xfrm>
              <a:off x="1010" y="118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0" name="Freeform 1200"/>
            <p:cNvSpPr>
              <a:spLocks/>
            </p:cNvSpPr>
            <p:nvPr/>
          </p:nvSpPr>
          <p:spPr bwMode="auto">
            <a:xfrm>
              <a:off x="953" y="1174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1" name="Freeform 1201"/>
            <p:cNvSpPr>
              <a:spLocks/>
            </p:cNvSpPr>
            <p:nvPr/>
          </p:nvSpPr>
          <p:spPr bwMode="auto">
            <a:xfrm>
              <a:off x="1067" y="1118"/>
              <a:ext cx="83" cy="25"/>
            </a:xfrm>
            <a:custGeom>
              <a:avLst/>
              <a:gdLst>
                <a:gd name="T0" fmla="*/ 0 w 83"/>
                <a:gd name="T1" fmla="*/ 25 h 25"/>
                <a:gd name="T2" fmla="*/ 20 w 83"/>
                <a:gd name="T3" fmla="*/ 25 h 25"/>
                <a:gd name="T4" fmla="*/ 20 w 83"/>
                <a:gd name="T5" fmla="*/ 0 h 25"/>
                <a:gd name="T6" fmla="*/ 83 w 83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25"/>
                <a:gd name="T14" fmla="*/ 83 w 83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25">
                  <a:moveTo>
                    <a:pt x="0" y="25"/>
                  </a:moveTo>
                  <a:lnTo>
                    <a:pt x="20" y="25"/>
                  </a:lnTo>
                  <a:lnTo>
                    <a:pt x="20" y="0"/>
                  </a:lnTo>
                  <a:lnTo>
                    <a:pt x="83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2" name="Freeform 1202"/>
            <p:cNvSpPr>
              <a:spLocks/>
            </p:cNvSpPr>
            <p:nvPr/>
          </p:nvSpPr>
          <p:spPr bwMode="auto">
            <a:xfrm>
              <a:off x="1148" y="1114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3" name="Freeform 1203"/>
            <p:cNvSpPr>
              <a:spLocks/>
            </p:cNvSpPr>
            <p:nvPr/>
          </p:nvSpPr>
          <p:spPr bwMode="auto">
            <a:xfrm>
              <a:off x="1168" y="1209"/>
              <a:ext cx="375" cy="63"/>
            </a:xfrm>
            <a:custGeom>
              <a:avLst/>
              <a:gdLst>
                <a:gd name="T0" fmla="*/ 375 w 375"/>
                <a:gd name="T1" fmla="*/ 0 h 63"/>
                <a:gd name="T2" fmla="*/ 375 w 375"/>
                <a:gd name="T3" fmla="*/ 44 h 63"/>
                <a:gd name="T4" fmla="*/ 231 w 375"/>
                <a:gd name="T5" fmla="*/ 44 h 63"/>
                <a:gd name="T6" fmla="*/ 231 w 375"/>
                <a:gd name="T7" fmla="*/ 43 h 63"/>
                <a:gd name="T8" fmla="*/ 230 w 375"/>
                <a:gd name="T9" fmla="*/ 42 h 63"/>
                <a:gd name="T10" fmla="*/ 229 w 375"/>
                <a:gd name="T11" fmla="*/ 41 h 63"/>
                <a:gd name="T12" fmla="*/ 227 w 375"/>
                <a:gd name="T13" fmla="*/ 41 h 63"/>
                <a:gd name="T14" fmla="*/ 225 w 375"/>
                <a:gd name="T15" fmla="*/ 41 h 63"/>
                <a:gd name="T16" fmla="*/ 224 w 375"/>
                <a:gd name="T17" fmla="*/ 42 h 63"/>
                <a:gd name="T18" fmla="*/ 223 w 375"/>
                <a:gd name="T19" fmla="*/ 43 h 63"/>
                <a:gd name="T20" fmla="*/ 222 w 375"/>
                <a:gd name="T21" fmla="*/ 44 h 63"/>
                <a:gd name="T22" fmla="*/ 55 w 375"/>
                <a:gd name="T23" fmla="*/ 44 h 63"/>
                <a:gd name="T24" fmla="*/ 55 w 375"/>
                <a:gd name="T25" fmla="*/ 43 h 63"/>
                <a:gd name="T26" fmla="*/ 54 w 375"/>
                <a:gd name="T27" fmla="*/ 42 h 63"/>
                <a:gd name="T28" fmla="*/ 53 w 375"/>
                <a:gd name="T29" fmla="*/ 41 h 63"/>
                <a:gd name="T30" fmla="*/ 51 w 375"/>
                <a:gd name="T31" fmla="*/ 41 h 63"/>
                <a:gd name="T32" fmla="*/ 49 w 375"/>
                <a:gd name="T33" fmla="*/ 41 h 63"/>
                <a:gd name="T34" fmla="*/ 48 w 375"/>
                <a:gd name="T35" fmla="*/ 42 h 63"/>
                <a:gd name="T36" fmla="*/ 47 w 375"/>
                <a:gd name="T37" fmla="*/ 43 h 63"/>
                <a:gd name="T38" fmla="*/ 46 w 375"/>
                <a:gd name="T39" fmla="*/ 44 h 63"/>
                <a:gd name="T40" fmla="*/ 0 w 375"/>
                <a:gd name="T41" fmla="*/ 44 h 63"/>
                <a:gd name="T42" fmla="*/ 0 w 375"/>
                <a:gd name="T43" fmla="*/ 63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75"/>
                <a:gd name="T67" fmla="*/ 0 h 63"/>
                <a:gd name="T68" fmla="*/ 375 w 375"/>
                <a:gd name="T69" fmla="*/ 63 h 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75" h="63">
                  <a:moveTo>
                    <a:pt x="375" y="0"/>
                  </a:moveTo>
                  <a:lnTo>
                    <a:pt x="375" y="44"/>
                  </a:lnTo>
                  <a:lnTo>
                    <a:pt x="231" y="44"/>
                  </a:lnTo>
                  <a:lnTo>
                    <a:pt x="231" y="43"/>
                  </a:lnTo>
                  <a:lnTo>
                    <a:pt x="230" y="42"/>
                  </a:lnTo>
                  <a:lnTo>
                    <a:pt x="229" y="41"/>
                  </a:lnTo>
                  <a:lnTo>
                    <a:pt x="227" y="41"/>
                  </a:lnTo>
                  <a:lnTo>
                    <a:pt x="225" y="41"/>
                  </a:lnTo>
                  <a:lnTo>
                    <a:pt x="224" y="42"/>
                  </a:lnTo>
                  <a:lnTo>
                    <a:pt x="223" y="43"/>
                  </a:lnTo>
                  <a:lnTo>
                    <a:pt x="222" y="44"/>
                  </a:lnTo>
                  <a:lnTo>
                    <a:pt x="55" y="44"/>
                  </a:lnTo>
                  <a:lnTo>
                    <a:pt x="55" y="43"/>
                  </a:lnTo>
                  <a:lnTo>
                    <a:pt x="54" y="42"/>
                  </a:lnTo>
                  <a:lnTo>
                    <a:pt x="53" y="41"/>
                  </a:lnTo>
                  <a:lnTo>
                    <a:pt x="51" y="41"/>
                  </a:lnTo>
                  <a:lnTo>
                    <a:pt x="49" y="41"/>
                  </a:lnTo>
                  <a:lnTo>
                    <a:pt x="48" y="42"/>
                  </a:lnTo>
                  <a:lnTo>
                    <a:pt x="47" y="43"/>
                  </a:lnTo>
                  <a:lnTo>
                    <a:pt x="46" y="44"/>
                  </a:lnTo>
                  <a:lnTo>
                    <a:pt x="0" y="44"/>
                  </a:lnTo>
                  <a:lnTo>
                    <a:pt x="0" y="6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4" name="Freeform 1204"/>
            <p:cNvSpPr>
              <a:spLocks/>
            </p:cNvSpPr>
            <p:nvPr/>
          </p:nvSpPr>
          <p:spPr bwMode="auto">
            <a:xfrm>
              <a:off x="1162" y="127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5" name="Rectangle 1205"/>
            <p:cNvSpPr>
              <a:spLocks noChangeArrowheads="1"/>
            </p:cNvSpPr>
            <p:nvPr/>
          </p:nvSpPr>
          <p:spPr bwMode="auto">
            <a:xfrm>
              <a:off x="1427" y="1070"/>
              <a:ext cx="196" cy="4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6" name="Rectangle 1206"/>
            <p:cNvSpPr>
              <a:spLocks noChangeArrowheads="1"/>
            </p:cNvSpPr>
            <p:nvPr/>
          </p:nvSpPr>
          <p:spPr bwMode="auto">
            <a:xfrm>
              <a:off x="1414" y="1086"/>
              <a:ext cx="21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Printer PO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97" name="Freeform 1207"/>
            <p:cNvSpPr>
              <a:spLocks/>
            </p:cNvSpPr>
            <p:nvPr/>
          </p:nvSpPr>
          <p:spPr bwMode="auto">
            <a:xfrm>
              <a:off x="1525" y="1117"/>
              <a:ext cx="18" cy="36"/>
            </a:xfrm>
            <a:custGeom>
              <a:avLst/>
              <a:gdLst>
                <a:gd name="T0" fmla="*/ 18 w 18"/>
                <a:gd name="T1" fmla="*/ 36 h 36"/>
                <a:gd name="T2" fmla="*/ 18 w 18"/>
                <a:gd name="T3" fmla="*/ 35 h 36"/>
                <a:gd name="T4" fmla="*/ 0 w 18"/>
                <a:gd name="T5" fmla="*/ 35 h 36"/>
                <a:gd name="T6" fmla="*/ 0 w 18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6"/>
                <a:gd name="T14" fmla="*/ 18 w 18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6">
                  <a:moveTo>
                    <a:pt x="18" y="36"/>
                  </a:moveTo>
                  <a:lnTo>
                    <a:pt x="18" y="35"/>
                  </a:lnTo>
                  <a:lnTo>
                    <a:pt x="0" y="35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8" name="Freeform 1208"/>
            <p:cNvSpPr>
              <a:spLocks/>
            </p:cNvSpPr>
            <p:nvPr/>
          </p:nvSpPr>
          <p:spPr bwMode="auto">
            <a:xfrm>
              <a:off x="1537" y="1152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9" name="Rectangle 1209"/>
            <p:cNvSpPr>
              <a:spLocks noChangeArrowheads="1"/>
            </p:cNvSpPr>
            <p:nvPr/>
          </p:nvSpPr>
          <p:spPr bwMode="auto">
            <a:xfrm>
              <a:off x="1357" y="1003"/>
              <a:ext cx="196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00" name="Rectangle 1210"/>
            <p:cNvSpPr>
              <a:spLocks noChangeArrowheads="1"/>
            </p:cNvSpPr>
            <p:nvPr/>
          </p:nvSpPr>
          <p:spPr bwMode="auto">
            <a:xfrm>
              <a:off x="1385" y="1001"/>
              <a:ext cx="1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Printer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01" name="Rectangle 1211"/>
            <p:cNvSpPr>
              <a:spLocks noChangeArrowheads="1"/>
            </p:cNvSpPr>
            <p:nvPr/>
          </p:nvSpPr>
          <p:spPr bwMode="auto">
            <a:xfrm>
              <a:off x="1323" y="1025"/>
              <a:ext cx="26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Maintenance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02" name="Freeform 1212"/>
            <p:cNvSpPr>
              <a:spLocks/>
            </p:cNvSpPr>
            <p:nvPr/>
          </p:nvSpPr>
          <p:spPr bwMode="auto">
            <a:xfrm>
              <a:off x="1525" y="1026"/>
              <a:ext cx="42" cy="35"/>
            </a:xfrm>
            <a:custGeom>
              <a:avLst/>
              <a:gdLst>
                <a:gd name="T0" fmla="*/ 28 w 42"/>
                <a:gd name="T1" fmla="*/ 0 h 35"/>
                <a:gd name="T2" fmla="*/ 42 w 42"/>
                <a:gd name="T3" fmla="*/ 0 h 35"/>
                <a:gd name="T4" fmla="*/ 42 w 42"/>
                <a:gd name="T5" fmla="*/ 33 h 35"/>
                <a:gd name="T6" fmla="*/ 0 w 42"/>
                <a:gd name="T7" fmla="*/ 33 h 35"/>
                <a:gd name="T8" fmla="*/ 0 w 42"/>
                <a:gd name="T9" fmla="*/ 3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5"/>
                <a:gd name="T17" fmla="*/ 42 w 4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5">
                  <a:moveTo>
                    <a:pt x="28" y="0"/>
                  </a:moveTo>
                  <a:lnTo>
                    <a:pt x="42" y="0"/>
                  </a:lnTo>
                  <a:lnTo>
                    <a:pt x="42" y="33"/>
                  </a:lnTo>
                  <a:lnTo>
                    <a:pt x="0" y="33"/>
                  </a:lnTo>
                  <a:lnTo>
                    <a:pt x="0" y="3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03" name="Freeform 1213"/>
            <p:cNvSpPr>
              <a:spLocks/>
            </p:cNvSpPr>
            <p:nvPr/>
          </p:nvSpPr>
          <p:spPr bwMode="auto">
            <a:xfrm>
              <a:off x="1519" y="1060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1 h 10"/>
                <a:gd name="T8" fmla="*/ 6 w 12"/>
                <a:gd name="T9" fmla="*/ 0 h 10"/>
                <a:gd name="T10" fmla="*/ 9 w 12"/>
                <a:gd name="T11" fmla="*/ 1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04" name="Freeform 1214"/>
            <p:cNvSpPr>
              <a:spLocks/>
            </p:cNvSpPr>
            <p:nvPr/>
          </p:nvSpPr>
          <p:spPr bwMode="auto">
            <a:xfrm>
              <a:off x="1035" y="1026"/>
              <a:ext cx="310" cy="85"/>
            </a:xfrm>
            <a:custGeom>
              <a:avLst/>
              <a:gdLst>
                <a:gd name="T0" fmla="*/ 310 w 310"/>
                <a:gd name="T1" fmla="*/ 0 h 85"/>
                <a:gd name="T2" fmla="*/ 279 w 310"/>
                <a:gd name="T3" fmla="*/ 0 h 85"/>
                <a:gd name="T4" fmla="*/ 279 w 310"/>
                <a:gd name="T5" fmla="*/ 7 h 85"/>
                <a:gd name="T6" fmla="*/ 267 w 310"/>
                <a:gd name="T7" fmla="*/ 7 h 85"/>
                <a:gd name="T8" fmla="*/ 267 w 310"/>
                <a:gd name="T9" fmla="*/ 6 h 85"/>
                <a:gd name="T10" fmla="*/ 266 w 310"/>
                <a:gd name="T11" fmla="*/ 5 h 85"/>
                <a:gd name="T12" fmla="*/ 265 w 310"/>
                <a:gd name="T13" fmla="*/ 4 h 85"/>
                <a:gd name="T14" fmla="*/ 263 w 310"/>
                <a:gd name="T15" fmla="*/ 4 h 85"/>
                <a:gd name="T16" fmla="*/ 261 w 310"/>
                <a:gd name="T17" fmla="*/ 4 h 85"/>
                <a:gd name="T18" fmla="*/ 260 w 310"/>
                <a:gd name="T19" fmla="*/ 5 h 85"/>
                <a:gd name="T20" fmla="*/ 259 w 310"/>
                <a:gd name="T21" fmla="*/ 6 h 85"/>
                <a:gd name="T22" fmla="*/ 259 w 310"/>
                <a:gd name="T23" fmla="*/ 7 h 85"/>
                <a:gd name="T24" fmla="*/ 187 w 310"/>
                <a:gd name="T25" fmla="*/ 7 h 85"/>
                <a:gd name="T26" fmla="*/ 187 w 310"/>
                <a:gd name="T27" fmla="*/ 6 h 85"/>
                <a:gd name="T28" fmla="*/ 186 w 310"/>
                <a:gd name="T29" fmla="*/ 5 h 85"/>
                <a:gd name="T30" fmla="*/ 184 w 310"/>
                <a:gd name="T31" fmla="*/ 4 h 85"/>
                <a:gd name="T32" fmla="*/ 182 w 310"/>
                <a:gd name="T33" fmla="*/ 4 h 85"/>
                <a:gd name="T34" fmla="*/ 181 w 310"/>
                <a:gd name="T35" fmla="*/ 4 h 85"/>
                <a:gd name="T36" fmla="*/ 179 w 310"/>
                <a:gd name="T37" fmla="*/ 5 h 85"/>
                <a:gd name="T38" fmla="*/ 178 w 310"/>
                <a:gd name="T39" fmla="*/ 6 h 85"/>
                <a:gd name="T40" fmla="*/ 178 w 310"/>
                <a:gd name="T41" fmla="*/ 7 h 85"/>
                <a:gd name="T42" fmla="*/ 67 w 310"/>
                <a:gd name="T43" fmla="*/ 7 h 85"/>
                <a:gd name="T44" fmla="*/ 67 w 310"/>
                <a:gd name="T45" fmla="*/ 6 h 85"/>
                <a:gd name="T46" fmla="*/ 66 w 310"/>
                <a:gd name="T47" fmla="*/ 5 h 85"/>
                <a:gd name="T48" fmla="*/ 64 w 310"/>
                <a:gd name="T49" fmla="*/ 4 h 85"/>
                <a:gd name="T50" fmla="*/ 63 w 310"/>
                <a:gd name="T51" fmla="*/ 4 h 85"/>
                <a:gd name="T52" fmla="*/ 61 w 310"/>
                <a:gd name="T53" fmla="*/ 4 h 85"/>
                <a:gd name="T54" fmla="*/ 60 w 310"/>
                <a:gd name="T55" fmla="*/ 5 h 85"/>
                <a:gd name="T56" fmla="*/ 59 w 310"/>
                <a:gd name="T57" fmla="*/ 6 h 85"/>
                <a:gd name="T58" fmla="*/ 58 w 310"/>
                <a:gd name="T59" fmla="*/ 7 h 85"/>
                <a:gd name="T60" fmla="*/ 0 w 310"/>
                <a:gd name="T61" fmla="*/ 7 h 85"/>
                <a:gd name="T62" fmla="*/ 0 w 310"/>
                <a:gd name="T63" fmla="*/ 85 h 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10"/>
                <a:gd name="T97" fmla="*/ 0 h 85"/>
                <a:gd name="T98" fmla="*/ 310 w 310"/>
                <a:gd name="T99" fmla="*/ 85 h 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10" h="85">
                  <a:moveTo>
                    <a:pt x="310" y="0"/>
                  </a:moveTo>
                  <a:lnTo>
                    <a:pt x="279" y="0"/>
                  </a:lnTo>
                  <a:lnTo>
                    <a:pt x="279" y="7"/>
                  </a:lnTo>
                  <a:lnTo>
                    <a:pt x="267" y="7"/>
                  </a:lnTo>
                  <a:lnTo>
                    <a:pt x="267" y="6"/>
                  </a:lnTo>
                  <a:lnTo>
                    <a:pt x="266" y="5"/>
                  </a:lnTo>
                  <a:lnTo>
                    <a:pt x="265" y="4"/>
                  </a:lnTo>
                  <a:lnTo>
                    <a:pt x="263" y="4"/>
                  </a:lnTo>
                  <a:lnTo>
                    <a:pt x="261" y="4"/>
                  </a:lnTo>
                  <a:lnTo>
                    <a:pt x="260" y="5"/>
                  </a:lnTo>
                  <a:lnTo>
                    <a:pt x="259" y="6"/>
                  </a:lnTo>
                  <a:lnTo>
                    <a:pt x="259" y="7"/>
                  </a:lnTo>
                  <a:lnTo>
                    <a:pt x="187" y="7"/>
                  </a:lnTo>
                  <a:lnTo>
                    <a:pt x="187" y="6"/>
                  </a:lnTo>
                  <a:lnTo>
                    <a:pt x="186" y="5"/>
                  </a:lnTo>
                  <a:lnTo>
                    <a:pt x="184" y="4"/>
                  </a:lnTo>
                  <a:lnTo>
                    <a:pt x="182" y="4"/>
                  </a:lnTo>
                  <a:lnTo>
                    <a:pt x="181" y="4"/>
                  </a:lnTo>
                  <a:lnTo>
                    <a:pt x="179" y="5"/>
                  </a:lnTo>
                  <a:lnTo>
                    <a:pt x="178" y="6"/>
                  </a:lnTo>
                  <a:lnTo>
                    <a:pt x="178" y="7"/>
                  </a:lnTo>
                  <a:lnTo>
                    <a:pt x="67" y="7"/>
                  </a:lnTo>
                  <a:lnTo>
                    <a:pt x="67" y="6"/>
                  </a:lnTo>
                  <a:lnTo>
                    <a:pt x="66" y="5"/>
                  </a:lnTo>
                  <a:lnTo>
                    <a:pt x="64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60" y="5"/>
                  </a:lnTo>
                  <a:lnTo>
                    <a:pt x="59" y="6"/>
                  </a:lnTo>
                  <a:lnTo>
                    <a:pt x="58" y="7"/>
                  </a:lnTo>
                  <a:lnTo>
                    <a:pt x="0" y="7"/>
                  </a:lnTo>
                  <a:lnTo>
                    <a:pt x="0" y="8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05" name="Freeform 1215"/>
            <p:cNvSpPr>
              <a:spLocks/>
            </p:cNvSpPr>
            <p:nvPr/>
          </p:nvSpPr>
          <p:spPr bwMode="auto">
            <a:xfrm>
              <a:off x="1344" y="102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06" name="Freeform 1216"/>
            <p:cNvSpPr>
              <a:spLocks/>
            </p:cNvSpPr>
            <p:nvPr/>
          </p:nvSpPr>
          <p:spPr bwMode="auto">
            <a:xfrm>
              <a:off x="1067" y="1031"/>
              <a:ext cx="31" cy="88"/>
            </a:xfrm>
            <a:custGeom>
              <a:avLst/>
              <a:gdLst>
                <a:gd name="T0" fmla="*/ 0 w 31"/>
                <a:gd name="T1" fmla="*/ 88 h 88"/>
                <a:gd name="T2" fmla="*/ 7 w 31"/>
                <a:gd name="T3" fmla="*/ 88 h 88"/>
                <a:gd name="T4" fmla="*/ 7 w 31"/>
                <a:gd name="T5" fmla="*/ 45 h 88"/>
                <a:gd name="T6" fmla="*/ 31 w 31"/>
                <a:gd name="T7" fmla="*/ 45 h 88"/>
                <a:gd name="T8" fmla="*/ 31 w 31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88"/>
                <a:gd name="T17" fmla="*/ 31 w 3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88">
                  <a:moveTo>
                    <a:pt x="0" y="88"/>
                  </a:moveTo>
                  <a:lnTo>
                    <a:pt x="7" y="88"/>
                  </a:lnTo>
                  <a:lnTo>
                    <a:pt x="7" y="45"/>
                  </a:lnTo>
                  <a:lnTo>
                    <a:pt x="31" y="45"/>
                  </a:lnTo>
                  <a:lnTo>
                    <a:pt x="3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07" name="Freeform 1217"/>
            <p:cNvSpPr>
              <a:spLocks/>
            </p:cNvSpPr>
            <p:nvPr/>
          </p:nvSpPr>
          <p:spPr bwMode="auto">
            <a:xfrm>
              <a:off x="1092" y="10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08" name="Rectangle 1218"/>
            <p:cNvSpPr>
              <a:spLocks noChangeArrowheads="1"/>
            </p:cNvSpPr>
            <p:nvPr/>
          </p:nvSpPr>
          <p:spPr bwMode="auto">
            <a:xfrm>
              <a:off x="1323" y="933"/>
              <a:ext cx="196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09" name="Rectangle 1219"/>
            <p:cNvSpPr>
              <a:spLocks noChangeArrowheads="1"/>
            </p:cNvSpPr>
            <p:nvPr/>
          </p:nvSpPr>
          <p:spPr bwMode="auto">
            <a:xfrm>
              <a:off x="1348" y="929"/>
              <a:ext cx="15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Vendor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10" name="Rectangle 1220"/>
            <p:cNvSpPr>
              <a:spLocks noChangeArrowheads="1"/>
            </p:cNvSpPr>
            <p:nvPr/>
          </p:nvSpPr>
          <p:spPr bwMode="auto">
            <a:xfrm>
              <a:off x="1289" y="958"/>
              <a:ext cx="26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Maintenance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11" name="Freeform 1221"/>
            <p:cNvSpPr>
              <a:spLocks/>
            </p:cNvSpPr>
            <p:nvPr/>
          </p:nvSpPr>
          <p:spPr bwMode="auto">
            <a:xfrm>
              <a:off x="1299" y="956"/>
              <a:ext cx="24" cy="35"/>
            </a:xfrm>
            <a:custGeom>
              <a:avLst/>
              <a:gdLst>
                <a:gd name="T0" fmla="*/ 24 w 24"/>
                <a:gd name="T1" fmla="*/ 0 h 35"/>
                <a:gd name="T2" fmla="*/ 11 w 24"/>
                <a:gd name="T3" fmla="*/ 0 h 35"/>
                <a:gd name="T4" fmla="*/ 11 w 24"/>
                <a:gd name="T5" fmla="*/ 35 h 35"/>
                <a:gd name="T6" fmla="*/ 0 w 24"/>
                <a:gd name="T7" fmla="*/ 35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35"/>
                <a:gd name="T14" fmla="*/ 24 w 2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35">
                  <a:moveTo>
                    <a:pt x="24" y="0"/>
                  </a:moveTo>
                  <a:lnTo>
                    <a:pt x="11" y="0"/>
                  </a:lnTo>
                  <a:lnTo>
                    <a:pt x="11" y="35"/>
                  </a:lnTo>
                  <a:lnTo>
                    <a:pt x="0" y="3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12" name="Freeform 1222"/>
            <p:cNvSpPr>
              <a:spLocks/>
            </p:cNvSpPr>
            <p:nvPr/>
          </p:nvSpPr>
          <p:spPr bwMode="auto">
            <a:xfrm>
              <a:off x="1287" y="98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13" name="Freeform 1223"/>
            <p:cNvSpPr>
              <a:spLocks/>
            </p:cNvSpPr>
            <p:nvPr/>
          </p:nvSpPr>
          <p:spPr bwMode="auto">
            <a:xfrm>
              <a:off x="1185" y="1032"/>
              <a:ext cx="32" cy="55"/>
            </a:xfrm>
            <a:custGeom>
              <a:avLst/>
              <a:gdLst>
                <a:gd name="T0" fmla="*/ 0 w 32"/>
                <a:gd name="T1" fmla="*/ 55 h 55"/>
                <a:gd name="T2" fmla="*/ 0 w 32"/>
                <a:gd name="T3" fmla="*/ 39 h 55"/>
                <a:gd name="T4" fmla="*/ 32 w 32"/>
                <a:gd name="T5" fmla="*/ 39 h 55"/>
                <a:gd name="T6" fmla="*/ 32 w 3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55"/>
                <a:gd name="T14" fmla="*/ 32 w 32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55">
                  <a:moveTo>
                    <a:pt x="0" y="55"/>
                  </a:moveTo>
                  <a:lnTo>
                    <a:pt x="0" y="39"/>
                  </a:lnTo>
                  <a:lnTo>
                    <a:pt x="32" y="39"/>
                  </a:lnTo>
                  <a:lnTo>
                    <a:pt x="3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14" name="Freeform 1224"/>
            <p:cNvSpPr>
              <a:spLocks/>
            </p:cNvSpPr>
            <p:nvPr/>
          </p:nvSpPr>
          <p:spPr bwMode="auto">
            <a:xfrm>
              <a:off x="1211" y="10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10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15" name="Freeform 1225"/>
            <p:cNvSpPr>
              <a:spLocks/>
            </p:cNvSpPr>
            <p:nvPr/>
          </p:nvSpPr>
          <p:spPr bwMode="auto">
            <a:xfrm>
              <a:off x="1269" y="978"/>
              <a:ext cx="77" cy="100"/>
            </a:xfrm>
            <a:custGeom>
              <a:avLst/>
              <a:gdLst>
                <a:gd name="T0" fmla="*/ 77 w 77"/>
                <a:gd name="T1" fmla="*/ 0 h 100"/>
                <a:gd name="T2" fmla="*/ 77 w 77"/>
                <a:gd name="T3" fmla="*/ 21 h 100"/>
                <a:gd name="T4" fmla="*/ 29 w 77"/>
                <a:gd name="T5" fmla="*/ 21 h 100"/>
                <a:gd name="T6" fmla="*/ 29 w 77"/>
                <a:gd name="T7" fmla="*/ 83 h 100"/>
                <a:gd name="T8" fmla="*/ 0 w 77"/>
                <a:gd name="T9" fmla="*/ 83 h 100"/>
                <a:gd name="T10" fmla="*/ 0 w 77"/>
                <a:gd name="T11" fmla="*/ 100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00"/>
                <a:gd name="T20" fmla="*/ 77 w 77"/>
                <a:gd name="T21" fmla="*/ 100 h 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00">
                  <a:moveTo>
                    <a:pt x="77" y="0"/>
                  </a:moveTo>
                  <a:lnTo>
                    <a:pt x="77" y="21"/>
                  </a:lnTo>
                  <a:lnTo>
                    <a:pt x="29" y="21"/>
                  </a:lnTo>
                  <a:lnTo>
                    <a:pt x="29" y="83"/>
                  </a:lnTo>
                  <a:lnTo>
                    <a:pt x="0" y="83"/>
                  </a:lnTo>
                  <a:lnTo>
                    <a:pt x="0" y="10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16" name="Freeform 1226"/>
            <p:cNvSpPr>
              <a:spLocks/>
            </p:cNvSpPr>
            <p:nvPr/>
          </p:nvSpPr>
          <p:spPr bwMode="auto">
            <a:xfrm>
              <a:off x="1263" y="1077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17" name="Rectangle 1227"/>
            <p:cNvSpPr>
              <a:spLocks noChangeArrowheads="1"/>
            </p:cNvSpPr>
            <p:nvPr/>
          </p:nvSpPr>
          <p:spPr bwMode="auto">
            <a:xfrm>
              <a:off x="1123" y="862"/>
              <a:ext cx="196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18" name="Rectangle 1228"/>
            <p:cNvSpPr>
              <a:spLocks noChangeArrowheads="1"/>
            </p:cNvSpPr>
            <p:nvPr/>
          </p:nvSpPr>
          <p:spPr bwMode="auto">
            <a:xfrm>
              <a:off x="1076" y="871"/>
              <a:ext cx="2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Vendor Setup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19" name="Freeform 1229"/>
            <p:cNvSpPr>
              <a:spLocks/>
            </p:cNvSpPr>
            <p:nvPr/>
          </p:nvSpPr>
          <p:spPr bwMode="auto">
            <a:xfrm>
              <a:off x="1319" y="885"/>
              <a:ext cx="102" cy="39"/>
            </a:xfrm>
            <a:custGeom>
              <a:avLst/>
              <a:gdLst>
                <a:gd name="T0" fmla="*/ 0 w 102"/>
                <a:gd name="T1" fmla="*/ 0 h 39"/>
                <a:gd name="T2" fmla="*/ 102 w 102"/>
                <a:gd name="T3" fmla="*/ 0 h 39"/>
                <a:gd name="T4" fmla="*/ 102 w 102"/>
                <a:gd name="T5" fmla="*/ 39 h 39"/>
                <a:gd name="T6" fmla="*/ 0 60000 65536"/>
                <a:gd name="T7" fmla="*/ 0 60000 65536"/>
                <a:gd name="T8" fmla="*/ 0 60000 65536"/>
                <a:gd name="T9" fmla="*/ 0 w 102"/>
                <a:gd name="T10" fmla="*/ 0 h 39"/>
                <a:gd name="T11" fmla="*/ 102 w 102"/>
                <a:gd name="T12" fmla="*/ 39 h 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" h="39">
                  <a:moveTo>
                    <a:pt x="0" y="0"/>
                  </a:moveTo>
                  <a:lnTo>
                    <a:pt x="102" y="0"/>
                  </a:lnTo>
                  <a:lnTo>
                    <a:pt x="102" y="3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20" name="Freeform 1230"/>
            <p:cNvSpPr>
              <a:spLocks/>
            </p:cNvSpPr>
            <p:nvPr/>
          </p:nvSpPr>
          <p:spPr bwMode="auto">
            <a:xfrm>
              <a:off x="1415" y="92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21" name="Freeform 1231"/>
            <p:cNvSpPr>
              <a:spLocks/>
            </p:cNvSpPr>
            <p:nvPr/>
          </p:nvSpPr>
          <p:spPr bwMode="auto">
            <a:xfrm>
              <a:off x="997" y="885"/>
              <a:ext cx="126" cy="217"/>
            </a:xfrm>
            <a:custGeom>
              <a:avLst/>
              <a:gdLst>
                <a:gd name="T0" fmla="*/ 126 w 126"/>
                <a:gd name="T1" fmla="*/ 0 h 217"/>
                <a:gd name="T2" fmla="*/ 24 w 126"/>
                <a:gd name="T3" fmla="*/ 0 h 217"/>
                <a:gd name="T4" fmla="*/ 24 w 126"/>
                <a:gd name="T5" fmla="*/ 200 h 217"/>
                <a:gd name="T6" fmla="*/ 0 w 126"/>
                <a:gd name="T7" fmla="*/ 200 h 217"/>
                <a:gd name="T8" fmla="*/ 0 w 126"/>
                <a:gd name="T9" fmla="*/ 217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"/>
                <a:gd name="T16" fmla="*/ 0 h 217"/>
                <a:gd name="T17" fmla="*/ 126 w 126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" h="217">
                  <a:moveTo>
                    <a:pt x="126" y="0"/>
                  </a:moveTo>
                  <a:lnTo>
                    <a:pt x="24" y="0"/>
                  </a:lnTo>
                  <a:lnTo>
                    <a:pt x="24" y="200"/>
                  </a:lnTo>
                  <a:lnTo>
                    <a:pt x="0" y="200"/>
                  </a:lnTo>
                  <a:lnTo>
                    <a:pt x="0" y="21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22" name="Freeform 1232"/>
            <p:cNvSpPr>
              <a:spLocks/>
            </p:cNvSpPr>
            <p:nvPr/>
          </p:nvSpPr>
          <p:spPr bwMode="auto">
            <a:xfrm>
              <a:off x="991" y="11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23" name="Rectangle 1233"/>
            <p:cNvSpPr>
              <a:spLocks noChangeArrowheads="1"/>
            </p:cNvSpPr>
            <p:nvPr/>
          </p:nvSpPr>
          <p:spPr bwMode="auto">
            <a:xfrm>
              <a:off x="2384" y="3291"/>
              <a:ext cx="152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24" name="Rectangle 1234"/>
            <p:cNvSpPr>
              <a:spLocks noChangeArrowheads="1"/>
            </p:cNvSpPr>
            <p:nvPr/>
          </p:nvSpPr>
          <p:spPr bwMode="auto">
            <a:xfrm>
              <a:off x="2355" y="3310"/>
              <a:ext cx="2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Connect 3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25" name="Rectangle 1235"/>
            <p:cNvSpPr>
              <a:spLocks noChangeArrowheads="1"/>
            </p:cNvSpPr>
            <p:nvPr/>
          </p:nvSpPr>
          <p:spPr bwMode="auto">
            <a:xfrm>
              <a:off x="2501" y="3385"/>
              <a:ext cx="152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26" name="Rectangle 1236"/>
            <p:cNvSpPr>
              <a:spLocks noChangeArrowheads="1"/>
            </p:cNvSpPr>
            <p:nvPr/>
          </p:nvSpPr>
          <p:spPr bwMode="auto">
            <a:xfrm>
              <a:off x="2471" y="3392"/>
              <a:ext cx="2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Connect 3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27" name="Rectangle 1237"/>
            <p:cNvSpPr>
              <a:spLocks noChangeArrowheads="1"/>
            </p:cNvSpPr>
            <p:nvPr/>
          </p:nvSpPr>
          <p:spPr bwMode="auto">
            <a:xfrm>
              <a:off x="2495" y="3416"/>
              <a:ext cx="16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Reports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28" name="Rectangle 1238"/>
            <p:cNvSpPr>
              <a:spLocks noChangeArrowheads="1"/>
            </p:cNvSpPr>
            <p:nvPr/>
          </p:nvSpPr>
          <p:spPr bwMode="auto">
            <a:xfrm>
              <a:off x="2239" y="3387"/>
              <a:ext cx="203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29" name="Rectangle 1239"/>
            <p:cNvSpPr>
              <a:spLocks noChangeArrowheads="1"/>
            </p:cNvSpPr>
            <p:nvPr/>
          </p:nvSpPr>
          <p:spPr bwMode="auto">
            <a:xfrm>
              <a:off x="2232" y="3392"/>
              <a:ext cx="2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Connect 3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30" name="Rectangle 1240"/>
            <p:cNvSpPr>
              <a:spLocks noChangeArrowheads="1"/>
            </p:cNvSpPr>
            <p:nvPr/>
          </p:nvSpPr>
          <p:spPr bwMode="auto">
            <a:xfrm>
              <a:off x="2212" y="3416"/>
              <a:ext cx="25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PDF Transfe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31" name="Freeform 1241"/>
            <p:cNvSpPr>
              <a:spLocks/>
            </p:cNvSpPr>
            <p:nvPr/>
          </p:nvSpPr>
          <p:spPr bwMode="auto">
            <a:xfrm>
              <a:off x="2340" y="3354"/>
              <a:ext cx="74" cy="24"/>
            </a:xfrm>
            <a:custGeom>
              <a:avLst/>
              <a:gdLst>
                <a:gd name="T0" fmla="*/ 74 w 74"/>
                <a:gd name="T1" fmla="*/ 0 h 24"/>
                <a:gd name="T2" fmla="*/ 74 w 74"/>
                <a:gd name="T3" fmla="*/ 16 h 24"/>
                <a:gd name="T4" fmla="*/ 0 w 74"/>
                <a:gd name="T5" fmla="*/ 16 h 24"/>
                <a:gd name="T6" fmla="*/ 0 w 74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"/>
                <a:gd name="T13" fmla="*/ 0 h 24"/>
                <a:gd name="T14" fmla="*/ 74 w 7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" h="24">
                  <a:moveTo>
                    <a:pt x="74" y="0"/>
                  </a:moveTo>
                  <a:lnTo>
                    <a:pt x="74" y="16"/>
                  </a:lnTo>
                  <a:lnTo>
                    <a:pt x="0" y="16"/>
                  </a:lnTo>
                  <a:lnTo>
                    <a:pt x="0" y="2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2" name="Freeform 1242"/>
            <p:cNvSpPr>
              <a:spLocks/>
            </p:cNvSpPr>
            <p:nvPr/>
          </p:nvSpPr>
          <p:spPr bwMode="auto">
            <a:xfrm>
              <a:off x="2335" y="3377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5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5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5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3" name="Freeform 1243"/>
            <p:cNvSpPr>
              <a:spLocks/>
            </p:cNvSpPr>
            <p:nvPr/>
          </p:nvSpPr>
          <p:spPr bwMode="auto">
            <a:xfrm>
              <a:off x="2516" y="3355"/>
              <a:ext cx="61" cy="21"/>
            </a:xfrm>
            <a:custGeom>
              <a:avLst/>
              <a:gdLst>
                <a:gd name="T0" fmla="*/ 0 w 61"/>
                <a:gd name="T1" fmla="*/ 0 h 21"/>
                <a:gd name="T2" fmla="*/ 0 w 61"/>
                <a:gd name="T3" fmla="*/ 15 h 21"/>
                <a:gd name="T4" fmla="*/ 61 w 61"/>
                <a:gd name="T5" fmla="*/ 15 h 21"/>
                <a:gd name="T6" fmla="*/ 61 w 61"/>
                <a:gd name="T7" fmla="*/ 21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21"/>
                <a:gd name="T14" fmla="*/ 61 w 61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21">
                  <a:moveTo>
                    <a:pt x="0" y="0"/>
                  </a:moveTo>
                  <a:lnTo>
                    <a:pt x="0" y="15"/>
                  </a:lnTo>
                  <a:lnTo>
                    <a:pt x="61" y="15"/>
                  </a:lnTo>
                  <a:lnTo>
                    <a:pt x="61" y="2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4" name="Freeform 1244"/>
            <p:cNvSpPr>
              <a:spLocks/>
            </p:cNvSpPr>
            <p:nvPr/>
          </p:nvSpPr>
          <p:spPr bwMode="auto">
            <a:xfrm>
              <a:off x="2571" y="337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5" name="Freeform 1245"/>
            <p:cNvSpPr>
              <a:spLocks/>
            </p:cNvSpPr>
            <p:nvPr/>
          </p:nvSpPr>
          <p:spPr bwMode="auto">
            <a:xfrm>
              <a:off x="2460" y="2645"/>
              <a:ext cx="331" cy="637"/>
            </a:xfrm>
            <a:custGeom>
              <a:avLst/>
              <a:gdLst>
                <a:gd name="T0" fmla="*/ 0 w 331"/>
                <a:gd name="T1" fmla="*/ 637 h 637"/>
                <a:gd name="T2" fmla="*/ 0 w 331"/>
                <a:gd name="T3" fmla="*/ 292 h 637"/>
                <a:gd name="T4" fmla="*/ 88 w 331"/>
                <a:gd name="T5" fmla="*/ 292 h 637"/>
                <a:gd name="T6" fmla="*/ 89 w 331"/>
                <a:gd name="T7" fmla="*/ 290 h 637"/>
                <a:gd name="T8" fmla="*/ 90 w 331"/>
                <a:gd name="T9" fmla="*/ 289 h 637"/>
                <a:gd name="T10" fmla="*/ 91 w 331"/>
                <a:gd name="T11" fmla="*/ 288 h 637"/>
                <a:gd name="T12" fmla="*/ 93 w 331"/>
                <a:gd name="T13" fmla="*/ 288 h 637"/>
                <a:gd name="T14" fmla="*/ 94 w 331"/>
                <a:gd name="T15" fmla="*/ 288 h 637"/>
                <a:gd name="T16" fmla="*/ 96 w 331"/>
                <a:gd name="T17" fmla="*/ 289 h 637"/>
                <a:gd name="T18" fmla="*/ 97 w 331"/>
                <a:gd name="T19" fmla="*/ 290 h 637"/>
                <a:gd name="T20" fmla="*/ 97 w 331"/>
                <a:gd name="T21" fmla="*/ 292 h 637"/>
                <a:gd name="T22" fmla="*/ 140 w 331"/>
                <a:gd name="T23" fmla="*/ 292 h 637"/>
                <a:gd name="T24" fmla="*/ 140 w 331"/>
                <a:gd name="T25" fmla="*/ 290 h 637"/>
                <a:gd name="T26" fmla="*/ 141 w 331"/>
                <a:gd name="T27" fmla="*/ 289 h 637"/>
                <a:gd name="T28" fmla="*/ 143 w 331"/>
                <a:gd name="T29" fmla="*/ 288 h 637"/>
                <a:gd name="T30" fmla="*/ 145 w 331"/>
                <a:gd name="T31" fmla="*/ 288 h 637"/>
                <a:gd name="T32" fmla="*/ 146 w 331"/>
                <a:gd name="T33" fmla="*/ 288 h 637"/>
                <a:gd name="T34" fmla="*/ 148 w 331"/>
                <a:gd name="T35" fmla="*/ 289 h 637"/>
                <a:gd name="T36" fmla="*/ 149 w 331"/>
                <a:gd name="T37" fmla="*/ 290 h 637"/>
                <a:gd name="T38" fmla="*/ 149 w 331"/>
                <a:gd name="T39" fmla="*/ 292 h 637"/>
                <a:gd name="T40" fmla="*/ 194 w 331"/>
                <a:gd name="T41" fmla="*/ 292 h 637"/>
                <a:gd name="T42" fmla="*/ 194 w 331"/>
                <a:gd name="T43" fmla="*/ 290 h 637"/>
                <a:gd name="T44" fmla="*/ 195 w 331"/>
                <a:gd name="T45" fmla="*/ 289 h 637"/>
                <a:gd name="T46" fmla="*/ 197 w 331"/>
                <a:gd name="T47" fmla="*/ 288 h 637"/>
                <a:gd name="T48" fmla="*/ 199 w 331"/>
                <a:gd name="T49" fmla="*/ 288 h 637"/>
                <a:gd name="T50" fmla="*/ 200 w 331"/>
                <a:gd name="T51" fmla="*/ 288 h 637"/>
                <a:gd name="T52" fmla="*/ 202 w 331"/>
                <a:gd name="T53" fmla="*/ 289 h 637"/>
                <a:gd name="T54" fmla="*/ 203 w 331"/>
                <a:gd name="T55" fmla="*/ 290 h 637"/>
                <a:gd name="T56" fmla="*/ 203 w 331"/>
                <a:gd name="T57" fmla="*/ 292 h 637"/>
                <a:gd name="T58" fmla="*/ 331 w 331"/>
                <a:gd name="T59" fmla="*/ 292 h 637"/>
                <a:gd name="T60" fmla="*/ 331 w 331"/>
                <a:gd name="T61" fmla="*/ 0 h 63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31"/>
                <a:gd name="T94" fmla="*/ 0 h 637"/>
                <a:gd name="T95" fmla="*/ 331 w 331"/>
                <a:gd name="T96" fmla="*/ 637 h 63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31" h="637">
                  <a:moveTo>
                    <a:pt x="0" y="637"/>
                  </a:moveTo>
                  <a:lnTo>
                    <a:pt x="0" y="292"/>
                  </a:lnTo>
                  <a:lnTo>
                    <a:pt x="88" y="292"/>
                  </a:lnTo>
                  <a:lnTo>
                    <a:pt x="89" y="290"/>
                  </a:lnTo>
                  <a:lnTo>
                    <a:pt x="90" y="289"/>
                  </a:lnTo>
                  <a:lnTo>
                    <a:pt x="91" y="288"/>
                  </a:lnTo>
                  <a:lnTo>
                    <a:pt x="93" y="288"/>
                  </a:lnTo>
                  <a:lnTo>
                    <a:pt x="94" y="288"/>
                  </a:lnTo>
                  <a:lnTo>
                    <a:pt x="96" y="289"/>
                  </a:lnTo>
                  <a:lnTo>
                    <a:pt x="97" y="290"/>
                  </a:lnTo>
                  <a:lnTo>
                    <a:pt x="97" y="292"/>
                  </a:lnTo>
                  <a:lnTo>
                    <a:pt x="140" y="292"/>
                  </a:lnTo>
                  <a:lnTo>
                    <a:pt x="140" y="290"/>
                  </a:lnTo>
                  <a:lnTo>
                    <a:pt x="141" y="289"/>
                  </a:lnTo>
                  <a:lnTo>
                    <a:pt x="143" y="288"/>
                  </a:lnTo>
                  <a:lnTo>
                    <a:pt x="145" y="288"/>
                  </a:lnTo>
                  <a:lnTo>
                    <a:pt x="146" y="288"/>
                  </a:lnTo>
                  <a:lnTo>
                    <a:pt x="148" y="289"/>
                  </a:lnTo>
                  <a:lnTo>
                    <a:pt x="149" y="290"/>
                  </a:lnTo>
                  <a:lnTo>
                    <a:pt x="149" y="292"/>
                  </a:lnTo>
                  <a:lnTo>
                    <a:pt x="194" y="292"/>
                  </a:lnTo>
                  <a:lnTo>
                    <a:pt x="194" y="290"/>
                  </a:lnTo>
                  <a:lnTo>
                    <a:pt x="195" y="289"/>
                  </a:lnTo>
                  <a:lnTo>
                    <a:pt x="197" y="288"/>
                  </a:lnTo>
                  <a:lnTo>
                    <a:pt x="199" y="288"/>
                  </a:lnTo>
                  <a:lnTo>
                    <a:pt x="200" y="288"/>
                  </a:lnTo>
                  <a:lnTo>
                    <a:pt x="202" y="289"/>
                  </a:lnTo>
                  <a:lnTo>
                    <a:pt x="203" y="290"/>
                  </a:lnTo>
                  <a:lnTo>
                    <a:pt x="203" y="292"/>
                  </a:lnTo>
                  <a:lnTo>
                    <a:pt x="331" y="292"/>
                  </a:lnTo>
                  <a:lnTo>
                    <a:pt x="33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6" name="Freeform 1246"/>
            <p:cNvSpPr>
              <a:spLocks/>
            </p:cNvSpPr>
            <p:nvPr/>
          </p:nvSpPr>
          <p:spPr bwMode="auto">
            <a:xfrm>
              <a:off x="2454" y="328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7" name="Freeform 1247"/>
            <p:cNvSpPr>
              <a:spLocks/>
            </p:cNvSpPr>
            <p:nvPr/>
          </p:nvSpPr>
          <p:spPr bwMode="auto">
            <a:xfrm>
              <a:off x="1687" y="2258"/>
              <a:ext cx="6" cy="53"/>
            </a:xfrm>
            <a:custGeom>
              <a:avLst/>
              <a:gdLst>
                <a:gd name="T0" fmla="*/ 6 w 6"/>
                <a:gd name="T1" fmla="*/ 0 h 53"/>
                <a:gd name="T2" fmla="*/ 6 w 6"/>
                <a:gd name="T3" fmla="*/ 8 h 53"/>
                <a:gd name="T4" fmla="*/ 0 w 6"/>
                <a:gd name="T5" fmla="*/ 8 h 53"/>
                <a:gd name="T6" fmla="*/ 0 w 6"/>
                <a:gd name="T7" fmla="*/ 53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53"/>
                <a:gd name="T14" fmla="*/ 6 w 6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53">
                  <a:moveTo>
                    <a:pt x="6" y="0"/>
                  </a:moveTo>
                  <a:lnTo>
                    <a:pt x="6" y="8"/>
                  </a:lnTo>
                  <a:lnTo>
                    <a:pt x="0" y="8"/>
                  </a:lnTo>
                  <a:lnTo>
                    <a:pt x="0" y="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8" name="Freeform 1248"/>
            <p:cNvSpPr>
              <a:spLocks/>
            </p:cNvSpPr>
            <p:nvPr/>
          </p:nvSpPr>
          <p:spPr bwMode="auto">
            <a:xfrm>
              <a:off x="1687" y="2249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9" name="Rectangle 1249"/>
            <p:cNvSpPr>
              <a:spLocks noChangeArrowheads="1"/>
            </p:cNvSpPr>
            <p:nvPr/>
          </p:nvSpPr>
          <p:spPr bwMode="auto">
            <a:xfrm>
              <a:off x="1536" y="2042"/>
              <a:ext cx="212" cy="5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40" name="Rectangle 1250"/>
            <p:cNvSpPr>
              <a:spLocks noChangeArrowheads="1"/>
            </p:cNvSpPr>
            <p:nvPr/>
          </p:nvSpPr>
          <p:spPr bwMode="auto">
            <a:xfrm>
              <a:off x="1508" y="2041"/>
              <a:ext cx="26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Spec Source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41" name="Rectangle 1251"/>
            <p:cNvSpPr>
              <a:spLocks noChangeArrowheads="1"/>
            </p:cNvSpPr>
            <p:nvPr/>
          </p:nvSpPr>
          <p:spPr bwMode="auto">
            <a:xfrm>
              <a:off x="1499" y="2065"/>
              <a:ext cx="28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SKU Tracking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42" name="Freeform 1252"/>
            <p:cNvSpPr>
              <a:spLocks/>
            </p:cNvSpPr>
            <p:nvPr/>
          </p:nvSpPr>
          <p:spPr bwMode="auto">
            <a:xfrm>
              <a:off x="1642" y="2101"/>
              <a:ext cx="54" cy="99"/>
            </a:xfrm>
            <a:custGeom>
              <a:avLst/>
              <a:gdLst>
                <a:gd name="T0" fmla="*/ 0 w 54"/>
                <a:gd name="T1" fmla="*/ 0 h 99"/>
                <a:gd name="T2" fmla="*/ 0 w 54"/>
                <a:gd name="T3" fmla="*/ 7 h 99"/>
                <a:gd name="T4" fmla="*/ 54 w 54"/>
                <a:gd name="T5" fmla="*/ 7 h 99"/>
                <a:gd name="T6" fmla="*/ 54 w 54"/>
                <a:gd name="T7" fmla="*/ 83 h 99"/>
                <a:gd name="T8" fmla="*/ 13 w 54"/>
                <a:gd name="T9" fmla="*/ 83 h 99"/>
                <a:gd name="T10" fmla="*/ 13 w 54"/>
                <a:gd name="T11" fmla="*/ 99 h 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99"/>
                <a:gd name="T20" fmla="*/ 54 w 54"/>
                <a:gd name="T21" fmla="*/ 99 h 9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99">
                  <a:moveTo>
                    <a:pt x="0" y="0"/>
                  </a:moveTo>
                  <a:lnTo>
                    <a:pt x="0" y="7"/>
                  </a:lnTo>
                  <a:lnTo>
                    <a:pt x="54" y="7"/>
                  </a:lnTo>
                  <a:lnTo>
                    <a:pt x="54" y="83"/>
                  </a:lnTo>
                  <a:lnTo>
                    <a:pt x="13" y="83"/>
                  </a:lnTo>
                  <a:lnTo>
                    <a:pt x="13" y="9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43" name="Freeform 1253"/>
            <p:cNvSpPr>
              <a:spLocks/>
            </p:cNvSpPr>
            <p:nvPr/>
          </p:nvSpPr>
          <p:spPr bwMode="auto">
            <a:xfrm>
              <a:off x="1636" y="209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44" name="Freeform 1254"/>
            <p:cNvSpPr>
              <a:spLocks/>
            </p:cNvSpPr>
            <p:nvPr/>
          </p:nvSpPr>
          <p:spPr bwMode="auto">
            <a:xfrm>
              <a:off x="1972" y="1592"/>
              <a:ext cx="2350" cy="158"/>
            </a:xfrm>
            <a:custGeom>
              <a:avLst/>
              <a:gdLst>
                <a:gd name="T0" fmla="*/ 38 w 2350"/>
                <a:gd name="T1" fmla="*/ 158 h 158"/>
                <a:gd name="T2" fmla="*/ 95 w 2350"/>
                <a:gd name="T3" fmla="*/ 157 h 158"/>
                <a:gd name="T4" fmla="*/ 118 w 2350"/>
                <a:gd name="T5" fmla="*/ 155 h 158"/>
                <a:gd name="T6" fmla="*/ 132 w 2350"/>
                <a:gd name="T7" fmla="*/ 155 h 158"/>
                <a:gd name="T8" fmla="*/ 144 w 2350"/>
                <a:gd name="T9" fmla="*/ 157 h 158"/>
                <a:gd name="T10" fmla="*/ 162 w 2350"/>
                <a:gd name="T11" fmla="*/ 155 h 158"/>
                <a:gd name="T12" fmla="*/ 182 w 2350"/>
                <a:gd name="T13" fmla="*/ 153 h 158"/>
                <a:gd name="T14" fmla="*/ 207 w 2350"/>
                <a:gd name="T15" fmla="*/ 157 h 158"/>
                <a:gd name="T16" fmla="*/ 227 w 2350"/>
                <a:gd name="T17" fmla="*/ 158 h 158"/>
                <a:gd name="T18" fmla="*/ 294 w 2350"/>
                <a:gd name="T19" fmla="*/ 156 h 158"/>
                <a:gd name="T20" fmla="*/ 343 w 2350"/>
                <a:gd name="T21" fmla="*/ 155 h 158"/>
                <a:gd name="T22" fmla="*/ 479 w 2350"/>
                <a:gd name="T23" fmla="*/ 156 h 158"/>
                <a:gd name="T24" fmla="*/ 497 w 2350"/>
                <a:gd name="T25" fmla="*/ 155 h 158"/>
                <a:gd name="T26" fmla="*/ 509 w 2350"/>
                <a:gd name="T27" fmla="*/ 158 h 158"/>
                <a:gd name="T28" fmla="*/ 553 w 2350"/>
                <a:gd name="T29" fmla="*/ 157 h 158"/>
                <a:gd name="T30" fmla="*/ 599 w 2350"/>
                <a:gd name="T31" fmla="*/ 153 h 158"/>
                <a:gd name="T32" fmla="*/ 629 w 2350"/>
                <a:gd name="T33" fmla="*/ 156 h 158"/>
                <a:gd name="T34" fmla="*/ 648 w 2350"/>
                <a:gd name="T35" fmla="*/ 155 h 158"/>
                <a:gd name="T36" fmla="*/ 670 w 2350"/>
                <a:gd name="T37" fmla="*/ 153 h 158"/>
                <a:gd name="T38" fmla="*/ 706 w 2350"/>
                <a:gd name="T39" fmla="*/ 156 h 158"/>
                <a:gd name="T40" fmla="*/ 729 w 2350"/>
                <a:gd name="T41" fmla="*/ 153 h 158"/>
                <a:gd name="T42" fmla="*/ 798 w 2350"/>
                <a:gd name="T43" fmla="*/ 157 h 158"/>
                <a:gd name="T44" fmla="*/ 846 w 2350"/>
                <a:gd name="T45" fmla="*/ 158 h 158"/>
                <a:gd name="T46" fmla="*/ 861 w 2350"/>
                <a:gd name="T47" fmla="*/ 156 h 158"/>
                <a:gd name="T48" fmla="*/ 928 w 2350"/>
                <a:gd name="T49" fmla="*/ 153 h 158"/>
                <a:gd name="T50" fmla="*/ 955 w 2350"/>
                <a:gd name="T51" fmla="*/ 155 h 158"/>
                <a:gd name="T52" fmla="*/ 1008 w 2350"/>
                <a:gd name="T53" fmla="*/ 155 h 158"/>
                <a:gd name="T54" fmla="*/ 1029 w 2350"/>
                <a:gd name="T55" fmla="*/ 154 h 158"/>
                <a:gd name="T56" fmla="*/ 1068 w 2350"/>
                <a:gd name="T57" fmla="*/ 157 h 158"/>
                <a:gd name="T58" fmla="*/ 1104 w 2350"/>
                <a:gd name="T59" fmla="*/ 158 h 158"/>
                <a:gd name="T60" fmla="*/ 1126 w 2350"/>
                <a:gd name="T61" fmla="*/ 156 h 158"/>
                <a:gd name="T62" fmla="*/ 1148 w 2350"/>
                <a:gd name="T63" fmla="*/ 155 h 158"/>
                <a:gd name="T64" fmla="*/ 1163 w 2350"/>
                <a:gd name="T65" fmla="*/ 156 h 158"/>
                <a:gd name="T66" fmla="*/ 1186 w 2350"/>
                <a:gd name="T67" fmla="*/ 158 h 158"/>
                <a:gd name="T68" fmla="*/ 1238 w 2350"/>
                <a:gd name="T69" fmla="*/ 157 h 158"/>
                <a:gd name="T70" fmla="*/ 1268 w 2350"/>
                <a:gd name="T71" fmla="*/ 155 h 158"/>
                <a:gd name="T72" fmla="*/ 1312 w 2350"/>
                <a:gd name="T73" fmla="*/ 155 h 158"/>
                <a:gd name="T74" fmla="*/ 1342 w 2350"/>
                <a:gd name="T75" fmla="*/ 157 h 158"/>
                <a:gd name="T76" fmla="*/ 1450 w 2350"/>
                <a:gd name="T77" fmla="*/ 158 h 158"/>
                <a:gd name="T78" fmla="*/ 1584 w 2350"/>
                <a:gd name="T79" fmla="*/ 156 h 158"/>
                <a:gd name="T80" fmla="*/ 1616 w 2350"/>
                <a:gd name="T81" fmla="*/ 155 h 158"/>
                <a:gd name="T82" fmla="*/ 1653 w 2350"/>
                <a:gd name="T83" fmla="*/ 156 h 158"/>
                <a:gd name="T84" fmla="*/ 1673 w 2350"/>
                <a:gd name="T85" fmla="*/ 158 h 158"/>
                <a:gd name="T86" fmla="*/ 1713 w 2350"/>
                <a:gd name="T87" fmla="*/ 157 h 158"/>
                <a:gd name="T88" fmla="*/ 1725 w 2350"/>
                <a:gd name="T89" fmla="*/ 154 h 158"/>
                <a:gd name="T90" fmla="*/ 1765 w 2350"/>
                <a:gd name="T91" fmla="*/ 156 h 158"/>
                <a:gd name="T92" fmla="*/ 1787 w 2350"/>
                <a:gd name="T93" fmla="*/ 152 h 158"/>
                <a:gd name="T94" fmla="*/ 1805 w 2350"/>
                <a:gd name="T95" fmla="*/ 155 h 158"/>
                <a:gd name="T96" fmla="*/ 1839 w 2350"/>
                <a:gd name="T97" fmla="*/ 155 h 158"/>
                <a:gd name="T98" fmla="*/ 1855 w 2350"/>
                <a:gd name="T99" fmla="*/ 157 h 158"/>
                <a:gd name="T100" fmla="*/ 1974 w 2350"/>
                <a:gd name="T101" fmla="*/ 158 h 158"/>
                <a:gd name="T102" fmla="*/ 2106 w 2350"/>
                <a:gd name="T103" fmla="*/ 156 h 158"/>
                <a:gd name="T104" fmla="*/ 2134 w 2350"/>
                <a:gd name="T105" fmla="*/ 155 h 158"/>
                <a:gd name="T106" fmla="*/ 2151 w 2350"/>
                <a:gd name="T107" fmla="*/ 156 h 158"/>
                <a:gd name="T108" fmla="*/ 2166 w 2350"/>
                <a:gd name="T109" fmla="*/ 158 h 158"/>
                <a:gd name="T110" fmla="*/ 2260 w 2350"/>
                <a:gd name="T111" fmla="*/ 157 h 158"/>
                <a:gd name="T112" fmla="*/ 2274 w 2350"/>
                <a:gd name="T113" fmla="*/ 155 h 158"/>
                <a:gd name="T114" fmla="*/ 2325 w 2350"/>
                <a:gd name="T115" fmla="*/ 152 h 15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50"/>
                <a:gd name="T175" fmla="*/ 0 h 158"/>
                <a:gd name="T176" fmla="*/ 2350 w 2350"/>
                <a:gd name="T177" fmla="*/ 158 h 15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50" h="158">
                  <a:moveTo>
                    <a:pt x="0" y="139"/>
                  </a:moveTo>
                  <a:lnTo>
                    <a:pt x="0" y="158"/>
                  </a:lnTo>
                  <a:lnTo>
                    <a:pt x="29" y="158"/>
                  </a:lnTo>
                  <a:lnTo>
                    <a:pt x="29" y="157"/>
                  </a:lnTo>
                  <a:lnTo>
                    <a:pt x="30" y="156"/>
                  </a:lnTo>
                  <a:lnTo>
                    <a:pt x="32" y="155"/>
                  </a:lnTo>
                  <a:lnTo>
                    <a:pt x="34" y="155"/>
                  </a:lnTo>
                  <a:lnTo>
                    <a:pt x="35" y="155"/>
                  </a:lnTo>
                  <a:lnTo>
                    <a:pt x="37" y="156"/>
                  </a:lnTo>
                  <a:lnTo>
                    <a:pt x="38" y="157"/>
                  </a:lnTo>
                  <a:lnTo>
                    <a:pt x="38" y="158"/>
                  </a:lnTo>
                  <a:lnTo>
                    <a:pt x="57" y="158"/>
                  </a:lnTo>
                  <a:lnTo>
                    <a:pt x="57" y="157"/>
                  </a:lnTo>
                  <a:lnTo>
                    <a:pt x="58" y="156"/>
                  </a:lnTo>
                  <a:lnTo>
                    <a:pt x="60" y="155"/>
                  </a:lnTo>
                  <a:lnTo>
                    <a:pt x="62" y="155"/>
                  </a:lnTo>
                  <a:lnTo>
                    <a:pt x="63" y="155"/>
                  </a:lnTo>
                  <a:lnTo>
                    <a:pt x="65" y="156"/>
                  </a:lnTo>
                  <a:lnTo>
                    <a:pt x="66" y="157"/>
                  </a:lnTo>
                  <a:lnTo>
                    <a:pt x="66" y="158"/>
                  </a:lnTo>
                  <a:lnTo>
                    <a:pt x="95" y="158"/>
                  </a:lnTo>
                  <a:lnTo>
                    <a:pt x="95" y="157"/>
                  </a:lnTo>
                  <a:lnTo>
                    <a:pt x="96" y="156"/>
                  </a:lnTo>
                  <a:lnTo>
                    <a:pt x="98" y="155"/>
                  </a:lnTo>
                  <a:lnTo>
                    <a:pt x="99" y="155"/>
                  </a:lnTo>
                  <a:lnTo>
                    <a:pt x="101" y="155"/>
                  </a:lnTo>
                  <a:lnTo>
                    <a:pt x="103" y="156"/>
                  </a:lnTo>
                  <a:lnTo>
                    <a:pt x="104" y="157"/>
                  </a:lnTo>
                  <a:lnTo>
                    <a:pt x="104" y="158"/>
                  </a:lnTo>
                  <a:lnTo>
                    <a:pt x="115" y="158"/>
                  </a:lnTo>
                  <a:lnTo>
                    <a:pt x="115" y="157"/>
                  </a:lnTo>
                  <a:lnTo>
                    <a:pt x="116" y="156"/>
                  </a:lnTo>
                  <a:lnTo>
                    <a:pt x="118" y="155"/>
                  </a:lnTo>
                  <a:lnTo>
                    <a:pt x="119" y="155"/>
                  </a:lnTo>
                  <a:lnTo>
                    <a:pt x="121" y="155"/>
                  </a:lnTo>
                  <a:lnTo>
                    <a:pt x="122" y="156"/>
                  </a:lnTo>
                  <a:lnTo>
                    <a:pt x="124" y="157"/>
                  </a:lnTo>
                  <a:lnTo>
                    <a:pt x="124" y="158"/>
                  </a:lnTo>
                  <a:lnTo>
                    <a:pt x="126" y="158"/>
                  </a:lnTo>
                  <a:lnTo>
                    <a:pt x="126" y="157"/>
                  </a:lnTo>
                  <a:lnTo>
                    <a:pt x="127" y="156"/>
                  </a:lnTo>
                  <a:lnTo>
                    <a:pt x="129" y="155"/>
                  </a:lnTo>
                  <a:lnTo>
                    <a:pt x="130" y="155"/>
                  </a:lnTo>
                  <a:lnTo>
                    <a:pt x="132" y="155"/>
                  </a:lnTo>
                  <a:lnTo>
                    <a:pt x="134" y="156"/>
                  </a:lnTo>
                  <a:lnTo>
                    <a:pt x="135" y="157"/>
                  </a:lnTo>
                  <a:lnTo>
                    <a:pt x="135" y="158"/>
                  </a:lnTo>
                  <a:lnTo>
                    <a:pt x="136" y="158"/>
                  </a:lnTo>
                  <a:lnTo>
                    <a:pt x="136" y="157"/>
                  </a:lnTo>
                  <a:lnTo>
                    <a:pt x="137" y="156"/>
                  </a:lnTo>
                  <a:lnTo>
                    <a:pt x="138" y="155"/>
                  </a:lnTo>
                  <a:lnTo>
                    <a:pt x="140" y="155"/>
                  </a:lnTo>
                  <a:lnTo>
                    <a:pt x="142" y="155"/>
                  </a:lnTo>
                  <a:lnTo>
                    <a:pt x="143" y="156"/>
                  </a:lnTo>
                  <a:lnTo>
                    <a:pt x="144" y="157"/>
                  </a:lnTo>
                  <a:lnTo>
                    <a:pt x="144" y="158"/>
                  </a:lnTo>
                  <a:lnTo>
                    <a:pt x="146" y="158"/>
                  </a:lnTo>
                  <a:lnTo>
                    <a:pt x="147" y="156"/>
                  </a:lnTo>
                  <a:lnTo>
                    <a:pt x="148" y="155"/>
                  </a:lnTo>
                  <a:lnTo>
                    <a:pt x="149" y="153"/>
                  </a:lnTo>
                  <a:lnTo>
                    <a:pt x="151" y="152"/>
                  </a:lnTo>
                  <a:lnTo>
                    <a:pt x="154" y="152"/>
                  </a:lnTo>
                  <a:lnTo>
                    <a:pt x="156" y="152"/>
                  </a:lnTo>
                  <a:lnTo>
                    <a:pt x="158" y="152"/>
                  </a:lnTo>
                  <a:lnTo>
                    <a:pt x="161" y="153"/>
                  </a:lnTo>
                  <a:lnTo>
                    <a:pt x="162" y="155"/>
                  </a:lnTo>
                  <a:lnTo>
                    <a:pt x="163" y="156"/>
                  </a:lnTo>
                  <a:lnTo>
                    <a:pt x="164" y="158"/>
                  </a:lnTo>
                  <a:lnTo>
                    <a:pt x="168" y="158"/>
                  </a:lnTo>
                  <a:lnTo>
                    <a:pt x="168" y="157"/>
                  </a:lnTo>
                  <a:lnTo>
                    <a:pt x="169" y="155"/>
                  </a:lnTo>
                  <a:lnTo>
                    <a:pt x="171" y="153"/>
                  </a:lnTo>
                  <a:lnTo>
                    <a:pt x="173" y="152"/>
                  </a:lnTo>
                  <a:lnTo>
                    <a:pt x="175" y="152"/>
                  </a:lnTo>
                  <a:lnTo>
                    <a:pt x="177" y="152"/>
                  </a:lnTo>
                  <a:lnTo>
                    <a:pt x="180" y="152"/>
                  </a:lnTo>
                  <a:lnTo>
                    <a:pt x="182" y="153"/>
                  </a:lnTo>
                  <a:lnTo>
                    <a:pt x="183" y="155"/>
                  </a:lnTo>
                  <a:lnTo>
                    <a:pt x="184" y="157"/>
                  </a:lnTo>
                  <a:lnTo>
                    <a:pt x="184" y="158"/>
                  </a:lnTo>
                  <a:lnTo>
                    <a:pt x="199" y="158"/>
                  </a:lnTo>
                  <a:lnTo>
                    <a:pt x="199" y="157"/>
                  </a:lnTo>
                  <a:lnTo>
                    <a:pt x="200" y="156"/>
                  </a:lnTo>
                  <a:lnTo>
                    <a:pt x="202" y="155"/>
                  </a:lnTo>
                  <a:lnTo>
                    <a:pt x="203" y="155"/>
                  </a:lnTo>
                  <a:lnTo>
                    <a:pt x="205" y="155"/>
                  </a:lnTo>
                  <a:lnTo>
                    <a:pt x="207" y="156"/>
                  </a:lnTo>
                  <a:lnTo>
                    <a:pt x="207" y="157"/>
                  </a:lnTo>
                  <a:lnTo>
                    <a:pt x="208" y="158"/>
                  </a:lnTo>
                  <a:lnTo>
                    <a:pt x="215" y="158"/>
                  </a:lnTo>
                  <a:lnTo>
                    <a:pt x="215" y="157"/>
                  </a:lnTo>
                  <a:lnTo>
                    <a:pt x="216" y="156"/>
                  </a:lnTo>
                  <a:lnTo>
                    <a:pt x="218" y="155"/>
                  </a:lnTo>
                  <a:lnTo>
                    <a:pt x="219" y="155"/>
                  </a:lnTo>
                  <a:lnTo>
                    <a:pt x="221" y="155"/>
                  </a:lnTo>
                  <a:lnTo>
                    <a:pt x="223" y="156"/>
                  </a:lnTo>
                  <a:lnTo>
                    <a:pt x="223" y="157"/>
                  </a:lnTo>
                  <a:lnTo>
                    <a:pt x="224" y="158"/>
                  </a:lnTo>
                  <a:lnTo>
                    <a:pt x="227" y="158"/>
                  </a:lnTo>
                  <a:lnTo>
                    <a:pt x="227" y="157"/>
                  </a:lnTo>
                  <a:lnTo>
                    <a:pt x="228" y="156"/>
                  </a:lnTo>
                  <a:lnTo>
                    <a:pt x="229" y="155"/>
                  </a:lnTo>
                  <a:lnTo>
                    <a:pt x="231" y="155"/>
                  </a:lnTo>
                  <a:lnTo>
                    <a:pt x="233" y="155"/>
                  </a:lnTo>
                  <a:lnTo>
                    <a:pt x="234" y="156"/>
                  </a:lnTo>
                  <a:lnTo>
                    <a:pt x="235" y="157"/>
                  </a:lnTo>
                  <a:lnTo>
                    <a:pt x="236" y="158"/>
                  </a:lnTo>
                  <a:lnTo>
                    <a:pt x="292" y="158"/>
                  </a:lnTo>
                  <a:lnTo>
                    <a:pt x="293" y="157"/>
                  </a:lnTo>
                  <a:lnTo>
                    <a:pt x="294" y="156"/>
                  </a:lnTo>
                  <a:lnTo>
                    <a:pt x="295" y="155"/>
                  </a:lnTo>
                  <a:lnTo>
                    <a:pt x="297" y="155"/>
                  </a:lnTo>
                  <a:lnTo>
                    <a:pt x="299" y="155"/>
                  </a:lnTo>
                  <a:lnTo>
                    <a:pt x="300" y="156"/>
                  </a:lnTo>
                  <a:lnTo>
                    <a:pt x="301" y="157"/>
                  </a:lnTo>
                  <a:lnTo>
                    <a:pt x="301" y="158"/>
                  </a:lnTo>
                  <a:lnTo>
                    <a:pt x="338" y="158"/>
                  </a:lnTo>
                  <a:lnTo>
                    <a:pt x="338" y="157"/>
                  </a:lnTo>
                  <a:lnTo>
                    <a:pt x="339" y="156"/>
                  </a:lnTo>
                  <a:lnTo>
                    <a:pt x="341" y="155"/>
                  </a:lnTo>
                  <a:lnTo>
                    <a:pt x="343" y="155"/>
                  </a:lnTo>
                  <a:lnTo>
                    <a:pt x="344" y="155"/>
                  </a:lnTo>
                  <a:lnTo>
                    <a:pt x="346" y="156"/>
                  </a:lnTo>
                  <a:lnTo>
                    <a:pt x="347" y="157"/>
                  </a:lnTo>
                  <a:lnTo>
                    <a:pt x="347" y="158"/>
                  </a:lnTo>
                  <a:lnTo>
                    <a:pt x="472" y="158"/>
                  </a:lnTo>
                  <a:lnTo>
                    <a:pt x="472" y="157"/>
                  </a:lnTo>
                  <a:lnTo>
                    <a:pt x="473" y="156"/>
                  </a:lnTo>
                  <a:lnTo>
                    <a:pt x="474" y="155"/>
                  </a:lnTo>
                  <a:lnTo>
                    <a:pt x="476" y="155"/>
                  </a:lnTo>
                  <a:lnTo>
                    <a:pt x="478" y="155"/>
                  </a:lnTo>
                  <a:lnTo>
                    <a:pt x="479" y="156"/>
                  </a:lnTo>
                  <a:lnTo>
                    <a:pt x="480" y="157"/>
                  </a:lnTo>
                  <a:lnTo>
                    <a:pt x="481" y="158"/>
                  </a:lnTo>
                  <a:lnTo>
                    <a:pt x="485" y="158"/>
                  </a:lnTo>
                  <a:lnTo>
                    <a:pt x="485" y="157"/>
                  </a:lnTo>
                  <a:lnTo>
                    <a:pt x="486" y="155"/>
                  </a:lnTo>
                  <a:lnTo>
                    <a:pt x="488" y="154"/>
                  </a:lnTo>
                  <a:lnTo>
                    <a:pt x="490" y="154"/>
                  </a:lnTo>
                  <a:lnTo>
                    <a:pt x="492" y="153"/>
                  </a:lnTo>
                  <a:lnTo>
                    <a:pt x="494" y="154"/>
                  </a:lnTo>
                  <a:lnTo>
                    <a:pt x="495" y="154"/>
                  </a:lnTo>
                  <a:lnTo>
                    <a:pt x="497" y="155"/>
                  </a:lnTo>
                  <a:lnTo>
                    <a:pt x="498" y="157"/>
                  </a:lnTo>
                  <a:lnTo>
                    <a:pt x="498" y="158"/>
                  </a:lnTo>
                  <a:lnTo>
                    <a:pt x="500" y="158"/>
                  </a:lnTo>
                  <a:lnTo>
                    <a:pt x="501" y="157"/>
                  </a:lnTo>
                  <a:lnTo>
                    <a:pt x="502" y="156"/>
                  </a:lnTo>
                  <a:lnTo>
                    <a:pt x="503" y="155"/>
                  </a:lnTo>
                  <a:lnTo>
                    <a:pt x="505" y="155"/>
                  </a:lnTo>
                  <a:lnTo>
                    <a:pt x="506" y="155"/>
                  </a:lnTo>
                  <a:lnTo>
                    <a:pt x="508" y="156"/>
                  </a:lnTo>
                  <a:lnTo>
                    <a:pt x="509" y="157"/>
                  </a:lnTo>
                  <a:lnTo>
                    <a:pt x="509" y="158"/>
                  </a:lnTo>
                  <a:lnTo>
                    <a:pt x="533" y="158"/>
                  </a:lnTo>
                  <a:lnTo>
                    <a:pt x="533" y="157"/>
                  </a:lnTo>
                  <a:lnTo>
                    <a:pt x="534" y="156"/>
                  </a:lnTo>
                  <a:lnTo>
                    <a:pt x="536" y="155"/>
                  </a:lnTo>
                  <a:lnTo>
                    <a:pt x="537" y="155"/>
                  </a:lnTo>
                  <a:lnTo>
                    <a:pt x="539" y="155"/>
                  </a:lnTo>
                  <a:lnTo>
                    <a:pt x="540" y="156"/>
                  </a:lnTo>
                  <a:lnTo>
                    <a:pt x="541" y="157"/>
                  </a:lnTo>
                  <a:lnTo>
                    <a:pt x="542" y="158"/>
                  </a:lnTo>
                  <a:lnTo>
                    <a:pt x="553" y="158"/>
                  </a:lnTo>
                  <a:lnTo>
                    <a:pt x="553" y="157"/>
                  </a:lnTo>
                  <a:lnTo>
                    <a:pt x="554" y="156"/>
                  </a:lnTo>
                  <a:lnTo>
                    <a:pt x="555" y="155"/>
                  </a:lnTo>
                  <a:lnTo>
                    <a:pt x="557" y="155"/>
                  </a:lnTo>
                  <a:lnTo>
                    <a:pt x="559" y="155"/>
                  </a:lnTo>
                  <a:lnTo>
                    <a:pt x="560" y="156"/>
                  </a:lnTo>
                  <a:lnTo>
                    <a:pt x="561" y="157"/>
                  </a:lnTo>
                  <a:lnTo>
                    <a:pt x="562" y="158"/>
                  </a:lnTo>
                  <a:lnTo>
                    <a:pt x="597" y="158"/>
                  </a:lnTo>
                  <a:lnTo>
                    <a:pt x="597" y="156"/>
                  </a:lnTo>
                  <a:lnTo>
                    <a:pt x="598" y="155"/>
                  </a:lnTo>
                  <a:lnTo>
                    <a:pt x="599" y="153"/>
                  </a:lnTo>
                  <a:lnTo>
                    <a:pt x="602" y="152"/>
                  </a:lnTo>
                  <a:lnTo>
                    <a:pt x="604" y="152"/>
                  </a:lnTo>
                  <a:lnTo>
                    <a:pt x="606" y="152"/>
                  </a:lnTo>
                  <a:lnTo>
                    <a:pt x="609" y="152"/>
                  </a:lnTo>
                  <a:lnTo>
                    <a:pt x="611" y="153"/>
                  </a:lnTo>
                  <a:lnTo>
                    <a:pt x="612" y="155"/>
                  </a:lnTo>
                  <a:lnTo>
                    <a:pt x="613" y="156"/>
                  </a:lnTo>
                  <a:lnTo>
                    <a:pt x="614" y="158"/>
                  </a:lnTo>
                  <a:lnTo>
                    <a:pt x="628" y="158"/>
                  </a:lnTo>
                  <a:lnTo>
                    <a:pt x="628" y="157"/>
                  </a:lnTo>
                  <a:lnTo>
                    <a:pt x="629" y="156"/>
                  </a:lnTo>
                  <a:lnTo>
                    <a:pt x="631" y="155"/>
                  </a:lnTo>
                  <a:lnTo>
                    <a:pt x="633" y="155"/>
                  </a:lnTo>
                  <a:lnTo>
                    <a:pt x="634" y="155"/>
                  </a:lnTo>
                  <a:lnTo>
                    <a:pt x="636" y="156"/>
                  </a:lnTo>
                  <a:lnTo>
                    <a:pt x="637" y="157"/>
                  </a:lnTo>
                  <a:lnTo>
                    <a:pt x="637" y="158"/>
                  </a:lnTo>
                  <a:lnTo>
                    <a:pt x="644" y="158"/>
                  </a:lnTo>
                  <a:lnTo>
                    <a:pt x="644" y="157"/>
                  </a:lnTo>
                  <a:lnTo>
                    <a:pt x="645" y="156"/>
                  </a:lnTo>
                  <a:lnTo>
                    <a:pt x="647" y="155"/>
                  </a:lnTo>
                  <a:lnTo>
                    <a:pt x="648" y="155"/>
                  </a:lnTo>
                  <a:lnTo>
                    <a:pt x="650" y="155"/>
                  </a:lnTo>
                  <a:lnTo>
                    <a:pt x="652" y="156"/>
                  </a:lnTo>
                  <a:lnTo>
                    <a:pt x="653" y="157"/>
                  </a:lnTo>
                  <a:lnTo>
                    <a:pt x="653" y="158"/>
                  </a:lnTo>
                  <a:lnTo>
                    <a:pt x="661" y="158"/>
                  </a:lnTo>
                  <a:lnTo>
                    <a:pt x="662" y="157"/>
                  </a:lnTo>
                  <a:lnTo>
                    <a:pt x="663" y="155"/>
                  </a:lnTo>
                  <a:lnTo>
                    <a:pt x="664" y="154"/>
                  </a:lnTo>
                  <a:lnTo>
                    <a:pt x="666" y="153"/>
                  </a:lnTo>
                  <a:lnTo>
                    <a:pt x="668" y="153"/>
                  </a:lnTo>
                  <a:lnTo>
                    <a:pt x="670" y="153"/>
                  </a:lnTo>
                  <a:lnTo>
                    <a:pt x="672" y="154"/>
                  </a:lnTo>
                  <a:lnTo>
                    <a:pt x="674" y="155"/>
                  </a:lnTo>
                  <a:lnTo>
                    <a:pt x="674" y="157"/>
                  </a:lnTo>
                  <a:lnTo>
                    <a:pt x="675" y="158"/>
                  </a:lnTo>
                  <a:lnTo>
                    <a:pt x="698" y="158"/>
                  </a:lnTo>
                  <a:lnTo>
                    <a:pt x="699" y="157"/>
                  </a:lnTo>
                  <a:lnTo>
                    <a:pt x="700" y="156"/>
                  </a:lnTo>
                  <a:lnTo>
                    <a:pt x="701" y="155"/>
                  </a:lnTo>
                  <a:lnTo>
                    <a:pt x="703" y="155"/>
                  </a:lnTo>
                  <a:lnTo>
                    <a:pt x="705" y="155"/>
                  </a:lnTo>
                  <a:lnTo>
                    <a:pt x="706" y="156"/>
                  </a:lnTo>
                  <a:lnTo>
                    <a:pt x="707" y="157"/>
                  </a:lnTo>
                  <a:lnTo>
                    <a:pt x="707" y="158"/>
                  </a:lnTo>
                  <a:lnTo>
                    <a:pt x="714" y="158"/>
                  </a:lnTo>
                  <a:lnTo>
                    <a:pt x="714" y="156"/>
                  </a:lnTo>
                  <a:lnTo>
                    <a:pt x="715" y="155"/>
                  </a:lnTo>
                  <a:lnTo>
                    <a:pt x="717" y="153"/>
                  </a:lnTo>
                  <a:lnTo>
                    <a:pt x="719" y="152"/>
                  </a:lnTo>
                  <a:lnTo>
                    <a:pt x="722" y="152"/>
                  </a:lnTo>
                  <a:lnTo>
                    <a:pt x="724" y="152"/>
                  </a:lnTo>
                  <a:lnTo>
                    <a:pt x="726" y="152"/>
                  </a:lnTo>
                  <a:lnTo>
                    <a:pt x="729" y="153"/>
                  </a:lnTo>
                  <a:lnTo>
                    <a:pt x="730" y="155"/>
                  </a:lnTo>
                  <a:lnTo>
                    <a:pt x="731" y="156"/>
                  </a:lnTo>
                  <a:lnTo>
                    <a:pt x="732" y="158"/>
                  </a:lnTo>
                  <a:lnTo>
                    <a:pt x="789" y="158"/>
                  </a:lnTo>
                  <a:lnTo>
                    <a:pt x="789" y="157"/>
                  </a:lnTo>
                  <a:lnTo>
                    <a:pt x="790" y="156"/>
                  </a:lnTo>
                  <a:lnTo>
                    <a:pt x="792" y="155"/>
                  </a:lnTo>
                  <a:lnTo>
                    <a:pt x="794" y="155"/>
                  </a:lnTo>
                  <a:lnTo>
                    <a:pt x="795" y="155"/>
                  </a:lnTo>
                  <a:lnTo>
                    <a:pt x="797" y="156"/>
                  </a:lnTo>
                  <a:lnTo>
                    <a:pt x="798" y="157"/>
                  </a:lnTo>
                  <a:lnTo>
                    <a:pt x="798" y="158"/>
                  </a:lnTo>
                  <a:lnTo>
                    <a:pt x="816" y="158"/>
                  </a:lnTo>
                  <a:lnTo>
                    <a:pt x="816" y="157"/>
                  </a:lnTo>
                  <a:lnTo>
                    <a:pt x="817" y="156"/>
                  </a:lnTo>
                  <a:lnTo>
                    <a:pt x="819" y="155"/>
                  </a:lnTo>
                  <a:lnTo>
                    <a:pt x="821" y="155"/>
                  </a:lnTo>
                  <a:lnTo>
                    <a:pt x="822" y="155"/>
                  </a:lnTo>
                  <a:lnTo>
                    <a:pt x="824" y="156"/>
                  </a:lnTo>
                  <a:lnTo>
                    <a:pt x="825" y="157"/>
                  </a:lnTo>
                  <a:lnTo>
                    <a:pt x="825" y="158"/>
                  </a:lnTo>
                  <a:lnTo>
                    <a:pt x="846" y="158"/>
                  </a:lnTo>
                  <a:lnTo>
                    <a:pt x="847" y="157"/>
                  </a:lnTo>
                  <a:lnTo>
                    <a:pt x="848" y="156"/>
                  </a:lnTo>
                  <a:lnTo>
                    <a:pt x="849" y="155"/>
                  </a:lnTo>
                  <a:lnTo>
                    <a:pt x="851" y="155"/>
                  </a:lnTo>
                  <a:lnTo>
                    <a:pt x="853" y="155"/>
                  </a:lnTo>
                  <a:lnTo>
                    <a:pt x="854" y="156"/>
                  </a:lnTo>
                  <a:lnTo>
                    <a:pt x="855" y="157"/>
                  </a:lnTo>
                  <a:lnTo>
                    <a:pt x="855" y="158"/>
                  </a:lnTo>
                  <a:lnTo>
                    <a:pt x="860" y="158"/>
                  </a:lnTo>
                  <a:lnTo>
                    <a:pt x="860" y="157"/>
                  </a:lnTo>
                  <a:lnTo>
                    <a:pt x="861" y="156"/>
                  </a:lnTo>
                  <a:lnTo>
                    <a:pt x="863" y="155"/>
                  </a:lnTo>
                  <a:lnTo>
                    <a:pt x="864" y="155"/>
                  </a:lnTo>
                  <a:lnTo>
                    <a:pt x="866" y="155"/>
                  </a:lnTo>
                  <a:lnTo>
                    <a:pt x="868" y="156"/>
                  </a:lnTo>
                  <a:lnTo>
                    <a:pt x="868" y="157"/>
                  </a:lnTo>
                  <a:lnTo>
                    <a:pt x="869" y="158"/>
                  </a:lnTo>
                  <a:lnTo>
                    <a:pt x="924" y="158"/>
                  </a:lnTo>
                  <a:lnTo>
                    <a:pt x="924" y="157"/>
                  </a:lnTo>
                  <a:lnTo>
                    <a:pt x="925" y="155"/>
                  </a:lnTo>
                  <a:lnTo>
                    <a:pt x="926" y="154"/>
                  </a:lnTo>
                  <a:lnTo>
                    <a:pt x="928" y="153"/>
                  </a:lnTo>
                  <a:lnTo>
                    <a:pt x="931" y="152"/>
                  </a:lnTo>
                  <a:lnTo>
                    <a:pt x="933" y="152"/>
                  </a:lnTo>
                  <a:lnTo>
                    <a:pt x="935" y="153"/>
                  </a:lnTo>
                  <a:lnTo>
                    <a:pt x="937" y="154"/>
                  </a:lnTo>
                  <a:lnTo>
                    <a:pt x="939" y="155"/>
                  </a:lnTo>
                  <a:lnTo>
                    <a:pt x="939" y="157"/>
                  </a:lnTo>
                  <a:lnTo>
                    <a:pt x="940" y="158"/>
                  </a:lnTo>
                  <a:lnTo>
                    <a:pt x="953" y="158"/>
                  </a:lnTo>
                  <a:lnTo>
                    <a:pt x="953" y="157"/>
                  </a:lnTo>
                  <a:lnTo>
                    <a:pt x="954" y="156"/>
                  </a:lnTo>
                  <a:lnTo>
                    <a:pt x="955" y="155"/>
                  </a:lnTo>
                  <a:lnTo>
                    <a:pt x="957" y="155"/>
                  </a:lnTo>
                  <a:lnTo>
                    <a:pt x="959" y="155"/>
                  </a:lnTo>
                  <a:lnTo>
                    <a:pt x="961" y="156"/>
                  </a:lnTo>
                  <a:lnTo>
                    <a:pt x="961" y="157"/>
                  </a:lnTo>
                  <a:lnTo>
                    <a:pt x="962" y="158"/>
                  </a:lnTo>
                  <a:lnTo>
                    <a:pt x="1002" y="158"/>
                  </a:lnTo>
                  <a:lnTo>
                    <a:pt x="1002" y="157"/>
                  </a:lnTo>
                  <a:lnTo>
                    <a:pt x="1003" y="156"/>
                  </a:lnTo>
                  <a:lnTo>
                    <a:pt x="1004" y="155"/>
                  </a:lnTo>
                  <a:lnTo>
                    <a:pt x="1006" y="155"/>
                  </a:lnTo>
                  <a:lnTo>
                    <a:pt x="1008" y="155"/>
                  </a:lnTo>
                  <a:lnTo>
                    <a:pt x="1009" y="156"/>
                  </a:lnTo>
                  <a:lnTo>
                    <a:pt x="1010" y="157"/>
                  </a:lnTo>
                  <a:lnTo>
                    <a:pt x="1011" y="158"/>
                  </a:lnTo>
                  <a:lnTo>
                    <a:pt x="1019" y="158"/>
                  </a:lnTo>
                  <a:lnTo>
                    <a:pt x="1019" y="157"/>
                  </a:lnTo>
                  <a:lnTo>
                    <a:pt x="1020" y="155"/>
                  </a:lnTo>
                  <a:lnTo>
                    <a:pt x="1021" y="154"/>
                  </a:lnTo>
                  <a:lnTo>
                    <a:pt x="1023" y="153"/>
                  </a:lnTo>
                  <a:lnTo>
                    <a:pt x="1025" y="153"/>
                  </a:lnTo>
                  <a:lnTo>
                    <a:pt x="1027" y="153"/>
                  </a:lnTo>
                  <a:lnTo>
                    <a:pt x="1029" y="154"/>
                  </a:lnTo>
                  <a:lnTo>
                    <a:pt x="1031" y="155"/>
                  </a:lnTo>
                  <a:lnTo>
                    <a:pt x="1032" y="157"/>
                  </a:lnTo>
                  <a:lnTo>
                    <a:pt x="1032" y="158"/>
                  </a:lnTo>
                  <a:lnTo>
                    <a:pt x="1059" y="158"/>
                  </a:lnTo>
                  <a:lnTo>
                    <a:pt x="1060" y="157"/>
                  </a:lnTo>
                  <a:lnTo>
                    <a:pt x="1060" y="156"/>
                  </a:lnTo>
                  <a:lnTo>
                    <a:pt x="1062" y="155"/>
                  </a:lnTo>
                  <a:lnTo>
                    <a:pt x="1064" y="155"/>
                  </a:lnTo>
                  <a:lnTo>
                    <a:pt x="1065" y="155"/>
                  </a:lnTo>
                  <a:lnTo>
                    <a:pt x="1067" y="156"/>
                  </a:lnTo>
                  <a:lnTo>
                    <a:pt x="1068" y="157"/>
                  </a:lnTo>
                  <a:lnTo>
                    <a:pt x="1068" y="158"/>
                  </a:lnTo>
                  <a:lnTo>
                    <a:pt x="1083" y="158"/>
                  </a:lnTo>
                  <a:lnTo>
                    <a:pt x="1083" y="157"/>
                  </a:lnTo>
                  <a:lnTo>
                    <a:pt x="1084" y="156"/>
                  </a:lnTo>
                  <a:lnTo>
                    <a:pt x="1086" y="155"/>
                  </a:lnTo>
                  <a:lnTo>
                    <a:pt x="1087" y="155"/>
                  </a:lnTo>
                  <a:lnTo>
                    <a:pt x="1089" y="155"/>
                  </a:lnTo>
                  <a:lnTo>
                    <a:pt x="1090" y="156"/>
                  </a:lnTo>
                  <a:lnTo>
                    <a:pt x="1091" y="157"/>
                  </a:lnTo>
                  <a:lnTo>
                    <a:pt x="1092" y="158"/>
                  </a:lnTo>
                  <a:lnTo>
                    <a:pt x="1104" y="158"/>
                  </a:lnTo>
                  <a:lnTo>
                    <a:pt x="1105" y="157"/>
                  </a:lnTo>
                  <a:lnTo>
                    <a:pt x="1106" y="156"/>
                  </a:lnTo>
                  <a:lnTo>
                    <a:pt x="1107" y="155"/>
                  </a:lnTo>
                  <a:lnTo>
                    <a:pt x="1109" y="155"/>
                  </a:lnTo>
                  <a:lnTo>
                    <a:pt x="1111" y="155"/>
                  </a:lnTo>
                  <a:lnTo>
                    <a:pt x="1112" y="156"/>
                  </a:lnTo>
                  <a:lnTo>
                    <a:pt x="1113" y="157"/>
                  </a:lnTo>
                  <a:lnTo>
                    <a:pt x="1113" y="158"/>
                  </a:lnTo>
                  <a:lnTo>
                    <a:pt x="1124" y="158"/>
                  </a:lnTo>
                  <a:lnTo>
                    <a:pt x="1125" y="157"/>
                  </a:lnTo>
                  <a:lnTo>
                    <a:pt x="1126" y="156"/>
                  </a:lnTo>
                  <a:lnTo>
                    <a:pt x="1127" y="155"/>
                  </a:lnTo>
                  <a:lnTo>
                    <a:pt x="1129" y="155"/>
                  </a:lnTo>
                  <a:lnTo>
                    <a:pt x="1130" y="155"/>
                  </a:lnTo>
                  <a:lnTo>
                    <a:pt x="1132" y="156"/>
                  </a:lnTo>
                  <a:lnTo>
                    <a:pt x="1133" y="157"/>
                  </a:lnTo>
                  <a:lnTo>
                    <a:pt x="1133" y="158"/>
                  </a:lnTo>
                  <a:lnTo>
                    <a:pt x="1144" y="158"/>
                  </a:lnTo>
                  <a:lnTo>
                    <a:pt x="1144" y="157"/>
                  </a:lnTo>
                  <a:lnTo>
                    <a:pt x="1145" y="156"/>
                  </a:lnTo>
                  <a:lnTo>
                    <a:pt x="1146" y="155"/>
                  </a:lnTo>
                  <a:lnTo>
                    <a:pt x="1148" y="155"/>
                  </a:lnTo>
                  <a:lnTo>
                    <a:pt x="1150" y="155"/>
                  </a:lnTo>
                  <a:lnTo>
                    <a:pt x="1151" y="156"/>
                  </a:lnTo>
                  <a:lnTo>
                    <a:pt x="1152" y="157"/>
                  </a:lnTo>
                  <a:lnTo>
                    <a:pt x="1153" y="158"/>
                  </a:lnTo>
                  <a:lnTo>
                    <a:pt x="1155" y="158"/>
                  </a:lnTo>
                  <a:lnTo>
                    <a:pt x="1156" y="157"/>
                  </a:lnTo>
                  <a:lnTo>
                    <a:pt x="1157" y="156"/>
                  </a:lnTo>
                  <a:lnTo>
                    <a:pt x="1158" y="155"/>
                  </a:lnTo>
                  <a:lnTo>
                    <a:pt x="1160" y="155"/>
                  </a:lnTo>
                  <a:lnTo>
                    <a:pt x="1162" y="155"/>
                  </a:lnTo>
                  <a:lnTo>
                    <a:pt x="1163" y="156"/>
                  </a:lnTo>
                  <a:lnTo>
                    <a:pt x="1164" y="157"/>
                  </a:lnTo>
                  <a:lnTo>
                    <a:pt x="1164" y="158"/>
                  </a:lnTo>
                  <a:lnTo>
                    <a:pt x="1177" y="158"/>
                  </a:lnTo>
                  <a:lnTo>
                    <a:pt x="1178" y="157"/>
                  </a:lnTo>
                  <a:lnTo>
                    <a:pt x="1179" y="156"/>
                  </a:lnTo>
                  <a:lnTo>
                    <a:pt x="1180" y="155"/>
                  </a:lnTo>
                  <a:lnTo>
                    <a:pt x="1182" y="155"/>
                  </a:lnTo>
                  <a:lnTo>
                    <a:pt x="1184" y="155"/>
                  </a:lnTo>
                  <a:lnTo>
                    <a:pt x="1185" y="156"/>
                  </a:lnTo>
                  <a:lnTo>
                    <a:pt x="1186" y="157"/>
                  </a:lnTo>
                  <a:lnTo>
                    <a:pt x="1186" y="158"/>
                  </a:lnTo>
                  <a:lnTo>
                    <a:pt x="1225" y="158"/>
                  </a:lnTo>
                  <a:lnTo>
                    <a:pt x="1225" y="157"/>
                  </a:lnTo>
                  <a:lnTo>
                    <a:pt x="1226" y="156"/>
                  </a:lnTo>
                  <a:lnTo>
                    <a:pt x="1227" y="155"/>
                  </a:lnTo>
                  <a:lnTo>
                    <a:pt x="1229" y="155"/>
                  </a:lnTo>
                  <a:lnTo>
                    <a:pt x="1231" y="155"/>
                  </a:lnTo>
                  <a:lnTo>
                    <a:pt x="1232" y="156"/>
                  </a:lnTo>
                  <a:lnTo>
                    <a:pt x="1233" y="157"/>
                  </a:lnTo>
                  <a:lnTo>
                    <a:pt x="1234" y="158"/>
                  </a:lnTo>
                  <a:lnTo>
                    <a:pt x="1238" y="158"/>
                  </a:lnTo>
                  <a:lnTo>
                    <a:pt x="1238" y="157"/>
                  </a:lnTo>
                  <a:lnTo>
                    <a:pt x="1239" y="156"/>
                  </a:lnTo>
                  <a:lnTo>
                    <a:pt x="1241" y="155"/>
                  </a:lnTo>
                  <a:lnTo>
                    <a:pt x="1242" y="155"/>
                  </a:lnTo>
                  <a:lnTo>
                    <a:pt x="1244" y="155"/>
                  </a:lnTo>
                  <a:lnTo>
                    <a:pt x="1245" y="156"/>
                  </a:lnTo>
                  <a:lnTo>
                    <a:pt x="1247" y="157"/>
                  </a:lnTo>
                  <a:lnTo>
                    <a:pt x="1247" y="158"/>
                  </a:lnTo>
                  <a:lnTo>
                    <a:pt x="1265" y="158"/>
                  </a:lnTo>
                  <a:lnTo>
                    <a:pt x="1265" y="157"/>
                  </a:lnTo>
                  <a:lnTo>
                    <a:pt x="1267" y="156"/>
                  </a:lnTo>
                  <a:lnTo>
                    <a:pt x="1268" y="155"/>
                  </a:lnTo>
                  <a:lnTo>
                    <a:pt x="1270" y="155"/>
                  </a:lnTo>
                  <a:lnTo>
                    <a:pt x="1271" y="155"/>
                  </a:lnTo>
                  <a:lnTo>
                    <a:pt x="1273" y="156"/>
                  </a:lnTo>
                  <a:lnTo>
                    <a:pt x="1274" y="157"/>
                  </a:lnTo>
                  <a:lnTo>
                    <a:pt x="1274" y="158"/>
                  </a:lnTo>
                  <a:lnTo>
                    <a:pt x="1306" y="158"/>
                  </a:lnTo>
                  <a:lnTo>
                    <a:pt x="1306" y="157"/>
                  </a:lnTo>
                  <a:lnTo>
                    <a:pt x="1307" y="156"/>
                  </a:lnTo>
                  <a:lnTo>
                    <a:pt x="1309" y="155"/>
                  </a:lnTo>
                  <a:lnTo>
                    <a:pt x="1310" y="155"/>
                  </a:lnTo>
                  <a:lnTo>
                    <a:pt x="1312" y="155"/>
                  </a:lnTo>
                  <a:lnTo>
                    <a:pt x="1313" y="156"/>
                  </a:lnTo>
                  <a:lnTo>
                    <a:pt x="1314" y="157"/>
                  </a:lnTo>
                  <a:lnTo>
                    <a:pt x="1315" y="158"/>
                  </a:lnTo>
                  <a:lnTo>
                    <a:pt x="1334" y="158"/>
                  </a:lnTo>
                  <a:lnTo>
                    <a:pt x="1334" y="157"/>
                  </a:lnTo>
                  <a:lnTo>
                    <a:pt x="1335" y="156"/>
                  </a:lnTo>
                  <a:lnTo>
                    <a:pt x="1336" y="155"/>
                  </a:lnTo>
                  <a:lnTo>
                    <a:pt x="1338" y="155"/>
                  </a:lnTo>
                  <a:lnTo>
                    <a:pt x="1340" y="155"/>
                  </a:lnTo>
                  <a:lnTo>
                    <a:pt x="1341" y="156"/>
                  </a:lnTo>
                  <a:lnTo>
                    <a:pt x="1342" y="157"/>
                  </a:lnTo>
                  <a:lnTo>
                    <a:pt x="1343" y="158"/>
                  </a:lnTo>
                  <a:lnTo>
                    <a:pt x="1423" y="158"/>
                  </a:lnTo>
                  <a:lnTo>
                    <a:pt x="1423" y="157"/>
                  </a:lnTo>
                  <a:lnTo>
                    <a:pt x="1424" y="156"/>
                  </a:lnTo>
                  <a:lnTo>
                    <a:pt x="1426" y="155"/>
                  </a:lnTo>
                  <a:lnTo>
                    <a:pt x="1427" y="155"/>
                  </a:lnTo>
                  <a:lnTo>
                    <a:pt x="1429" y="155"/>
                  </a:lnTo>
                  <a:lnTo>
                    <a:pt x="1430" y="156"/>
                  </a:lnTo>
                  <a:lnTo>
                    <a:pt x="1431" y="157"/>
                  </a:lnTo>
                  <a:lnTo>
                    <a:pt x="1432" y="158"/>
                  </a:lnTo>
                  <a:lnTo>
                    <a:pt x="1450" y="158"/>
                  </a:lnTo>
                  <a:lnTo>
                    <a:pt x="1450" y="157"/>
                  </a:lnTo>
                  <a:lnTo>
                    <a:pt x="1451" y="156"/>
                  </a:lnTo>
                  <a:lnTo>
                    <a:pt x="1452" y="155"/>
                  </a:lnTo>
                  <a:lnTo>
                    <a:pt x="1454" y="155"/>
                  </a:lnTo>
                  <a:lnTo>
                    <a:pt x="1456" y="155"/>
                  </a:lnTo>
                  <a:lnTo>
                    <a:pt x="1457" y="156"/>
                  </a:lnTo>
                  <a:lnTo>
                    <a:pt x="1458" y="157"/>
                  </a:lnTo>
                  <a:lnTo>
                    <a:pt x="1459" y="158"/>
                  </a:lnTo>
                  <a:lnTo>
                    <a:pt x="1583" y="158"/>
                  </a:lnTo>
                  <a:lnTo>
                    <a:pt x="1583" y="157"/>
                  </a:lnTo>
                  <a:lnTo>
                    <a:pt x="1584" y="156"/>
                  </a:lnTo>
                  <a:lnTo>
                    <a:pt x="1586" y="155"/>
                  </a:lnTo>
                  <a:lnTo>
                    <a:pt x="1587" y="155"/>
                  </a:lnTo>
                  <a:lnTo>
                    <a:pt x="1589" y="155"/>
                  </a:lnTo>
                  <a:lnTo>
                    <a:pt x="1591" y="156"/>
                  </a:lnTo>
                  <a:lnTo>
                    <a:pt x="1591" y="157"/>
                  </a:lnTo>
                  <a:lnTo>
                    <a:pt x="1592" y="158"/>
                  </a:lnTo>
                  <a:lnTo>
                    <a:pt x="1611" y="158"/>
                  </a:lnTo>
                  <a:lnTo>
                    <a:pt x="1611" y="157"/>
                  </a:lnTo>
                  <a:lnTo>
                    <a:pt x="1612" y="156"/>
                  </a:lnTo>
                  <a:lnTo>
                    <a:pt x="1614" y="155"/>
                  </a:lnTo>
                  <a:lnTo>
                    <a:pt x="1616" y="155"/>
                  </a:lnTo>
                  <a:lnTo>
                    <a:pt x="1617" y="155"/>
                  </a:lnTo>
                  <a:lnTo>
                    <a:pt x="1619" y="156"/>
                  </a:lnTo>
                  <a:lnTo>
                    <a:pt x="1620" y="157"/>
                  </a:lnTo>
                  <a:lnTo>
                    <a:pt x="1620" y="158"/>
                  </a:lnTo>
                  <a:lnTo>
                    <a:pt x="1646" y="158"/>
                  </a:lnTo>
                  <a:lnTo>
                    <a:pt x="1646" y="157"/>
                  </a:lnTo>
                  <a:lnTo>
                    <a:pt x="1647" y="156"/>
                  </a:lnTo>
                  <a:lnTo>
                    <a:pt x="1648" y="155"/>
                  </a:lnTo>
                  <a:lnTo>
                    <a:pt x="1650" y="155"/>
                  </a:lnTo>
                  <a:lnTo>
                    <a:pt x="1652" y="155"/>
                  </a:lnTo>
                  <a:lnTo>
                    <a:pt x="1653" y="156"/>
                  </a:lnTo>
                  <a:lnTo>
                    <a:pt x="1654" y="157"/>
                  </a:lnTo>
                  <a:lnTo>
                    <a:pt x="1655" y="158"/>
                  </a:lnTo>
                  <a:lnTo>
                    <a:pt x="1664" y="158"/>
                  </a:lnTo>
                  <a:lnTo>
                    <a:pt x="1664" y="157"/>
                  </a:lnTo>
                  <a:lnTo>
                    <a:pt x="1665" y="156"/>
                  </a:lnTo>
                  <a:lnTo>
                    <a:pt x="1666" y="155"/>
                  </a:lnTo>
                  <a:lnTo>
                    <a:pt x="1668" y="155"/>
                  </a:lnTo>
                  <a:lnTo>
                    <a:pt x="1670" y="155"/>
                  </a:lnTo>
                  <a:lnTo>
                    <a:pt x="1671" y="156"/>
                  </a:lnTo>
                  <a:lnTo>
                    <a:pt x="1672" y="157"/>
                  </a:lnTo>
                  <a:lnTo>
                    <a:pt x="1673" y="158"/>
                  </a:lnTo>
                  <a:lnTo>
                    <a:pt x="1677" y="158"/>
                  </a:lnTo>
                  <a:lnTo>
                    <a:pt x="1678" y="157"/>
                  </a:lnTo>
                  <a:lnTo>
                    <a:pt x="1678" y="156"/>
                  </a:lnTo>
                  <a:lnTo>
                    <a:pt x="1680" y="155"/>
                  </a:lnTo>
                  <a:lnTo>
                    <a:pt x="1682" y="155"/>
                  </a:lnTo>
                  <a:lnTo>
                    <a:pt x="1683" y="155"/>
                  </a:lnTo>
                  <a:lnTo>
                    <a:pt x="1685" y="156"/>
                  </a:lnTo>
                  <a:lnTo>
                    <a:pt x="1686" y="157"/>
                  </a:lnTo>
                  <a:lnTo>
                    <a:pt x="1686" y="158"/>
                  </a:lnTo>
                  <a:lnTo>
                    <a:pt x="1712" y="158"/>
                  </a:lnTo>
                  <a:lnTo>
                    <a:pt x="1713" y="157"/>
                  </a:lnTo>
                  <a:lnTo>
                    <a:pt x="1713" y="156"/>
                  </a:lnTo>
                  <a:lnTo>
                    <a:pt x="1715" y="155"/>
                  </a:lnTo>
                  <a:lnTo>
                    <a:pt x="1717" y="155"/>
                  </a:lnTo>
                  <a:lnTo>
                    <a:pt x="1718" y="155"/>
                  </a:lnTo>
                  <a:lnTo>
                    <a:pt x="1720" y="156"/>
                  </a:lnTo>
                  <a:lnTo>
                    <a:pt x="1721" y="157"/>
                  </a:lnTo>
                  <a:lnTo>
                    <a:pt x="1721" y="158"/>
                  </a:lnTo>
                  <a:lnTo>
                    <a:pt x="1723" y="158"/>
                  </a:lnTo>
                  <a:lnTo>
                    <a:pt x="1723" y="157"/>
                  </a:lnTo>
                  <a:lnTo>
                    <a:pt x="1724" y="155"/>
                  </a:lnTo>
                  <a:lnTo>
                    <a:pt x="1725" y="154"/>
                  </a:lnTo>
                  <a:lnTo>
                    <a:pt x="1727" y="153"/>
                  </a:lnTo>
                  <a:lnTo>
                    <a:pt x="1729" y="152"/>
                  </a:lnTo>
                  <a:lnTo>
                    <a:pt x="1732" y="152"/>
                  </a:lnTo>
                  <a:lnTo>
                    <a:pt x="1734" y="153"/>
                  </a:lnTo>
                  <a:lnTo>
                    <a:pt x="1736" y="154"/>
                  </a:lnTo>
                  <a:lnTo>
                    <a:pt x="1737" y="155"/>
                  </a:lnTo>
                  <a:lnTo>
                    <a:pt x="1738" y="157"/>
                  </a:lnTo>
                  <a:lnTo>
                    <a:pt x="1738" y="158"/>
                  </a:lnTo>
                  <a:lnTo>
                    <a:pt x="1764" y="158"/>
                  </a:lnTo>
                  <a:lnTo>
                    <a:pt x="1764" y="157"/>
                  </a:lnTo>
                  <a:lnTo>
                    <a:pt x="1765" y="156"/>
                  </a:lnTo>
                  <a:lnTo>
                    <a:pt x="1767" y="155"/>
                  </a:lnTo>
                  <a:lnTo>
                    <a:pt x="1769" y="155"/>
                  </a:lnTo>
                  <a:lnTo>
                    <a:pt x="1770" y="155"/>
                  </a:lnTo>
                  <a:lnTo>
                    <a:pt x="1772" y="156"/>
                  </a:lnTo>
                  <a:lnTo>
                    <a:pt x="1773" y="157"/>
                  </a:lnTo>
                  <a:lnTo>
                    <a:pt x="1773" y="158"/>
                  </a:lnTo>
                  <a:lnTo>
                    <a:pt x="1782" y="158"/>
                  </a:lnTo>
                  <a:lnTo>
                    <a:pt x="1782" y="156"/>
                  </a:lnTo>
                  <a:lnTo>
                    <a:pt x="1783" y="155"/>
                  </a:lnTo>
                  <a:lnTo>
                    <a:pt x="1785" y="153"/>
                  </a:lnTo>
                  <a:lnTo>
                    <a:pt x="1787" y="152"/>
                  </a:lnTo>
                  <a:lnTo>
                    <a:pt x="1789" y="152"/>
                  </a:lnTo>
                  <a:lnTo>
                    <a:pt x="1792" y="152"/>
                  </a:lnTo>
                  <a:lnTo>
                    <a:pt x="1794" y="152"/>
                  </a:lnTo>
                  <a:lnTo>
                    <a:pt x="1796" y="153"/>
                  </a:lnTo>
                  <a:lnTo>
                    <a:pt x="1797" y="155"/>
                  </a:lnTo>
                  <a:lnTo>
                    <a:pt x="1798" y="156"/>
                  </a:lnTo>
                  <a:lnTo>
                    <a:pt x="1799" y="158"/>
                  </a:lnTo>
                  <a:lnTo>
                    <a:pt x="1802" y="158"/>
                  </a:lnTo>
                  <a:lnTo>
                    <a:pt x="1803" y="157"/>
                  </a:lnTo>
                  <a:lnTo>
                    <a:pt x="1803" y="156"/>
                  </a:lnTo>
                  <a:lnTo>
                    <a:pt x="1805" y="155"/>
                  </a:lnTo>
                  <a:lnTo>
                    <a:pt x="1807" y="155"/>
                  </a:lnTo>
                  <a:lnTo>
                    <a:pt x="1808" y="155"/>
                  </a:lnTo>
                  <a:lnTo>
                    <a:pt x="1810" y="156"/>
                  </a:lnTo>
                  <a:lnTo>
                    <a:pt x="1811" y="157"/>
                  </a:lnTo>
                  <a:lnTo>
                    <a:pt x="1811" y="158"/>
                  </a:lnTo>
                  <a:lnTo>
                    <a:pt x="1832" y="158"/>
                  </a:lnTo>
                  <a:lnTo>
                    <a:pt x="1833" y="157"/>
                  </a:lnTo>
                  <a:lnTo>
                    <a:pt x="1834" y="156"/>
                  </a:lnTo>
                  <a:lnTo>
                    <a:pt x="1835" y="155"/>
                  </a:lnTo>
                  <a:lnTo>
                    <a:pt x="1837" y="155"/>
                  </a:lnTo>
                  <a:lnTo>
                    <a:pt x="1839" y="155"/>
                  </a:lnTo>
                  <a:lnTo>
                    <a:pt x="1840" y="156"/>
                  </a:lnTo>
                  <a:lnTo>
                    <a:pt x="1841" y="157"/>
                  </a:lnTo>
                  <a:lnTo>
                    <a:pt x="1841" y="158"/>
                  </a:lnTo>
                  <a:lnTo>
                    <a:pt x="1846" y="158"/>
                  </a:lnTo>
                  <a:lnTo>
                    <a:pt x="1846" y="157"/>
                  </a:lnTo>
                  <a:lnTo>
                    <a:pt x="1847" y="156"/>
                  </a:lnTo>
                  <a:lnTo>
                    <a:pt x="1849" y="155"/>
                  </a:lnTo>
                  <a:lnTo>
                    <a:pt x="1850" y="155"/>
                  </a:lnTo>
                  <a:lnTo>
                    <a:pt x="1852" y="155"/>
                  </a:lnTo>
                  <a:lnTo>
                    <a:pt x="1854" y="156"/>
                  </a:lnTo>
                  <a:lnTo>
                    <a:pt x="1855" y="157"/>
                  </a:lnTo>
                  <a:lnTo>
                    <a:pt x="1855" y="158"/>
                  </a:lnTo>
                  <a:lnTo>
                    <a:pt x="1859" y="158"/>
                  </a:lnTo>
                  <a:lnTo>
                    <a:pt x="1860" y="157"/>
                  </a:lnTo>
                  <a:lnTo>
                    <a:pt x="1861" y="156"/>
                  </a:lnTo>
                  <a:lnTo>
                    <a:pt x="1862" y="155"/>
                  </a:lnTo>
                  <a:lnTo>
                    <a:pt x="1864" y="155"/>
                  </a:lnTo>
                  <a:lnTo>
                    <a:pt x="1866" y="155"/>
                  </a:lnTo>
                  <a:lnTo>
                    <a:pt x="1867" y="156"/>
                  </a:lnTo>
                  <a:lnTo>
                    <a:pt x="1868" y="157"/>
                  </a:lnTo>
                  <a:lnTo>
                    <a:pt x="1869" y="158"/>
                  </a:lnTo>
                  <a:lnTo>
                    <a:pt x="1974" y="158"/>
                  </a:lnTo>
                  <a:lnTo>
                    <a:pt x="1974" y="157"/>
                  </a:lnTo>
                  <a:lnTo>
                    <a:pt x="1975" y="156"/>
                  </a:lnTo>
                  <a:lnTo>
                    <a:pt x="1976" y="155"/>
                  </a:lnTo>
                  <a:lnTo>
                    <a:pt x="1978" y="155"/>
                  </a:lnTo>
                  <a:lnTo>
                    <a:pt x="1980" y="155"/>
                  </a:lnTo>
                  <a:lnTo>
                    <a:pt x="1981" y="156"/>
                  </a:lnTo>
                  <a:lnTo>
                    <a:pt x="1982" y="157"/>
                  </a:lnTo>
                  <a:lnTo>
                    <a:pt x="1983" y="158"/>
                  </a:lnTo>
                  <a:lnTo>
                    <a:pt x="2104" y="158"/>
                  </a:lnTo>
                  <a:lnTo>
                    <a:pt x="2105" y="157"/>
                  </a:lnTo>
                  <a:lnTo>
                    <a:pt x="2106" y="156"/>
                  </a:lnTo>
                  <a:lnTo>
                    <a:pt x="2107" y="155"/>
                  </a:lnTo>
                  <a:lnTo>
                    <a:pt x="2109" y="155"/>
                  </a:lnTo>
                  <a:lnTo>
                    <a:pt x="2111" y="155"/>
                  </a:lnTo>
                  <a:lnTo>
                    <a:pt x="2112" y="156"/>
                  </a:lnTo>
                  <a:lnTo>
                    <a:pt x="2113" y="157"/>
                  </a:lnTo>
                  <a:lnTo>
                    <a:pt x="2113" y="158"/>
                  </a:lnTo>
                  <a:lnTo>
                    <a:pt x="2130" y="158"/>
                  </a:lnTo>
                  <a:lnTo>
                    <a:pt x="2130" y="157"/>
                  </a:lnTo>
                  <a:lnTo>
                    <a:pt x="2131" y="156"/>
                  </a:lnTo>
                  <a:lnTo>
                    <a:pt x="2133" y="155"/>
                  </a:lnTo>
                  <a:lnTo>
                    <a:pt x="2134" y="155"/>
                  </a:lnTo>
                  <a:lnTo>
                    <a:pt x="2136" y="155"/>
                  </a:lnTo>
                  <a:lnTo>
                    <a:pt x="2137" y="156"/>
                  </a:lnTo>
                  <a:lnTo>
                    <a:pt x="2138" y="157"/>
                  </a:lnTo>
                  <a:lnTo>
                    <a:pt x="2139" y="158"/>
                  </a:lnTo>
                  <a:lnTo>
                    <a:pt x="2143" y="158"/>
                  </a:lnTo>
                  <a:lnTo>
                    <a:pt x="2144" y="157"/>
                  </a:lnTo>
                  <a:lnTo>
                    <a:pt x="2145" y="156"/>
                  </a:lnTo>
                  <a:lnTo>
                    <a:pt x="2146" y="155"/>
                  </a:lnTo>
                  <a:lnTo>
                    <a:pt x="2148" y="155"/>
                  </a:lnTo>
                  <a:lnTo>
                    <a:pt x="2149" y="155"/>
                  </a:lnTo>
                  <a:lnTo>
                    <a:pt x="2151" y="156"/>
                  </a:lnTo>
                  <a:lnTo>
                    <a:pt x="2152" y="157"/>
                  </a:lnTo>
                  <a:lnTo>
                    <a:pt x="2152" y="158"/>
                  </a:lnTo>
                  <a:lnTo>
                    <a:pt x="2157" y="158"/>
                  </a:lnTo>
                  <a:lnTo>
                    <a:pt x="2157" y="157"/>
                  </a:lnTo>
                  <a:lnTo>
                    <a:pt x="2158" y="156"/>
                  </a:lnTo>
                  <a:lnTo>
                    <a:pt x="2160" y="155"/>
                  </a:lnTo>
                  <a:lnTo>
                    <a:pt x="2161" y="155"/>
                  </a:lnTo>
                  <a:lnTo>
                    <a:pt x="2163" y="155"/>
                  </a:lnTo>
                  <a:lnTo>
                    <a:pt x="2164" y="156"/>
                  </a:lnTo>
                  <a:lnTo>
                    <a:pt x="2166" y="157"/>
                  </a:lnTo>
                  <a:lnTo>
                    <a:pt x="2166" y="158"/>
                  </a:lnTo>
                  <a:lnTo>
                    <a:pt x="2221" y="158"/>
                  </a:lnTo>
                  <a:lnTo>
                    <a:pt x="2221" y="157"/>
                  </a:lnTo>
                  <a:lnTo>
                    <a:pt x="2222" y="156"/>
                  </a:lnTo>
                  <a:lnTo>
                    <a:pt x="2224" y="155"/>
                  </a:lnTo>
                  <a:lnTo>
                    <a:pt x="2225" y="155"/>
                  </a:lnTo>
                  <a:lnTo>
                    <a:pt x="2227" y="155"/>
                  </a:lnTo>
                  <a:lnTo>
                    <a:pt x="2229" y="156"/>
                  </a:lnTo>
                  <a:lnTo>
                    <a:pt x="2230" y="157"/>
                  </a:lnTo>
                  <a:lnTo>
                    <a:pt x="2230" y="158"/>
                  </a:lnTo>
                  <a:lnTo>
                    <a:pt x="2260" y="158"/>
                  </a:lnTo>
                  <a:lnTo>
                    <a:pt x="2260" y="157"/>
                  </a:lnTo>
                  <a:lnTo>
                    <a:pt x="2261" y="156"/>
                  </a:lnTo>
                  <a:lnTo>
                    <a:pt x="2263" y="155"/>
                  </a:lnTo>
                  <a:lnTo>
                    <a:pt x="2264" y="155"/>
                  </a:lnTo>
                  <a:lnTo>
                    <a:pt x="2266" y="155"/>
                  </a:lnTo>
                  <a:lnTo>
                    <a:pt x="2267" y="156"/>
                  </a:lnTo>
                  <a:lnTo>
                    <a:pt x="2268" y="157"/>
                  </a:lnTo>
                  <a:lnTo>
                    <a:pt x="2269" y="158"/>
                  </a:lnTo>
                  <a:lnTo>
                    <a:pt x="2272" y="158"/>
                  </a:lnTo>
                  <a:lnTo>
                    <a:pt x="2272" y="157"/>
                  </a:lnTo>
                  <a:lnTo>
                    <a:pt x="2273" y="156"/>
                  </a:lnTo>
                  <a:lnTo>
                    <a:pt x="2274" y="155"/>
                  </a:lnTo>
                  <a:lnTo>
                    <a:pt x="2276" y="155"/>
                  </a:lnTo>
                  <a:lnTo>
                    <a:pt x="2278" y="155"/>
                  </a:lnTo>
                  <a:lnTo>
                    <a:pt x="2279" y="156"/>
                  </a:lnTo>
                  <a:lnTo>
                    <a:pt x="2280" y="157"/>
                  </a:lnTo>
                  <a:lnTo>
                    <a:pt x="2281" y="158"/>
                  </a:lnTo>
                  <a:lnTo>
                    <a:pt x="2317" y="158"/>
                  </a:lnTo>
                  <a:lnTo>
                    <a:pt x="2318" y="156"/>
                  </a:lnTo>
                  <a:lnTo>
                    <a:pt x="2319" y="155"/>
                  </a:lnTo>
                  <a:lnTo>
                    <a:pt x="2320" y="153"/>
                  </a:lnTo>
                  <a:lnTo>
                    <a:pt x="2322" y="152"/>
                  </a:lnTo>
                  <a:lnTo>
                    <a:pt x="2325" y="152"/>
                  </a:lnTo>
                  <a:lnTo>
                    <a:pt x="2327" y="152"/>
                  </a:lnTo>
                  <a:lnTo>
                    <a:pt x="2330" y="152"/>
                  </a:lnTo>
                  <a:lnTo>
                    <a:pt x="2332" y="153"/>
                  </a:lnTo>
                  <a:lnTo>
                    <a:pt x="2333" y="155"/>
                  </a:lnTo>
                  <a:lnTo>
                    <a:pt x="2334" y="156"/>
                  </a:lnTo>
                  <a:lnTo>
                    <a:pt x="2335" y="158"/>
                  </a:lnTo>
                  <a:lnTo>
                    <a:pt x="2337" y="158"/>
                  </a:lnTo>
                  <a:lnTo>
                    <a:pt x="2337" y="0"/>
                  </a:lnTo>
                  <a:lnTo>
                    <a:pt x="235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45" name="Freeform 1255"/>
            <p:cNvSpPr>
              <a:spLocks/>
            </p:cNvSpPr>
            <p:nvPr/>
          </p:nvSpPr>
          <p:spPr bwMode="auto">
            <a:xfrm>
              <a:off x="1966" y="17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9 h 10"/>
                <a:gd name="T8" fmla="*/ 6 w 12"/>
                <a:gd name="T9" fmla="*/ 10 h 10"/>
                <a:gd name="T10" fmla="*/ 3 w 12"/>
                <a:gd name="T11" fmla="*/ 9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9"/>
                  </a:lnTo>
                  <a:lnTo>
                    <a:pt x="6" y="10"/>
                  </a:lnTo>
                  <a:lnTo>
                    <a:pt x="3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46" name="Freeform 1256"/>
            <p:cNvSpPr>
              <a:spLocks/>
            </p:cNvSpPr>
            <p:nvPr/>
          </p:nvSpPr>
          <p:spPr bwMode="auto">
            <a:xfrm>
              <a:off x="1823" y="1931"/>
              <a:ext cx="978" cy="405"/>
            </a:xfrm>
            <a:custGeom>
              <a:avLst/>
              <a:gdLst>
                <a:gd name="T0" fmla="*/ 944 w 978"/>
                <a:gd name="T1" fmla="*/ 79 h 405"/>
                <a:gd name="T2" fmla="*/ 905 w 978"/>
                <a:gd name="T3" fmla="*/ 83 h 405"/>
                <a:gd name="T4" fmla="*/ 897 w 978"/>
                <a:gd name="T5" fmla="*/ 80 h 405"/>
                <a:gd name="T6" fmla="*/ 878 w 978"/>
                <a:gd name="T7" fmla="*/ 77 h 405"/>
                <a:gd name="T8" fmla="*/ 864 w 978"/>
                <a:gd name="T9" fmla="*/ 79 h 405"/>
                <a:gd name="T10" fmla="*/ 854 w 978"/>
                <a:gd name="T11" fmla="*/ 79 h 405"/>
                <a:gd name="T12" fmla="*/ 840 w 978"/>
                <a:gd name="T13" fmla="*/ 83 h 405"/>
                <a:gd name="T14" fmla="*/ 832 w 978"/>
                <a:gd name="T15" fmla="*/ 80 h 405"/>
                <a:gd name="T16" fmla="*/ 821 w 978"/>
                <a:gd name="T17" fmla="*/ 78 h 405"/>
                <a:gd name="T18" fmla="*/ 811 w 978"/>
                <a:gd name="T19" fmla="*/ 81 h 405"/>
                <a:gd name="T20" fmla="*/ 804 w 978"/>
                <a:gd name="T21" fmla="*/ 79 h 405"/>
                <a:gd name="T22" fmla="*/ 791 w 978"/>
                <a:gd name="T23" fmla="*/ 300 h 405"/>
                <a:gd name="T24" fmla="*/ 780 w 978"/>
                <a:gd name="T25" fmla="*/ 297 h 405"/>
                <a:gd name="T26" fmla="*/ 767 w 978"/>
                <a:gd name="T27" fmla="*/ 298 h 405"/>
                <a:gd name="T28" fmla="*/ 759 w 978"/>
                <a:gd name="T29" fmla="*/ 300 h 405"/>
                <a:gd name="T30" fmla="*/ 732 w 978"/>
                <a:gd name="T31" fmla="*/ 297 h 405"/>
                <a:gd name="T32" fmla="*/ 709 w 978"/>
                <a:gd name="T33" fmla="*/ 298 h 405"/>
                <a:gd name="T34" fmla="*/ 702 w 978"/>
                <a:gd name="T35" fmla="*/ 300 h 405"/>
                <a:gd name="T36" fmla="*/ 684 w 978"/>
                <a:gd name="T37" fmla="*/ 297 h 405"/>
                <a:gd name="T38" fmla="*/ 668 w 978"/>
                <a:gd name="T39" fmla="*/ 298 h 405"/>
                <a:gd name="T40" fmla="*/ 660 w 978"/>
                <a:gd name="T41" fmla="*/ 300 h 405"/>
                <a:gd name="T42" fmla="*/ 639 w 978"/>
                <a:gd name="T43" fmla="*/ 297 h 405"/>
                <a:gd name="T44" fmla="*/ 626 w 978"/>
                <a:gd name="T45" fmla="*/ 298 h 405"/>
                <a:gd name="T46" fmla="*/ 618 w 978"/>
                <a:gd name="T47" fmla="*/ 300 h 405"/>
                <a:gd name="T48" fmla="*/ 558 w 978"/>
                <a:gd name="T49" fmla="*/ 297 h 405"/>
                <a:gd name="T50" fmla="*/ 529 w 978"/>
                <a:gd name="T51" fmla="*/ 298 h 405"/>
                <a:gd name="T52" fmla="*/ 521 w 978"/>
                <a:gd name="T53" fmla="*/ 300 h 405"/>
                <a:gd name="T54" fmla="*/ 496 w 978"/>
                <a:gd name="T55" fmla="*/ 297 h 405"/>
                <a:gd name="T56" fmla="*/ 459 w 978"/>
                <a:gd name="T57" fmla="*/ 298 h 405"/>
                <a:gd name="T58" fmla="*/ 451 w 978"/>
                <a:gd name="T59" fmla="*/ 300 h 405"/>
                <a:gd name="T60" fmla="*/ 392 w 978"/>
                <a:gd name="T61" fmla="*/ 297 h 405"/>
                <a:gd name="T62" fmla="*/ 356 w 978"/>
                <a:gd name="T63" fmla="*/ 298 h 405"/>
                <a:gd name="T64" fmla="*/ 348 w 978"/>
                <a:gd name="T65" fmla="*/ 300 h 405"/>
                <a:gd name="T66" fmla="*/ 326 w 978"/>
                <a:gd name="T67" fmla="*/ 294 h 405"/>
                <a:gd name="T68" fmla="*/ 317 w 978"/>
                <a:gd name="T69" fmla="*/ 300 h 405"/>
                <a:gd name="T70" fmla="*/ 305 w 978"/>
                <a:gd name="T71" fmla="*/ 294 h 405"/>
                <a:gd name="T72" fmla="*/ 295 w 978"/>
                <a:gd name="T73" fmla="*/ 300 h 405"/>
                <a:gd name="T74" fmla="*/ 287 w 978"/>
                <a:gd name="T75" fmla="*/ 297 h 405"/>
                <a:gd name="T76" fmla="*/ 283 w 978"/>
                <a:gd name="T77" fmla="*/ 298 h 405"/>
                <a:gd name="T78" fmla="*/ 275 w 978"/>
                <a:gd name="T79" fmla="*/ 300 h 405"/>
                <a:gd name="T80" fmla="*/ 267 w 978"/>
                <a:gd name="T81" fmla="*/ 297 h 405"/>
                <a:gd name="T82" fmla="*/ 252 w 978"/>
                <a:gd name="T83" fmla="*/ 298 h 405"/>
                <a:gd name="T84" fmla="*/ 244 w 978"/>
                <a:gd name="T85" fmla="*/ 300 h 405"/>
                <a:gd name="T86" fmla="*/ 235 w 978"/>
                <a:gd name="T87" fmla="*/ 297 h 405"/>
                <a:gd name="T88" fmla="*/ 226 w 978"/>
                <a:gd name="T89" fmla="*/ 298 h 405"/>
                <a:gd name="T90" fmla="*/ 219 w 978"/>
                <a:gd name="T91" fmla="*/ 300 h 405"/>
                <a:gd name="T92" fmla="*/ 209 w 978"/>
                <a:gd name="T93" fmla="*/ 297 h 405"/>
                <a:gd name="T94" fmla="*/ 186 w 978"/>
                <a:gd name="T95" fmla="*/ 298 h 405"/>
                <a:gd name="T96" fmla="*/ 178 w 978"/>
                <a:gd name="T97" fmla="*/ 300 h 405"/>
                <a:gd name="T98" fmla="*/ 154 w 978"/>
                <a:gd name="T99" fmla="*/ 297 h 405"/>
                <a:gd name="T100" fmla="*/ 99 w 978"/>
                <a:gd name="T101" fmla="*/ 405 h 405"/>
                <a:gd name="T102" fmla="*/ 91 w 978"/>
                <a:gd name="T103" fmla="*/ 402 h 405"/>
                <a:gd name="T104" fmla="*/ 49 w 978"/>
                <a:gd name="T105" fmla="*/ 401 h 405"/>
                <a:gd name="T106" fmla="*/ 37 w 978"/>
                <a:gd name="T107" fmla="*/ 405 h 405"/>
                <a:gd name="T108" fmla="*/ 29 w 978"/>
                <a:gd name="T109" fmla="*/ 402 h 405"/>
                <a:gd name="T110" fmla="*/ 9 w 978"/>
                <a:gd name="T111" fmla="*/ 401 h 405"/>
                <a:gd name="T112" fmla="*/ 0 w 978"/>
                <a:gd name="T113" fmla="*/ 405 h 40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978"/>
                <a:gd name="T172" fmla="*/ 0 h 405"/>
                <a:gd name="T173" fmla="*/ 978 w 978"/>
                <a:gd name="T174" fmla="*/ 405 h 40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978" h="405">
                  <a:moveTo>
                    <a:pt x="978" y="0"/>
                  </a:moveTo>
                  <a:lnTo>
                    <a:pt x="978" y="83"/>
                  </a:lnTo>
                  <a:lnTo>
                    <a:pt x="947" y="83"/>
                  </a:lnTo>
                  <a:lnTo>
                    <a:pt x="947" y="81"/>
                  </a:lnTo>
                  <a:lnTo>
                    <a:pt x="946" y="80"/>
                  </a:lnTo>
                  <a:lnTo>
                    <a:pt x="944" y="79"/>
                  </a:lnTo>
                  <a:lnTo>
                    <a:pt x="943" y="79"/>
                  </a:lnTo>
                  <a:lnTo>
                    <a:pt x="941" y="79"/>
                  </a:lnTo>
                  <a:lnTo>
                    <a:pt x="939" y="80"/>
                  </a:lnTo>
                  <a:lnTo>
                    <a:pt x="938" y="81"/>
                  </a:lnTo>
                  <a:lnTo>
                    <a:pt x="938" y="83"/>
                  </a:lnTo>
                  <a:lnTo>
                    <a:pt x="905" y="83"/>
                  </a:lnTo>
                  <a:lnTo>
                    <a:pt x="904" y="81"/>
                  </a:lnTo>
                  <a:lnTo>
                    <a:pt x="903" y="80"/>
                  </a:lnTo>
                  <a:lnTo>
                    <a:pt x="902" y="79"/>
                  </a:lnTo>
                  <a:lnTo>
                    <a:pt x="900" y="79"/>
                  </a:lnTo>
                  <a:lnTo>
                    <a:pt x="898" y="79"/>
                  </a:lnTo>
                  <a:lnTo>
                    <a:pt x="897" y="80"/>
                  </a:lnTo>
                  <a:lnTo>
                    <a:pt x="896" y="81"/>
                  </a:lnTo>
                  <a:lnTo>
                    <a:pt x="896" y="83"/>
                  </a:lnTo>
                  <a:lnTo>
                    <a:pt x="881" y="83"/>
                  </a:lnTo>
                  <a:lnTo>
                    <a:pt x="880" y="81"/>
                  </a:lnTo>
                  <a:lnTo>
                    <a:pt x="879" y="79"/>
                  </a:lnTo>
                  <a:lnTo>
                    <a:pt x="878" y="77"/>
                  </a:lnTo>
                  <a:lnTo>
                    <a:pt x="875" y="76"/>
                  </a:lnTo>
                  <a:lnTo>
                    <a:pt x="873" y="76"/>
                  </a:lnTo>
                  <a:lnTo>
                    <a:pt x="871" y="76"/>
                  </a:lnTo>
                  <a:lnTo>
                    <a:pt x="868" y="76"/>
                  </a:lnTo>
                  <a:lnTo>
                    <a:pt x="866" y="77"/>
                  </a:lnTo>
                  <a:lnTo>
                    <a:pt x="864" y="79"/>
                  </a:lnTo>
                  <a:lnTo>
                    <a:pt x="863" y="81"/>
                  </a:lnTo>
                  <a:lnTo>
                    <a:pt x="863" y="83"/>
                  </a:lnTo>
                  <a:lnTo>
                    <a:pt x="856" y="83"/>
                  </a:lnTo>
                  <a:lnTo>
                    <a:pt x="856" y="81"/>
                  </a:lnTo>
                  <a:lnTo>
                    <a:pt x="855" y="80"/>
                  </a:lnTo>
                  <a:lnTo>
                    <a:pt x="854" y="79"/>
                  </a:lnTo>
                  <a:lnTo>
                    <a:pt x="852" y="79"/>
                  </a:lnTo>
                  <a:lnTo>
                    <a:pt x="850" y="79"/>
                  </a:lnTo>
                  <a:lnTo>
                    <a:pt x="849" y="80"/>
                  </a:lnTo>
                  <a:lnTo>
                    <a:pt x="848" y="81"/>
                  </a:lnTo>
                  <a:lnTo>
                    <a:pt x="847" y="83"/>
                  </a:lnTo>
                  <a:lnTo>
                    <a:pt x="840" y="83"/>
                  </a:lnTo>
                  <a:lnTo>
                    <a:pt x="840" y="81"/>
                  </a:lnTo>
                  <a:lnTo>
                    <a:pt x="839" y="80"/>
                  </a:lnTo>
                  <a:lnTo>
                    <a:pt x="837" y="79"/>
                  </a:lnTo>
                  <a:lnTo>
                    <a:pt x="836" y="79"/>
                  </a:lnTo>
                  <a:lnTo>
                    <a:pt x="834" y="79"/>
                  </a:lnTo>
                  <a:lnTo>
                    <a:pt x="832" y="80"/>
                  </a:lnTo>
                  <a:lnTo>
                    <a:pt x="831" y="81"/>
                  </a:lnTo>
                  <a:lnTo>
                    <a:pt x="831" y="83"/>
                  </a:lnTo>
                  <a:lnTo>
                    <a:pt x="824" y="83"/>
                  </a:lnTo>
                  <a:lnTo>
                    <a:pt x="823" y="81"/>
                  </a:lnTo>
                  <a:lnTo>
                    <a:pt x="823" y="80"/>
                  </a:lnTo>
                  <a:lnTo>
                    <a:pt x="821" y="78"/>
                  </a:lnTo>
                  <a:lnTo>
                    <a:pt x="819" y="78"/>
                  </a:lnTo>
                  <a:lnTo>
                    <a:pt x="817" y="77"/>
                  </a:lnTo>
                  <a:lnTo>
                    <a:pt x="815" y="78"/>
                  </a:lnTo>
                  <a:lnTo>
                    <a:pt x="813" y="78"/>
                  </a:lnTo>
                  <a:lnTo>
                    <a:pt x="812" y="80"/>
                  </a:lnTo>
                  <a:lnTo>
                    <a:pt x="811" y="81"/>
                  </a:lnTo>
                  <a:lnTo>
                    <a:pt x="811" y="83"/>
                  </a:lnTo>
                  <a:lnTo>
                    <a:pt x="809" y="83"/>
                  </a:lnTo>
                  <a:lnTo>
                    <a:pt x="808" y="81"/>
                  </a:lnTo>
                  <a:lnTo>
                    <a:pt x="807" y="80"/>
                  </a:lnTo>
                  <a:lnTo>
                    <a:pt x="806" y="79"/>
                  </a:lnTo>
                  <a:lnTo>
                    <a:pt x="804" y="79"/>
                  </a:lnTo>
                  <a:lnTo>
                    <a:pt x="802" y="79"/>
                  </a:lnTo>
                  <a:lnTo>
                    <a:pt x="801" y="80"/>
                  </a:lnTo>
                  <a:lnTo>
                    <a:pt x="800" y="81"/>
                  </a:lnTo>
                  <a:lnTo>
                    <a:pt x="800" y="83"/>
                  </a:lnTo>
                  <a:lnTo>
                    <a:pt x="791" y="83"/>
                  </a:lnTo>
                  <a:lnTo>
                    <a:pt x="791" y="300"/>
                  </a:lnTo>
                  <a:lnTo>
                    <a:pt x="786" y="300"/>
                  </a:lnTo>
                  <a:lnTo>
                    <a:pt x="786" y="299"/>
                  </a:lnTo>
                  <a:lnTo>
                    <a:pt x="785" y="298"/>
                  </a:lnTo>
                  <a:lnTo>
                    <a:pt x="783" y="297"/>
                  </a:lnTo>
                  <a:lnTo>
                    <a:pt x="782" y="297"/>
                  </a:lnTo>
                  <a:lnTo>
                    <a:pt x="780" y="297"/>
                  </a:lnTo>
                  <a:lnTo>
                    <a:pt x="778" y="298"/>
                  </a:lnTo>
                  <a:lnTo>
                    <a:pt x="777" y="299"/>
                  </a:lnTo>
                  <a:lnTo>
                    <a:pt x="777" y="300"/>
                  </a:lnTo>
                  <a:lnTo>
                    <a:pt x="768" y="300"/>
                  </a:lnTo>
                  <a:lnTo>
                    <a:pt x="768" y="299"/>
                  </a:lnTo>
                  <a:lnTo>
                    <a:pt x="767" y="298"/>
                  </a:lnTo>
                  <a:lnTo>
                    <a:pt x="765" y="297"/>
                  </a:lnTo>
                  <a:lnTo>
                    <a:pt x="764" y="297"/>
                  </a:lnTo>
                  <a:lnTo>
                    <a:pt x="762" y="297"/>
                  </a:lnTo>
                  <a:lnTo>
                    <a:pt x="760" y="298"/>
                  </a:lnTo>
                  <a:lnTo>
                    <a:pt x="759" y="299"/>
                  </a:lnTo>
                  <a:lnTo>
                    <a:pt x="759" y="300"/>
                  </a:lnTo>
                  <a:lnTo>
                    <a:pt x="738" y="300"/>
                  </a:lnTo>
                  <a:lnTo>
                    <a:pt x="738" y="299"/>
                  </a:lnTo>
                  <a:lnTo>
                    <a:pt x="737" y="298"/>
                  </a:lnTo>
                  <a:lnTo>
                    <a:pt x="736" y="297"/>
                  </a:lnTo>
                  <a:lnTo>
                    <a:pt x="734" y="297"/>
                  </a:lnTo>
                  <a:lnTo>
                    <a:pt x="732" y="297"/>
                  </a:lnTo>
                  <a:lnTo>
                    <a:pt x="731" y="298"/>
                  </a:lnTo>
                  <a:lnTo>
                    <a:pt x="730" y="299"/>
                  </a:lnTo>
                  <a:lnTo>
                    <a:pt x="729" y="300"/>
                  </a:lnTo>
                  <a:lnTo>
                    <a:pt x="711" y="300"/>
                  </a:lnTo>
                  <a:lnTo>
                    <a:pt x="710" y="299"/>
                  </a:lnTo>
                  <a:lnTo>
                    <a:pt x="709" y="298"/>
                  </a:lnTo>
                  <a:lnTo>
                    <a:pt x="708" y="297"/>
                  </a:lnTo>
                  <a:lnTo>
                    <a:pt x="706" y="297"/>
                  </a:lnTo>
                  <a:lnTo>
                    <a:pt x="704" y="297"/>
                  </a:lnTo>
                  <a:lnTo>
                    <a:pt x="703" y="298"/>
                  </a:lnTo>
                  <a:lnTo>
                    <a:pt x="702" y="299"/>
                  </a:lnTo>
                  <a:lnTo>
                    <a:pt x="702" y="300"/>
                  </a:lnTo>
                  <a:lnTo>
                    <a:pt x="691" y="300"/>
                  </a:lnTo>
                  <a:lnTo>
                    <a:pt x="690" y="299"/>
                  </a:lnTo>
                  <a:lnTo>
                    <a:pt x="689" y="298"/>
                  </a:lnTo>
                  <a:lnTo>
                    <a:pt x="688" y="297"/>
                  </a:lnTo>
                  <a:lnTo>
                    <a:pt x="686" y="297"/>
                  </a:lnTo>
                  <a:lnTo>
                    <a:pt x="684" y="297"/>
                  </a:lnTo>
                  <a:lnTo>
                    <a:pt x="683" y="298"/>
                  </a:lnTo>
                  <a:lnTo>
                    <a:pt x="682" y="299"/>
                  </a:lnTo>
                  <a:lnTo>
                    <a:pt x="682" y="300"/>
                  </a:lnTo>
                  <a:lnTo>
                    <a:pt x="669" y="300"/>
                  </a:lnTo>
                  <a:lnTo>
                    <a:pt x="669" y="299"/>
                  </a:lnTo>
                  <a:lnTo>
                    <a:pt x="668" y="298"/>
                  </a:lnTo>
                  <a:lnTo>
                    <a:pt x="666" y="297"/>
                  </a:lnTo>
                  <a:lnTo>
                    <a:pt x="664" y="297"/>
                  </a:lnTo>
                  <a:lnTo>
                    <a:pt x="663" y="297"/>
                  </a:lnTo>
                  <a:lnTo>
                    <a:pt x="661" y="298"/>
                  </a:lnTo>
                  <a:lnTo>
                    <a:pt x="660" y="299"/>
                  </a:lnTo>
                  <a:lnTo>
                    <a:pt x="660" y="300"/>
                  </a:lnTo>
                  <a:lnTo>
                    <a:pt x="646" y="300"/>
                  </a:lnTo>
                  <a:lnTo>
                    <a:pt x="645" y="299"/>
                  </a:lnTo>
                  <a:lnTo>
                    <a:pt x="644" y="298"/>
                  </a:lnTo>
                  <a:lnTo>
                    <a:pt x="643" y="297"/>
                  </a:lnTo>
                  <a:lnTo>
                    <a:pt x="641" y="297"/>
                  </a:lnTo>
                  <a:lnTo>
                    <a:pt x="639" y="297"/>
                  </a:lnTo>
                  <a:lnTo>
                    <a:pt x="638" y="298"/>
                  </a:lnTo>
                  <a:lnTo>
                    <a:pt x="637" y="299"/>
                  </a:lnTo>
                  <a:lnTo>
                    <a:pt x="637" y="300"/>
                  </a:lnTo>
                  <a:lnTo>
                    <a:pt x="627" y="300"/>
                  </a:lnTo>
                  <a:lnTo>
                    <a:pt x="627" y="299"/>
                  </a:lnTo>
                  <a:lnTo>
                    <a:pt x="626" y="298"/>
                  </a:lnTo>
                  <a:lnTo>
                    <a:pt x="624" y="297"/>
                  </a:lnTo>
                  <a:lnTo>
                    <a:pt x="623" y="297"/>
                  </a:lnTo>
                  <a:lnTo>
                    <a:pt x="621" y="297"/>
                  </a:lnTo>
                  <a:lnTo>
                    <a:pt x="619" y="298"/>
                  </a:lnTo>
                  <a:lnTo>
                    <a:pt x="619" y="299"/>
                  </a:lnTo>
                  <a:lnTo>
                    <a:pt x="618" y="300"/>
                  </a:lnTo>
                  <a:lnTo>
                    <a:pt x="565" y="300"/>
                  </a:lnTo>
                  <a:lnTo>
                    <a:pt x="564" y="299"/>
                  </a:lnTo>
                  <a:lnTo>
                    <a:pt x="563" y="298"/>
                  </a:lnTo>
                  <a:lnTo>
                    <a:pt x="562" y="297"/>
                  </a:lnTo>
                  <a:lnTo>
                    <a:pt x="560" y="297"/>
                  </a:lnTo>
                  <a:lnTo>
                    <a:pt x="558" y="297"/>
                  </a:lnTo>
                  <a:lnTo>
                    <a:pt x="557" y="298"/>
                  </a:lnTo>
                  <a:lnTo>
                    <a:pt x="556" y="299"/>
                  </a:lnTo>
                  <a:lnTo>
                    <a:pt x="556" y="300"/>
                  </a:lnTo>
                  <a:lnTo>
                    <a:pt x="530" y="300"/>
                  </a:lnTo>
                  <a:lnTo>
                    <a:pt x="530" y="299"/>
                  </a:lnTo>
                  <a:lnTo>
                    <a:pt x="529" y="298"/>
                  </a:lnTo>
                  <a:lnTo>
                    <a:pt x="527" y="297"/>
                  </a:lnTo>
                  <a:lnTo>
                    <a:pt x="525" y="297"/>
                  </a:lnTo>
                  <a:lnTo>
                    <a:pt x="524" y="297"/>
                  </a:lnTo>
                  <a:lnTo>
                    <a:pt x="522" y="298"/>
                  </a:lnTo>
                  <a:lnTo>
                    <a:pt x="521" y="299"/>
                  </a:lnTo>
                  <a:lnTo>
                    <a:pt x="521" y="300"/>
                  </a:lnTo>
                  <a:lnTo>
                    <a:pt x="502" y="300"/>
                  </a:lnTo>
                  <a:lnTo>
                    <a:pt x="502" y="299"/>
                  </a:lnTo>
                  <a:lnTo>
                    <a:pt x="501" y="298"/>
                  </a:lnTo>
                  <a:lnTo>
                    <a:pt x="499" y="297"/>
                  </a:lnTo>
                  <a:lnTo>
                    <a:pt x="498" y="297"/>
                  </a:lnTo>
                  <a:lnTo>
                    <a:pt x="496" y="297"/>
                  </a:lnTo>
                  <a:lnTo>
                    <a:pt x="494" y="298"/>
                  </a:lnTo>
                  <a:lnTo>
                    <a:pt x="494" y="299"/>
                  </a:lnTo>
                  <a:lnTo>
                    <a:pt x="493" y="300"/>
                  </a:lnTo>
                  <a:lnTo>
                    <a:pt x="460" y="300"/>
                  </a:lnTo>
                  <a:lnTo>
                    <a:pt x="460" y="299"/>
                  </a:lnTo>
                  <a:lnTo>
                    <a:pt x="459" y="298"/>
                  </a:lnTo>
                  <a:lnTo>
                    <a:pt x="458" y="297"/>
                  </a:lnTo>
                  <a:lnTo>
                    <a:pt x="456" y="297"/>
                  </a:lnTo>
                  <a:lnTo>
                    <a:pt x="454" y="297"/>
                  </a:lnTo>
                  <a:lnTo>
                    <a:pt x="453" y="298"/>
                  </a:lnTo>
                  <a:lnTo>
                    <a:pt x="452" y="299"/>
                  </a:lnTo>
                  <a:lnTo>
                    <a:pt x="451" y="300"/>
                  </a:lnTo>
                  <a:lnTo>
                    <a:pt x="398" y="300"/>
                  </a:lnTo>
                  <a:lnTo>
                    <a:pt x="398" y="299"/>
                  </a:lnTo>
                  <a:lnTo>
                    <a:pt x="397" y="298"/>
                  </a:lnTo>
                  <a:lnTo>
                    <a:pt x="395" y="297"/>
                  </a:lnTo>
                  <a:lnTo>
                    <a:pt x="393" y="297"/>
                  </a:lnTo>
                  <a:lnTo>
                    <a:pt x="392" y="297"/>
                  </a:lnTo>
                  <a:lnTo>
                    <a:pt x="390" y="298"/>
                  </a:lnTo>
                  <a:lnTo>
                    <a:pt x="389" y="299"/>
                  </a:lnTo>
                  <a:lnTo>
                    <a:pt x="389" y="300"/>
                  </a:lnTo>
                  <a:lnTo>
                    <a:pt x="357" y="300"/>
                  </a:lnTo>
                  <a:lnTo>
                    <a:pt x="356" y="299"/>
                  </a:lnTo>
                  <a:lnTo>
                    <a:pt x="356" y="298"/>
                  </a:lnTo>
                  <a:lnTo>
                    <a:pt x="354" y="297"/>
                  </a:lnTo>
                  <a:lnTo>
                    <a:pt x="352" y="297"/>
                  </a:lnTo>
                  <a:lnTo>
                    <a:pt x="351" y="297"/>
                  </a:lnTo>
                  <a:lnTo>
                    <a:pt x="349" y="298"/>
                  </a:lnTo>
                  <a:lnTo>
                    <a:pt x="348" y="299"/>
                  </a:lnTo>
                  <a:lnTo>
                    <a:pt x="348" y="300"/>
                  </a:lnTo>
                  <a:lnTo>
                    <a:pt x="333" y="300"/>
                  </a:lnTo>
                  <a:lnTo>
                    <a:pt x="333" y="298"/>
                  </a:lnTo>
                  <a:lnTo>
                    <a:pt x="332" y="297"/>
                  </a:lnTo>
                  <a:lnTo>
                    <a:pt x="331" y="295"/>
                  </a:lnTo>
                  <a:lnTo>
                    <a:pt x="329" y="294"/>
                  </a:lnTo>
                  <a:lnTo>
                    <a:pt x="326" y="294"/>
                  </a:lnTo>
                  <a:lnTo>
                    <a:pt x="324" y="294"/>
                  </a:lnTo>
                  <a:lnTo>
                    <a:pt x="322" y="294"/>
                  </a:lnTo>
                  <a:lnTo>
                    <a:pt x="320" y="295"/>
                  </a:lnTo>
                  <a:lnTo>
                    <a:pt x="318" y="297"/>
                  </a:lnTo>
                  <a:lnTo>
                    <a:pt x="317" y="298"/>
                  </a:lnTo>
                  <a:lnTo>
                    <a:pt x="317" y="300"/>
                  </a:lnTo>
                  <a:lnTo>
                    <a:pt x="313" y="300"/>
                  </a:lnTo>
                  <a:lnTo>
                    <a:pt x="312" y="298"/>
                  </a:lnTo>
                  <a:lnTo>
                    <a:pt x="311" y="297"/>
                  </a:lnTo>
                  <a:lnTo>
                    <a:pt x="310" y="295"/>
                  </a:lnTo>
                  <a:lnTo>
                    <a:pt x="307" y="294"/>
                  </a:lnTo>
                  <a:lnTo>
                    <a:pt x="305" y="294"/>
                  </a:lnTo>
                  <a:lnTo>
                    <a:pt x="303" y="294"/>
                  </a:lnTo>
                  <a:lnTo>
                    <a:pt x="300" y="294"/>
                  </a:lnTo>
                  <a:lnTo>
                    <a:pt x="298" y="295"/>
                  </a:lnTo>
                  <a:lnTo>
                    <a:pt x="297" y="297"/>
                  </a:lnTo>
                  <a:lnTo>
                    <a:pt x="296" y="298"/>
                  </a:lnTo>
                  <a:lnTo>
                    <a:pt x="295" y="300"/>
                  </a:lnTo>
                  <a:lnTo>
                    <a:pt x="293" y="300"/>
                  </a:lnTo>
                  <a:lnTo>
                    <a:pt x="293" y="299"/>
                  </a:lnTo>
                  <a:lnTo>
                    <a:pt x="292" y="298"/>
                  </a:lnTo>
                  <a:lnTo>
                    <a:pt x="291" y="297"/>
                  </a:lnTo>
                  <a:lnTo>
                    <a:pt x="289" y="297"/>
                  </a:lnTo>
                  <a:lnTo>
                    <a:pt x="287" y="297"/>
                  </a:lnTo>
                  <a:lnTo>
                    <a:pt x="286" y="298"/>
                  </a:lnTo>
                  <a:lnTo>
                    <a:pt x="285" y="299"/>
                  </a:lnTo>
                  <a:lnTo>
                    <a:pt x="285" y="300"/>
                  </a:lnTo>
                  <a:lnTo>
                    <a:pt x="284" y="300"/>
                  </a:lnTo>
                  <a:lnTo>
                    <a:pt x="284" y="299"/>
                  </a:lnTo>
                  <a:lnTo>
                    <a:pt x="283" y="298"/>
                  </a:lnTo>
                  <a:lnTo>
                    <a:pt x="281" y="297"/>
                  </a:lnTo>
                  <a:lnTo>
                    <a:pt x="279" y="297"/>
                  </a:lnTo>
                  <a:lnTo>
                    <a:pt x="278" y="297"/>
                  </a:lnTo>
                  <a:lnTo>
                    <a:pt x="276" y="298"/>
                  </a:lnTo>
                  <a:lnTo>
                    <a:pt x="275" y="299"/>
                  </a:lnTo>
                  <a:lnTo>
                    <a:pt x="275" y="300"/>
                  </a:lnTo>
                  <a:lnTo>
                    <a:pt x="273" y="300"/>
                  </a:lnTo>
                  <a:lnTo>
                    <a:pt x="273" y="299"/>
                  </a:lnTo>
                  <a:lnTo>
                    <a:pt x="271" y="298"/>
                  </a:lnTo>
                  <a:lnTo>
                    <a:pt x="270" y="297"/>
                  </a:lnTo>
                  <a:lnTo>
                    <a:pt x="268" y="297"/>
                  </a:lnTo>
                  <a:lnTo>
                    <a:pt x="267" y="297"/>
                  </a:lnTo>
                  <a:lnTo>
                    <a:pt x="265" y="298"/>
                  </a:lnTo>
                  <a:lnTo>
                    <a:pt x="264" y="299"/>
                  </a:lnTo>
                  <a:lnTo>
                    <a:pt x="264" y="300"/>
                  </a:lnTo>
                  <a:lnTo>
                    <a:pt x="253" y="300"/>
                  </a:lnTo>
                  <a:lnTo>
                    <a:pt x="253" y="299"/>
                  </a:lnTo>
                  <a:lnTo>
                    <a:pt x="252" y="298"/>
                  </a:lnTo>
                  <a:lnTo>
                    <a:pt x="250" y="297"/>
                  </a:lnTo>
                  <a:lnTo>
                    <a:pt x="248" y="297"/>
                  </a:lnTo>
                  <a:lnTo>
                    <a:pt x="247" y="297"/>
                  </a:lnTo>
                  <a:lnTo>
                    <a:pt x="245" y="298"/>
                  </a:lnTo>
                  <a:lnTo>
                    <a:pt x="244" y="299"/>
                  </a:lnTo>
                  <a:lnTo>
                    <a:pt x="244" y="300"/>
                  </a:lnTo>
                  <a:lnTo>
                    <a:pt x="241" y="300"/>
                  </a:lnTo>
                  <a:lnTo>
                    <a:pt x="241" y="299"/>
                  </a:lnTo>
                  <a:lnTo>
                    <a:pt x="240" y="298"/>
                  </a:lnTo>
                  <a:lnTo>
                    <a:pt x="238" y="297"/>
                  </a:lnTo>
                  <a:lnTo>
                    <a:pt x="237" y="297"/>
                  </a:lnTo>
                  <a:lnTo>
                    <a:pt x="235" y="297"/>
                  </a:lnTo>
                  <a:lnTo>
                    <a:pt x="233" y="298"/>
                  </a:lnTo>
                  <a:lnTo>
                    <a:pt x="233" y="299"/>
                  </a:lnTo>
                  <a:lnTo>
                    <a:pt x="232" y="300"/>
                  </a:lnTo>
                  <a:lnTo>
                    <a:pt x="228" y="300"/>
                  </a:lnTo>
                  <a:lnTo>
                    <a:pt x="227" y="299"/>
                  </a:lnTo>
                  <a:lnTo>
                    <a:pt x="226" y="298"/>
                  </a:lnTo>
                  <a:lnTo>
                    <a:pt x="225" y="297"/>
                  </a:lnTo>
                  <a:lnTo>
                    <a:pt x="223" y="297"/>
                  </a:lnTo>
                  <a:lnTo>
                    <a:pt x="221" y="297"/>
                  </a:lnTo>
                  <a:lnTo>
                    <a:pt x="220" y="298"/>
                  </a:lnTo>
                  <a:lnTo>
                    <a:pt x="219" y="299"/>
                  </a:lnTo>
                  <a:lnTo>
                    <a:pt x="219" y="300"/>
                  </a:lnTo>
                  <a:lnTo>
                    <a:pt x="215" y="300"/>
                  </a:lnTo>
                  <a:lnTo>
                    <a:pt x="215" y="299"/>
                  </a:lnTo>
                  <a:lnTo>
                    <a:pt x="214" y="298"/>
                  </a:lnTo>
                  <a:lnTo>
                    <a:pt x="212" y="297"/>
                  </a:lnTo>
                  <a:lnTo>
                    <a:pt x="211" y="297"/>
                  </a:lnTo>
                  <a:lnTo>
                    <a:pt x="209" y="297"/>
                  </a:lnTo>
                  <a:lnTo>
                    <a:pt x="207" y="298"/>
                  </a:lnTo>
                  <a:lnTo>
                    <a:pt x="206" y="299"/>
                  </a:lnTo>
                  <a:lnTo>
                    <a:pt x="206" y="300"/>
                  </a:lnTo>
                  <a:lnTo>
                    <a:pt x="187" y="300"/>
                  </a:lnTo>
                  <a:lnTo>
                    <a:pt x="187" y="299"/>
                  </a:lnTo>
                  <a:lnTo>
                    <a:pt x="186" y="298"/>
                  </a:lnTo>
                  <a:lnTo>
                    <a:pt x="184" y="297"/>
                  </a:lnTo>
                  <a:lnTo>
                    <a:pt x="183" y="297"/>
                  </a:lnTo>
                  <a:lnTo>
                    <a:pt x="181" y="297"/>
                  </a:lnTo>
                  <a:lnTo>
                    <a:pt x="179" y="298"/>
                  </a:lnTo>
                  <a:lnTo>
                    <a:pt x="178" y="299"/>
                  </a:lnTo>
                  <a:lnTo>
                    <a:pt x="178" y="300"/>
                  </a:lnTo>
                  <a:lnTo>
                    <a:pt x="160" y="300"/>
                  </a:lnTo>
                  <a:lnTo>
                    <a:pt x="160" y="299"/>
                  </a:lnTo>
                  <a:lnTo>
                    <a:pt x="159" y="298"/>
                  </a:lnTo>
                  <a:lnTo>
                    <a:pt x="157" y="297"/>
                  </a:lnTo>
                  <a:lnTo>
                    <a:pt x="156" y="297"/>
                  </a:lnTo>
                  <a:lnTo>
                    <a:pt x="154" y="297"/>
                  </a:lnTo>
                  <a:lnTo>
                    <a:pt x="152" y="298"/>
                  </a:lnTo>
                  <a:lnTo>
                    <a:pt x="151" y="299"/>
                  </a:lnTo>
                  <a:lnTo>
                    <a:pt x="151" y="300"/>
                  </a:lnTo>
                  <a:lnTo>
                    <a:pt x="125" y="300"/>
                  </a:lnTo>
                  <a:lnTo>
                    <a:pt x="125" y="405"/>
                  </a:lnTo>
                  <a:lnTo>
                    <a:pt x="99" y="405"/>
                  </a:lnTo>
                  <a:lnTo>
                    <a:pt x="99" y="403"/>
                  </a:lnTo>
                  <a:lnTo>
                    <a:pt x="98" y="402"/>
                  </a:lnTo>
                  <a:lnTo>
                    <a:pt x="96" y="401"/>
                  </a:lnTo>
                  <a:lnTo>
                    <a:pt x="95" y="401"/>
                  </a:lnTo>
                  <a:lnTo>
                    <a:pt x="93" y="401"/>
                  </a:lnTo>
                  <a:lnTo>
                    <a:pt x="91" y="402"/>
                  </a:lnTo>
                  <a:lnTo>
                    <a:pt x="90" y="403"/>
                  </a:lnTo>
                  <a:lnTo>
                    <a:pt x="90" y="405"/>
                  </a:lnTo>
                  <a:lnTo>
                    <a:pt x="52" y="405"/>
                  </a:lnTo>
                  <a:lnTo>
                    <a:pt x="52" y="403"/>
                  </a:lnTo>
                  <a:lnTo>
                    <a:pt x="51" y="402"/>
                  </a:lnTo>
                  <a:lnTo>
                    <a:pt x="49" y="401"/>
                  </a:lnTo>
                  <a:lnTo>
                    <a:pt x="48" y="401"/>
                  </a:lnTo>
                  <a:lnTo>
                    <a:pt x="46" y="401"/>
                  </a:lnTo>
                  <a:lnTo>
                    <a:pt x="44" y="402"/>
                  </a:lnTo>
                  <a:lnTo>
                    <a:pt x="43" y="403"/>
                  </a:lnTo>
                  <a:lnTo>
                    <a:pt x="43" y="405"/>
                  </a:lnTo>
                  <a:lnTo>
                    <a:pt x="37" y="405"/>
                  </a:lnTo>
                  <a:lnTo>
                    <a:pt x="36" y="403"/>
                  </a:lnTo>
                  <a:lnTo>
                    <a:pt x="35" y="402"/>
                  </a:lnTo>
                  <a:lnTo>
                    <a:pt x="34" y="401"/>
                  </a:lnTo>
                  <a:lnTo>
                    <a:pt x="32" y="401"/>
                  </a:lnTo>
                  <a:lnTo>
                    <a:pt x="31" y="401"/>
                  </a:lnTo>
                  <a:lnTo>
                    <a:pt x="29" y="402"/>
                  </a:lnTo>
                  <a:lnTo>
                    <a:pt x="28" y="403"/>
                  </a:lnTo>
                  <a:lnTo>
                    <a:pt x="28" y="405"/>
                  </a:lnTo>
                  <a:lnTo>
                    <a:pt x="12" y="405"/>
                  </a:lnTo>
                  <a:lnTo>
                    <a:pt x="11" y="403"/>
                  </a:lnTo>
                  <a:lnTo>
                    <a:pt x="10" y="402"/>
                  </a:lnTo>
                  <a:lnTo>
                    <a:pt x="9" y="401"/>
                  </a:lnTo>
                  <a:lnTo>
                    <a:pt x="7" y="401"/>
                  </a:lnTo>
                  <a:lnTo>
                    <a:pt x="5" y="401"/>
                  </a:lnTo>
                  <a:lnTo>
                    <a:pt x="4" y="402"/>
                  </a:lnTo>
                  <a:lnTo>
                    <a:pt x="3" y="403"/>
                  </a:lnTo>
                  <a:lnTo>
                    <a:pt x="3" y="405"/>
                  </a:lnTo>
                  <a:lnTo>
                    <a:pt x="0" y="40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47" name="Freeform 1257"/>
            <p:cNvSpPr>
              <a:spLocks/>
            </p:cNvSpPr>
            <p:nvPr/>
          </p:nvSpPr>
          <p:spPr bwMode="auto">
            <a:xfrm>
              <a:off x="2795" y="19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48" name="Freeform 1258"/>
            <p:cNvSpPr>
              <a:spLocks/>
            </p:cNvSpPr>
            <p:nvPr/>
          </p:nvSpPr>
          <p:spPr bwMode="auto">
            <a:xfrm>
              <a:off x="1041" y="2251"/>
              <a:ext cx="489" cy="51"/>
            </a:xfrm>
            <a:custGeom>
              <a:avLst/>
              <a:gdLst>
                <a:gd name="T0" fmla="*/ 9 w 489"/>
                <a:gd name="T1" fmla="*/ 9 h 51"/>
                <a:gd name="T2" fmla="*/ 10 w 489"/>
                <a:gd name="T3" fmla="*/ 7 h 51"/>
                <a:gd name="T4" fmla="*/ 14 w 489"/>
                <a:gd name="T5" fmla="*/ 6 h 51"/>
                <a:gd name="T6" fmla="*/ 17 w 489"/>
                <a:gd name="T7" fmla="*/ 7 h 51"/>
                <a:gd name="T8" fmla="*/ 18 w 489"/>
                <a:gd name="T9" fmla="*/ 9 h 51"/>
                <a:gd name="T10" fmla="*/ 35 w 489"/>
                <a:gd name="T11" fmla="*/ 7 h 51"/>
                <a:gd name="T12" fmla="*/ 38 w 489"/>
                <a:gd name="T13" fmla="*/ 3 h 51"/>
                <a:gd name="T14" fmla="*/ 42 w 489"/>
                <a:gd name="T15" fmla="*/ 1 h 51"/>
                <a:gd name="T16" fmla="*/ 47 w 489"/>
                <a:gd name="T17" fmla="*/ 0 h 51"/>
                <a:gd name="T18" fmla="*/ 52 w 489"/>
                <a:gd name="T19" fmla="*/ 2 h 51"/>
                <a:gd name="T20" fmla="*/ 56 w 489"/>
                <a:gd name="T21" fmla="*/ 5 h 51"/>
                <a:gd name="T22" fmla="*/ 57 w 489"/>
                <a:gd name="T23" fmla="*/ 9 h 51"/>
                <a:gd name="T24" fmla="*/ 62 w 489"/>
                <a:gd name="T25" fmla="*/ 7 h 51"/>
                <a:gd name="T26" fmla="*/ 64 w 489"/>
                <a:gd name="T27" fmla="*/ 3 h 51"/>
                <a:gd name="T28" fmla="*/ 69 w 489"/>
                <a:gd name="T29" fmla="*/ 1 h 51"/>
                <a:gd name="T30" fmla="*/ 74 w 489"/>
                <a:gd name="T31" fmla="*/ 0 h 51"/>
                <a:gd name="T32" fmla="*/ 79 w 489"/>
                <a:gd name="T33" fmla="*/ 2 h 51"/>
                <a:gd name="T34" fmla="*/ 83 w 489"/>
                <a:gd name="T35" fmla="*/ 5 h 51"/>
                <a:gd name="T36" fmla="*/ 84 w 489"/>
                <a:gd name="T37" fmla="*/ 9 h 51"/>
                <a:gd name="T38" fmla="*/ 103 w 489"/>
                <a:gd name="T39" fmla="*/ 8 h 51"/>
                <a:gd name="T40" fmla="*/ 105 w 489"/>
                <a:gd name="T41" fmla="*/ 6 h 51"/>
                <a:gd name="T42" fmla="*/ 109 w 489"/>
                <a:gd name="T43" fmla="*/ 6 h 51"/>
                <a:gd name="T44" fmla="*/ 111 w 489"/>
                <a:gd name="T45" fmla="*/ 8 h 51"/>
                <a:gd name="T46" fmla="*/ 167 w 489"/>
                <a:gd name="T47" fmla="*/ 9 h 51"/>
                <a:gd name="T48" fmla="*/ 169 w 489"/>
                <a:gd name="T49" fmla="*/ 7 h 51"/>
                <a:gd name="T50" fmla="*/ 172 w 489"/>
                <a:gd name="T51" fmla="*/ 6 h 51"/>
                <a:gd name="T52" fmla="*/ 175 w 489"/>
                <a:gd name="T53" fmla="*/ 7 h 51"/>
                <a:gd name="T54" fmla="*/ 176 w 489"/>
                <a:gd name="T55" fmla="*/ 9 h 51"/>
                <a:gd name="T56" fmla="*/ 214 w 489"/>
                <a:gd name="T57" fmla="*/ 8 h 51"/>
                <a:gd name="T58" fmla="*/ 217 w 489"/>
                <a:gd name="T59" fmla="*/ 6 h 51"/>
                <a:gd name="T60" fmla="*/ 220 w 489"/>
                <a:gd name="T61" fmla="*/ 6 h 51"/>
                <a:gd name="T62" fmla="*/ 222 w 489"/>
                <a:gd name="T63" fmla="*/ 8 h 51"/>
                <a:gd name="T64" fmla="*/ 331 w 489"/>
                <a:gd name="T65" fmla="*/ 9 h 51"/>
                <a:gd name="T66" fmla="*/ 333 w 489"/>
                <a:gd name="T67" fmla="*/ 6 h 51"/>
                <a:gd name="T68" fmla="*/ 336 w 489"/>
                <a:gd name="T69" fmla="*/ 3 h 51"/>
                <a:gd name="T70" fmla="*/ 341 w 489"/>
                <a:gd name="T71" fmla="*/ 3 h 51"/>
                <a:gd name="T72" fmla="*/ 345 w 489"/>
                <a:gd name="T73" fmla="*/ 4 h 51"/>
                <a:gd name="T74" fmla="*/ 347 w 489"/>
                <a:gd name="T75" fmla="*/ 7 h 51"/>
                <a:gd name="T76" fmla="*/ 369 w 489"/>
                <a:gd name="T77" fmla="*/ 9 h 51"/>
                <a:gd name="T78" fmla="*/ 370 w 489"/>
                <a:gd name="T79" fmla="*/ 7 h 51"/>
                <a:gd name="T80" fmla="*/ 374 w 489"/>
                <a:gd name="T81" fmla="*/ 6 h 51"/>
                <a:gd name="T82" fmla="*/ 377 w 489"/>
                <a:gd name="T83" fmla="*/ 7 h 51"/>
                <a:gd name="T84" fmla="*/ 378 w 489"/>
                <a:gd name="T85" fmla="*/ 9 h 51"/>
                <a:gd name="T86" fmla="*/ 380 w 489"/>
                <a:gd name="T87" fmla="*/ 8 h 51"/>
                <a:gd name="T88" fmla="*/ 382 w 489"/>
                <a:gd name="T89" fmla="*/ 6 h 51"/>
                <a:gd name="T90" fmla="*/ 385 w 489"/>
                <a:gd name="T91" fmla="*/ 6 h 51"/>
                <a:gd name="T92" fmla="*/ 388 w 489"/>
                <a:gd name="T93" fmla="*/ 8 h 51"/>
                <a:gd name="T94" fmla="*/ 400 w 489"/>
                <a:gd name="T95" fmla="*/ 9 h 51"/>
                <a:gd name="T96" fmla="*/ 402 w 489"/>
                <a:gd name="T97" fmla="*/ 7 h 51"/>
                <a:gd name="T98" fmla="*/ 405 w 489"/>
                <a:gd name="T99" fmla="*/ 6 h 51"/>
                <a:gd name="T100" fmla="*/ 408 w 489"/>
                <a:gd name="T101" fmla="*/ 7 h 51"/>
                <a:gd name="T102" fmla="*/ 409 w 489"/>
                <a:gd name="T103" fmla="*/ 9 h 51"/>
                <a:gd name="T104" fmla="*/ 415 w 489"/>
                <a:gd name="T105" fmla="*/ 7 h 51"/>
                <a:gd name="T106" fmla="*/ 418 w 489"/>
                <a:gd name="T107" fmla="*/ 4 h 51"/>
                <a:gd name="T108" fmla="*/ 422 w 489"/>
                <a:gd name="T109" fmla="*/ 2 h 51"/>
                <a:gd name="T110" fmla="*/ 427 w 489"/>
                <a:gd name="T111" fmla="*/ 3 h 51"/>
                <a:gd name="T112" fmla="*/ 431 w 489"/>
                <a:gd name="T113" fmla="*/ 5 h 51"/>
                <a:gd name="T114" fmla="*/ 432 w 489"/>
                <a:gd name="T115" fmla="*/ 9 h 51"/>
                <a:gd name="T116" fmla="*/ 489 w 489"/>
                <a:gd name="T117" fmla="*/ 51 h 5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89"/>
                <a:gd name="T178" fmla="*/ 0 h 51"/>
                <a:gd name="T179" fmla="*/ 489 w 489"/>
                <a:gd name="T180" fmla="*/ 51 h 5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89" h="51">
                  <a:moveTo>
                    <a:pt x="0" y="9"/>
                  </a:moveTo>
                  <a:lnTo>
                    <a:pt x="9" y="9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5" y="6"/>
                  </a:lnTo>
                  <a:lnTo>
                    <a:pt x="17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35" y="9"/>
                  </a:lnTo>
                  <a:lnTo>
                    <a:pt x="35" y="7"/>
                  </a:lnTo>
                  <a:lnTo>
                    <a:pt x="36" y="5"/>
                  </a:lnTo>
                  <a:lnTo>
                    <a:pt x="38" y="3"/>
                  </a:lnTo>
                  <a:lnTo>
                    <a:pt x="40" y="2"/>
                  </a:lnTo>
                  <a:lnTo>
                    <a:pt x="42" y="1"/>
                  </a:lnTo>
                  <a:lnTo>
                    <a:pt x="45" y="0"/>
                  </a:lnTo>
                  <a:lnTo>
                    <a:pt x="47" y="0"/>
                  </a:lnTo>
                  <a:lnTo>
                    <a:pt x="50" y="1"/>
                  </a:lnTo>
                  <a:lnTo>
                    <a:pt x="52" y="2"/>
                  </a:lnTo>
                  <a:lnTo>
                    <a:pt x="55" y="3"/>
                  </a:lnTo>
                  <a:lnTo>
                    <a:pt x="56" y="5"/>
                  </a:lnTo>
                  <a:lnTo>
                    <a:pt x="57" y="7"/>
                  </a:lnTo>
                  <a:lnTo>
                    <a:pt x="57" y="9"/>
                  </a:lnTo>
                  <a:lnTo>
                    <a:pt x="62" y="9"/>
                  </a:lnTo>
                  <a:lnTo>
                    <a:pt x="62" y="7"/>
                  </a:lnTo>
                  <a:lnTo>
                    <a:pt x="63" y="5"/>
                  </a:lnTo>
                  <a:lnTo>
                    <a:pt x="64" y="3"/>
                  </a:lnTo>
                  <a:lnTo>
                    <a:pt x="66" y="2"/>
                  </a:lnTo>
                  <a:lnTo>
                    <a:pt x="69" y="1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77" y="1"/>
                  </a:lnTo>
                  <a:lnTo>
                    <a:pt x="79" y="2"/>
                  </a:lnTo>
                  <a:lnTo>
                    <a:pt x="82" y="3"/>
                  </a:lnTo>
                  <a:lnTo>
                    <a:pt x="83" y="5"/>
                  </a:lnTo>
                  <a:lnTo>
                    <a:pt x="84" y="7"/>
                  </a:lnTo>
                  <a:lnTo>
                    <a:pt x="84" y="9"/>
                  </a:lnTo>
                  <a:lnTo>
                    <a:pt x="102" y="9"/>
                  </a:lnTo>
                  <a:lnTo>
                    <a:pt x="103" y="8"/>
                  </a:lnTo>
                  <a:lnTo>
                    <a:pt x="104" y="7"/>
                  </a:lnTo>
                  <a:lnTo>
                    <a:pt x="105" y="6"/>
                  </a:lnTo>
                  <a:lnTo>
                    <a:pt x="107" y="6"/>
                  </a:lnTo>
                  <a:lnTo>
                    <a:pt x="109" y="6"/>
                  </a:lnTo>
                  <a:lnTo>
                    <a:pt x="110" y="7"/>
                  </a:lnTo>
                  <a:lnTo>
                    <a:pt x="111" y="8"/>
                  </a:lnTo>
                  <a:lnTo>
                    <a:pt x="111" y="9"/>
                  </a:lnTo>
                  <a:lnTo>
                    <a:pt x="167" y="9"/>
                  </a:lnTo>
                  <a:lnTo>
                    <a:pt x="168" y="8"/>
                  </a:lnTo>
                  <a:lnTo>
                    <a:pt x="169" y="7"/>
                  </a:lnTo>
                  <a:lnTo>
                    <a:pt x="170" y="6"/>
                  </a:lnTo>
                  <a:lnTo>
                    <a:pt x="172" y="6"/>
                  </a:lnTo>
                  <a:lnTo>
                    <a:pt x="173" y="6"/>
                  </a:lnTo>
                  <a:lnTo>
                    <a:pt x="175" y="7"/>
                  </a:lnTo>
                  <a:lnTo>
                    <a:pt x="176" y="8"/>
                  </a:lnTo>
                  <a:lnTo>
                    <a:pt x="176" y="9"/>
                  </a:lnTo>
                  <a:lnTo>
                    <a:pt x="214" y="9"/>
                  </a:lnTo>
                  <a:lnTo>
                    <a:pt x="214" y="8"/>
                  </a:lnTo>
                  <a:lnTo>
                    <a:pt x="215" y="7"/>
                  </a:lnTo>
                  <a:lnTo>
                    <a:pt x="217" y="6"/>
                  </a:lnTo>
                  <a:lnTo>
                    <a:pt x="218" y="6"/>
                  </a:lnTo>
                  <a:lnTo>
                    <a:pt x="220" y="6"/>
                  </a:lnTo>
                  <a:lnTo>
                    <a:pt x="221" y="7"/>
                  </a:lnTo>
                  <a:lnTo>
                    <a:pt x="222" y="8"/>
                  </a:lnTo>
                  <a:lnTo>
                    <a:pt x="223" y="9"/>
                  </a:lnTo>
                  <a:lnTo>
                    <a:pt x="331" y="9"/>
                  </a:lnTo>
                  <a:lnTo>
                    <a:pt x="332" y="7"/>
                  </a:lnTo>
                  <a:lnTo>
                    <a:pt x="333" y="6"/>
                  </a:lnTo>
                  <a:lnTo>
                    <a:pt x="334" y="4"/>
                  </a:lnTo>
                  <a:lnTo>
                    <a:pt x="336" y="3"/>
                  </a:lnTo>
                  <a:lnTo>
                    <a:pt x="338" y="3"/>
                  </a:lnTo>
                  <a:lnTo>
                    <a:pt x="341" y="3"/>
                  </a:lnTo>
                  <a:lnTo>
                    <a:pt x="343" y="3"/>
                  </a:lnTo>
                  <a:lnTo>
                    <a:pt x="345" y="4"/>
                  </a:lnTo>
                  <a:lnTo>
                    <a:pt x="346" y="6"/>
                  </a:lnTo>
                  <a:lnTo>
                    <a:pt x="347" y="7"/>
                  </a:lnTo>
                  <a:lnTo>
                    <a:pt x="348" y="9"/>
                  </a:lnTo>
                  <a:lnTo>
                    <a:pt x="369" y="9"/>
                  </a:lnTo>
                  <a:lnTo>
                    <a:pt x="370" y="8"/>
                  </a:lnTo>
                  <a:lnTo>
                    <a:pt x="370" y="7"/>
                  </a:lnTo>
                  <a:lnTo>
                    <a:pt x="372" y="6"/>
                  </a:lnTo>
                  <a:lnTo>
                    <a:pt x="374" y="6"/>
                  </a:lnTo>
                  <a:lnTo>
                    <a:pt x="375" y="6"/>
                  </a:lnTo>
                  <a:lnTo>
                    <a:pt x="377" y="7"/>
                  </a:lnTo>
                  <a:lnTo>
                    <a:pt x="378" y="8"/>
                  </a:lnTo>
                  <a:lnTo>
                    <a:pt x="378" y="9"/>
                  </a:lnTo>
                  <a:lnTo>
                    <a:pt x="379" y="9"/>
                  </a:lnTo>
                  <a:lnTo>
                    <a:pt x="380" y="8"/>
                  </a:lnTo>
                  <a:lnTo>
                    <a:pt x="381" y="7"/>
                  </a:lnTo>
                  <a:lnTo>
                    <a:pt x="382" y="6"/>
                  </a:lnTo>
                  <a:lnTo>
                    <a:pt x="384" y="6"/>
                  </a:lnTo>
                  <a:lnTo>
                    <a:pt x="385" y="6"/>
                  </a:lnTo>
                  <a:lnTo>
                    <a:pt x="387" y="7"/>
                  </a:lnTo>
                  <a:lnTo>
                    <a:pt x="388" y="8"/>
                  </a:lnTo>
                  <a:lnTo>
                    <a:pt x="388" y="9"/>
                  </a:lnTo>
                  <a:lnTo>
                    <a:pt x="400" y="9"/>
                  </a:lnTo>
                  <a:lnTo>
                    <a:pt x="401" y="8"/>
                  </a:lnTo>
                  <a:lnTo>
                    <a:pt x="402" y="7"/>
                  </a:lnTo>
                  <a:lnTo>
                    <a:pt x="403" y="6"/>
                  </a:lnTo>
                  <a:lnTo>
                    <a:pt x="405" y="6"/>
                  </a:lnTo>
                  <a:lnTo>
                    <a:pt x="407" y="6"/>
                  </a:lnTo>
                  <a:lnTo>
                    <a:pt x="408" y="7"/>
                  </a:lnTo>
                  <a:lnTo>
                    <a:pt x="409" y="8"/>
                  </a:lnTo>
                  <a:lnTo>
                    <a:pt x="409" y="9"/>
                  </a:lnTo>
                  <a:lnTo>
                    <a:pt x="415" y="9"/>
                  </a:lnTo>
                  <a:lnTo>
                    <a:pt x="415" y="7"/>
                  </a:lnTo>
                  <a:lnTo>
                    <a:pt x="416" y="5"/>
                  </a:lnTo>
                  <a:lnTo>
                    <a:pt x="418" y="4"/>
                  </a:lnTo>
                  <a:lnTo>
                    <a:pt x="420" y="3"/>
                  </a:lnTo>
                  <a:lnTo>
                    <a:pt x="422" y="2"/>
                  </a:lnTo>
                  <a:lnTo>
                    <a:pt x="425" y="2"/>
                  </a:lnTo>
                  <a:lnTo>
                    <a:pt x="427" y="3"/>
                  </a:lnTo>
                  <a:lnTo>
                    <a:pt x="429" y="4"/>
                  </a:lnTo>
                  <a:lnTo>
                    <a:pt x="431" y="5"/>
                  </a:lnTo>
                  <a:lnTo>
                    <a:pt x="432" y="7"/>
                  </a:lnTo>
                  <a:lnTo>
                    <a:pt x="432" y="9"/>
                  </a:lnTo>
                  <a:lnTo>
                    <a:pt x="489" y="9"/>
                  </a:lnTo>
                  <a:lnTo>
                    <a:pt x="489" y="5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49" name="Freeform 1259"/>
            <p:cNvSpPr>
              <a:spLocks/>
            </p:cNvSpPr>
            <p:nvPr/>
          </p:nvSpPr>
          <p:spPr bwMode="auto">
            <a:xfrm>
              <a:off x="1041" y="2255"/>
              <a:ext cx="14" cy="10"/>
            </a:xfrm>
            <a:custGeom>
              <a:avLst/>
              <a:gdLst>
                <a:gd name="T0" fmla="*/ 12 w 14"/>
                <a:gd name="T1" fmla="*/ 10 h 10"/>
                <a:gd name="T2" fmla="*/ 0 w 14"/>
                <a:gd name="T3" fmla="*/ 5 h 10"/>
                <a:gd name="T4" fmla="*/ 12 w 14"/>
                <a:gd name="T5" fmla="*/ 0 h 10"/>
                <a:gd name="T6" fmla="*/ 13 w 14"/>
                <a:gd name="T7" fmla="*/ 3 h 10"/>
                <a:gd name="T8" fmla="*/ 14 w 14"/>
                <a:gd name="T9" fmla="*/ 5 h 10"/>
                <a:gd name="T10" fmla="*/ 13 w 14"/>
                <a:gd name="T11" fmla="*/ 7 h 10"/>
                <a:gd name="T12" fmla="*/ 12 w 14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0" name="Freeform 1260"/>
            <p:cNvSpPr>
              <a:spLocks/>
            </p:cNvSpPr>
            <p:nvPr/>
          </p:nvSpPr>
          <p:spPr bwMode="auto">
            <a:xfrm>
              <a:off x="1524" y="23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1" name="Freeform 1261"/>
            <p:cNvSpPr>
              <a:spLocks/>
            </p:cNvSpPr>
            <p:nvPr/>
          </p:nvSpPr>
          <p:spPr bwMode="auto">
            <a:xfrm>
              <a:off x="2040" y="1258"/>
              <a:ext cx="2775" cy="239"/>
            </a:xfrm>
            <a:custGeom>
              <a:avLst/>
              <a:gdLst>
                <a:gd name="T0" fmla="*/ 55 w 2775"/>
                <a:gd name="T1" fmla="*/ 237 h 239"/>
                <a:gd name="T2" fmla="*/ 66 w 2775"/>
                <a:gd name="T3" fmla="*/ 237 h 239"/>
                <a:gd name="T4" fmla="*/ 86 w 2775"/>
                <a:gd name="T5" fmla="*/ 237 h 239"/>
                <a:gd name="T6" fmla="*/ 109 w 2775"/>
                <a:gd name="T7" fmla="*/ 233 h 239"/>
                <a:gd name="T8" fmla="*/ 134 w 2775"/>
                <a:gd name="T9" fmla="*/ 236 h 239"/>
                <a:gd name="T10" fmla="*/ 161 w 2775"/>
                <a:gd name="T11" fmla="*/ 236 h 239"/>
                <a:gd name="T12" fmla="*/ 180 w 2775"/>
                <a:gd name="T13" fmla="*/ 236 h 239"/>
                <a:gd name="T14" fmla="*/ 225 w 2775"/>
                <a:gd name="T15" fmla="*/ 202 h 239"/>
                <a:gd name="T16" fmla="*/ 252 w 2775"/>
                <a:gd name="T17" fmla="*/ 202 h 239"/>
                <a:gd name="T18" fmla="*/ 270 w 2775"/>
                <a:gd name="T19" fmla="*/ 202 h 239"/>
                <a:gd name="T20" fmla="*/ 375 w 2775"/>
                <a:gd name="T21" fmla="*/ 202 h 239"/>
                <a:gd name="T22" fmla="*/ 397 w 2775"/>
                <a:gd name="T23" fmla="*/ 202 h 239"/>
                <a:gd name="T24" fmla="*/ 459 w 2775"/>
                <a:gd name="T25" fmla="*/ 202 h 239"/>
                <a:gd name="T26" fmla="*/ 497 w 2775"/>
                <a:gd name="T27" fmla="*/ 202 h 239"/>
                <a:gd name="T28" fmla="*/ 515 w 2775"/>
                <a:gd name="T29" fmla="*/ 202 h 239"/>
                <a:gd name="T30" fmla="*/ 539 w 2775"/>
                <a:gd name="T31" fmla="*/ 202 h 239"/>
                <a:gd name="T32" fmla="*/ 563 w 2775"/>
                <a:gd name="T33" fmla="*/ 202 h 239"/>
                <a:gd name="T34" fmla="*/ 643 w 2775"/>
                <a:gd name="T35" fmla="*/ 202 h 239"/>
                <a:gd name="T36" fmla="*/ 689 w 2775"/>
                <a:gd name="T37" fmla="*/ 202 h 239"/>
                <a:gd name="T38" fmla="*/ 698 w 2775"/>
                <a:gd name="T39" fmla="*/ 202 h 239"/>
                <a:gd name="T40" fmla="*/ 716 w 2775"/>
                <a:gd name="T41" fmla="*/ 202 h 239"/>
                <a:gd name="T42" fmla="*/ 729 w 2775"/>
                <a:gd name="T43" fmla="*/ 203 h 239"/>
                <a:gd name="T44" fmla="*/ 744 w 2775"/>
                <a:gd name="T45" fmla="*/ 203 h 239"/>
                <a:gd name="T46" fmla="*/ 757 w 2775"/>
                <a:gd name="T47" fmla="*/ 203 h 239"/>
                <a:gd name="T48" fmla="*/ 785 w 2775"/>
                <a:gd name="T49" fmla="*/ 199 h 239"/>
                <a:gd name="T50" fmla="*/ 799 w 2775"/>
                <a:gd name="T51" fmla="*/ 197 h 239"/>
                <a:gd name="T52" fmla="*/ 827 w 2775"/>
                <a:gd name="T53" fmla="*/ 201 h 239"/>
                <a:gd name="T54" fmla="*/ 850 w 2775"/>
                <a:gd name="T55" fmla="*/ 200 h 239"/>
                <a:gd name="T56" fmla="*/ 865 w 2775"/>
                <a:gd name="T57" fmla="*/ 203 h 239"/>
                <a:gd name="T58" fmla="*/ 902 w 2775"/>
                <a:gd name="T59" fmla="*/ 203 h 239"/>
                <a:gd name="T60" fmla="*/ 960 w 2775"/>
                <a:gd name="T61" fmla="*/ 203 h 239"/>
                <a:gd name="T62" fmla="*/ 980 w 2775"/>
                <a:gd name="T63" fmla="*/ 203 h 239"/>
                <a:gd name="T64" fmla="*/ 1000 w 2775"/>
                <a:gd name="T65" fmla="*/ 203 h 239"/>
                <a:gd name="T66" fmla="*/ 1024 w 2775"/>
                <a:gd name="T67" fmla="*/ 203 h 239"/>
                <a:gd name="T68" fmla="*/ 1045 w 2775"/>
                <a:gd name="T69" fmla="*/ 203 h 239"/>
                <a:gd name="T70" fmla="*/ 1118 w 2775"/>
                <a:gd name="T71" fmla="*/ 203 h 239"/>
                <a:gd name="T72" fmla="*/ 1193 w 2775"/>
                <a:gd name="T73" fmla="*/ 198 h 239"/>
                <a:gd name="T74" fmla="*/ 1242 w 2775"/>
                <a:gd name="T75" fmla="*/ 200 h 239"/>
                <a:gd name="T76" fmla="*/ 1282 w 2775"/>
                <a:gd name="T77" fmla="*/ 76 h 239"/>
                <a:gd name="T78" fmla="*/ 1303 w 2775"/>
                <a:gd name="T79" fmla="*/ 76 h 239"/>
                <a:gd name="T80" fmla="*/ 1334 w 2775"/>
                <a:gd name="T81" fmla="*/ 76 h 239"/>
                <a:gd name="T82" fmla="*/ 1356 w 2775"/>
                <a:gd name="T83" fmla="*/ 76 h 239"/>
                <a:gd name="T84" fmla="*/ 1603 w 2775"/>
                <a:gd name="T85" fmla="*/ 76 h 239"/>
                <a:gd name="T86" fmla="*/ 1645 w 2775"/>
                <a:gd name="T87" fmla="*/ 76 h 239"/>
                <a:gd name="T88" fmla="*/ 1678 w 2775"/>
                <a:gd name="T89" fmla="*/ 76 h 239"/>
                <a:gd name="T90" fmla="*/ 1697 w 2775"/>
                <a:gd name="T91" fmla="*/ 76 h 239"/>
                <a:gd name="T92" fmla="*/ 1723 w 2775"/>
                <a:gd name="T93" fmla="*/ 76 h 239"/>
                <a:gd name="T94" fmla="*/ 1745 w 2775"/>
                <a:gd name="T95" fmla="*/ 76 h 239"/>
                <a:gd name="T96" fmla="*/ 1766 w 2775"/>
                <a:gd name="T97" fmla="*/ 76 h 239"/>
                <a:gd name="T98" fmla="*/ 1793 w 2775"/>
                <a:gd name="T99" fmla="*/ 76 h 239"/>
                <a:gd name="T100" fmla="*/ 1833 w 2775"/>
                <a:gd name="T101" fmla="*/ 76 h 239"/>
                <a:gd name="T102" fmla="*/ 1867 w 2775"/>
                <a:gd name="T103" fmla="*/ 76 h 239"/>
                <a:gd name="T104" fmla="*/ 1894 w 2775"/>
                <a:gd name="T105" fmla="*/ 76 h 239"/>
                <a:gd name="T106" fmla="*/ 1928 w 2775"/>
                <a:gd name="T107" fmla="*/ 76 h 239"/>
                <a:gd name="T108" fmla="*/ 2051 w 2775"/>
                <a:gd name="T109" fmla="*/ 76 h 239"/>
                <a:gd name="T110" fmla="*/ 2251 w 2775"/>
                <a:gd name="T111" fmla="*/ 76 h 239"/>
                <a:gd name="T112" fmla="*/ 2428 w 2775"/>
                <a:gd name="T113" fmla="*/ 76 h 239"/>
                <a:gd name="T114" fmla="*/ 2502 w 2775"/>
                <a:gd name="T115" fmla="*/ 76 h 239"/>
                <a:gd name="T116" fmla="*/ 2516 w 2775"/>
                <a:gd name="T117" fmla="*/ 76 h 239"/>
                <a:gd name="T118" fmla="*/ 2612 w 2775"/>
                <a:gd name="T119" fmla="*/ 76 h 239"/>
                <a:gd name="T120" fmla="*/ 2639 w 2775"/>
                <a:gd name="T121" fmla="*/ 76 h 239"/>
                <a:gd name="T122" fmla="*/ 2664 w 2775"/>
                <a:gd name="T123" fmla="*/ 76 h 239"/>
                <a:gd name="T124" fmla="*/ 2748 w 2775"/>
                <a:gd name="T125" fmla="*/ 76 h 23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5"/>
                <a:gd name="T190" fmla="*/ 0 h 239"/>
                <a:gd name="T191" fmla="*/ 2775 w 2775"/>
                <a:gd name="T192" fmla="*/ 239 h 23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5" h="239">
                  <a:moveTo>
                    <a:pt x="0" y="233"/>
                  </a:moveTo>
                  <a:lnTo>
                    <a:pt x="0" y="239"/>
                  </a:lnTo>
                  <a:lnTo>
                    <a:pt x="47" y="239"/>
                  </a:lnTo>
                  <a:lnTo>
                    <a:pt x="47" y="238"/>
                  </a:lnTo>
                  <a:lnTo>
                    <a:pt x="48" y="237"/>
                  </a:lnTo>
                  <a:lnTo>
                    <a:pt x="50" y="236"/>
                  </a:lnTo>
                  <a:lnTo>
                    <a:pt x="51" y="236"/>
                  </a:lnTo>
                  <a:lnTo>
                    <a:pt x="53" y="236"/>
                  </a:lnTo>
                  <a:lnTo>
                    <a:pt x="55" y="237"/>
                  </a:lnTo>
                  <a:lnTo>
                    <a:pt x="56" y="238"/>
                  </a:lnTo>
                  <a:lnTo>
                    <a:pt x="56" y="239"/>
                  </a:lnTo>
                  <a:lnTo>
                    <a:pt x="58" y="239"/>
                  </a:lnTo>
                  <a:lnTo>
                    <a:pt x="58" y="238"/>
                  </a:lnTo>
                  <a:lnTo>
                    <a:pt x="59" y="237"/>
                  </a:lnTo>
                  <a:lnTo>
                    <a:pt x="61" y="236"/>
                  </a:lnTo>
                  <a:lnTo>
                    <a:pt x="62" y="236"/>
                  </a:lnTo>
                  <a:lnTo>
                    <a:pt x="64" y="236"/>
                  </a:lnTo>
                  <a:lnTo>
                    <a:pt x="66" y="237"/>
                  </a:lnTo>
                  <a:lnTo>
                    <a:pt x="67" y="238"/>
                  </a:lnTo>
                  <a:lnTo>
                    <a:pt x="67" y="239"/>
                  </a:lnTo>
                  <a:lnTo>
                    <a:pt x="78" y="239"/>
                  </a:lnTo>
                  <a:lnTo>
                    <a:pt x="79" y="238"/>
                  </a:lnTo>
                  <a:lnTo>
                    <a:pt x="79" y="237"/>
                  </a:lnTo>
                  <a:lnTo>
                    <a:pt x="81" y="236"/>
                  </a:lnTo>
                  <a:lnTo>
                    <a:pt x="83" y="236"/>
                  </a:lnTo>
                  <a:lnTo>
                    <a:pt x="85" y="236"/>
                  </a:lnTo>
                  <a:lnTo>
                    <a:pt x="86" y="237"/>
                  </a:lnTo>
                  <a:lnTo>
                    <a:pt x="87" y="238"/>
                  </a:lnTo>
                  <a:lnTo>
                    <a:pt x="87" y="239"/>
                  </a:lnTo>
                  <a:lnTo>
                    <a:pt x="100" y="239"/>
                  </a:lnTo>
                  <a:lnTo>
                    <a:pt x="100" y="237"/>
                  </a:lnTo>
                  <a:lnTo>
                    <a:pt x="101" y="236"/>
                  </a:lnTo>
                  <a:lnTo>
                    <a:pt x="103" y="234"/>
                  </a:lnTo>
                  <a:lnTo>
                    <a:pt x="105" y="233"/>
                  </a:lnTo>
                  <a:lnTo>
                    <a:pt x="107" y="233"/>
                  </a:lnTo>
                  <a:lnTo>
                    <a:pt x="109" y="233"/>
                  </a:lnTo>
                  <a:lnTo>
                    <a:pt x="112" y="233"/>
                  </a:lnTo>
                  <a:lnTo>
                    <a:pt x="114" y="234"/>
                  </a:lnTo>
                  <a:lnTo>
                    <a:pt x="115" y="236"/>
                  </a:lnTo>
                  <a:lnTo>
                    <a:pt x="116" y="237"/>
                  </a:lnTo>
                  <a:lnTo>
                    <a:pt x="116" y="239"/>
                  </a:lnTo>
                  <a:lnTo>
                    <a:pt x="131" y="239"/>
                  </a:lnTo>
                  <a:lnTo>
                    <a:pt x="131" y="238"/>
                  </a:lnTo>
                  <a:lnTo>
                    <a:pt x="132" y="237"/>
                  </a:lnTo>
                  <a:lnTo>
                    <a:pt x="134" y="236"/>
                  </a:lnTo>
                  <a:lnTo>
                    <a:pt x="135" y="236"/>
                  </a:lnTo>
                  <a:lnTo>
                    <a:pt x="137" y="236"/>
                  </a:lnTo>
                  <a:lnTo>
                    <a:pt x="139" y="237"/>
                  </a:lnTo>
                  <a:lnTo>
                    <a:pt x="139" y="238"/>
                  </a:lnTo>
                  <a:lnTo>
                    <a:pt x="140" y="239"/>
                  </a:lnTo>
                  <a:lnTo>
                    <a:pt x="159" y="239"/>
                  </a:lnTo>
                  <a:lnTo>
                    <a:pt x="159" y="238"/>
                  </a:lnTo>
                  <a:lnTo>
                    <a:pt x="160" y="237"/>
                  </a:lnTo>
                  <a:lnTo>
                    <a:pt x="161" y="236"/>
                  </a:lnTo>
                  <a:lnTo>
                    <a:pt x="163" y="236"/>
                  </a:lnTo>
                  <a:lnTo>
                    <a:pt x="165" y="236"/>
                  </a:lnTo>
                  <a:lnTo>
                    <a:pt x="166" y="237"/>
                  </a:lnTo>
                  <a:lnTo>
                    <a:pt x="167" y="238"/>
                  </a:lnTo>
                  <a:lnTo>
                    <a:pt x="168" y="239"/>
                  </a:lnTo>
                  <a:lnTo>
                    <a:pt x="177" y="239"/>
                  </a:lnTo>
                  <a:lnTo>
                    <a:pt x="178" y="238"/>
                  </a:lnTo>
                  <a:lnTo>
                    <a:pt x="179" y="237"/>
                  </a:lnTo>
                  <a:lnTo>
                    <a:pt x="180" y="236"/>
                  </a:lnTo>
                  <a:lnTo>
                    <a:pt x="182" y="236"/>
                  </a:lnTo>
                  <a:lnTo>
                    <a:pt x="183" y="236"/>
                  </a:lnTo>
                  <a:lnTo>
                    <a:pt x="185" y="237"/>
                  </a:lnTo>
                  <a:lnTo>
                    <a:pt x="186" y="238"/>
                  </a:lnTo>
                  <a:lnTo>
                    <a:pt x="186" y="239"/>
                  </a:lnTo>
                  <a:lnTo>
                    <a:pt x="210" y="239"/>
                  </a:lnTo>
                  <a:lnTo>
                    <a:pt x="210" y="203"/>
                  </a:lnTo>
                  <a:lnTo>
                    <a:pt x="224" y="203"/>
                  </a:lnTo>
                  <a:lnTo>
                    <a:pt x="225" y="202"/>
                  </a:lnTo>
                  <a:lnTo>
                    <a:pt x="226" y="201"/>
                  </a:lnTo>
                  <a:lnTo>
                    <a:pt x="227" y="200"/>
                  </a:lnTo>
                  <a:lnTo>
                    <a:pt x="229" y="200"/>
                  </a:lnTo>
                  <a:lnTo>
                    <a:pt x="231" y="200"/>
                  </a:lnTo>
                  <a:lnTo>
                    <a:pt x="232" y="201"/>
                  </a:lnTo>
                  <a:lnTo>
                    <a:pt x="233" y="202"/>
                  </a:lnTo>
                  <a:lnTo>
                    <a:pt x="233" y="203"/>
                  </a:lnTo>
                  <a:lnTo>
                    <a:pt x="251" y="203"/>
                  </a:lnTo>
                  <a:lnTo>
                    <a:pt x="252" y="202"/>
                  </a:lnTo>
                  <a:lnTo>
                    <a:pt x="253" y="201"/>
                  </a:lnTo>
                  <a:lnTo>
                    <a:pt x="254" y="200"/>
                  </a:lnTo>
                  <a:lnTo>
                    <a:pt x="256" y="200"/>
                  </a:lnTo>
                  <a:lnTo>
                    <a:pt x="258" y="200"/>
                  </a:lnTo>
                  <a:lnTo>
                    <a:pt x="259" y="201"/>
                  </a:lnTo>
                  <a:lnTo>
                    <a:pt x="260" y="202"/>
                  </a:lnTo>
                  <a:lnTo>
                    <a:pt x="260" y="203"/>
                  </a:lnTo>
                  <a:lnTo>
                    <a:pt x="270" y="203"/>
                  </a:lnTo>
                  <a:lnTo>
                    <a:pt x="270" y="202"/>
                  </a:lnTo>
                  <a:lnTo>
                    <a:pt x="271" y="201"/>
                  </a:lnTo>
                  <a:lnTo>
                    <a:pt x="273" y="200"/>
                  </a:lnTo>
                  <a:lnTo>
                    <a:pt x="275" y="200"/>
                  </a:lnTo>
                  <a:lnTo>
                    <a:pt x="276" y="200"/>
                  </a:lnTo>
                  <a:lnTo>
                    <a:pt x="278" y="201"/>
                  </a:lnTo>
                  <a:lnTo>
                    <a:pt x="279" y="202"/>
                  </a:lnTo>
                  <a:lnTo>
                    <a:pt x="279" y="203"/>
                  </a:lnTo>
                  <a:lnTo>
                    <a:pt x="375" y="203"/>
                  </a:lnTo>
                  <a:lnTo>
                    <a:pt x="375" y="202"/>
                  </a:lnTo>
                  <a:lnTo>
                    <a:pt x="376" y="201"/>
                  </a:lnTo>
                  <a:lnTo>
                    <a:pt x="377" y="200"/>
                  </a:lnTo>
                  <a:lnTo>
                    <a:pt x="379" y="200"/>
                  </a:lnTo>
                  <a:lnTo>
                    <a:pt x="381" y="200"/>
                  </a:lnTo>
                  <a:lnTo>
                    <a:pt x="382" y="201"/>
                  </a:lnTo>
                  <a:lnTo>
                    <a:pt x="383" y="202"/>
                  </a:lnTo>
                  <a:lnTo>
                    <a:pt x="384" y="203"/>
                  </a:lnTo>
                  <a:lnTo>
                    <a:pt x="396" y="203"/>
                  </a:lnTo>
                  <a:lnTo>
                    <a:pt x="397" y="202"/>
                  </a:lnTo>
                  <a:lnTo>
                    <a:pt x="398" y="201"/>
                  </a:lnTo>
                  <a:lnTo>
                    <a:pt x="399" y="200"/>
                  </a:lnTo>
                  <a:lnTo>
                    <a:pt x="401" y="200"/>
                  </a:lnTo>
                  <a:lnTo>
                    <a:pt x="403" y="200"/>
                  </a:lnTo>
                  <a:lnTo>
                    <a:pt x="404" y="201"/>
                  </a:lnTo>
                  <a:lnTo>
                    <a:pt x="405" y="202"/>
                  </a:lnTo>
                  <a:lnTo>
                    <a:pt x="405" y="203"/>
                  </a:lnTo>
                  <a:lnTo>
                    <a:pt x="458" y="203"/>
                  </a:lnTo>
                  <a:lnTo>
                    <a:pt x="459" y="202"/>
                  </a:lnTo>
                  <a:lnTo>
                    <a:pt x="460" y="201"/>
                  </a:lnTo>
                  <a:lnTo>
                    <a:pt x="461" y="200"/>
                  </a:lnTo>
                  <a:lnTo>
                    <a:pt x="463" y="200"/>
                  </a:lnTo>
                  <a:lnTo>
                    <a:pt x="464" y="200"/>
                  </a:lnTo>
                  <a:lnTo>
                    <a:pt x="466" y="201"/>
                  </a:lnTo>
                  <a:lnTo>
                    <a:pt x="467" y="202"/>
                  </a:lnTo>
                  <a:lnTo>
                    <a:pt x="467" y="203"/>
                  </a:lnTo>
                  <a:lnTo>
                    <a:pt x="497" y="203"/>
                  </a:lnTo>
                  <a:lnTo>
                    <a:pt x="497" y="202"/>
                  </a:lnTo>
                  <a:lnTo>
                    <a:pt x="498" y="201"/>
                  </a:lnTo>
                  <a:lnTo>
                    <a:pt x="500" y="200"/>
                  </a:lnTo>
                  <a:lnTo>
                    <a:pt x="501" y="200"/>
                  </a:lnTo>
                  <a:lnTo>
                    <a:pt x="503" y="200"/>
                  </a:lnTo>
                  <a:lnTo>
                    <a:pt x="505" y="201"/>
                  </a:lnTo>
                  <a:lnTo>
                    <a:pt x="506" y="202"/>
                  </a:lnTo>
                  <a:lnTo>
                    <a:pt x="506" y="203"/>
                  </a:lnTo>
                  <a:lnTo>
                    <a:pt x="515" y="203"/>
                  </a:lnTo>
                  <a:lnTo>
                    <a:pt x="515" y="202"/>
                  </a:lnTo>
                  <a:lnTo>
                    <a:pt x="516" y="201"/>
                  </a:lnTo>
                  <a:lnTo>
                    <a:pt x="518" y="200"/>
                  </a:lnTo>
                  <a:lnTo>
                    <a:pt x="520" y="200"/>
                  </a:lnTo>
                  <a:lnTo>
                    <a:pt x="521" y="200"/>
                  </a:lnTo>
                  <a:lnTo>
                    <a:pt x="523" y="201"/>
                  </a:lnTo>
                  <a:lnTo>
                    <a:pt x="524" y="202"/>
                  </a:lnTo>
                  <a:lnTo>
                    <a:pt x="524" y="203"/>
                  </a:lnTo>
                  <a:lnTo>
                    <a:pt x="539" y="203"/>
                  </a:lnTo>
                  <a:lnTo>
                    <a:pt x="539" y="202"/>
                  </a:lnTo>
                  <a:lnTo>
                    <a:pt x="540" y="201"/>
                  </a:lnTo>
                  <a:lnTo>
                    <a:pt x="542" y="200"/>
                  </a:lnTo>
                  <a:lnTo>
                    <a:pt x="543" y="200"/>
                  </a:lnTo>
                  <a:lnTo>
                    <a:pt x="545" y="200"/>
                  </a:lnTo>
                  <a:lnTo>
                    <a:pt x="547" y="201"/>
                  </a:lnTo>
                  <a:lnTo>
                    <a:pt x="547" y="202"/>
                  </a:lnTo>
                  <a:lnTo>
                    <a:pt x="548" y="203"/>
                  </a:lnTo>
                  <a:lnTo>
                    <a:pt x="563" y="203"/>
                  </a:lnTo>
                  <a:lnTo>
                    <a:pt x="563" y="202"/>
                  </a:lnTo>
                  <a:lnTo>
                    <a:pt x="564" y="201"/>
                  </a:lnTo>
                  <a:lnTo>
                    <a:pt x="565" y="200"/>
                  </a:lnTo>
                  <a:lnTo>
                    <a:pt x="567" y="200"/>
                  </a:lnTo>
                  <a:lnTo>
                    <a:pt x="569" y="200"/>
                  </a:lnTo>
                  <a:lnTo>
                    <a:pt x="570" y="201"/>
                  </a:lnTo>
                  <a:lnTo>
                    <a:pt x="571" y="202"/>
                  </a:lnTo>
                  <a:lnTo>
                    <a:pt x="572" y="203"/>
                  </a:lnTo>
                  <a:lnTo>
                    <a:pt x="643" y="203"/>
                  </a:lnTo>
                  <a:lnTo>
                    <a:pt x="643" y="202"/>
                  </a:lnTo>
                  <a:lnTo>
                    <a:pt x="644" y="201"/>
                  </a:lnTo>
                  <a:lnTo>
                    <a:pt x="645" y="200"/>
                  </a:lnTo>
                  <a:lnTo>
                    <a:pt x="647" y="200"/>
                  </a:lnTo>
                  <a:lnTo>
                    <a:pt x="649" y="200"/>
                  </a:lnTo>
                  <a:lnTo>
                    <a:pt x="650" y="201"/>
                  </a:lnTo>
                  <a:lnTo>
                    <a:pt x="651" y="202"/>
                  </a:lnTo>
                  <a:lnTo>
                    <a:pt x="652" y="203"/>
                  </a:lnTo>
                  <a:lnTo>
                    <a:pt x="688" y="203"/>
                  </a:lnTo>
                  <a:lnTo>
                    <a:pt x="689" y="202"/>
                  </a:lnTo>
                  <a:lnTo>
                    <a:pt x="690" y="201"/>
                  </a:lnTo>
                  <a:lnTo>
                    <a:pt x="691" y="200"/>
                  </a:lnTo>
                  <a:lnTo>
                    <a:pt x="693" y="200"/>
                  </a:lnTo>
                  <a:lnTo>
                    <a:pt x="695" y="200"/>
                  </a:lnTo>
                  <a:lnTo>
                    <a:pt x="696" y="201"/>
                  </a:lnTo>
                  <a:lnTo>
                    <a:pt x="697" y="202"/>
                  </a:lnTo>
                  <a:lnTo>
                    <a:pt x="697" y="203"/>
                  </a:lnTo>
                  <a:lnTo>
                    <a:pt x="698" y="203"/>
                  </a:lnTo>
                  <a:lnTo>
                    <a:pt x="698" y="202"/>
                  </a:lnTo>
                  <a:lnTo>
                    <a:pt x="699" y="201"/>
                  </a:lnTo>
                  <a:lnTo>
                    <a:pt x="701" y="200"/>
                  </a:lnTo>
                  <a:lnTo>
                    <a:pt x="702" y="200"/>
                  </a:lnTo>
                  <a:lnTo>
                    <a:pt x="704" y="200"/>
                  </a:lnTo>
                  <a:lnTo>
                    <a:pt x="705" y="201"/>
                  </a:lnTo>
                  <a:lnTo>
                    <a:pt x="706" y="202"/>
                  </a:lnTo>
                  <a:lnTo>
                    <a:pt x="707" y="203"/>
                  </a:lnTo>
                  <a:lnTo>
                    <a:pt x="716" y="203"/>
                  </a:lnTo>
                  <a:lnTo>
                    <a:pt x="716" y="202"/>
                  </a:lnTo>
                  <a:lnTo>
                    <a:pt x="717" y="200"/>
                  </a:lnTo>
                  <a:lnTo>
                    <a:pt x="719" y="199"/>
                  </a:lnTo>
                  <a:lnTo>
                    <a:pt x="720" y="198"/>
                  </a:lnTo>
                  <a:lnTo>
                    <a:pt x="722" y="198"/>
                  </a:lnTo>
                  <a:lnTo>
                    <a:pt x="725" y="198"/>
                  </a:lnTo>
                  <a:lnTo>
                    <a:pt x="726" y="199"/>
                  </a:lnTo>
                  <a:lnTo>
                    <a:pt x="728" y="200"/>
                  </a:lnTo>
                  <a:lnTo>
                    <a:pt x="729" y="202"/>
                  </a:lnTo>
                  <a:lnTo>
                    <a:pt x="729" y="203"/>
                  </a:lnTo>
                  <a:lnTo>
                    <a:pt x="735" y="203"/>
                  </a:lnTo>
                  <a:lnTo>
                    <a:pt x="735" y="202"/>
                  </a:lnTo>
                  <a:lnTo>
                    <a:pt x="736" y="201"/>
                  </a:lnTo>
                  <a:lnTo>
                    <a:pt x="737" y="200"/>
                  </a:lnTo>
                  <a:lnTo>
                    <a:pt x="739" y="200"/>
                  </a:lnTo>
                  <a:lnTo>
                    <a:pt x="741" y="200"/>
                  </a:lnTo>
                  <a:lnTo>
                    <a:pt x="742" y="201"/>
                  </a:lnTo>
                  <a:lnTo>
                    <a:pt x="743" y="202"/>
                  </a:lnTo>
                  <a:lnTo>
                    <a:pt x="744" y="203"/>
                  </a:lnTo>
                  <a:lnTo>
                    <a:pt x="748" y="203"/>
                  </a:lnTo>
                  <a:lnTo>
                    <a:pt x="748" y="202"/>
                  </a:lnTo>
                  <a:lnTo>
                    <a:pt x="749" y="201"/>
                  </a:lnTo>
                  <a:lnTo>
                    <a:pt x="751" y="200"/>
                  </a:lnTo>
                  <a:lnTo>
                    <a:pt x="753" y="200"/>
                  </a:lnTo>
                  <a:lnTo>
                    <a:pt x="754" y="200"/>
                  </a:lnTo>
                  <a:lnTo>
                    <a:pt x="756" y="201"/>
                  </a:lnTo>
                  <a:lnTo>
                    <a:pt x="757" y="202"/>
                  </a:lnTo>
                  <a:lnTo>
                    <a:pt x="757" y="203"/>
                  </a:lnTo>
                  <a:lnTo>
                    <a:pt x="772" y="203"/>
                  </a:lnTo>
                  <a:lnTo>
                    <a:pt x="772" y="202"/>
                  </a:lnTo>
                  <a:lnTo>
                    <a:pt x="773" y="200"/>
                  </a:lnTo>
                  <a:lnTo>
                    <a:pt x="774" y="199"/>
                  </a:lnTo>
                  <a:lnTo>
                    <a:pt x="776" y="198"/>
                  </a:lnTo>
                  <a:lnTo>
                    <a:pt x="778" y="197"/>
                  </a:lnTo>
                  <a:lnTo>
                    <a:pt x="781" y="197"/>
                  </a:lnTo>
                  <a:lnTo>
                    <a:pt x="783" y="198"/>
                  </a:lnTo>
                  <a:lnTo>
                    <a:pt x="785" y="199"/>
                  </a:lnTo>
                  <a:lnTo>
                    <a:pt x="786" y="200"/>
                  </a:lnTo>
                  <a:lnTo>
                    <a:pt x="787" y="202"/>
                  </a:lnTo>
                  <a:lnTo>
                    <a:pt x="787" y="203"/>
                  </a:lnTo>
                  <a:lnTo>
                    <a:pt x="792" y="203"/>
                  </a:lnTo>
                  <a:lnTo>
                    <a:pt x="792" y="202"/>
                  </a:lnTo>
                  <a:lnTo>
                    <a:pt x="793" y="200"/>
                  </a:lnTo>
                  <a:lnTo>
                    <a:pt x="795" y="199"/>
                  </a:lnTo>
                  <a:lnTo>
                    <a:pt x="797" y="198"/>
                  </a:lnTo>
                  <a:lnTo>
                    <a:pt x="799" y="197"/>
                  </a:lnTo>
                  <a:lnTo>
                    <a:pt x="801" y="197"/>
                  </a:lnTo>
                  <a:lnTo>
                    <a:pt x="803" y="198"/>
                  </a:lnTo>
                  <a:lnTo>
                    <a:pt x="805" y="199"/>
                  </a:lnTo>
                  <a:lnTo>
                    <a:pt x="806" y="200"/>
                  </a:lnTo>
                  <a:lnTo>
                    <a:pt x="807" y="202"/>
                  </a:lnTo>
                  <a:lnTo>
                    <a:pt x="808" y="203"/>
                  </a:lnTo>
                  <a:lnTo>
                    <a:pt x="826" y="203"/>
                  </a:lnTo>
                  <a:lnTo>
                    <a:pt x="826" y="202"/>
                  </a:lnTo>
                  <a:lnTo>
                    <a:pt x="827" y="201"/>
                  </a:lnTo>
                  <a:lnTo>
                    <a:pt x="828" y="200"/>
                  </a:lnTo>
                  <a:lnTo>
                    <a:pt x="830" y="200"/>
                  </a:lnTo>
                  <a:lnTo>
                    <a:pt x="832" y="200"/>
                  </a:lnTo>
                  <a:lnTo>
                    <a:pt x="833" y="201"/>
                  </a:lnTo>
                  <a:lnTo>
                    <a:pt x="834" y="202"/>
                  </a:lnTo>
                  <a:lnTo>
                    <a:pt x="835" y="203"/>
                  </a:lnTo>
                  <a:lnTo>
                    <a:pt x="849" y="203"/>
                  </a:lnTo>
                  <a:lnTo>
                    <a:pt x="849" y="202"/>
                  </a:lnTo>
                  <a:lnTo>
                    <a:pt x="850" y="200"/>
                  </a:lnTo>
                  <a:lnTo>
                    <a:pt x="852" y="199"/>
                  </a:lnTo>
                  <a:lnTo>
                    <a:pt x="853" y="198"/>
                  </a:lnTo>
                  <a:lnTo>
                    <a:pt x="856" y="197"/>
                  </a:lnTo>
                  <a:lnTo>
                    <a:pt x="858" y="197"/>
                  </a:lnTo>
                  <a:lnTo>
                    <a:pt x="860" y="198"/>
                  </a:lnTo>
                  <a:lnTo>
                    <a:pt x="862" y="199"/>
                  </a:lnTo>
                  <a:lnTo>
                    <a:pt x="863" y="200"/>
                  </a:lnTo>
                  <a:lnTo>
                    <a:pt x="864" y="202"/>
                  </a:lnTo>
                  <a:lnTo>
                    <a:pt x="865" y="203"/>
                  </a:lnTo>
                  <a:lnTo>
                    <a:pt x="893" y="203"/>
                  </a:lnTo>
                  <a:lnTo>
                    <a:pt x="894" y="202"/>
                  </a:lnTo>
                  <a:lnTo>
                    <a:pt x="895" y="201"/>
                  </a:lnTo>
                  <a:lnTo>
                    <a:pt x="896" y="200"/>
                  </a:lnTo>
                  <a:lnTo>
                    <a:pt x="898" y="200"/>
                  </a:lnTo>
                  <a:lnTo>
                    <a:pt x="899" y="200"/>
                  </a:lnTo>
                  <a:lnTo>
                    <a:pt x="901" y="201"/>
                  </a:lnTo>
                  <a:lnTo>
                    <a:pt x="902" y="202"/>
                  </a:lnTo>
                  <a:lnTo>
                    <a:pt x="902" y="203"/>
                  </a:lnTo>
                  <a:lnTo>
                    <a:pt x="951" y="203"/>
                  </a:lnTo>
                  <a:lnTo>
                    <a:pt x="951" y="202"/>
                  </a:lnTo>
                  <a:lnTo>
                    <a:pt x="952" y="201"/>
                  </a:lnTo>
                  <a:lnTo>
                    <a:pt x="953" y="200"/>
                  </a:lnTo>
                  <a:lnTo>
                    <a:pt x="955" y="200"/>
                  </a:lnTo>
                  <a:lnTo>
                    <a:pt x="957" y="200"/>
                  </a:lnTo>
                  <a:lnTo>
                    <a:pt x="958" y="201"/>
                  </a:lnTo>
                  <a:lnTo>
                    <a:pt x="959" y="202"/>
                  </a:lnTo>
                  <a:lnTo>
                    <a:pt x="960" y="203"/>
                  </a:lnTo>
                  <a:lnTo>
                    <a:pt x="971" y="203"/>
                  </a:lnTo>
                  <a:lnTo>
                    <a:pt x="971" y="202"/>
                  </a:lnTo>
                  <a:lnTo>
                    <a:pt x="972" y="201"/>
                  </a:lnTo>
                  <a:lnTo>
                    <a:pt x="974" y="200"/>
                  </a:lnTo>
                  <a:lnTo>
                    <a:pt x="975" y="200"/>
                  </a:lnTo>
                  <a:lnTo>
                    <a:pt x="977" y="200"/>
                  </a:lnTo>
                  <a:lnTo>
                    <a:pt x="979" y="201"/>
                  </a:lnTo>
                  <a:lnTo>
                    <a:pt x="980" y="202"/>
                  </a:lnTo>
                  <a:lnTo>
                    <a:pt x="980" y="203"/>
                  </a:lnTo>
                  <a:lnTo>
                    <a:pt x="991" y="203"/>
                  </a:lnTo>
                  <a:lnTo>
                    <a:pt x="992" y="202"/>
                  </a:lnTo>
                  <a:lnTo>
                    <a:pt x="992" y="201"/>
                  </a:lnTo>
                  <a:lnTo>
                    <a:pt x="994" y="200"/>
                  </a:lnTo>
                  <a:lnTo>
                    <a:pt x="996" y="200"/>
                  </a:lnTo>
                  <a:lnTo>
                    <a:pt x="997" y="200"/>
                  </a:lnTo>
                  <a:lnTo>
                    <a:pt x="999" y="201"/>
                  </a:lnTo>
                  <a:lnTo>
                    <a:pt x="1000" y="202"/>
                  </a:lnTo>
                  <a:lnTo>
                    <a:pt x="1000" y="203"/>
                  </a:lnTo>
                  <a:lnTo>
                    <a:pt x="1015" y="203"/>
                  </a:lnTo>
                  <a:lnTo>
                    <a:pt x="1015" y="202"/>
                  </a:lnTo>
                  <a:lnTo>
                    <a:pt x="1016" y="201"/>
                  </a:lnTo>
                  <a:lnTo>
                    <a:pt x="1018" y="200"/>
                  </a:lnTo>
                  <a:lnTo>
                    <a:pt x="1019" y="200"/>
                  </a:lnTo>
                  <a:lnTo>
                    <a:pt x="1021" y="200"/>
                  </a:lnTo>
                  <a:lnTo>
                    <a:pt x="1022" y="201"/>
                  </a:lnTo>
                  <a:lnTo>
                    <a:pt x="1023" y="202"/>
                  </a:lnTo>
                  <a:lnTo>
                    <a:pt x="1024" y="203"/>
                  </a:lnTo>
                  <a:lnTo>
                    <a:pt x="1037" y="203"/>
                  </a:lnTo>
                  <a:lnTo>
                    <a:pt x="1037" y="202"/>
                  </a:lnTo>
                  <a:lnTo>
                    <a:pt x="1038" y="201"/>
                  </a:lnTo>
                  <a:lnTo>
                    <a:pt x="1039" y="200"/>
                  </a:lnTo>
                  <a:lnTo>
                    <a:pt x="1041" y="200"/>
                  </a:lnTo>
                  <a:lnTo>
                    <a:pt x="1043" y="200"/>
                  </a:lnTo>
                  <a:lnTo>
                    <a:pt x="1044" y="201"/>
                  </a:lnTo>
                  <a:lnTo>
                    <a:pt x="1045" y="202"/>
                  </a:lnTo>
                  <a:lnTo>
                    <a:pt x="1045" y="203"/>
                  </a:lnTo>
                  <a:lnTo>
                    <a:pt x="1109" y="203"/>
                  </a:lnTo>
                  <a:lnTo>
                    <a:pt x="1110" y="202"/>
                  </a:lnTo>
                  <a:lnTo>
                    <a:pt x="1111" y="201"/>
                  </a:lnTo>
                  <a:lnTo>
                    <a:pt x="1112" y="200"/>
                  </a:lnTo>
                  <a:lnTo>
                    <a:pt x="1114" y="200"/>
                  </a:lnTo>
                  <a:lnTo>
                    <a:pt x="1116" y="200"/>
                  </a:lnTo>
                  <a:lnTo>
                    <a:pt x="1117" y="201"/>
                  </a:lnTo>
                  <a:lnTo>
                    <a:pt x="1118" y="202"/>
                  </a:lnTo>
                  <a:lnTo>
                    <a:pt x="1118" y="203"/>
                  </a:lnTo>
                  <a:lnTo>
                    <a:pt x="1180" y="203"/>
                  </a:lnTo>
                  <a:lnTo>
                    <a:pt x="1180" y="202"/>
                  </a:lnTo>
                  <a:lnTo>
                    <a:pt x="1181" y="200"/>
                  </a:lnTo>
                  <a:lnTo>
                    <a:pt x="1183" y="199"/>
                  </a:lnTo>
                  <a:lnTo>
                    <a:pt x="1184" y="198"/>
                  </a:lnTo>
                  <a:lnTo>
                    <a:pt x="1186" y="197"/>
                  </a:lnTo>
                  <a:lnTo>
                    <a:pt x="1189" y="197"/>
                  </a:lnTo>
                  <a:lnTo>
                    <a:pt x="1191" y="197"/>
                  </a:lnTo>
                  <a:lnTo>
                    <a:pt x="1193" y="198"/>
                  </a:lnTo>
                  <a:lnTo>
                    <a:pt x="1195" y="199"/>
                  </a:lnTo>
                  <a:lnTo>
                    <a:pt x="1197" y="200"/>
                  </a:lnTo>
                  <a:lnTo>
                    <a:pt x="1197" y="202"/>
                  </a:lnTo>
                  <a:lnTo>
                    <a:pt x="1198" y="203"/>
                  </a:lnTo>
                  <a:lnTo>
                    <a:pt x="1237" y="203"/>
                  </a:lnTo>
                  <a:lnTo>
                    <a:pt x="1238" y="202"/>
                  </a:lnTo>
                  <a:lnTo>
                    <a:pt x="1239" y="201"/>
                  </a:lnTo>
                  <a:lnTo>
                    <a:pt x="1240" y="200"/>
                  </a:lnTo>
                  <a:lnTo>
                    <a:pt x="1242" y="200"/>
                  </a:lnTo>
                  <a:lnTo>
                    <a:pt x="1244" y="200"/>
                  </a:lnTo>
                  <a:lnTo>
                    <a:pt x="1245" y="201"/>
                  </a:lnTo>
                  <a:lnTo>
                    <a:pt x="1246" y="202"/>
                  </a:lnTo>
                  <a:lnTo>
                    <a:pt x="1246" y="203"/>
                  </a:lnTo>
                  <a:lnTo>
                    <a:pt x="1262" y="203"/>
                  </a:lnTo>
                  <a:lnTo>
                    <a:pt x="1262" y="79"/>
                  </a:lnTo>
                  <a:lnTo>
                    <a:pt x="1280" y="79"/>
                  </a:lnTo>
                  <a:lnTo>
                    <a:pt x="1281" y="78"/>
                  </a:lnTo>
                  <a:lnTo>
                    <a:pt x="1282" y="76"/>
                  </a:lnTo>
                  <a:lnTo>
                    <a:pt x="1283" y="76"/>
                  </a:lnTo>
                  <a:lnTo>
                    <a:pt x="1285" y="75"/>
                  </a:lnTo>
                  <a:lnTo>
                    <a:pt x="1287" y="76"/>
                  </a:lnTo>
                  <a:lnTo>
                    <a:pt x="1288" y="76"/>
                  </a:lnTo>
                  <a:lnTo>
                    <a:pt x="1289" y="78"/>
                  </a:lnTo>
                  <a:lnTo>
                    <a:pt x="1290" y="79"/>
                  </a:lnTo>
                  <a:lnTo>
                    <a:pt x="1302" y="79"/>
                  </a:lnTo>
                  <a:lnTo>
                    <a:pt x="1302" y="78"/>
                  </a:lnTo>
                  <a:lnTo>
                    <a:pt x="1303" y="76"/>
                  </a:lnTo>
                  <a:lnTo>
                    <a:pt x="1305" y="76"/>
                  </a:lnTo>
                  <a:lnTo>
                    <a:pt x="1306" y="75"/>
                  </a:lnTo>
                  <a:lnTo>
                    <a:pt x="1308" y="76"/>
                  </a:lnTo>
                  <a:lnTo>
                    <a:pt x="1309" y="76"/>
                  </a:lnTo>
                  <a:lnTo>
                    <a:pt x="1311" y="78"/>
                  </a:lnTo>
                  <a:lnTo>
                    <a:pt x="1311" y="79"/>
                  </a:lnTo>
                  <a:lnTo>
                    <a:pt x="1332" y="79"/>
                  </a:lnTo>
                  <a:lnTo>
                    <a:pt x="1333" y="78"/>
                  </a:lnTo>
                  <a:lnTo>
                    <a:pt x="1334" y="76"/>
                  </a:lnTo>
                  <a:lnTo>
                    <a:pt x="1335" y="76"/>
                  </a:lnTo>
                  <a:lnTo>
                    <a:pt x="1337" y="75"/>
                  </a:lnTo>
                  <a:lnTo>
                    <a:pt x="1338" y="76"/>
                  </a:lnTo>
                  <a:lnTo>
                    <a:pt x="1340" y="76"/>
                  </a:lnTo>
                  <a:lnTo>
                    <a:pt x="1341" y="78"/>
                  </a:lnTo>
                  <a:lnTo>
                    <a:pt x="1341" y="79"/>
                  </a:lnTo>
                  <a:lnTo>
                    <a:pt x="1355" y="79"/>
                  </a:lnTo>
                  <a:lnTo>
                    <a:pt x="1355" y="78"/>
                  </a:lnTo>
                  <a:lnTo>
                    <a:pt x="1356" y="76"/>
                  </a:lnTo>
                  <a:lnTo>
                    <a:pt x="1358" y="76"/>
                  </a:lnTo>
                  <a:lnTo>
                    <a:pt x="1359" y="75"/>
                  </a:lnTo>
                  <a:lnTo>
                    <a:pt x="1361" y="76"/>
                  </a:lnTo>
                  <a:lnTo>
                    <a:pt x="1362" y="76"/>
                  </a:lnTo>
                  <a:lnTo>
                    <a:pt x="1363" y="78"/>
                  </a:lnTo>
                  <a:lnTo>
                    <a:pt x="1364" y="79"/>
                  </a:lnTo>
                  <a:lnTo>
                    <a:pt x="1602" y="79"/>
                  </a:lnTo>
                  <a:lnTo>
                    <a:pt x="1602" y="78"/>
                  </a:lnTo>
                  <a:lnTo>
                    <a:pt x="1603" y="76"/>
                  </a:lnTo>
                  <a:lnTo>
                    <a:pt x="1605" y="76"/>
                  </a:lnTo>
                  <a:lnTo>
                    <a:pt x="1607" y="75"/>
                  </a:lnTo>
                  <a:lnTo>
                    <a:pt x="1608" y="76"/>
                  </a:lnTo>
                  <a:lnTo>
                    <a:pt x="1610" y="76"/>
                  </a:lnTo>
                  <a:lnTo>
                    <a:pt x="1611" y="78"/>
                  </a:lnTo>
                  <a:lnTo>
                    <a:pt x="1611" y="79"/>
                  </a:lnTo>
                  <a:lnTo>
                    <a:pt x="1644" y="79"/>
                  </a:lnTo>
                  <a:lnTo>
                    <a:pt x="1645" y="78"/>
                  </a:lnTo>
                  <a:lnTo>
                    <a:pt x="1645" y="76"/>
                  </a:lnTo>
                  <a:lnTo>
                    <a:pt x="1647" y="76"/>
                  </a:lnTo>
                  <a:lnTo>
                    <a:pt x="1649" y="75"/>
                  </a:lnTo>
                  <a:lnTo>
                    <a:pt x="1650" y="76"/>
                  </a:lnTo>
                  <a:lnTo>
                    <a:pt x="1652" y="76"/>
                  </a:lnTo>
                  <a:lnTo>
                    <a:pt x="1653" y="78"/>
                  </a:lnTo>
                  <a:lnTo>
                    <a:pt x="1653" y="79"/>
                  </a:lnTo>
                  <a:lnTo>
                    <a:pt x="1677" y="79"/>
                  </a:lnTo>
                  <a:lnTo>
                    <a:pt x="1677" y="78"/>
                  </a:lnTo>
                  <a:lnTo>
                    <a:pt x="1678" y="76"/>
                  </a:lnTo>
                  <a:lnTo>
                    <a:pt x="1679" y="76"/>
                  </a:lnTo>
                  <a:lnTo>
                    <a:pt x="1681" y="75"/>
                  </a:lnTo>
                  <a:lnTo>
                    <a:pt x="1683" y="76"/>
                  </a:lnTo>
                  <a:lnTo>
                    <a:pt x="1684" y="76"/>
                  </a:lnTo>
                  <a:lnTo>
                    <a:pt x="1685" y="78"/>
                  </a:lnTo>
                  <a:lnTo>
                    <a:pt x="1686" y="79"/>
                  </a:lnTo>
                  <a:lnTo>
                    <a:pt x="1696" y="79"/>
                  </a:lnTo>
                  <a:lnTo>
                    <a:pt x="1696" y="78"/>
                  </a:lnTo>
                  <a:lnTo>
                    <a:pt x="1697" y="76"/>
                  </a:lnTo>
                  <a:lnTo>
                    <a:pt x="1699" y="76"/>
                  </a:lnTo>
                  <a:lnTo>
                    <a:pt x="1701" y="75"/>
                  </a:lnTo>
                  <a:lnTo>
                    <a:pt x="1702" y="76"/>
                  </a:lnTo>
                  <a:lnTo>
                    <a:pt x="1704" y="76"/>
                  </a:lnTo>
                  <a:lnTo>
                    <a:pt x="1705" y="78"/>
                  </a:lnTo>
                  <a:lnTo>
                    <a:pt x="1705" y="79"/>
                  </a:lnTo>
                  <a:lnTo>
                    <a:pt x="1722" y="79"/>
                  </a:lnTo>
                  <a:lnTo>
                    <a:pt x="1722" y="78"/>
                  </a:lnTo>
                  <a:lnTo>
                    <a:pt x="1723" y="76"/>
                  </a:lnTo>
                  <a:lnTo>
                    <a:pt x="1725" y="76"/>
                  </a:lnTo>
                  <a:lnTo>
                    <a:pt x="1726" y="75"/>
                  </a:lnTo>
                  <a:lnTo>
                    <a:pt x="1728" y="76"/>
                  </a:lnTo>
                  <a:lnTo>
                    <a:pt x="1730" y="76"/>
                  </a:lnTo>
                  <a:lnTo>
                    <a:pt x="1730" y="78"/>
                  </a:lnTo>
                  <a:lnTo>
                    <a:pt x="1731" y="79"/>
                  </a:lnTo>
                  <a:lnTo>
                    <a:pt x="1744" y="79"/>
                  </a:lnTo>
                  <a:lnTo>
                    <a:pt x="1744" y="78"/>
                  </a:lnTo>
                  <a:lnTo>
                    <a:pt x="1745" y="76"/>
                  </a:lnTo>
                  <a:lnTo>
                    <a:pt x="1747" y="76"/>
                  </a:lnTo>
                  <a:lnTo>
                    <a:pt x="1748" y="75"/>
                  </a:lnTo>
                  <a:lnTo>
                    <a:pt x="1750" y="76"/>
                  </a:lnTo>
                  <a:lnTo>
                    <a:pt x="1752" y="76"/>
                  </a:lnTo>
                  <a:lnTo>
                    <a:pt x="1752" y="78"/>
                  </a:lnTo>
                  <a:lnTo>
                    <a:pt x="1753" y="79"/>
                  </a:lnTo>
                  <a:lnTo>
                    <a:pt x="1764" y="79"/>
                  </a:lnTo>
                  <a:lnTo>
                    <a:pt x="1765" y="78"/>
                  </a:lnTo>
                  <a:lnTo>
                    <a:pt x="1766" y="76"/>
                  </a:lnTo>
                  <a:lnTo>
                    <a:pt x="1767" y="76"/>
                  </a:lnTo>
                  <a:lnTo>
                    <a:pt x="1769" y="75"/>
                  </a:lnTo>
                  <a:lnTo>
                    <a:pt x="1771" y="76"/>
                  </a:lnTo>
                  <a:lnTo>
                    <a:pt x="1772" y="76"/>
                  </a:lnTo>
                  <a:lnTo>
                    <a:pt x="1773" y="78"/>
                  </a:lnTo>
                  <a:lnTo>
                    <a:pt x="1773" y="79"/>
                  </a:lnTo>
                  <a:lnTo>
                    <a:pt x="1791" y="79"/>
                  </a:lnTo>
                  <a:lnTo>
                    <a:pt x="1792" y="78"/>
                  </a:lnTo>
                  <a:lnTo>
                    <a:pt x="1793" y="76"/>
                  </a:lnTo>
                  <a:lnTo>
                    <a:pt x="1794" y="76"/>
                  </a:lnTo>
                  <a:lnTo>
                    <a:pt x="1796" y="75"/>
                  </a:lnTo>
                  <a:lnTo>
                    <a:pt x="1798" y="76"/>
                  </a:lnTo>
                  <a:lnTo>
                    <a:pt x="1799" y="76"/>
                  </a:lnTo>
                  <a:lnTo>
                    <a:pt x="1800" y="78"/>
                  </a:lnTo>
                  <a:lnTo>
                    <a:pt x="1801" y="79"/>
                  </a:lnTo>
                  <a:lnTo>
                    <a:pt x="1832" y="79"/>
                  </a:lnTo>
                  <a:lnTo>
                    <a:pt x="1833" y="78"/>
                  </a:lnTo>
                  <a:lnTo>
                    <a:pt x="1833" y="76"/>
                  </a:lnTo>
                  <a:lnTo>
                    <a:pt x="1835" y="76"/>
                  </a:lnTo>
                  <a:lnTo>
                    <a:pt x="1837" y="75"/>
                  </a:lnTo>
                  <a:lnTo>
                    <a:pt x="1838" y="76"/>
                  </a:lnTo>
                  <a:lnTo>
                    <a:pt x="1840" y="76"/>
                  </a:lnTo>
                  <a:lnTo>
                    <a:pt x="1841" y="78"/>
                  </a:lnTo>
                  <a:lnTo>
                    <a:pt x="1841" y="79"/>
                  </a:lnTo>
                  <a:lnTo>
                    <a:pt x="1866" y="79"/>
                  </a:lnTo>
                  <a:lnTo>
                    <a:pt x="1866" y="78"/>
                  </a:lnTo>
                  <a:lnTo>
                    <a:pt x="1867" y="76"/>
                  </a:lnTo>
                  <a:lnTo>
                    <a:pt x="1869" y="76"/>
                  </a:lnTo>
                  <a:lnTo>
                    <a:pt x="1870" y="75"/>
                  </a:lnTo>
                  <a:lnTo>
                    <a:pt x="1872" y="76"/>
                  </a:lnTo>
                  <a:lnTo>
                    <a:pt x="1873" y="76"/>
                  </a:lnTo>
                  <a:lnTo>
                    <a:pt x="1875" y="78"/>
                  </a:lnTo>
                  <a:lnTo>
                    <a:pt x="1875" y="79"/>
                  </a:lnTo>
                  <a:lnTo>
                    <a:pt x="1893" y="79"/>
                  </a:lnTo>
                  <a:lnTo>
                    <a:pt x="1893" y="78"/>
                  </a:lnTo>
                  <a:lnTo>
                    <a:pt x="1894" y="76"/>
                  </a:lnTo>
                  <a:lnTo>
                    <a:pt x="1896" y="76"/>
                  </a:lnTo>
                  <a:lnTo>
                    <a:pt x="1897" y="75"/>
                  </a:lnTo>
                  <a:lnTo>
                    <a:pt x="1899" y="76"/>
                  </a:lnTo>
                  <a:lnTo>
                    <a:pt x="1900" y="76"/>
                  </a:lnTo>
                  <a:lnTo>
                    <a:pt x="1902" y="78"/>
                  </a:lnTo>
                  <a:lnTo>
                    <a:pt x="1902" y="79"/>
                  </a:lnTo>
                  <a:lnTo>
                    <a:pt x="1927" y="79"/>
                  </a:lnTo>
                  <a:lnTo>
                    <a:pt x="1927" y="78"/>
                  </a:lnTo>
                  <a:lnTo>
                    <a:pt x="1928" y="76"/>
                  </a:lnTo>
                  <a:lnTo>
                    <a:pt x="1929" y="76"/>
                  </a:lnTo>
                  <a:lnTo>
                    <a:pt x="1931" y="75"/>
                  </a:lnTo>
                  <a:lnTo>
                    <a:pt x="1933" y="76"/>
                  </a:lnTo>
                  <a:lnTo>
                    <a:pt x="1934" y="76"/>
                  </a:lnTo>
                  <a:lnTo>
                    <a:pt x="1935" y="78"/>
                  </a:lnTo>
                  <a:lnTo>
                    <a:pt x="1936" y="79"/>
                  </a:lnTo>
                  <a:lnTo>
                    <a:pt x="2050" y="79"/>
                  </a:lnTo>
                  <a:lnTo>
                    <a:pt x="2050" y="78"/>
                  </a:lnTo>
                  <a:lnTo>
                    <a:pt x="2051" y="76"/>
                  </a:lnTo>
                  <a:lnTo>
                    <a:pt x="2053" y="76"/>
                  </a:lnTo>
                  <a:lnTo>
                    <a:pt x="2054" y="75"/>
                  </a:lnTo>
                  <a:lnTo>
                    <a:pt x="2056" y="76"/>
                  </a:lnTo>
                  <a:lnTo>
                    <a:pt x="2058" y="76"/>
                  </a:lnTo>
                  <a:lnTo>
                    <a:pt x="2059" y="78"/>
                  </a:lnTo>
                  <a:lnTo>
                    <a:pt x="2059" y="79"/>
                  </a:lnTo>
                  <a:lnTo>
                    <a:pt x="2249" y="79"/>
                  </a:lnTo>
                  <a:lnTo>
                    <a:pt x="2250" y="78"/>
                  </a:lnTo>
                  <a:lnTo>
                    <a:pt x="2251" y="76"/>
                  </a:lnTo>
                  <a:lnTo>
                    <a:pt x="2252" y="76"/>
                  </a:lnTo>
                  <a:lnTo>
                    <a:pt x="2254" y="75"/>
                  </a:lnTo>
                  <a:lnTo>
                    <a:pt x="2256" y="76"/>
                  </a:lnTo>
                  <a:lnTo>
                    <a:pt x="2257" y="76"/>
                  </a:lnTo>
                  <a:lnTo>
                    <a:pt x="2258" y="78"/>
                  </a:lnTo>
                  <a:lnTo>
                    <a:pt x="2258" y="79"/>
                  </a:lnTo>
                  <a:lnTo>
                    <a:pt x="2426" y="79"/>
                  </a:lnTo>
                  <a:lnTo>
                    <a:pt x="2427" y="78"/>
                  </a:lnTo>
                  <a:lnTo>
                    <a:pt x="2428" y="76"/>
                  </a:lnTo>
                  <a:lnTo>
                    <a:pt x="2429" y="76"/>
                  </a:lnTo>
                  <a:lnTo>
                    <a:pt x="2431" y="75"/>
                  </a:lnTo>
                  <a:lnTo>
                    <a:pt x="2433" y="76"/>
                  </a:lnTo>
                  <a:lnTo>
                    <a:pt x="2434" y="76"/>
                  </a:lnTo>
                  <a:lnTo>
                    <a:pt x="2435" y="78"/>
                  </a:lnTo>
                  <a:lnTo>
                    <a:pt x="2435" y="79"/>
                  </a:lnTo>
                  <a:lnTo>
                    <a:pt x="2501" y="79"/>
                  </a:lnTo>
                  <a:lnTo>
                    <a:pt x="2501" y="78"/>
                  </a:lnTo>
                  <a:lnTo>
                    <a:pt x="2502" y="76"/>
                  </a:lnTo>
                  <a:lnTo>
                    <a:pt x="2504" y="76"/>
                  </a:lnTo>
                  <a:lnTo>
                    <a:pt x="2505" y="75"/>
                  </a:lnTo>
                  <a:lnTo>
                    <a:pt x="2507" y="76"/>
                  </a:lnTo>
                  <a:lnTo>
                    <a:pt x="2508" y="76"/>
                  </a:lnTo>
                  <a:lnTo>
                    <a:pt x="2509" y="78"/>
                  </a:lnTo>
                  <a:lnTo>
                    <a:pt x="2510" y="79"/>
                  </a:lnTo>
                  <a:lnTo>
                    <a:pt x="2514" y="79"/>
                  </a:lnTo>
                  <a:lnTo>
                    <a:pt x="2515" y="78"/>
                  </a:lnTo>
                  <a:lnTo>
                    <a:pt x="2516" y="76"/>
                  </a:lnTo>
                  <a:lnTo>
                    <a:pt x="2517" y="76"/>
                  </a:lnTo>
                  <a:lnTo>
                    <a:pt x="2519" y="75"/>
                  </a:lnTo>
                  <a:lnTo>
                    <a:pt x="2520" y="76"/>
                  </a:lnTo>
                  <a:lnTo>
                    <a:pt x="2522" y="76"/>
                  </a:lnTo>
                  <a:lnTo>
                    <a:pt x="2523" y="78"/>
                  </a:lnTo>
                  <a:lnTo>
                    <a:pt x="2523" y="79"/>
                  </a:lnTo>
                  <a:lnTo>
                    <a:pt x="2611" y="79"/>
                  </a:lnTo>
                  <a:lnTo>
                    <a:pt x="2611" y="78"/>
                  </a:lnTo>
                  <a:lnTo>
                    <a:pt x="2612" y="76"/>
                  </a:lnTo>
                  <a:lnTo>
                    <a:pt x="2613" y="76"/>
                  </a:lnTo>
                  <a:lnTo>
                    <a:pt x="2615" y="75"/>
                  </a:lnTo>
                  <a:lnTo>
                    <a:pt x="2617" y="76"/>
                  </a:lnTo>
                  <a:lnTo>
                    <a:pt x="2618" y="76"/>
                  </a:lnTo>
                  <a:lnTo>
                    <a:pt x="2619" y="78"/>
                  </a:lnTo>
                  <a:lnTo>
                    <a:pt x="2619" y="79"/>
                  </a:lnTo>
                  <a:lnTo>
                    <a:pt x="2638" y="79"/>
                  </a:lnTo>
                  <a:lnTo>
                    <a:pt x="2638" y="78"/>
                  </a:lnTo>
                  <a:lnTo>
                    <a:pt x="2639" y="76"/>
                  </a:lnTo>
                  <a:lnTo>
                    <a:pt x="2640" y="76"/>
                  </a:lnTo>
                  <a:lnTo>
                    <a:pt x="2642" y="75"/>
                  </a:lnTo>
                  <a:lnTo>
                    <a:pt x="2644" y="76"/>
                  </a:lnTo>
                  <a:lnTo>
                    <a:pt x="2645" y="76"/>
                  </a:lnTo>
                  <a:lnTo>
                    <a:pt x="2646" y="78"/>
                  </a:lnTo>
                  <a:lnTo>
                    <a:pt x="2647" y="79"/>
                  </a:lnTo>
                  <a:lnTo>
                    <a:pt x="2662" y="79"/>
                  </a:lnTo>
                  <a:lnTo>
                    <a:pt x="2663" y="78"/>
                  </a:lnTo>
                  <a:lnTo>
                    <a:pt x="2664" y="76"/>
                  </a:lnTo>
                  <a:lnTo>
                    <a:pt x="2665" y="76"/>
                  </a:lnTo>
                  <a:lnTo>
                    <a:pt x="2667" y="75"/>
                  </a:lnTo>
                  <a:lnTo>
                    <a:pt x="2668" y="76"/>
                  </a:lnTo>
                  <a:lnTo>
                    <a:pt x="2670" y="76"/>
                  </a:lnTo>
                  <a:lnTo>
                    <a:pt x="2671" y="78"/>
                  </a:lnTo>
                  <a:lnTo>
                    <a:pt x="2671" y="79"/>
                  </a:lnTo>
                  <a:lnTo>
                    <a:pt x="2747" y="79"/>
                  </a:lnTo>
                  <a:lnTo>
                    <a:pt x="2747" y="78"/>
                  </a:lnTo>
                  <a:lnTo>
                    <a:pt x="2748" y="76"/>
                  </a:lnTo>
                  <a:lnTo>
                    <a:pt x="2750" y="76"/>
                  </a:lnTo>
                  <a:lnTo>
                    <a:pt x="2751" y="75"/>
                  </a:lnTo>
                  <a:lnTo>
                    <a:pt x="2753" y="76"/>
                  </a:lnTo>
                  <a:lnTo>
                    <a:pt x="2754" y="76"/>
                  </a:lnTo>
                  <a:lnTo>
                    <a:pt x="2755" y="78"/>
                  </a:lnTo>
                  <a:lnTo>
                    <a:pt x="2756" y="79"/>
                  </a:lnTo>
                  <a:lnTo>
                    <a:pt x="2775" y="79"/>
                  </a:lnTo>
                  <a:lnTo>
                    <a:pt x="277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2" name="Freeform 1262"/>
            <p:cNvSpPr>
              <a:spLocks/>
            </p:cNvSpPr>
            <p:nvPr/>
          </p:nvSpPr>
          <p:spPr bwMode="auto">
            <a:xfrm>
              <a:off x="2034" y="148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3" name="Freeform 1263"/>
            <p:cNvSpPr>
              <a:spLocks/>
            </p:cNvSpPr>
            <p:nvPr/>
          </p:nvSpPr>
          <p:spPr bwMode="auto">
            <a:xfrm>
              <a:off x="4809" y="124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4" name="Freeform 1264"/>
            <p:cNvSpPr>
              <a:spLocks/>
            </p:cNvSpPr>
            <p:nvPr/>
          </p:nvSpPr>
          <p:spPr bwMode="auto">
            <a:xfrm>
              <a:off x="2002" y="1491"/>
              <a:ext cx="728" cy="343"/>
            </a:xfrm>
            <a:custGeom>
              <a:avLst/>
              <a:gdLst>
                <a:gd name="T0" fmla="*/ 724 w 728"/>
                <a:gd name="T1" fmla="*/ 340 h 343"/>
                <a:gd name="T2" fmla="*/ 718 w 728"/>
                <a:gd name="T3" fmla="*/ 340 h 343"/>
                <a:gd name="T4" fmla="*/ 701 w 728"/>
                <a:gd name="T5" fmla="*/ 341 h 343"/>
                <a:gd name="T6" fmla="*/ 694 w 728"/>
                <a:gd name="T7" fmla="*/ 336 h 343"/>
                <a:gd name="T8" fmla="*/ 685 w 728"/>
                <a:gd name="T9" fmla="*/ 339 h 343"/>
                <a:gd name="T10" fmla="*/ 677 w 728"/>
                <a:gd name="T11" fmla="*/ 341 h 343"/>
                <a:gd name="T12" fmla="*/ 671 w 728"/>
                <a:gd name="T13" fmla="*/ 339 h 343"/>
                <a:gd name="T14" fmla="*/ 661 w 728"/>
                <a:gd name="T15" fmla="*/ 343 h 343"/>
                <a:gd name="T16" fmla="*/ 657 w 728"/>
                <a:gd name="T17" fmla="*/ 339 h 343"/>
                <a:gd name="T18" fmla="*/ 652 w 728"/>
                <a:gd name="T19" fmla="*/ 343 h 343"/>
                <a:gd name="T20" fmla="*/ 642 w 728"/>
                <a:gd name="T21" fmla="*/ 339 h 343"/>
                <a:gd name="T22" fmla="*/ 634 w 728"/>
                <a:gd name="T23" fmla="*/ 339 h 343"/>
                <a:gd name="T24" fmla="*/ 623 w 728"/>
                <a:gd name="T25" fmla="*/ 343 h 343"/>
                <a:gd name="T26" fmla="*/ 618 w 728"/>
                <a:gd name="T27" fmla="*/ 339 h 343"/>
                <a:gd name="T28" fmla="*/ 614 w 728"/>
                <a:gd name="T29" fmla="*/ 343 h 343"/>
                <a:gd name="T30" fmla="*/ 604 w 728"/>
                <a:gd name="T31" fmla="*/ 339 h 343"/>
                <a:gd name="T32" fmla="*/ 598 w 728"/>
                <a:gd name="T33" fmla="*/ 341 h 343"/>
                <a:gd name="T34" fmla="*/ 588 w 728"/>
                <a:gd name="T35" fmla="*/ 339 h 343"/>
                <a:gd name="T36" fmla="*/ 579 w 728"/>
                <a:gd name="T37" fmla="*/ 334 h 343"/>
                <a:gd name="T38" fmla="*/ 569 w 728"/>
                <a:gd name="T39" fmla="*/ 337 h 343"/>
                <a:gd name="T40" fmla="*/ 532 w 728"/>
                <a:gd name="T41" fmla="*/ 343 h 343"/>
                <a:gd name="T42" fmla="*/ 527 w 728"/>
                <a:gd name="T43" fmla="*/ 339 h 343"/>
                <a:gd name="T44" fmla="*/ 523 w 728"/>
                <a:gd name="T45" fmla="*/ 343 h 343"/>
                <a:gd name="T46" fmla="*/ 509 w 728"/>
                <a:gd name="T47" fmla="*/ 338 h 343"/>
                <a:gd name="T48" fmla="*/ 501 w 728"/>
                <a:gd name="T49" fmla="*/ 336 h 343"/>
                <a:gd name="T50" fmla="*/ 494 w 728"/>
                <a:gd name="T51" fmla="*/ 341 h 343"/>
                <a:gd name="T52" fmla="*/ 489 w 728"/>
                <a:gd name="T53" fmla="*/ 340 h 343"/>
                <a:gd name="T54" fmla="*/ 482 w 728"/>
                <a:gd name="T55" fmla="*/ 340 h 343"/>
                <a:gd name="T56" fmla="*/ 479 w 728"/>
                <a:gd name="T57" fmla="*/ 341 h 343"/>
                <a:gd name="T58" fmla="*/ 473 w 728"/>
                <a:gd name="T59" fmla="*/ 339 h 343"/>
                <a:gd name="T60" fmla="*/ 468 w 728"/>
                <a:gd name="T61" fmla="*/ 343 h 343"/>
                <a:gd name="T62" fmla="*/ 464 w 728"/>
                <a:gd name="T63" fmla="*/ 338 h 343"/>
                <a:gd name="T64" fmla="*/ 456 w 728"/>
                <a:gd name="T65" fmla="*/ 340 h 343"/>
                <a:gd name="T66" fmla="*/ 446 w 728"/>
                <a:gd name="T67" fmla="*/ 241 h 343"/>
                <a:gd name="T68" fmla="*/ 314 w 728"/>
                <a:gd name="T69" fmla="*/ 238 h 343"/>
                <a:gd name="T70" fmla="*/ 308 w 728"/>
                <a:gd name="T71" fmla="*/ 240 h 343"/>
                <a:gd name="T72" fmla="*/ 271 w 728"/>
                <a:gd name="T73" fmla="*/ 85 h 343"/>
                <a:gd name="T74" fmla="*/ 267 w 728"/>
                <a:gd name="T75" fmla="*/ 82 h 343"/>
                <a:gd name="T76" fmla="*/ 262 w 728"/>
                <a:gd name="T77" fmla="*/ 85 h 343"/>
                <a:gd name="T78" fmla="*/ 203 w 728"/>
                <a:gd name="T79" fmla="*/ 82 h 343"/>
                <a:gd name="T80" fmla="*/ 197 w 728"/>
                <a:gd name="T81" fmla="*/ 84 h 343"/>
                <a:gd name="T82" fmla="*/ 177 w 728"/>
                <a:gd name="T83" fmla="*/ 83 h 343"/>
                <a:gd name="T84" fmla="*/ 170 w 728"/>
                <a:gd name="T85" fmla="*/ 83 h 343"/>
                <a:gd name="T86" fmla="*/ 154 w 728"/>
                <a:gd name="T87" fmla="*/ 83 h 343"/>
                <a:gd name="T88" fmla="*/ 147 w 728"/>
                <a:gd name="T89" fmla="*/ 79 h 343"/>
                <a:gd name="T90" fmla="*/ 139 w 728"/>
                <a:gd name="T91" fmla="*/ 82 h 343"/>
                <a:gd name="T92" fmla="*/ 125 w 728"/>
                <a:gd name="T93" fmla="*/ 84 h 343"/>
                <a:gd name="T94" fmla="*/ 119 w 728"/>
                <a:gd name="T95" fmla="*/ 82 h 343"/>
                <a:gd name="T96" fmla="*/ 105 w 728"/>
                <a:gd name="T97" fmla="*/ 85 h 343"/>
                <a:gd name="T98" fmla="*/ 100 w 728"/>
                <a:gd name="T99" fmla="*/ 82 h 343"/>
                <a:gd name="T100" fmla="*/ 96 w 728"/>
                <a:gd name="T101" fmla="*/ 85 h 343"/>
                <a:gd name="T102" fmla="*/ 91 w 728"/>
                <a:gd name="T103" fmla="*/ 82 h 343"/>
                <a:gd name="T104" fmla="*/ 85 w 728"/>
                <a:gd name="T105" fmla="*/ 84 h 343"/>
                <a:gd name="T106" fmla="*/ 73 w 728"/>
                <a:gd name="T107" fmla="*/ 83 h 343"/>
                <a:gd name="T108" fmla="*/ 66 w 728"/>
                <a:gd name="T109" fmla="*/ 83 h 343"/>
                <a:gd name="T110" fmla="*/ 20 w 728"/>
                <a:gd name="T111" fmla="*/ 84 h 343"/>
                <a:gd name="T112" fmla="*/ 14 w 728"/>
                <a:gd name="T113" fmla="*/ 82 h 343"/>
                <a:gd name="T114" fmla="*/ 0 w 728"/>
                <a:gd name="T115" fmla="*/ 85 h 34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28"/>
                <a:gd name="T175" fmla="*/ 0 h 343"/>
                <a:gd name="T176" fmla="*/ 728 w 728"/>
                <a:gd name="T177" fmla="*/ 343 h 34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28" h="343">
                  <a:moveTo>
                    <a:pt x="728" y="343"/>
                  </a:moveTo>
                  <a:lnTo>
                    <a:pt x="726" y="343"/>
                  </a:lnTo>
                  <a:lnTo>
                    <a:pt x="725" y="341"/>
                  </a:lnTo>
                  <a:lnTo>
                    <a:pt x="724" y="340"/>
                  </a:lnTo>
                  <a:lnTo>
                    <a:pt x="723" y="339"/>
                  </a:lnTo>
                  <a:lnTo>
                    <a:pt x="721" y="339"/>
                  </a:lnTo>
                  <a:lnTo>
                    <a:pt x="720" y="339"/>
                  </a:lnTo>
                  <a:lnTo>
                    <a:pt x="718" y="340"/>
                  </a:lnTo>
                  <a:lnTo>
                    <a:pt x="717" y="341"/>
                  </a:lnTo>
                  <a:lnTo>
                    <a:pt x="717" y="343"/>
                  </a:lnTo>
                  <a:lnTo>
                    <a:pt x="702" y="343"/>
                  </a:lnTo>
                  <a:lnTo>
                    <a:pt x="701" y="341"/>
                  </a:lnTo>
                  <a:lnTo>
                    <a:pt x="700" y="339"/>
                  </a:lnTo>
                  <a:lnTo>
                    <a:pt x="699" y="338"/>
                  </a:lnTo>
                  <a:lnTo>
                    <a:pt x="696" y="336"/>
                  </a:lnTo>
                  <a:lnTo>
                    <a:pt x="694" y="336"/>
                  </a:lnTo>
                  <a:lnTo>
                    <a:pt x="692" y="336"/>
                  </a:lnTo>
                  <a:lnTo>
                    <a:pt x="689" y="336"/>
                  </a:lnTo>
                  <a:lnTo>
                    <a:pt x="687" y="338"/>
                  </a:lnTo>
                  <a:lnTo>
                    <a:pt x="685" y="339"/>
                  </a:lnTo>
                  <a:lnTo>
                    <a:pt x="684" y="341"/>
                  </a:lnTo>
                  <a:lnTo>
                    <a:pt x="684" y="343"/>
                  </a:lnTo>
                  <a:lnTo>
                    <a:pt x="677" y="343"/>
                  </a:lnTo>
                  <a:lnTo>
                    <a:pt x="677" y="341"/>
                  </a:lnTo>
                  <a:lnTo>
                    <a:pt x="676" y="340"/>
                  </a:lnTo>
                  <a:lnTo>
                    <a:pt x="675" y="339"/>
                  </a:lnTo>
                  <a:lnTo>
                    <a:pt x="673" y="339"/>
                  </a:lnTo>
                  <a:lnTo>
                    <a:pt x="671" y="339"/>
                  </a:lnTo>
                  <a:lnTo>
                    <a:pt x="670" y="340"/>
                  </a:lnTo>
                  <a:lnTo>
                    <a:pt x="669" y="341"/>
                  </a:lnTo>
                  <a:lnTo>
                    <a:pt x="668" y="343"/>
                  </a:lnTo>
                  <a:lnTo>
                    <a:pt x="661" y="343"/>
                  </a:lnTo>
                  <a:lnTo>
                    <a:pt x="661" y="341"/>
                  </a:lnTo>
                  <a:lnTo>
                    <a:pt x="660" y="340"/>
                  </a:lnTo>
                  <a:lnTo>
                    <a:pt x="658" y="339"/>
                  </a:lnTo>
                  <a:lnTo>
                    <a:pt x="657" y="339"/>
                  </a:lnTo>
                  <a:lnTo>
                    <a:pt x="655" y="339"/>
                  </a:lnTo>
                  <a:lnTo>
                    <a:pt x="653" y="340"/>
                  </a:lnTo>
                  <a:lnTo>
                    <a:pt x="652" y="341"/>
                  </a:lnTo>
                  <a:lnTo>
                    <a:pt x="652" y="343"/>
                  </a:lnTo>
                  <a:lnTo>
                    <a:pt x="645" y="343"/>
                  </a:lnTo>
                  <a:lnTo>
                    <a:pt x="644" y="341"/>
                  </a:lnTo>
                  <a:lnTo>
                    <a:pt x="644" y="340"/>
                  </a:lnTo>
                  <a:lnTo>
                    <a:pt x="642" y="339"/>
                  </a:lnTo>
                  <a:lnTo>
                    <a:pt x="640" y="338"/>
                  </a:lnTo>
                  <a:lnTo>
                    <a:pt x="638" y="338"/>
                  </a:lnTo>
                  <a:lnTo>
                    <a:pt x="636" y="338"/>
                  </a:lnTo>
                  <a:lnTo>
                    <a:pt x="634" y="339"/>
                  </a:lnTo>
                  <a:lnTo>
                    <a:pt x="633" y="340"/>
                  </a:lnTo>
                  <a:lnTo>
                    <a:pt x="632" y="341"/>
                  </a:lnTo>
                  <a:lnTo>
                    <a:pt x="632" y="343"/>
                  </a:lnTo>
                  <a:lnTo>
                    <a:pt x="623" y="343"/>
                  </a:lnTo>
                  <a:lnTo>
                    <a:pt x="623" y="341"/>
                  </a:lnTo>
                  <a:lnTo>
                    <a:pt x="622" y="340"/>
                  </a:lnTo>
                  <a:lnTo>
                    <a:pt x="620" y="339"/>
                  </a:lnTo>
                  <a:lnTo>
                    <a:pt x="618" y="339"/>
                  </a:lnTo>
                  <a:lnTo>
                    <a:pt x="617" y="339"/>
                  </a:lnTo>
                  <a:lnTo>
                    <a:pt x="615" y="340"/>
                  </a:lnTo>
                  <a:lnTo>
                    <a:pt x="614" y="341"/>
                  </a:lnTo>
                  <a:lnTo>
                    <a:pt x="614" y="343"/>
                  </a:lnTo>
                  <a:lnTo>
                    <a:pt x="607" y="343"/>
                  </a:lnTo>
                  <a:lnTo>
                    <a:pt x="607" y="341"/>
                  </a:lnTo>
                  <a:lnTo>
                    <a:pt x="606" y="340"/>
                  </a:lnTo>
                  <a:lnTo>
                    <a:pt x="604" y="339"/>
                  </a:lnTo>
                  <a:lnTo>
                    <a:pt x="603" y="339"/>
                  </a:lnTo>
                  <a:lnTo>
                    <a:pt x="601" y="339"/>
                  </a:lnTo>
                  <a:lnTo>
                    <a:pt x="599" y="340"/>
                  </a:lnTo>
                  <a:lnTo>
                    <a:pt x="598" y="341"/>
                  </a:lnTo>
                  <a:lnTo>
                    <a:pt x="598" y="343"/>
                  </a:lnTo>
                  <a:lnTo>
                    <a:pt x="589" y="343"/>
                  </a:lnTo>
                  <a:lnTo>
                    <a:pt x="589" y="341"/>
                  </a:lnTo>
                  <a:lnTo>
                    <a:pt x="588" y="339"/>
                  </a:lnTo>
                  <a:lnTo>
                    <a:pt x="586" y="337"/>
                  </a:lnTo>
                  <a:lnTo>
                    <a:pt x="584" y="336"/>
                  </a:lnTo>
                  <a:lnTo>
                    <a:pt x="582" y="335"/>
                  </a:lnTo>
                  <a:lnTo>
                    <a:pt x="579" y="334"/>
                  </a:lnTo>
                  <a:lnTo>
                    <a:pt x="576" y="334"/>
                  </a:lnTo>
                  <a:lnTo>
                    <a:pt x="574" y="335"/>
                  </a:lnTo>
                  <a:lnTo>
                    <a:pt x="571" y="336"/>
                  </a:lnTo>
                  <a:lnTo>
                    <a:pt x="569" y="337"/>
                  </a:lnTo>
                  <a:lnTo>
                    <a:pt x="568" y="339"/>
                  </a:lnTo>
                  <a:lnTo>
                    <a:pt x="567" y="341"/>
                  </a:lnTo>
                  <a:lnTo>
                    <a:pt x="567" y="343"/>
                  </a:lnTo>
                  <a:lnTo>
                    <a:pt x="532" y="343"/>
                  </a:lnTo>
                  <a:lnTo>
                    <a:pt x="531" y="341"/>
                  </a:lnTo>
                  <a:lnTo>
                    <a:pt x="530" y="340"/>
                  </a:lnTo>
                  <a:lnTo>
                    <a:pt x="529" y="339"/>
                  </a:lnTo>
                  <a:lnTo>
                    <a:pt x="527" y="339"/>
                  </a:lnTo>
                  <a:lnTo>
                    <a:pt x="525" y="339"/>
                  </a:lnTo>
                  <a:lnTo>
                    <a:pt x="524" y="340"/>
                  </a:lnTo>
                  <a:lnTo>
                    <a:pt x="523" y="341"/>
                  </a:lnTo>
                  <a:lnTo>
                    <a:pt x="523" y="343"/>
                  </a:lnTo>
                  <a:lnTo>
                    <a:pt x="512" y="343"/>
                  </a:lnTo>
                  <a:lnTo>
                    <a:pt x="511" y="341"/>
                  </a:lnTo>
                  <a:lnTo>
                    <a:pt x="510" y="339"/>
                  </a:lnTo>
                  <a:lnTo>
                    <a:pt x="509" y="338"/>
                  </a:lnTo>
                  <a:lnTo>
                    <a:pt x="507" y="337"/>
                  </a:lnTo>
                  <a:lnTo>
                    <a:pt x="505" y="336"/>
                  </a:lnTo>
                  <a:lnTo>
                    <a:pt x="503" y="336"/>
                  </a:lnTo>
                  <a:lnTo>
                    <a:pt x="501" y="336"/>
                  </a:lnTo>
                  <a:lnTo>
                    <a:pt x="498" y="337"/>
                  </a:lnTo>
                  <a:lnTo>
                    <a:pt x="497" y="338"/>
                  </a:lnTo>
                  <a:lnTo>
                    <a:pt x="495" y="339"/>
                  </a:lnTo>
                  <a:lnTo>
                    <a:pt x="494" y="341"/>
                  </a:lnTo>
                  <a:lnTo>
                    <a:pt x="494" y="343"/>
                  </a:lnTo>
                  <a:lnTo>
                    <a:pt x="490" y="343"/>
                  </a:lnTo>
                  <a:lnTo>
                    <a:pt x="490" y="341"/>
                  </a:lnTo>
                  <a:lnTo>
                    <a:pt x="489" y="340"/>
                  </a:lnTo>
                  <a:lnTo>
                    <a:pt x="487" y="339"/>
                  </a:lnTo>
                  <a:lnTo>
                    <a:pt x="485" y="339"/>
                  </a:lnTo>
                  <a:lnTo>
                    <a:pt x="484" y="339"/>
                  </a:lnTo>
                  <a:lnTo>
                    <a:pt x="482" y="340"/>
                  </a:lnTo>
                  <a:lnTo>
                    <a:pt x="481" y="341"/>
                  </a:lnTo>
                  <a:lnTo>
                    <a:pt x="481" y="343"/>
                  </a:lnTo>
                  <a:lnTo>
                    <a:pt x="479" y="343"/>
                  </a:lnTo>
                  <a:lnTo>
                    <a:pt x="479" y="341"/>
                  </a:lnTo>
                  <a:lnTo>
                    <a:pt x="478" y="340"/>
                  </a:lnTo>
                  <a:lnTo>
                    <a:pt x="476" y="339"/>
                  </a:lnTo>
                  <a:lnTo>
                    <a:pt x="475" y="339"/>
                  </a:lnTo>
                  <a:lnTo>
                    <a:pt x="473" y="339"/>
                  </a:lnTo>
                  <a:lnTo>
                    <a:pt x="472" y="340"/>
                  </a:lnTo>
                  <a:lnTo>
                    <a:pt x="471" y="341"/>
                  </a:lnTo>
                  <a:lnTo>
                    <a:pt x="470" y="343"/>
                  </a:lnTo>
                  <a:lnTo>
                    <a:pt x="468" y="343"/>
                  </a:lnTo>
                  <a:lnTo>
                    <a:pt x="468" y="341"/>
                  </a:lnTo>
                  <a:lnTo>
                    <a:pt x="467" y="340"/>
                  </a:lnTo>
                  <a:lnTo>
                    <a:pt x="465" y="339"/>
                  </a:lnTo>
                  <a:lnTo>
                    <a:pt x="464" y="338"/>
                  </a:lnTo>
                  <a:lnTo>
                    <a:pt x="462" y="338"/>
                  </a:lnTo>
                  <a:lnTo>
                    <a:pt x="460" y="338"/>
                  </a:lnTo>
                  <a:lnTo>
                    <a:pt x="458" y="339"/>
                  </a:lnTo>
                  <a:lnTo>
                    <a:pt x="456" y="340"/>
                  </a:lnTo>
                  <a:lnTo>
                    <a:pt x="455" y="341"/>
                  </a:lnTo>
                  <a:lnTo>
                    <a:pt x="455" y="343"/>
                  </a:lnTo>
                  <a:lnTo>
                    <a:pt x="446" y="343"/>
                  </a:lnTo>
                  <a:lnTo>
                    <a:pt x="446" y="241"/>
                  </a:lnTo>
                  <a:lnTo>
                    <a:pt x="317" y="241"/>
                  </a:lnTo>
                  <a:lnTo>
                    <a:pt x="317" y="240"/>
                  </a:lnTo>
                  <a:lnTo>
                    <a:pt x="316" y="239"/>
                  </a:lnTo>
                  <a:lnTo>
                    <a:pt x="314" y="238"/>
                  </a:lnTo>
                  <a:lnTo>
                    <a:pt x="313" y="238"/>
                  </a:lnTo>
                  <a:lnTo>
                    <a:pt x="311" y="238"/>
                  </a:lnTo>
                  <a:lnTo>
                    <a:pt x="309" y="239"/>
                  </a:lnTo>
                  <a:lnTo>
                    <a:pt x="308" y="240"/>
                  </a:lnTo>
                  <a:lnTo>
                    <a:pt x="308" y="241"/>
                  </a:lnTo>
                  <a:lnTo>
                    <a:pt x="281" y="241"/>
                  </a:lnTo>
                  <a:lnTo>
                    <a:pt x="281" y="85"/>
                  </a:lnTo>
                  <a:lnTo>
                    <a:pt x="271" y="85"/>
                  </a:lnTo>
                  <a:lnTo>
                    <a:pt x="271" y="84"/>
                  </a:lnTo>
                  <a:lnTo>
                    <a:pt x="270" y="83"/>
                  </a:lnTo>
                  <a:lnTo>
                    <a:pt x="269" y="82"/>
                  </a:lnTo>
                  <a:lnTo>
                    <a:pt x="267" y="82"/>
                  </a:lnTo>
                  <a:lnTo>
                    <a:pt x="265" y="82"/>
                  </a:lnTo>
                  <a:lnTo>
                    <a:pt x="264" y="83"/>
                  </a:lnTo>
                  <a:lnTo>
                    <a:pt x="263" y="84"/>
                  </a:lnTo>
                  <a:lnTo>
                    <a:pt x="262" y="85"/>
                  </a:lnTo>
                  <a:lnTo>
                    <a:pt x="206" y="85"/>
                  </a:lnTo>
                  <a:lnTo>
                    <a:pt x="205" y="84"/>
                  </a:lnTo>
                  <a:lnTo>
                    <a:pt x="204" y="83"/>
                  </a:lnTo>
                  <a:lnTo>
                    <a:pt x="203" y="82"/>
                  </a:lnTo>
                  <a:lnTo>
                    <a:pt x="201" y="82"/>
                  </a:lnTo>
                  <a:lnTo>
                    <a:pt x="199" y="82"/>
                  </a:lnTo>
                  <a:lnTo>
                    <a:pt x="198" y="83"/>
                  </a:lnTo>
                  <a:lnTo>
                    <a:pt x="197" y="84"/>
                  </a:lnTo>
                  <a:lnTo>
                    <a:pt x="197" y="85"/>
                  </a:lnTo>
                  <a:lnTo>
                    <a:pt x="178" y="85"/>
                  </a:lnTo>
                  <a:lnTo>
                    <a:pt x="177" y="84"/>
                  </a:lnTo>
                  <a:lnTo>
                    <a:pt x="177" y="83"/>
                  </a:lnTo>
                  <a:lnTo>
                    <a:pt x="175" y="82"/>
                  </a:lnTo>
                  <a:lnTo>
                    <a:pt x="173" y="82"/>
                  </a:lnTo>
                  <a:lnTo>
                    <a:pt x="172" y="82"/>
                  </a:lnTo>
                  <a:lnTo>
                    <a:pt x="170" y="83"/>
                  </a:lnTo>
                  <a:lnTo>
                    <a:pt x="169" y="84"/>
                  </a:lnTo>
                  <a:lnTo>
                    <a:pt x="169" y="85"/>
                  </a:lnTo>
                  <a:lnTo>
                    <a:pt x="154" y="85"/>
                  </a:lnTo>
                  <a:lnTo>
                    <a:pt x="154" y="83"/>
                  </a:lnTo>
                  <a:lnTo>
                    <a:pt x="153" y="82"/>
                  </a:lnTo>
                  <a:lnTo>
                    <a:pt x="152" y="80"/>
                  </a:lnTo>
                  <a:lnTo>
                    <a:pt x="150" y="79"/>
                  </a:lnTo>
                  <a:lnTo>
                    <a:pt x="147" y="79"/>
                  </a:lnTo>
                  <a:lnTo>
                    <a:pt x="145" y="79"/>
                  </a:lnTo>
                  <a:lnTo>
                    <a:pt x="143" y="79"/>
                  </a:lnTo>
                  <a:lnTo>
                    <a:pt x="141" y="80"/>
                  </a:lnTo>
                  <a:lnTo>
                    <a:pt x="139" y="82"/>
                  </a:lnTo>
                  <a:lnTo>
                    <a:pt x="138" y="83"/>
                  </a:lnTo>
                  <a:lnTo>
                    <a:pt x="138" y="85"/>
                  </a:lnTo>
                  <a:lnTo>
                    <a:pt x="125" y="85"/>
                  </a:lnTo>
                  <a:lnTo>
                    <a:pt x="125" y="84"/>
                  </a:lnTo>
                  <a:lnTo>
                    <a:pt x="124" y="83"/>
                  </a:lnTo>
                  <a:lnTo>
                    <a:pt x="122" y="82"/>
                  </a:lnTo>
                  <a:lnTo>
                    <a:pt x="121" y="82"/>
                  </a:lnTo>
                  <a:lnTo>
                    <a:pt x="119" y="82"/>
                  </a:lnTo>
                  <a:lnTo>
                    <a:pt x="117" y="83"/>
                  </a:lnTo>
                  <a:lnTo>
                    <a:pt x="117" y="84"/>
                  </a:lnTo>
                  <a:lnTo>
                    <a:pt x="116" y="85"/>
                  </a:lnTo>
                  <a:lnTo>
                    <a:pt x="105" y="85"/>
                  </a:lnTo>
                  <a:lnTo>
                    <a:pt x="105" y="84"/>
                  </a:lnTo>
                  <a:lnTo>
                    <a:pt x="104" y="83"/>
                  </a:lnTo>
                  <a:lnTo>
                    <a:pt x="102" y="82"/>
                  </a:lnTo>
                  <a:lnTo>
                    <a:pt x="100" y="82"/>
                  </a:lnTo>
                  <a:lnTo>
                    <a:pt x="99" y="82"/>
                  </a:lnTo>
                  <a:lnTo>
                    <a:pt x="97" y="83"/>
                  </a:lnTo>
                  <a:lnTo>
                    <a:pt x="96" y="84"/>
                  </a:lnTo>
                  <a:lnTo>
                    <a:pt x="96" y="85"/>
                  </a:lnTo>
                  <a:lnTo>
                    <a:pt x="94" y="85"/>
                  </a:lnTo>
                  <a:lnTo>
                    <a:pt x="94" y="84"/>
                  </a:lnTo>
                  <a:lnTo>
                    <a:pt x="93" y="83"/>
                  </a:lnTo>
                  <a:lnTo>
                    <a:pt x="91" y="82"/>
                  </a:lnTo>
                  <a:lnTo>
                    <a:pt x="89" y="82"/>
                  </a:lnTo>
                  <a:lnTo>
                    <a:pt x="88" y="82"/>
                  </a:lnTo>
                  <a:lnTo>
                    <a:pt x="86" y="83"/>
                  </a:lnTo>
                  <a:lnTo>
                    <a:pt x="85" y="84"/>
                  </a:lnTo>
                  <a:lnTo>
                    <a:pt x="85" y="85"/>
                  </a:lnTo>
                  <a:lnTo>
                    <a:pt x="74" y="85"/>
                  </a:lnTo>
                  <a:lnTo>
                    <a:pt x="74" y="84"/>
                  </a:lnTo>
                  <a:lnTo>
                    <a:pt x="73" y="83"/>
                  </a:lnTo>
                  <a:lnTo>
                    <a:pt x="71" y="82"/>
                  </a:lnTo>
                  <a:lnTo>
                    <a:pt x="70" y="82"/>
                  </a:lnTo>
                  <a:lnTo>
                    <a:pt x="68" y="82"/>
                  </a:lnTo>
                  <a:lnTo>
                    <a:pt x="66" y="83"/>
                  </a:lnTo>
                  <a:lnTo>
                    <a:pt x="65" y="84"/>
                  </a:lnTo>
                  <a:lnTo>
                    <a:pt x="65" y="85"/>
                  </a:lnTo>
                  <a:lnTo>
                    <a:pt x="21" y="85"/>
                  </a:lnTo>
                  <a:lnTo>
                    <a:pt x="20" y="84"/>
                  </a:lnTo>
                  <a:lnTo>
                    <a:pt x="19" y="83"/>
                  </a:lnTo>
                  <a:lnTo>
                    <a:pt x="18" y="82"/>
                  </a:lnTo>
                  <a:lnTo>
                    <a:pt x="16" y="82"/>
                  </a:lnTo>
                  <a:lnTo>
                    <a:pt x="14" y="82"/>
                  </a:lnTo>
                  <a:lnTo>
                    <a:pt x="13" y="83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0" y="85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5" name="Freeform 1265"/>
            <p:cNvSpPr>
              <a:spLocks/>
            </p:cNvSpPr>
            <p:nvPr/>
          </p:nvSpPr>
          <p:spPr bwMode="auto">
            <a:xfrm>
              <a:off x="1996" y="148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6" name="Freeform 1266"/>
            <p:cNvSpPr>
              <a:spLocks/>
            </p:cNvSpPr>
            <p:nvPr/>
          </p:nvSpPr>
          <p:spPr bwMode="auto">
            <a:xfrm>
              <a:off x="1815" y="1458"/>
              <a:ext cx="1469" cy="322"/>
            </a:xfrm>
            <a:custGeom>
              <a:avLst/>
              <a:gdLst>
                <a:gd name="T0" fmla="*/ 1424 w 1469"/>
                <a:gd name="T1" fmla="*/ 319 h 322"/>
                <a:gd name="T2" fmla="*/ 1398 w 1469"/>
                <a:gd name="T3" fmla="*/ 318 h 322"/>
                <a:gd name="T4" fmla="*/ 1386 w 1469"/>
                <a:gd name="T5" fmla="*/ 318 h 322"/>
                <a:gd name="T6" fmla="*/ 1340 w 1469"/>
                <a:gd name="T7" fmla="*/ 316 h 322"/>
                <a:gd name="T8" fmla="*/ 1326 w 1469"/>
                <a:gd name="T9" fmla="*/ 322 h 322"/>
                <a:gd name="T10" fmla="*/ 1313 w 1469"/>
                <a:gd name="T11" fmla="*/ 320 h 322"/>
                <a:gd name="T12" fmla="*/ 1302 w 1469"/>
                <a:gd name="T13" fmla="*/ 319 h 322"/>
                <a:gd name="T14" fmla="*/ 1284 w 1469"/>
                <a:gd name="T15" fmla="*/ 318 h 322"/>
                <a:gd name="T16" fmla="*/ 1266 w 1469"/>
                <a:gd name="T17" fmla="*/ 318 h 322"/>
                <a:gd name="T18" fmla="*/ 1246 w 1469"/>
                <a:gd name="T19" fmla="*/ 318 h 322"/>
                <a:gd name="T20" fmla="*/ 1224 w 1469"/>
                <a:gd name="T21" fmla="*/ 319 h 322"/>
                <a:gd name="T22" fmla="*/ 1189 w 1469"/>
                <a:gd name="T23" fmla="*/ 320 h 322"/>
                <a:gd name="T24" fmla="*/ 1176 w 1469"/>
                <a:gd name="T25" fmla="*/ 320 h 322"/>
                <a:gd name="T26" fmla="*/ 1160 w 1469"/>
                <a:gd name="T27" fmla="*/ 319 h 322"/>
                <a:gd name="T28" fmla="*/ 1112 w 1469"/>
                <a:gd name="T29" fmla="*/ 318 h 322"/>
                <a:gd name="T30" fmla="*/ 1092 w 1469"/>
                <a:gd name="T31" fmla="*/ 316 h 322"/>
                <a:gd name="T32" fmla="*/ 1026 w 1469"/>
                <a:gd name="T33" fmla="*/ 322 h 322"/>
                <a:gd name="T34" fmla="*/ 1017 w 1469"/>
                <a:gd name="T35" fmla="*/ 322 h 322"/>
                <a:gd name="T36" fmla="*/ 1004 w 1469"/>
                <a:gd name="T37" fmla="*/ 320 h 322"/>
                <a:gd name="T38" fmla="*/ 974 w 1469"/>
                <a:gd name="T39" fmla="*/ 319 h 322"/>
                <a:gd name="T40" fmla="*/ 949 w 1469"/>
                <a:gd name="T41" fmla="*/ 318 h 322"/>
                <a:gd name="T42" fmla="*/ 883 w 1469"/>
                <a:gd name="T43" fmla="*/ 315 h 322"/>
                <a:gd name="T44" fmla="*/ 864 w 1469"/>
                <a:gd name="T45" fmla="*/ 322 h 322"/>
                <a:gd name="T46" fmla="*/ 855 w 1469"/>
                <a:gd name="T47" fmla="*/ 322 h 322"/>
                <a:gd name="T48" fmla="*/ 821 w 1469"/>
                <a:gd name="T49" fmla="*/ 317 h 322"/>
                <a:gd name="T50" fmla="*/ 805 w 1469"/>
                <a:gd name="T51" fmla="*/ 318 h 322"/>
                <a:gd name="T52" fmla="*/ 791 w 1469"/>
                <a:gd name="T53" fmla="*/ 318 h 322"/>
                <a:gd name="T54" fmla="*/ 775 w 1469"/>
                <a:gd name="T55" fmla="*/ 318 h 322"/>
                <a:gd name="T56" fmla="*/ 756 w 1469"/>
                <a:gd name="T57" fmla="*/ 316 h 322"/>
                <a:gd name="T58" fmla="*/ 714 w 1469"/>
                <a:gd name="T59" fmla="*/ 318 h 322"/>
                <a:gd name="T60" fmla="*/ 696 w 1469"/>
                <a:gd name="T61" fmla="*/ 318 h 322"/>
                <a:gd name="T62" fmla="*/ 665 w 1469"/>
                <a:gd name="T63" fmla="*/ 319 h 322"/>
                <a:gd name="T64" fmla="*/ 655 w 1469"/>
                <a:gd name="T65" fmla="*/ 320 h 322"/>
                <a:gd name="T66" fmla="*/ 642 w 1469"/>
                <a:gd name="T67" fmla="*/ 320 h 322"/>
                <a:gd name="T68" fmla="*/ 630 w 1469"/>
                <a:gd name="T69" fmla="*/ 319 h 322"/>
                <a:gd name="T70" fmla="*/ 498 w 1469"/>
                <a:gd name="T71" fmla="*/ 318 h 322"/>
                <a:gd name="T72" fmla="*/ 454 w 1469"/>
                <a:gd name="T73" fmla="*/ 318 h 322"/>
                <a:gd name="T74" fmla="*/ 390 w 1469"/>
                <a:gd name="T75" fmla="*/ 318 h 322"/>
                <a:gd name="T76" fmla="*/ 380 w 1469"/>
                <a:gd name="T77" fmla="*/ 319 h 322"/>
                <a:gd name="T78" fmla="*/ 364 w 1469"/>
                <a:gd name="T79" fmla="*/ 320 h 322"/>
                <a:gd name="T80" fmla="*/ 341 w 1469"/>
                <a:gd name="T81" fmla="*/ 322 h 322"/>
                <a:gd name="T82" fmla="*/ 328 w 1469"/>
                <a:gd name="T83" fmla="*/ 317 h 322"/>
                <a:gd name="T84" fmla="*/ 315 w 1469"/>
                <a:gd name="T85" fmla="*/ 315 h 322"/>
                <a:gd name="T86" fmla="*/ 301 w 1469"/>
                <a:gd name="T87" fmla="*/ 322 h 322"/>
                <a:gd name="T88" fmla="*/ 293 w 1469"/>
                <a:gd name="T89" fmla="*/ 322 h 322"/>
                <a:gd name="T90" fmla="*/ 283 w 1469"/>
                <a:gd name="T91" fmla="*/ 320 h 322"/>
                <a:gd name="T92" fmla="*/ 273 w 1469"/>
                <a:gd name="T93" fmla="*/ 319 h 322"/>
                <a:gd name="T94" fmla="*/ 255 w 1469"/>
                <a:gd name="T95" fmla="*/ 318 h 322"/>
                <a:gd name="T96" fmla="*/ 219 w 1469"/>
                <a:gd name="T97" fmla="*/ 318 h 322"/>
                <a:gd name="T98" fmla="*/ 192 w 1469"/>
                <a:gd name="T99" fmla="*/ 318 h 322"/>
                <a:gd name="T100" fmla="*/ 106 w 1469"/>
                <a:gd name="T101" fmla="*/ 319 h 322"/>
                <a:gd name="T102" fmla="*/ 77 w 1469"/>
                <a:gd name="T103" fmla="*/ 320 h 322"/>
                <a:gd name="T104" fmla="*/ 60 w 1469"/>
                <a:gd name="T105" fmla="*/ 322 h 322"/>
                <a:gd name="T106" fmla="*/ 51 w 1469"/>
                <a:gd name="T107" fmla="*/ 322 h 322"/>
                <a:gd name="T108" fmla="*/ 36 w 1469"/>
                <a:gd name="T109" fmla="*/ 320 h 322"/>
                <a:gd name="T110" fmla="*/ 17 w 1469"/>
                <a:gd name="T111" fmla="*/ 316 h 322"/>
                <a:gd name="T112" fmla="*/ 17 w 1469"/>
                <a:gd name="T113" fmla="*/ 4 h 322"/>
                <a:gd name="T114" fmla="*/ 26 w 1469"/>
                <a:gd name="T115" fmla="*/ 4 h 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69"/>
                <a:gd name="T175" fmla="*/ 0 h 322"/>
                <a:gd name="T176" fmla="*/ 1469 w 1469"/>
                <a:gd name="T177" fmla="*/ 322 h 32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69" h="322">
                  <a:moveTo>
                    <a:pt x="1469" y="322"/>
                  </a:moveTo>
                  <a:lnTo>
                    <a:pt x="1431" y="322"/>
                  </a:lnTo>
                  <a:lnTo>
                    <a:pt x="1431" y="320"/>
                  </a:lnTo>
                  <a:lnTo>
                    <a:pt x="1430" y="319"/>
                  </a:lnTo>
                  <a:lnTo>
                    <a:pt x="1428" y="318"/>
                  </a:lnTo>
                  <a:lnTo>
                    <a:pt x="1427" y="318"/>
                  </a:lnTo>
                  <a:lnTo>
                    <a:pt x="1425" y="318"/>
                  </a:lnTo>
                  <a:lnTo>
                    <a:pt x="1424" y="319"/>
                  </a:lnTo>
                  <a:lnTo>
                    <a:pt x="1422" y="320"/>
                  </a:lnTo>
                  <a:lnTo>
                    <a:pt x="1422" y="322"/>
                  </a:lnTo>
                  <a:lnTo>
                    <a:pt x="1404" y="322"/>
                  </a:lnTo>
                  <a:lnTo>
                    <a:pt x="1404" y="320"/>
                  </a:lnTo>
                  <a:lnTo>
                    <a:pt x="1402" y="319"/>
                  </a:lnTo>
                  <a:lnTo>
                    <a:pt x="1401" y="318"/>
                  </a:lnTo>
                  <a:lnTo>
                    <a:pt x="1399" y="318"/>
                  </a:lnTo>
                  <a:lnTo>
                    <a:pt x="1398" y="318"/>
                  </a:lnTo>
                  <a:lnTo>
                    <a:pt x="1396" y="319"/>
                  </a:lnTo>
                  <a:lnTo>
                    <a:pt x="1395" y="320"/>
                  </a:lnTo>
                  <a:lnTo>
                    <a:pt x="1395" y="322"/>
                  </a:lnTo>
                  <a:lnTo>
                    <a:pt x="1391" y="322"/>
                  </a:lnTo>
                  <a:lnTo>
                    <a:pt x="1390" y="320"/>
                  </a:lnTo>
                  <a:lnTo>
                    <a:pt x="1389" y="319"/>
                  </a:lnTo>
                  <a:lnTo>
                    <a:pt x="1388" y="318"/>
                  </a:lnTo>
                  <a:lnTo>
                    <a:pt x="1386" y="318"/>
                  </a:lnTo>
                  <a:lnTo>
                    <a:pt x="1384" y="318"/>
                  </a:lnTo>
                  <a:lnTo>
                    <a:pt x="1383" y="319"/>
                  </a:lnTo>
                  <a:lnTo>
                    <a:pt x="1382" y="320"/>
                  </a:lnTo>
                  <a:lnTo>
                    <a:pt x="1382" y="322"/>
                  </a:lnTo>
                  <a:lnTo>
                    <a:pt x="1343" y="322"/>
                  </a:lnTo>
                  <a:lnTo>
                    <a:pt x="1343" y="320"/>
                  </a:lnTo>
                  <a:lnTo>
                    <a:pt x="1342" y="318"/>
                  </a:lnTo>
                  <a:lnTo>
                    <a:pt x="1340" y="316"/>
                  </a:lnTo>
                  <a:lnTo>
                    <a:pt x="1338" y="315"/>
                  </a:lnTo>
                  <a:lnTo>
                    <a:pt x="1336" y="315"/>
                  </a:lnTo>
                  <a:lnTo>
                    <a:pt x="1333" y="315"/>
                  </a:lnTo>
                  <a:lnTo>
                    <a:pt x="1331" y="315"/>
                  </a:lnTo>
                  <a:lnTo>
                    <a:pt x="1329" y="316"/>
                  </a:lnTo>
                  <a:lnTo>
                    <a:pt x="1327" y="318"/>
                  </a:lnTo>
                  <a:lnTo>
                    <a:pt x="1326" y="320"/>
                  </a:lnTo>
                  <a:lnTo>
                    <a:pt x="1326" y="322"/>
                  </a:lnTo>
                  <a:lnTo>
                    <a:pt x="1321" y="322"/>
                  </a:lnTo>
                  <a:lnTo>
                    <a:pt x="1321" y="320"/>
                  </a:lnTo>
                  <a:lnTo>
                    <a:pt x="1320" y="319"/>
                  </a:lnTo>
                  <a:lnTo>
                    <a:pt x="1319" y="318"/>
                  </a:lnTo>
                  <a:lnTo>
                    <a:pt x="1317" y="318"/>
                  </a:lnTo>
                  <a:lnTo>
                    <a:pt x="1315" y="318"/>
                  </a:lnTo>
                  <a:lnTo>
                    <a:pt x="1314" y="319"/>
                  </a:lnTo>
                  <a:lnTo>
                    <a:pt x="1313" y="320"/>
                  </a:lnTo>
                  <a:lnTo>
                    <a:pt x="1312" y="322"/>
                  </a:lnTo>
                  <a:lnTo>
                    <a:pt x="1310" y="322"/>
                  </a:lnTo>
                  <a:lnTo>
                    <a:pt x="1309" y="320"/>
                  </a:lnTo>
                  <a:lnTo>
                    <a:pt x="1308" y="319"/>
                  </a:lnTo>
                  <a:lnTo>
                    <a:pt x="1307" y="318"/>
                  </a:lnTo>
                  <a:lnTo>
                    <a:pt x="1305" y="318"/>
                  </a:lnTo>
                  <a:lnTo>
                    <a:pt x="1303" y="318"/>
                  </a:lnTo>
                  <a:lnTo>
                    <a:pt x="1302" y="319"/>
                  </a:lnTo>
                  <a:lnTo>
                    <a:pt x="1301" y="320"/>
                  </a:lnTo>
                  <a:lnTo>
                    <a:pt x="1301" y="322"/>
                  </a:lnTo>
                  <a:lnTo>
                    <a:pt x="1290" y="322"/>
                  </a:lnTo>
                  <a:lnTo>
                    <a:pt x="1290" y="320"/>
                  </a:lnTo>
                  <a:lnTo>
                    <a:pt x="1289" y="319"/>
                  </a:lnTo>
                  <a:lnTo>
                    <a:pt x="1287" y="318"/>
                  </a:lnTo>
                  <a:lnTo>
                    <a:pt x="1286" y="318"/>
                  </a:lnTo>
                  <a:lnTo>
                    <a:pt x="1284" y="318"/>
                  </a:lnTo>
                  <a:lnTo>
                    <a:pt x="1283" y="319"/>
                  </a:lnTo>
                  <a:lnTo>
                    <a:pt x="1282" y="320"/>
                  </a:lnTo>
                  <a:lnTo>
                    <a:pt x="1281" y="322"/>
                  </a:lnTo>
                  <a:lnTo>
                    <a:pt x="1270" y="322"/>
                  </a:lnTo>
                  <a:lnTo>
                    <a:pt x="1270" y="320"/>
                  </a:lnTo>
                  <a:lnTo>
                    <a:pt x="1269" y="319"/>
                  </a:lnTo>
                  <a:lnTo>
                    <a:pt x="1268" y="318"/>
                  </a:lnTo>
                  <a:lnTo>
                    <a:pt x="1266" y="318"/>
                  </a:lnTo>
                  <a:lnTo>
                    <a:pt x="1264" y="318"/>
                  </a:lnTo>
                  <a:lnTo>
                    <a:pt x="1263" y="319"/>
                  </a:lnTo>
                  <a:lnTo>
                    <a:pt x="1262" y="320"/>
                  </a:lnTo>
                  <a:lnTo>
                    <a:pt x="1261" y="322"/>
                  </a:lnTo>
                  <a:lnTo>
                    <a:pt x="1249" y="322"/>
                  </a:lnTo>
                  <a:lnTo>
                    <a:pt x="1248" y="320"/>
                  </a:lnTo>
                  <a:lnTo>
                    <a:pt x="1247" y="319"/>
                  </a:lnTo>
                  <a:lnTo>
                    <a:pt x="1246" y="318"/>
                  </a:lnTo>
                  <a:lnTo>
                    <a:pt x="1244" y="318"/>
                  </a:lnTo>
                  <a:lnTo>
                    <a:pt x="1243" y="318"/>
                  </a:lnTo>
                  <a:lnTo>
                    <a:pt x="1241" y="319"/>
                  </a:lnTo>
                  <a:lnTo>
                    <a:pt x="1240" y="320"/>
                  </a:lnTo>
                  <a:lnTo>
                    <a:pt x="1240" y="322"/>
                  </a:lnTo>
                  <a:lnTo>
                    <a:pt x="1225" y="322"/>
                  </a:lnTo>
                  <a:lnTo>
                    <a:pt x="1225" y="320"/>
                  </a:lnTo>
                  <a:lnTo>
                    <a:pt x="1224" y="319"/>
                  </a:lnTo>
                  <a:lnTo>
                    <a:pt x="1222" y="318"/>
                  </a:lnTo>
                  <a:lnTo>
                    <a:pt x="1221" y="318"/>
                  </a:lnTo>
                  <a:lnTo>
                    <a:pt x="1219" y="318"/>
                  </a:lnTo>
                  <a:lnTo>
                    <a:pt x="1217" y="319"/>
                  </a:lnTo>
                  <a:lnTo>
                    <a:pt x="1217" y="320"/>
                  </a:lnTo>
                  <a:lnTo>
                    <a:pt x="1216" y="322"/>
                  </a:lnTo>
                  <a:lnTo>
                    <a:pt x="1189" y="322"/>
                  </a:lnTo>
                  <a:lnTo>
                    <a:pt x="1189" y="320"/>
                  </a:lnTo>
                  <a:lnTo>
                    <a:pt x="1188" y="319"/>
                  </a:lnTo>
                  <a:lnTo>
                    <a:pt x="1186" y="317"/>
                  </a:lnTo>
                  <a:lnTo>
                    <a:pt x="1185" y="317"/>
                  </a:lnTo>
                  <a:lnTo>
                    <a:pt x="1182" y="316"/>
                  </a:lnTo>
                  <a:lnTo>
                    <a:pt x="1180" y="317"/>
                  </a:lnTo>
                  <a:lnTo>
                    <a:pt x="1178" y="317"/>
                  </a:lnTo>
                  <a:lnTo>
                    <a:pt x="1177" y="319"/>
                  </a:lnTo>
                  <a:lnTo>
                    <a:pt x="1176" y="320"/>
                  </a:lnTo>
                  <a:lnTo>
                    <a:pt x="1176" y="322"/>
                  </a:lnTo>
                  <a:lnTo>
                    <a:pt x="1168" y="322"/>
                  </a:lnTo>
                  <a:lnTo>
                    <a:pt x="1167" y="320"/>
                  </a:lnTo>
                  <a:lnTo>
                    <a:pt x="1166" y="319"/>
                  </a:lnTo>
                  <a:lnTo>
                    <a:pt x="1165" y="318"/>
                  </a:lnTo>
                  <a:lnTo>
                    <a:pt x="1163" y="318"/>
                  </a:lnTo>
                  <a:lnTo>
                    <a:pt x="1161" y="318"/>
                  </a:lnTo>
                  <a:lnTo>
                    <a:pt x="1160" y="319"/>
                  </a:lnTo>
                  <a:lnTo>
                    <a:pt x="1159" y="320"/>
                  </a:lnTo>
                  <a:lnTo>
                    <a:pt x="1159" y="322"/>
                  </a:lnTo>
                  <a:lnTo>
                    <a:pt x="1119" y="322"/>
                  </a:lnTo>
                  <a:lnTo>
                    <a:pt x="1118" y="320"/>
                  </a:lnTo>
                  <a:lnTo>
                    <a:pt x="1118" y="319"/>
                  </a:lnTo>
                  <a:lnTo>
                    <a:pt x="1116" y="318"/>
                  </a:lnTo>
                  <a:lnTo>
                    <a:pt x="1114" y="318"/>
                  </a:lnTo>
                  <a:lnTo>
                    <a:pt x="1112" y="318"/>
                  </a:lnTo>
                  <a:lnTo>
                    <a:pt x="1111" y="319"/>
                  </a:lnTo>
                  <a:lnTo>
                    <a:pt x="1110" y="320"/>
                  </a:lnTo>
                  <a:lnTo>
                    <a:pt x="1110" y="322"/>
                  </a:lnTo>
                  <a:lnTo>
                    <a:pt x="1097" y="322"/>
                  </a:lnTo>
                  <a:lnTo>
                    <a:pt x="1096" y="320"/>
                  </a:lnTo>
                  <a:lnTo>
                    <a:pt x="1096" y="318"/>
                  </a:lnTo>
                  <a:lnTo>
                    <a:pt x="1094" y="317"/>
                  </a:lnTo>
                  <a:lnTo>
                    <a:pt x="1092" y="316"/>
                  </a:lnTo>
                  <a:lnTo>
                    <a:pt x="1090" y="315"/>
                  </a:lnTo>
                  <a:lnTo>
                    <a:pt x="1088" y="315"/>
                  </a:lnTo>
                  <a:lnTo>
                    <a:pt x="1085" y="316"/>
                  </a:lnTo>
                  <a:lnTo>
                    <a:pt x="1083" y="317"/>
                  </a:lnTo>
                  <a:lnTo>
                    <a:pt x="1082" y="318"/>
                  </a:lnTo>
                  <a:lnTo>
                    <a:pt x="1081" y="320"/>
                  </a:lnTo>
                  <a:lnTo>
                    <a:pt x="1081" y="322"/>
                  </a:lnTo>
                  <a:lnTo>
                    <a:pt x="1026" y="322"/>
                  </a:lnTo>
                  <a:lnTo>
                    <a:pt x="1025" y="320"/>
                  </a:lnTo>
                  <a:lnTo>
                    <a:pt x="1025" y="319"/>
                  </a:lnTo>
                  <a:lnTo>
                    <a:pt x="1023" y="318"/>
                  </a:lnTo>
                  <a:lnTo>
                    <a:pt x="1021" y="318"/>
                  </a:lnTo>
                  <a:lnTo>
                    <a:pt x="1020" y="318"/>
                  </a:lnTo>
                  <a:lnTo>
                    <a:pt x="1018" y="319"/>
                  </a:lnTo>
                  <a:lnTo>
                    <a:pt x="1017" y="320"/>
                  </a:lnTo>
                  <a:lnTo>
                    <a:pt x="1017" y="322"/>
                  </a:lnTo>
                  <a:lnTo>
                    <a:pt x="1012" y="322"/>
                  </a:lnTo>
                  <a:lnTo>
                    <a:pt x="1012" y="320"/>
                  </a:lnTo>
                  <a:lnTo>
                    <a:pt x="1011" y="319"/>
                  </a:lnTo>
                  <a:lnTo>
                    <a:pt x="1010" y="318"/>
                  </a:lnTo>
                  <a:lnTo>
                    <a:pt x="1008" y="318"/>
                  </a:lnTo>
                  <a:lnTo>
                    <a:pt x="1006" y="318"/>
                  </a:lnTo>
                  <a:lnTo>
                    <a:pt x="1005" y="319"/>
                  </a:lnTo>
                  <a:lnTo>
                    <a:pt x="1004" y="320"/>
                  </a:lnTo>
                  <a:lnTo>
                    <a:pt x="1003" y="322"/>
                  </a:lnTo>
                  <a:lnTo>
                    <a:pt x="982" y="322"/>
                  </a:lnTo>
                  <a:lnTo>
                    <a:pt x="982" y="320"/>
                  </a:lnTo>
                  <a:lnTo>
                    <a:pt x="981" y="319"/>
                  </a:lnTo>
                  <a:lnTo>
                    <a:pt x="979" y="318"/>
                  </a:lnTo>
                  <a:lnTo>
                    <a:pt x="978" y="318"/>
                  </a:lnTo>
                  <a:lnTo>
                    <a:pt x="976" y="318"/>
                  </a:lnTo>
                  <a:lnTo>
                    <a:pt x="974" y="319"/>
                  </a:lnTo>
                  <a:lnTo>
                    <a:pt x="973" y="320"/>
                  </a:lnTo>
                  <a:lnTo>
                    <a:pt x="973" y="322"/>
                  </a:lnTo>
                  <a:lnTo>
                    <a:pt x="955" y="322"/>
                  </a:lnTo>
                  <a:lnTo>
                    <a:pt x="955" y="320"/>
                  </a:lnTo>
                  <a:lnTo>
                    <a:pt x="954" y="319"/>
                  </a:lnTo>
                  <a:lnTo>
                    <a:pt x="952" y="318"/>
                  </a:lnTo>
                  <a:lnTo>
                    <a:pt x="951" y="318"/>
                  </a:lnTo>
                  <a:lnTo>
                    <a:pt x="949" y="318"/>
                  </a:lnTo>
                  <a:lnTo>
                    <a:pt x="947" y="319"/>
                  </a:lnTo>
                  <a:lnTo>
                    <a:pt x="946" y="320"/>
                  </a:lnTo>
                  <a:lnTo>
                    <a:pt x="946" y="322"/>
                  </a:lnTo>
                  <a:lnTo>
                    <a:pt x="889" y="322"/>
                  </a:lnTo>
                  <a:lnTo>
                    <a:pt x="888" y="320"/>
                  </a:lnTo>
                  <a:lnTo>
                    <a:pt x="887" y="318"/>
                  </a:lnTo>
                  <a:lnTo>
                    <a:pt x="886" y="316"/>
                  </a:lnTo>
                  <a:lnTo>
                    <a:pt x="883" y="315"/>
                  </a:lnTo>
                  <a:lnTo>
                    <a:pt x="881" y="315"/>
                  </a:lnTo>
                  <a:lnTo>
                    <a:pt x="879" y="315"/>
                  </a:lnTo>
                  <a:lnTo>
                    <a:pt x="876" y="315"/>
                  </a:lnTo>
                  <a:lnTo>
                    <a:pt x="874" y="316"/>
                  </a:lnTo>
                  <a:lnTo>
                    <a:pt x="872" y="318"/>
                  </a:lnTo>
                  <a:lnTo>
                    <a:pt x="871" y="320"/>
                  </a:lnTo>
                  <a:lnTo>
                    <a:pt x="871" y="322"/>
                  </a:lnTo>
                  <a:lnTo>
                    <a:pt x="864" y="322"/>
                  </a:lnTo>
                  <a:lnTo>
                    <a:pt x="864" y="320"/>
                  </a:lnTo>
                  <a:lnTo>
                    <a:pt x="863" y="319"/>
                  </a:lnTo>
                  <a:lnTo>
                    <a:pt x="862" y="318"/>
                  </a:lnTo>
                  <a:lnTo>
                    <a:pt x="860" y="318"/>
                  </a:lnTo>
                  <a:lnTo>
                    <a:pt x="858" y="318"/>
                  </a:lnTo>
                  <a:lnTo>
                    <a:pt x="857" y="319"/>
                  </a:lnTo>
                  <a:lnTo>
                    <a:pt x="856" y="320"/>
                  </a:lnTo>
                  <a:lnTo>
                    <a:pt x="855" y="322"/>
                  </a:lnTo>
                  <a:lnTo>
                    <a:pt x="832" y="322"/>
                  </a:lnTo>
                  <a:lnTo>
                    <a:pt x="831" y="320"/>
                  </a:lnTo>
                  <a:lnTo>
                    <a:pt x="831" y="319"/>
                  </a:lnTo>
                  <a:lnTo>
                    <a:pt x="829" y="317"/>
                  </a:lnTo>
                  <a:lnTo>
                    <a:pt x="827" y="317"/>
                  </a:lnTo>
                  <a:lnTo>
                    <a:pt x="825" y="316"/>
                  </a:lnTo>
                  <a:lnTo>
                    <a:pt x="823" y="317"/>
                  </a:lnTo>
                  <a:lnTo>
                    <a:pt x="821" y="317"/>
                  </a:lnTo>
                  <a:lnTo>
                    <a:pt x="820" y="319"/>
                  </a:lnTo>
                  <a:lnTo>
                    <a:pt x="819" y="320"/>
                  </a:lnTo>
                  <a:lnTo>
                    <a:pt x="819" y="322"/>
                  </a:lnTo>
                  <a:lnTo>
                    <a:pt x="810" y="322"/>
                  </a:lnTo>
                  <a:lnTo>
                    <a:pt x="810" y="320"/>
                  </a:lnTo>
                  <a:lnTo>
                    <a:pt x="809" y="319"/>
                  </a:lnTo>
                  <a:lnTo>
                    <a:pt x="807" y="318"/>
                  </a:lnTo>
                  <a:lnTo>
                    <a:pt x="805" y="318"/>
                  </a:lnTo>
                  <a:lnTo>
                    <a:pt x="804" y="318"/>
                  </a:lnTo>
                  <a:lnTo>
                    <a:pt x="802" y="319"/>
                  </a:lnTo>
                  <a:lnTo>
                    <a:pt x="801" y="320"/>
                  </a:lnTo>
                  <a:lnTo>
                    <a:pt x="801" y="322"/>
                  </a:lnTo>
                  <a:lnTo>
                    <a:pt x="794" y="322"/>
                  </a:lnTo>
                  <a:lnTo>
                    <a:pt x="794" y="320"/>
                  </a:lnTo>
                  <a:lnTo>
                    <a:pt x="793" y="319"/>
                  </a:lnTo>
                  <a:lnTo>
                    <a:pt x="791" y="318"/>
                  </a:lnTo>
                  <a:lnTo>
                    <a:pt x="790" y="318"/>
                  </a:lnTo>
                  <a:lnTo>
                    <a:pt x="788" y="318"/>
                  </a:lnTo>
                  <a:lnTo>
                    <a:pt x="786" y="319"/>
                  </a:lnTo>
                  <a:lnTo>
                    <a:pt x="785" y="320"/>
                  </a:lnTo>
                  <a:lnTo>
                    <a:pt x="785" y="322"/>
                  </a:lnTo>
                  <a:lnTo>
                    <a:pt x="776" y="322"/>
                  </a:lnTo>
                  <a:lnTo>
                    <a:pt x="776" y="319"/>
                  </a:lnTo>
                  <a:lnTo>
                    <a:pt x="775" y="318"/>
                  </a:lnTo>
                  <a:lnTo>
                    <a:pt x="773" y="316"/>
                  </a:lnTo>
                  <a:lnTo>
                    <a:pt x="771" y="314"/>
                  </a:lnTo>
                  <a:lnTo>
                    <a:pt x="769" y="313"/>
                  </a:lnTo>
                  <a:lnTo>
                    <a:pt x="766" y="313"/>
                  </a:lnTo>
                  <a:lnTo>
                    <a:pt x="763" y="313"/>
                  </a:lnTo>
                  <a:lnTo>
                    <a:pt x="761" y="313"/>
                  </a:lnTo>
                  <a:lnTo>
                    <a:pt x="758" y="314"/>
                  </a:lnTo>
                  <a:lnTo>
                    <a:pt x="756" y="316"/>
                  </a:lnTo>
                  <a:lnTo>
                    <a:pt x="755" y="318"/>
                  </a:lnTo>
                  <a:lnTo>
                    <a:pt x="754" y="319"/>
                  </a:lnTo>
                  <a:lnTo>
                    <a:pt x="754" y="322"/>
                  </a:lnTo>
                  <a:lnTo>
                    <a:pt x="719" y="322"/>
                  </a:lnTo>
                  <a:lnTo>
                    <a:pt x="718" y="320"/>
                  </a:lnTo>
                  <a:lnTo>
                    <a:pt x="717" y="319"/>
                  </a:lnTo>
                  <a:lnTo>
                    <a:pt x="716" y="318"/>
                  </a:lnTo>
                  <a:lnTo>
                    <a:pt x="714" y="318"/>
                  </a:lnTo>
                  <a:lnTo>
                    <a:pt x="712" y="318"/>
                  </a:lnTo>
                  <a:lnTo>
                    <a:pt x="711" y="319"/>
                  </a:lnTo>
                  <a:lnTo>
                    <a:pt x="710" y="320"/>
                  </a:lnTo>
                  <a:lnTo>
                    <a:pt x="710" y="322"/>
                  </a:lnTo>
                  <a:lnTo>
                    <a:pt x="699" y="322"/>
                  </a:lnTo>
                  <a:lnTo>
                    <a:pt x="698" y="320"/>
                  </a:lnTo>
                  <a:lnTo>
                    <a:pt x="697" y="319"/>
                  </a:lnTo>
                  <a:lnTo>
                    <a:pt x="696" y="318"/>
                  </a:lnTo>
                  <a:lnTo>
                    <a:pt x="694" y="318"/>
                  </a:lnTo>
                  <a:lnTo>
                    <a:pt x="693" y="318"/>
                  </a:lnTo>
                  <a:lnTo>
                    <a:pt x="691" y="319"/>
                  </a:lnTo>
                  <a:lnTo>
                    <a:pt x="690" y="320"/>
                  </a:lnTo>
                  <a:lnTo>
                    <a:pt x="690" y="322"/>
                  </a:lnTo>
                  <a:lnTo>
                    <a:pt x="666" y="322"/>
                  </a:lnTo>
                  <a:lnTo>
                    <a:pt x="666" y="320"/>
                  </a:lnTo>
                  <a:lnTo>
                    <a:pt x="665" y="319"/>
                  </a:lnTo>
                  <a:lnTo>
                    <a:pt x="663" y="318"/>
                  </a:lnTo>
                  <a:lnTo>
                    <a:pt x="662" y="318"/>
                  </a:lnTo>
                  <a:lnTo>
                    <a:pt x="660" y="318"/>
                  </a:lnTo>
                  <a:lnTo>
                    <a:pt x="659" y="319"/>
                  </a:lnTo>
                  <a:lnTo>
                    <a:pt x="658" y="320"/>
                  </a:lnTo>
                  <a:lnTo>
                    <a:pt x="657" y="322"/>
                  </a:lnTo>
                  <a:lnTo>
                    <a:pt x="655" y="322"/>
                  </a:lnTo>
                  <a:lnTo>
                    <a:pt x="655" y="320"/>
                  </a:lnTo>
                  <a:lnTo>
                    <a:pt x="654" y="319"/>
                  </a:lnTo>
                  <a:lnTo>
                    <a:pt x="652" y="317"/>
                  </a:lnTo>
                  <a:lnTo>
                    <a:pt x="651" y="317"/>
                  </a:lnTo>
                  <a:lnTo>
                    <a:pt x="649" y="317"/>
                  </a:lnTo>
                  <a:lnTo>
                    <a:pt x="647" y="317"/>
                  </a:lnTo>
                  <a:lnTo>
                    <a:pt x="645" y="317"/>
                  </a:lnTo>
                  <a:lnTo>
                    <a:pt x="643" y="319"/>
                  </a:lnTo>
                  <a:lnTo>
                    <a:pt x="642" y="320"/>
                  </a:lnTo>
                  <a:lnTo>
                    <a:pt x="642" y="322"/>
                  </a:lnTo>
                  <a:lnTo>
                    <a:pt x="638" y="322"/>
                  </a:lnTo>
                  <a:lnTo>
                    <a:pt x="637" y="320"/>
                  </a:lnTo>
                  <a:lnTo>
                    <a:pt x="636" y="319"/>
                  </a:lnTo>
                  <a:lnTo>
                    <a:pt x="635" y="318"/>
                  </a:lnTo>
                  <a:lnTo>
                    <a:pt x="633" y="318"/>
                  </a:lnTo>
                  <a:lnTo>
                    <a:pt x="631" y="318"/>
                  </a:lnTo>
                  <a:lnTo>
                    <a:pt x="630" y="319"/>
                  </a:lnTo>
                  <a:lnTo>
                    <a:pt x="629" y="320"/>
                  </a:lnTo>
                  <a:lnTo>
                    <a:pt x="629" y="322"/>
                  </a:lnTo>
                  <a:lnTo>
                    <a:pt x="504" y="322"/>
                  </a:lnTo>
                  <a:lnTo>
                    <a:pt x="504" y="320"/>
                  </a:lnTo>
                  <a:lnTo>
                    <a:pt x="503" y="319"/>
                  </a:lnTo>
                  <a:lnTo>
                    <a:pt x="501" y="318"/>
                  </a:lnTo>
                  <a:lnTo>
                    <a:pt x="500" y="318"/>
                  </a:lnTo>
                  <a:lnTo>
                    <a:pt x="498" y="318"/>
                  </a:lnTo>
                  <a:lnTo>
                    <a:pt x="496" y="319"/>
                  </a:lnTo>
                  <a:lnTo>
                    <a:pt x="495" y="320"/>
                  </a:lnTo>
                  <a:lnTo>
                    <a:pt x="495" y="322"/>
                  </a:lnTo>
                  <a:lnTo>
                    <a:pt x="458" y="322"/>
                  </a:lnTo>
                  <a:lnTo>
                    <a:pt x="458" y="320"/>
                  </a:lnTo>
                  <a:lnTo>
                    <a:pt x="457" y="319"/>
                  </a:lnTo>
                  <a:lnTo>
                    <a:pt x="456" y="318"/>
                  </a:lnTo>
                  <a:lnTo>
                    <a:pt x="454" y="318"/>
                  </a:lnTo>
                  <a:lnTo>
                    <a:pt x="452" y="318"/>
                  </a:lnTo>
                  <a:lnTo>
                    <a:pt x="451" y="319"/>
                  </a:lnTo>
                  <a:lnTo>
                    <a:pt x="450" y="320"/>
                  </a:lnTo>
                  <a:lnTo>
                    <a:pt x="449" y="322"/>
                  </a:lnTo>
                  <a:lnTo>
                    <a:pt x="393" y="322"/>
                  </a:lnTo>
                  <a:lnTo>
                    <a:pt x="392" y="320"/>
                  </a:lnTo>
                  <a:lnTo>
                    <a:pt x="391" y="319"/>
                  </a:lnTo>
                  <a:lnTo>
                    <a:pt x="390" y="318"/>
                  </a:lnTo>
                  <a:lnTo>
                    <a:pt x="388" y="318"/>
                  </a:lnTo>
                  <a:lnTo>
                    <a:pt x="386" y="318"/>
                  </a:lnTo>
                  <a:lnTo>
                    <a:pt x="385" y="319"/>
                  </a:lnTo>
                  <a:lnTo>
                    <a:pt x="384" y="320"/>
                  </a:lnTo>
                  <a:lnTo>
                    <a:pt x="384" y="322"/>
                  </a:lnTo>
                  <a:lnTo>
                    <a:pt x="381" y="322"/>
                  </a:lnTo>
                  <a:lnTo>
                    <a:pt x="380" y="320"/>
                  </a:lnTo>
                  <a:lnTo>
                    <a:pt x="380" y="319"/>
                  </a:lnTo>
                  <a:lnTo>
                    <a:pt x="378" y="318"/>
                  </a:lnTo>
                  <a:lnTo>
                    <a:pt x="376" y="318"/>
                  </a:lnTo>
                  <a:lnTo>
                    <a:pt x="375" y="318"/>
                  </a:lnTo>
                  <a:lnTo>
                    <a:pt x="373" y="319"/>
                  </a:lnTo>
                  <a:lnTo>
                    <a:pt x="372" y="320"/>
                  </a:lnTo>
                  <a:lnTo>
                    <a:pt x="372" y="322"/>
                  </a:lnTo>
                  <a:lnTo>
                    <a:pt x="365" y="322"/>
                  </a:lnTo>
                  <a:lnTo>
                    <a:pt x="364" y="320"/>
                  </a:lnTo>
                  <a:lnTo>
                    <a:pt x="364" y="319"/>
                  </a:lnTo>
                  <a:lnTo>
                    <a:pt x="362" y="318"/>
                  </a:lnTo>
                  <a:lnTo>
                    <a:pt x="360" y="318"/>
                  </a:lnTo>
                  <a:lnTo>
                    <a:pt x="359" y="318"/>
                  </a:lnTo>
                  <a:lnTo>
                    <a:pt x="357" y="319"/>
                  </a:lnTo>
                  <a:lnTo>
                    <a:pt x="356" y="320"/>
                  </a:lnTo>
                  <a:lnTo>
                    <a:pt x="356" y="322"/>
                  </a:lnTo>
                  <a:lnTo>
                    <a:pt x="341" y="322"/>
                  </a:lnTo>
                  <a:lnTo>
                    <a:pt x="341" y="320"/>
                  </a:lnTo>
                  <a:lnTo>
                    <a:pt x="340" y="318"/>
                  </a:lnTo>
                  <a:lnTo>
                    <a:pt x="339" y="317"/>
                  </a:lnTo>
                  <a:lnTo>
                    <a:pt x="337" y="316"/>
                  </a:lnTo>
                  <a:lnTo>
                    <a:pt x="334" y="315"/>
                  </a:lnTo>
                  <a:lnTo>
                    <a:pt x="332" y="315"/>
                  </a:lnTo>
                  <a:lnTo>
                    <a:pt x="330" y="316"/>
                  </a:lnTo>
                  <a:lnTo>
                    <a:pt x="328" y="317"/>
                  </a:lnTo>
                  <a:lnTo>
                    <a:pt x="326" y="318"/>
                  </a:lnTo>
                  <a:lnTo>
                    <a:pt x="325" y="320"/>
                  </a:lnTo>
                  <a:lnTo>
                    <a:pt x="325" y="322"/>
                  </a:lnTo>
                  <a:lnTo>
                    <a:pt x="321" y="322"/>
                  </a:lnTo>
                  <a:lnTo>
                    <a:pt x="320" y="320"/>
                  </a:lnTo>
                  <a:lnTo>
                    <a:pt x="319" y="318"/>
                  </a:lnTo>
                  <a:lnTo>
                    <a:pt x="318" y="316"/>
                  </a:lnTo>
                  <a:lnTo>
                    <a:pt x="315" y="315"/>
                  </a:lnTo>
                  <a:lnTo>
                    <a:pt x="313" y="315"/>
                  </a:lnTo>
                  <a:lnTo>
                    <a:pt x="311" y="315"/>
                  </a:lnTo>
                  <a:lnTo>
                    <a:pt x="308" y="315"/>
                  </a:lnTo>
                  <a:lnTo>
                    <a:pt x="306" y="316"/>
                  </a:lnTo>
                  <a:lnTo>
                    <a:pt x="305" y="318"/>
                  </a:lnTo>
                  <a:lnTo>
                    <a:pt x="304" y="320"/>
                  </a:lnTo>
                  <a:lnTo>
                    <a:pt x="303" y="322"/>
                  </a:lnTo>
                  <a:lnTo>
                    <a:pt x="301" y="322"/>
                  </a:lnTo>
                  <a:lnTo>
                    <a:pt x="301" y="320"/>
                  </a:lnTo>
                  <a:lnTo>
                    <a:pt x="300" y="319"/>
                  </a:lnTo>
                  <a:lnTo>
                    <a:pt x="299" y="318"/>
                  </a:lnTo>
                  <a:lnTo>
                    <a:pt x="297" y="318"/>
                  </a:lnTo>
                  <a:lnTo>
                    <a:pt x="295" y="318"/>
                  </a:lnTo>
                  <a:lnTo>
                    <a:pt x="294" y="319"/>
                  </a:lnTo>
                  <a:lnTo>
                    <a:pt x="293" y="320"/>
                  </a:lnTo>
                  <a:lnTo>
                    <a:pt x="293" y="322"/>
                  </a:lnTo>
                  <a:lnTo>
                    <a:pt x="292" y="322"/>
                  </a:lnTo>
                  <a:lnTo>
                    <a:pt x="292" y="320"/>
                  </a:lnTo>
                  <a:lnTo>
                    <a:pt x="291" y="319"/>
                  </a:lnTo>
                  <a:lnTo>
                    <a:pt x="289" y="318"/>
                  </a:lnTo>
                  <a:lnTo>
                    <a:pt x="287" y="318"/>
                  </a:lnTo>
                  <a:lnTo>
                    <a:pt x="286" y="318"/>
                  </a:lnTo>
                  <a:lnTo>
                    <a:pt x="284" y="319"/>
                  </a:lnTo>
                  <a:lnTo>
                    <a:pt x="283" y="320"/>
                  </a:lnTo>
                  <a:lnTo>
                    <a:pt x="283" y="322"/>
                  </a:lnTo>
                  <a:lnTo>
                    <a:pt x="281" y="322"/>
                  </a:lnTo>
                  <a:lnTo>
                    <a:pt x="281" y="320"/>
                  </a:lnTo>
                  <a:lnTo>
                    <a:pt x="279" y="319"/>
                  </a:lnTo>
                  <a:lnTo>
                    <a:pt x="278" y="318"/>
                  </a:lnTo>
                  <a:lnTo>
                    <a:pt x="276" y="318"/>
                  </a:lnTo>
                  <a:lnTo>
                    <a:pt x="275" y="318"/>
                  </a:lnTo>
                  <a:lnTo>
                    <a:pt x="273" y="319"/>
                  </a:lnTo>
                  <a:lnTo>
                    <a:pt x="272" y="320"/>
                  </a:lnTo>
                  <a:lnTo>
                    <a:pt x="272" y="322"/>
                  </a:lnTo>
                  <a:lnTo>
                    <a:pt x="261" y="322"/>
                  </a:lnTo>
                  <a:lnTo>
                    <a:pt x="261" y="320"/>
                  </a:lnTo>
                  <a:lnTo>
                    <a:pt x="260" y="319"/>
                  </a:lnTo>
                  <a:lnTo>
                    <a:pt x="258" y="318"/>
                  </a:lnTo>
                  <a:lnTo>
                    <a:pt x="256" y="318"/>
                  </a:lnTo>
                  <a:lnTo>
                    <a:pt x="255" y="318"/>
                  </a:lnTo>
                  <a:lnTo>
                    <a:pt x="253" y="319"/>
                  </a:lnTo>
                  <a:lnTo>
                    <a:pt x="252" y="320"/>
                  </a:lnTo>
                  <a:lnTo>
                    <a:pt x="252" y="322"/>
                  </a:lnTo>
                  <a:lnTo>
                    <a:pt x="223" y="322"/>
                  </a:lnTo>
                  <a:lnTo>
                    <a:pt x="223" y="320"/>
                  </a:lnTo>
                  <a:lnTo>
                    <a:pt x="222" y="319"/>
                  </a:lnTo>
                  <a:lnTo>
                    <a:pt x="220" y="318"/>
                  </a:lnTo>
                  <a:lnTo>
                    <a:pt x="219" y="318"/>
                  </a:lnTo>
                  <a:lnTo>
                    <a:pt x="217" y="318"/>
                  </a:lnTo>
                  <a:lnTo>
                    <a:pt x="215" y="319"/>
                  </a:lnTo>
                  <a:lnTo>
                    <a:pt x="214" y="320"/>
                  </a:lnTo>
                  <a:lnTo>
                    <a:pt x="214" y="322"/>
                  </a:lnTo>
                  <a:lnTo>
                    <a:pt x="195" y="322"/>
                  </a:lnTo>
                  <a:lnTo>
                    <a:pt x="195" y="320"/>
                  </a:lnTo>
                  <a:lnTo>
                    <a:pt x="194" y="319"/>
                  </a:lnTo>
                  <a:lnTo>
                    <a:pt x="192" y="318"/>
                  </a:lnTo>
                  <a:lnTo>
                    <a:pt x="191" y="318"/>
                  </a:lnTo>
                  <a:lnTo>
                    <a:pt x="189" y="318"/>
                  </a:lnTo>
                  <a:lnTo>
                    <a:pt x="187" y="319"/>
                  </a:lnTo>
                  <a:lnTo>
                    <a:pt x="186" y="320"/>
                  </a:lnTo>
                  <a:lnTo>
                    <a:pt x="186" y="322"/>
                  </a:lnTo>
                  <a:lnTo>
                    <a:pt x="107" y="322"/>
                  </a:lnTo>
                  <a:lnTo>
                    <a:pt x="107" y="320"/>
                  </a:lnTo>
                  <a:lnTo>
                    <a:pt x="106" y="319"/>
                  </a:lnTo>
                  <a:lnTo>
                    <a:pt x="104" y="318"/>
                  </a:lnTo>
                  <a:lnTo>
                    <a:pt x="103" y="318"/>
                  </a:lnTo>
                  <a:lnTo>
                    <a:pt x="101" y="318"/>
                  </a:lnTo>
                  <a:lnTo>
                    <a:pt x="99" y="319"/>
                  </a:lnTo>
                  <a:lnTo>
                    <a:pt x="98" y="320"/>
                  </a:lnTo>
                  <a:lnTo>
                    <a:pt x="98" y="322"/>
                  </a:lnTo>
                  <a:lnTo>
                    <a:pt x="78" y="322"/>
                  </a:lnTo>
                  <a:lnTo>
                    <a:pt x="77" y="320"/>
                  </a:lnTo>
                  <a:lnTo>
                    <a:pt x="76" y="319"/>
                  </a:lnTo>
                  <a:lnTo>
                    <a:pt x="75" y="318"/>
                  </a:lnTo>
                  <a:lnTo>
                    <a:pt x="73" y="318"/>
                  </a:lnTo>
                  <a:lnTo>
                    <a:pt x="71" y="318"/>
                  </a:lnTo>
                  <a:lnTo>
                    <a:pt x="70" y="319"/>
                  </a:lnTo>
                  <a:lnTo>
                    <a:pt x="69" y="320"/>
                  </a:lnTo>
                  <a:lnTo>
                    <a:pt x="69" y="322"/>
                  </a:lnTo>
                  <a:lnTo>
                    <a:pt x="60" y="322"/>
                  </a:lnTo>
                  <a:lnTo>
                    <a:pt x="60" y="320"/>
                  </a:lnTo>
                  <a:lnTo>
                    <a:pt x="59" y="319"/>
                  </a:lnTo>
                  <a:lnTo>
                    <a:pt x="57" y="318"/>
                  </a:lnTo>
                  <a:lnTo>
                    <a:pt x="56" y="318"/>
                  </a:lnTo>
                  <a:lnTo>
                    <a:pt x="54" y="318"/>
                  </a:lnTo>
                  <a:lnTo>
                    <a:pt x="52" y="319"/>
                  </a:lnTo>
                  <a:lnTo>
                    <a:pt x="51" y="320"/>
                  </a:lnTo>
                  <a:lnTo>
                    <a:pt x="51" y="322"/>
                  </a:lnTo>
                  <a:lnTo>
                    <a:pt x="45" y="322"/>
                  </a:lnTo>
                  <a:lnTo>
                    <a:pt x="44" y="320"/>
                  </a:lnTo>
                  <a:lnTo>
                    <a:pt x="43" y="319"/>
                  </a:lnTo>
                  <a:lnTo>
                    <a:pt x="42" y="318"/>
                  </a:lnTo>
                  <a:lnTo>
                    <a:pt x="40" y="318"/>
                  </a:lnTo>
                  <a:lnTo>
                    <a:pt x="39" y="318"/>
                  </a:lnTo>
                  <a:lnTo>
                    <a:pt x="37" y="319"/>
                  </a:lnTo>
                  <a:lnTo>
                    <a:pt x="36" y="320"/>
                  </a:lnTo>
                  <a:lnTo>
                    <a:pt x="36" y="322"/>
                  </a:lnTo>
                  <a:lnTo>
                    <a:pt x="26" y="322"/>
                  </a:lnTo>
                  <a:lnTo>
                    <a:pt x="26" y="320"/>
                  </a:lnTo>
                  <a:lnTo>
                    <a:pt x="25" y="318"/>
                  </a:lnTo>
                  <a:lnTo>
                    <a:pt x="23" y="317"/>
                  </a:lnTo>
                  <a:lnTo>
                    <a:pt x="22" y="316"/>
                  </a:lnTo>
                  <a:lnTo>
                    <a:pt x="20" y="316"/>
                  </a:lnTo>
                  <a:lnTo>
                    <a:pt x="17" y="316"/>
                  </a:lnTo>
                  <a:lnTo>
                    <a:pt x="15" y="316"/>
                  </a:lnTo>
                  <a:lnTo>
                    <a:pt x="13" y="317"/>
                  </a:lnTo>
                  <a:lnTo>
                    <a:pt x="12" y="318"/>
                  </a:lnTo>
                  <a:lnTo>
                    <a:pt x="11" y="320"/>
                  </a:lnTo>
                  <a:lnTo>
                    <a:pt x="11" y="322"/>
                  </a:lnTo>
                  <a:lnTo>
                    <a:pt x="0" y="322"/>
                  </a:lnTo>
                  <a:lnTo>
                    <a:pt x="0" y="4"/>
                  </a:lnTo>
                  <a:lnTo>
                    <a:pt x="17" y="4"/>
                  </a:lnTo>
                  <a:lnTo>
                    <a:pt x="18" y="2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2" y="0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35" y="4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7" name="Freeform 1267"/>
            <p:cNvSpPr>
              <a:spLocks/>
            </p:cNvSpPr>
            <p:nvPr/>
          </p:nvSpPr>
          <p:spPr bwMode="auto">
            <a:xfrm>
              <a:off x="3282" y="1775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8" name="Freeform 1268"/>
            <p:cNvSpPr>
              <a:spLocks/>
            </p:cNvSpPr>
            <p:nvPr/>
          </p:nvSpPr>
          <p:spPr bwMode="auto">
            <a:xfrm>
              <a:off x="3174" y="1051"/>
              <a:ext cx="1610" cy="89"/>
            </a:xfrm>
            <a:custGeom>
              <a:avLst/>
              <a:gdLst>
                <a:gd name="T0" fmla="*/ 168 w 1610"/>
                <a:gd name="T1" fmla="*/ 3 h 89"/>
                <a:gd name="T2" fmla="*/ 171 w 1610"/>
                <a:gd name="T3" fmla="*/ 0 h 89"/>
                <a:gd name="T4" fmla="*/ 175 w 1610"/>
                <a:gd name="T5" fmla="*/ 1 h 89"/>
                <a:gd name="T6" fmla="*/ 469 w 1610"/>
                <a:gd name="T7" fmla="*/ 3 h 89"/>
                <a:gd name="T8" fmla="*/ 511 w 1610"/>
                <a:gd name="T9" fmla="*/ 88 h 89"/>
                <a:gd name="T10" fmla="*/ 515 w 1610"/>
                <a:gd name="T11" fmla="*/ 86 h 89"/>
                <a:gd name="T12" fmla="*/ 519 w 1610"/>
                <a:gd name="T13" fmla="*/ 88 h 89"/>
                <a:gd name="T14" fmla="*/ 535 w 1610"/>
                <a:gd name="T15" fmla="*/ 88 h 89"/>
                <a:gd name="T16" fmla="*/ 539 w 1610"/>
                <a:gd name="T17" fmla="*/ 86 h 89"/>
                <a:gd name="T18" fmla="*/ 543 w 1610"/>
                <a:gd name="T19" fmla="*/ 88 h 89"/>
                <a:gd name="T20" fmla="*/ 562 w 1610"/>
                <a:gd name="T21" fmla="*/ 88 h 89"/>
                <a:gd name="T22" fmla="*/ 567 w 1610"/>
                <a:gd name="T23" fmla="*/ 86 h 89"/>
                <a:gd name="T24" fmla="*/ 571 w 1610"/>
                <a:gd name="T25" fmla="*/ 88 h 89"/>
                <a:gd name="T26" fmla="*/ 588 w 1610"/>
                <a:gd name="T27" fmla="*/ 88 h 89"/>
                <a:gd name="T28" fmla="*/ 592 w 1610"/>
                <a:gd name="T29" fmla="*/ 86 h 89"/>
                <a:gd name="T30" fmla="*/ 596 w 1610"/>
                <a:gd name="T31" fmla="*/ 88 h 89"/>
                <a:gd name="T32" fmla="*/ 610 w 1610"/>
                <a:gd name="T33" fmla="*/ 88 h 89"/>
                <a:gd name="T34" fmla="*/ 614 w 1610"/>
                <a:gd name="T35" fmla="*/ 86 h 89"/>
                <a:gd name="T36" fmla="*/ 618 w 1610"/>
                <a:gd name="T37" fmla="*/ 88 h 89"/>
                <a:gd name="T38" fmla="*/ 631 w 1610"/>
                <a:gd name="T39" fmla="*/ 88 h 89"/>
                <a:gd name="T40" fmla="*/ 635 w 1610"/>
                <a:gd name="T41" fmla="*/ 86 h 89"/>
                <a:gd name="T42" fmla="*/ 639 w 1610"/>
                <a:gd name="T43" fmla="*/ 88 h 89"/>
                <a:gd name="T44" fmla="*/ 674 w 1610"/>
                <a:gd name="T45" fmla="*/ 88 h 89"/>
                <a:gd name="T46" fmla="*/ 678 w 1610"/>
                <a:gd name="T47" fmla="*/ 86 h 89"/>
                <a:gd name="T48" fmla="*/ 682 w 1610"/>
                <a:gd name="T49" fmla="*/ 88 h 89"/>
                <a:gd name="T50" fmla="*/ 793 w 1610"/>
                <a:gd name="T51" fmla="*/ 88 h 89"/>
                <a:gd name="T52" fmla="*/ 797 w 1610"/>
                <a:gd name="T53" fmla="*/ 86 h 89"/>
                <a:gd name="T54" fmla="*/ 801 w 1610"/>
                <a:gd name="T55" fmla="*/ 88 h 89"/>
                <a:gd name="T56" fmla="*/ 916 w 1610"/>
                <a:gd name="T57" fmla="*/ 88 h 89"/>
                <a:gd name="T58" fmla="*/ 920 w 1610"/>
                <a:gd name="T59" fmla="*/ 86 h 89"/>
                <a:gd name="T60" fmla="*/ 925 w 1610"/>
                <a:gd name="T61" fmla="*/ 88 h 89"/>
                <a:gd name="T62" fmla="*/ 1013 w 1610"/>
                <a:gd name="T63" fmla="*/ 55 h 89"/>
                <a:gd name="T64" fmla="*/ 1037 w 1610"/>
                <a:gd name="T65" fmla="*/ 53 h 89"/>
                <a:gd name="T66" fmla="*/ 1042 w 1610"/>
                <a:gd name="T67" fmla="*/ 52 h 89"/>
                <a:gd name="T68" fmla="*/ 1045 w 1610"/>
                <a:gd name="T69" fmla="*/ 55 h 89"/>
                <a:gd name="T70" fmla="*/ 1151 w 1610"/>
                <a:gd name="T71" fmla="*/ 53 h 89"/>
                <a:gd name="T72" fmla="*/ 1156 w 1610"/>
                <a:gd name="T73" fmla="*/ 52 h 89"/>
                <a:gd name="T74" fmla="*/ 1159 w 1610"/>
                <a:gd name="T75" fmla="*/ 55 h 89"/>
                <a:gd name="T76" fmla="*/ 1294 w 1610"/>
                <a:gd name="T77" fmla="*/ 53 h 89"/>
                <a:gd name="T78" fmla="*/ 1299 w 1610"/>
                <a:gd name="T79" fmla="*/ 52 h 89"/>
                <a:gd name="T80" fmla="*/ 1301 w 1610"/>
                <a:gd name="T81" fmla="*/ 55 h 89"/>
                <a:gd name="T82" fmla="*/ 1422 w 1610"/>
                <a:gd name="T83" fmla="*/ 53 h 89"/>
                <a:gd name="T84" fmla="*/ 1427 w 1610"/>
                <a:gd name="T85" fmla="*/ 52 h 89"/>
                <a:gd name="T86" fmla="*/ 1430 w 1610"/>
                <a:gd name="T87" fmla="*/ 55 h 89"/>
                <a:gd name="T88" fmla="*/ 1478 w 1610"/>
                <a:gd name="T89" fmla="*/ 53 h 89"/>
                <a:gd name="T90" fmla="*/ 1483 w 1610"/>
                <a:gd name="T91" fmla="*/ 52 h 89"/>
                <a:gd name="T92" fmla="*/ 1485 w 1610"/>
                <a:gd name="T93" fmla="*/ 55 h 89"/>
                <a:gd name="T94" fmla="*/ 1529 w 1610"/>
                <a:gd name="T95" fmla="*/ 53 h 89"/>
                <a:gd name="T96" fmla="*/ 1534 w 1610"/>
                <a:gd name="T97" fmla="*/ 51 h 89"/>
                <a:gd name="T98" fmla="*/ 1538 w 1610"/>
                <a:gd name="T99" fmla="*/ 54 h 89"/>
                <a:gd name="T100" fmla="*/ 1575 w 1610"/>
                <a:gd name="T101" fmla="*/ 54 h 89"/>
                <a:gd name="T102" fmla="*/ 1579 w 1610"/>
                <a:gd name="T103" fmla="*/ 52 h 89"/>
                <a:gd name="T104" fmla="*/ 1583 w 1610"/>
                <a:gd name="T105" fmla="*/ 54 h 89"/>
                <a:gd name="T106" fmla="*/ 1610 w 1610"/>
                <a:gd name="T107" fmla="*/ 69 h 8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10"/>
                <a:gd name="T163" fmla="*/ 0 h 89"/>
                <a:gd name="T164" fmla="*/ 1610 w 1610"/>
                <a:gd name="T165" fmla="*/ 89 h 8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10" h="89">
                  <a:moveTo>
                    <a:pt x="0" y="10"/>
                  </a:moveTo>
                  <a:lnTo>
                    <a:pt x="0" y="3"/>
                  </a:lnTo>
                  <a:lnTo>
                    <a:pt x="168" y="3"/>
                  </a:lnTo>
                  <a:lnTo>
                    <a:pt x="168" y="2"/>
                  </a:lnTo>
                  <a:lnTo>
                    <a:pt x="169" y="1"/>
                  </a:lnTo>
                  <a:lnTo>
                    <a:pt x="171" y="0"/>
                  </a:lnTo>
                  <a:lnTo>
                    <a:pt x="172" y="0"/>
                  </a:lnTo>
                  <a:lnTo>
                    <a:pt x="174" y="0"/>
                  </a:lnTo>
                  <a:lnTo>
                    <a:pt x="175" y="1"/>
                  </a:lnTo>
                  <a:lnTo>
                    <a:pt x="177" y="2"/>
                  </a:lnTo>
                  <a:lnTo>
                    <a:pt x="177" y="3"/>
                  </a:lnTo>
                  <a:lnTo>
                    <a:pt x="469" y="3"/>
                  </a:lnTo>
                  <a:lnTo>
                    <a:pt x="469" y="89"/>
                  </a:lnTo>
                  <a:lnTo>
                    <a:pt x="510" y="89"/>
                  </a:lnTo>
                  <a:lnTo>
                    <a:pt x="511" y="88"/>
                  </a:lnTo>
                  <a:lnTo>
                    <a:pt x="511" y="87"/>
                  </a:lnTo>
                  <a:lnTo>
                    <a:pt x="513" y="86"/>
                  </a:lnTo>
                  <a:lnTo>
                    <a:pt x="515" y="86"/>
                  </a:lnTo>
                  <a:lnTo>
                    <a:pt x="516" y="86"/>
                  </a:lnTo>
                  <a:lnTo>
                    <a:pt x="518" y="87"/>
                  </a:lnTo>
                  <a:lnTo>
                    <a:pt x="519" y="88"/>
                  </a:lnTo>
                  <a:lnTo>
                    <a:pt x="519" y="89"/>
                  </a:lnTo>
                  <a:lnTo>
                    <a:pt x="534" y="89"/>
                  </a:lnTo>
                  <a:lnTo>
                    <a:pt x="535" y="88"/>
                  </a:lnTo>
                  <a:lnTo>
                    <a:pt x="536" y="87"/>
                  </a:lnTo>
                  <a:lnTo>
                    <a:pt x="537" y="86"/>
                  </a:lnTo>
                  <a:lnTo>
                    <a:pt x="539" y="86"/>
                  </a:lnTo>
                  <a:lnTo>
                    <a:pt x="541" y="86"/>
                  </a:lnTo>
                  <a:lnTo>
                    <a:pt x="542" y="87"/>
                  </a:lnTo>
                  <a:lnTo>
                    <a:pt x="543" y="88"/>
                  </a:lnTo>
                  <a:lnTo>
                    <a:pt x="543" y="89"/>
                  </a:lnTo>
                  <a:lnTo>
                    <a:pt x="562" y="89"/>
                  </a:lnTo>
                  <a:lnTo>
                    <a:pt x="562" y="88"/>
                  </a:lnTo>
                  <a:lnTo>
                    <a:pt x="563" y="87"/>
                  </a:lnTo>
                  <a:lnTo>
                    <a:pt x="565" y="86"/>
                  </a:lnTo>
                  <a:lnTo>
                    <a:pt x="567" y="86"/>
                  </a:lnTo>
                  <a:lnTo>
                    <a:pt x="568" y="86"/>
                  </a:lnTo>
                  <a:lnTo>
                    <a:pt x="570" y="87"/>
                  </a:lnTo>
                  <a:lnTo>
                    <a:pt x="571" y="88"/>
                  </a:lnTo>
                  <a:lnTo>
                    <a:pt x="571" y="89"/>
                  </a:lnTo>
                  <a:lnTo>
                    <a:pt x="588" y="89"/>
                  </a:lnTo>
                  <a:lnTo>
                    <a:pt x="588" y="88"/>
                  </a:lnTo>
                  <a:lnTo>
                    <a:pt x="589" y="87"/>
                  </a:lnTo>
                  <a:lnTo>
                    <a:pt x="591" y="86"/>
                  </a:lnTo>
                  <a:lnTo>
                    <a:pt x="592" y="86"/>
                  </a:lnTo>
                  <a:lnTo>
                    <a:pt x="594" y="86"/>
                  </a:lnTo>
                  <a:lnTo>
                    <a:pt x="596" y="87"/>
                  </a:lnTo>
                  <a:lnTo>
                    <a:pt x="596" y="88"/>
                  </a:lnTo>
                  <a:lnTo>
                    <a:pt x="597" y="89"/>
                  </a:lnTo>
                  <a:lnTo>
                    <a:pt x="610" y="89"/>
                  </a:lnTo>
                  <a:lnTo>
                    <a:pt x="610" y="88"/>
                  </a:lnTo>
                  <a:lnTo>
                    <a:pt x="611" y="87"/>
                  </a:lnTo>
                  <a:lnTo>
                    <a:pt x="613" y="86"/>
                  </a:lnTo>
                  <a:lnTo>
                    <a:pt x="614" y="86"/>
                  </a:lnTo>
                  <a:lnTo>
                    <a:pt x="616" y="86"/>
                  </a:lnTo>
                  <a:lnTo>
                    <a:pt x="618" y="87"/>
                  </a:lnTo>
                  <a:lnTo>
                    <a:pt x="618" y="88"/>
                  </a:lnTo>
                  <a:lnTo>
                    <a:pt x="619" y="89"/>
                  </a:lnTo>
                  <a:lnTo>
                    <a:pt x="630" y="89"/>
                  </a:lnTo>
                  <a:lnTo>
                    <a:pt x="631" y="88"/>
                  </a:lnTo>
                  <a:lnTo>
                    <a:pt x="632" y="87"/>
                  </a:lnTo>
                  <a:lnTo>
                    <a:pt x="633" y="86"/>
                  </a:lnTo>
                  <a:lnTo>
                    <a:pt x="635" y="86"/>
                  </a:lnTo>
                  <a:lnTo>
                    <a:pt x="637" y="86"/>
                  </a:lnTo>
                  <a:lnTo>
                    <a:pt x="638" y="87"/>
                  </a:lnTo>
                  <a:lnTo>
                    <a:pt x="639" y="88"/>
                  </a:lnTo>
                  <a:lnTo>
                    <a:pt x="639" y="89"/>
                  </a:lnTo>
                  <a:lnTo>
                    <a:pt x="673" y="89"/>
                  </a:lnTo>
                  <a:lnTo>
                    <a:pt x="674" y="88"/>
                  </a:lnTo>
                  <a:lnTo>
                    <a:pt x="675" y="87"/>
                  </a:lnTo>
                  <a:lnTo>
                    <a:pt x="676" y="86"/>
                  </a:lnTo>
                  <a:lnTo>
                    <a:pt x="678" y="86"/>
                  </a:lnTo>
                  <a:lnTo>
                    <a:pt x="679" y="86"/>
                  </a:lnTo>
                  <a:lnTo>
                    <a:pt x="681" y="87"/>
                  </a:lnTo>
                  <a:lnTo>
                    <a:pt x="682" y="88"/>
                  </a:lnTo>
                  <a:lnTo>
                    <a:pt x="682" y="89"/>
                  </a:lnTo>
                  <a:lnTo>
                    <a:pt x="793" y="89"/>
                  </a:lnTo>
                  <a:lnTo>
                    <a:pt x="793" y="88"/>
                  </a:lnTo>
                  <a:lnTo>
                    <a:pt x="794" y="87"/>
                  </a:lnTo>
                  <a:lnTo>
                    <a:pt x="795" y="86"/>
                  </a:lnTo>
                  <a:lnTo>
                    <a:pt x="797" y="86"/>
                  </a:lnTo>
                  <a:lnTo>
                    <a:pt x="799" y="86"/>
                  </a:lnTo>
                  <a:lnTo>
                    <a:pt x="800" y="87"/>
                  </a:lnTo>
                  <a:lnTo>
                    <a:pt x="801" y="88"/>
                  </a:lnTo>
                  <a:lnTo>
                    <a:pt x="802" y="89"/>
                  </a:lnTo>
                  <a:lnTo>
                    <a:pt x="916" y="89"/>
                  </a:lnTo>
                  <a:lnTo>
                    <a:pt x="916" y="88"/>
                  </a:lnTo>
                  <a:lnTo>
                    <a:pt x="917" y="87"/>
                  </a:lnTo>
                  <a:lnTo>
                    <a:pt x="919" y="86"/>
                  </a:lnTo>
                  <a:lnTo>
                    <a:pt x="920" y="86"/>
                  </a:lnTo>
                  <a:lnTo>
                    <a:pt x="922" y="86"/>
                  </a:lnTo>
                  <a:lnTo>
                    <a:pt x="924" y="87"/>
                  </a:lnTo>
                  <a:lnTo>
                    <a:pt x="925" y="88"/>
                  </a:lnTo>
                  <a:lnTo>
                    <a:pt x="925" y="89"/>
                  </a:lnTo>
                  <a:lnTo>
                    <a:pt x="1013" y="89"/>
                  </a:lnTo>
                  <a:lnTo>
                    <a:pt x="1013" y="55"/>
                  </a:lnTo>
                  <a:lnTo>
                    <a:pt x="1036" y="55"/>
                  </a:lnTo>
                  <a:lnTo>
                    <a:pt x="1036" y="54"/>
                  </a:lnTo>
                  <a:lnTo>
                    <a:pt x="1037" y="53"/>
                  </a:lnTo>
                  <a:lnTo>
                    <a:pt x="1039" y="52"/>
                  </a:lnTo>
                  <a:lnTo>
                    <a:pt x="1040" y="52"/>
                  </a:lnTo>
                  <a:lnTo>
                    <a:pt x="1042" y="52"/>
                  </a:lnTo>
                  <a:lnTo>
                    <a:pt x="1043" y="53"/>
                  </a:lnTo>
                  <a:lnTo>
                    <a:pt x="1044" y="54"/>
                  </a:lnTo>
                  <a:lnTo>
                    <a:pt x="1045" y="55"/>
                  </a:lnTo>
                  <a:lnTo>
                    <a:pt x="1150" y="55"/>
                  </a:lnTo>
                  <a:lnTo>
                    <a:pt x="1150" y="54"/>
                  </a:lnTo>
                  <a:lnTo>
                    <a:pt x="1151" y="53"/>
                  </a:lnTo>
                  <a:lnTo>
                    <a:pt x="1152" y="52"/>
                  </a:lnTo>
                  <a:lnTo>
                    <a:pt x="1154" y="52"/>
                  </a:lnTo>
                  <a:lnTo>
                    <a:pt x="1156" y="52"/>
                  </a:lnTo>
                  <a:lnTo>
                    <a:pt x="1157" y="53"/>
                  </a:lnTo>
                  <a:lnTo>
                    <a:pt x="1158" y="54"/>
                  </a:lnTo>
                  <a:lnTo>
                    <a:pt x="1159" y="55"/>
                  </a:lnTo>
                  <a:lnTo>
                    <a:pt x="1292" y="55"/>
                  </a:lnTo>
                  <a:lnTo>
                    <a:pt x="1293" y="54"/>
                  </a:lnTo>
                  <a:lnTo>
                    <a:pt x="1294" y="53"/>
                  </a:lnTo>
                  <a:lnTo>
                    <a:pt x="1295" y="52"/>
                  </a:lnTo>
                  <a:lnTo>
                    <a:pt x="1297" y="52"/>
                  </a:lnTo>
                  <a:lnTo>
                    <a:pt x="1299" y="52"/>
                  </a:lnTo>
                  <a:lnTo>
                    <a:pt x="1300" y="53"/>
                  </a:lnTo>
                  <a:lnTo>
                    <a:pt x="1301" y="54"/>
                  </a:lnTo>
                  <a:lnTo>
                    <a:pt x="1301" y="55"/>
                  </a:lnTo>
                  <a:lnTo>
                    <a:pt x="1421" y="55"/>
                  </a:lnTo>
                  <a:lnTo>
                    <a:pt x="1421" y="54"/>
                  </a:lnTo>
                  <a:lnTo>
                    <a:pt x="1422" y="53"/>
                  </a:lnTo>
                  <a:lnTo>
                    <a:pt x="1424" y="52"/>
                  </a:lnTo>
                  <a:lnTo>
                    <a:pt x="1425" y="52"/>
                  </a:lnTo>
                  <a:lnTo>
                    <a:pt x="1427" y="52"/>
                  </a:lnTo>
                  <a:lnTo>
                    <a:pt x="1428" y="53"/>
                  </a:lnTo>
                  <a:lnTo>
                    <a:pt x="1429" y="54"/>
                  </a:lnTo>
                  <a:lnTo>
                    <a:pt x="1430" y="55"/>
                  </a:lnTo>
                  <a:lnTo>
                    <a:pt x="1476" y="55"/>
                  </a:lnTo>
                  <a:lnTo>
                    <a:pt x="1477" y="54"/>
                  </a:lnTo>
                  <a:lnTo>
                    <a:pt x="1478" y="53"/>
                  </a:lnTo>
                  <a:lnTo>
                    <a:pt x="1479" y="52"/>
                  </a:lnTo>
                  <a:lnTo>
                    <a:pt x="1481" y="52"/>
                  </a:lnTo>
                  <a:lnTo>
                    <a:pt x="1483" y="52"/>
                  </a:lnTo>
                  <a:lnTo>
                    <a:pt x="1484" y="53"/>
                  </a:lnTo>
                  <a:lnTo>
                    <a:pt x="1485" y="54"/>
                  </a:lnTo>
                  <a:lnTo>
                    <a:pt x="1485" y="55"/>
                  </a:lnTo>
                  <a:lnTo>
                    <a:pt x="1528" y="55"/>
                  </a:lnTo>
                  <a:lnTo>
                    <a:pt x="1529" y="54"/>
                  </a:lnTo>
                  <a:lnTo>
                    <a:pt x="1529" y="53"/>
                  </a:lnTo>
                  <a:lnTo>
                    <a:pt x="1531" y="52"/>
                  </a:lnTo>
                  <a:lnTo>
                    <a:pt x="1533" y="51"/>
                  </a:lnTo>
                  <a:lnTo>
                    <a:pt x="1534" y="51"/>
                  </a:lnTo>
                  <a:lnTo>
                    <a:pt x="1536" y="52"/>
                  </a:lnTo>
                  <a:lnTo>
                    <a:pt x="1537" y="53"/>
                  </a:lnTo>
                  <a:lnTo>
                    <a:pt x="1538" y="54"/>
                  </a:lnTo>
                  <a:lnTo>
                    <a:pt x="1538" y="55"/>
                  </a:lnTo>
                  <a:lnTo>
                    <a:pt x="1575" y="55"/>
                  </a:lnTo>
                  <a:lnTo>
                    <a:pt x="1575" y="54"/>
                  </a:lnTo>
                  <a:lnTo>
                    <a:pt x="1576" y="53"/>
                  </a:lnTo>
                  <a:lnTo>
                    <a:pt x="1577" y="52"/>
                  </a:lnTo>
                  <a:lnTo>
                    <a:pt x="1579" y="52"/>
                  </a:lnTo>
                  <a:lnTo>
                    <a:pt x="1581" y="52"/>
                  </a:lnTo>
                  <a:lnTo>
                    <a:pt x="1582" y="53"/>
                  </a:lnTo>
                  <a:lnTo>
                    <a:pt x="1583" y="54"/>
                  </a:lnTo>
                  <a:lnTo>
                    <a:pt x="1583" y="55"/>
                  </a:lnTo>
                  <a:lnTo>
                    <a:pt x="1610" y="55"/>
                  </a:lnTo>
                  <a:lnTo>
                    <a:pt x="1610" y="6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9" name="Freeform 1269"/>
            <p:cNvSpPr>
              <a:spLocks/>
            </p:cNvSpPr>
            <p:nvPr/>
          </p:nvSpPr>
          <p:spPr bwMode="auto">
            <a:xfrm>
              <a:off x="3168" y="105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0" name="Freeform 1270"/>
            <p:cNvSpPr>
              <a:spLocks/>
            </p:cNvSpPr>
            <p:nvPr/>
          </p:nvSpPr>
          <p:spPr bwMode="auto">
            <a:xfrm>
              <a:off x="4778" y="111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1" name="Freeform 1271"/>
            <p:cNvSpPr>
              <a:spLocks/>
            </p:cNvSpPr>
            <p:nvPr/>
          </p:nvSpPr>
          <p:spPr bwMode="auto">
            <a:xfrm>
              <a:off x="2448" y="1131"/>
              <a:ext cx="587" cy="779"/>
            </a:xfrm>
            <a:custGeom>
              <a:avLst/>
              <a:gdLst>
                <a:gd name="T0" fmla="*/ 529 w 587"/>
                <a:gd name="T1" fmla="*/ 9 h 779"/>
                <a:gd name="T2" fmla="*/ 523 w 587"/>
                <a:gd name="T3" fmla="*/ 7 h 779"/>
                <a:gd name="T4" fmla="*/ 487 w 587"/>
                <a:gd name="T5" fmla="*/ 10 h 779"/>
                <a:gd name="T6" fmla="*/ 483 w 587"/>
                <a:gd name="T7" fmla="*/ 7 h 779"/>
                <a:gd name="T8" fmla="*/ 478 w 587"/>
                <a:gd name="T9" fmla="*/ 10 h 779"/>
                <a:gd name="T10" fmla="*/ 426 w 587"/>
                <a:gd name="T11" fmla="*/ 570 h 779"/>
                <a:gd name="T12" fmla="*/ 420 w 587"/>
                <a:gd name="T13" fmla="*/ 568 h 779"/>
                <a:gd name="T14" fmla="*/ 410 w 587"/>
                <a:gd name="T15" fmla="*/ 571 h 779"/>
                <a:gd name="T16" fmla="*/ 405 w 587"/>
                <a:gd name="T17" fmla="*/ 567 h 779"/>
                <a:gd name="T18" fmla="*/ 401 w 587"/>
                <a:gd name="T19" fmla="*/ 571 h 779"/>
                <a:gd name="T20" fmla="*/ 390 w 587"/>
                <a:gd name="T21" fmla="*/ 568 h 779"/>
                <a:gd name="T22" fmla="*/ 384 w 587"/>
                <a:gd name="T23" fmla="*/ 570 h 779"/>
                <a:gd name="T24" fmla="*/ 378 w 587"/>
                <a:gd name="T25" fmla="*/ 568 h 779"/>
                <a:gd name="T26" fmla="*/ 372 w 587"/>
                <a:gd name="T27" fmla="*/ 568 h 779"/>
                <a:gd name="T28" fmla="*/ 349 w 587"/>
                <a:gd name="T29" fmla="*/ 570 h 779"/>
                <a:gd name="T30" fmla="*/ 343 w 587"/>
                <a:gd name="T31" fmla="*/ 568 h 779"/>
                <a:gd name="T32" fmla="*/ 317 w 587"/>
                <a:gd name="T33" fmla="*/ 571 h 779"/>
                <a:gd name="T34" fmla="*/ 312 w 587"/>
                <a:gd name="T35" fmla="*/ 567 h 779"/>
                <a:gd name="T36" fmla="*/ 308 w 587"/>
                <a:gd name="T37" fmla="*/ 571 h 779"/>
                <a:gd name="T38" fmla="*/ 300 w 587"/>
                <a:gd name="T39" fmla="*/ 568 h 779"/>
                <a:gd name="T40" fmla="*/ 294 w 587"/>
                <a:gd name="T41" fmla="*/ 570 h 779"/>
                <a:gd name="T42" fmla="*/ 288 w 587"/>
                <a:gd name="T43" fmla="*/ 568 h 779"/>
                <a:gd name="T44" fmla="*/ 282 w 587"/>
                <a:gd name="T45" fmla="*/ 568 h 779"/>
                <a:gd name="T46" fmla="*/ 255 w 587"/>
                <a:gd name="T47" fmla="*/ 570 h 779"/>
                <a:gd name="T48" fmla="*/ 249 w 587"/>
                <a:gd name="T49" fmla="*/ 568 h 779"/>
                <a:gd name="T50" fmla="*/ 231 w 587"/>
                <a:gd name="T51" fmla="*/ 571 h 779"/>
                <a:gd name="T52" fmla="*/ 227 w 587"/>
                <a:gd name="T53" fmla="*/ 567 h 779"/>
                <a:gd name="T54" fmla="*/ 222 w 587"/>
                <a:gd name="T55" fmla="*/ 571 h 779"/>
                <a:gd name="T56" fmla="*/ 196 w 587"/>
                <a:gd name="T57" fmla="*/ 567 h 779"/>
                <a:gd name="T58" fmla="*/ 188 w 587"/>
                <a:gd name="T59" fmla="*/ 567 h 779"/>
                <a:gd name="T60" fmla="*/ 177 w 587"/>
                <a:gd name="T61" fmla="*/ 571 h 779"/>
                <a:gd name="T62" fmla="*/ 172 w 587"/>
                <a:gd name="T63" fmla="*/ 567 h 779"/>
                <a:gd name="T64" fmla="*/ 168 w 587"/>
                <a:gd name="T65" fmla="*/ 571 h 779"/>
                <a:gd name="T66" fmla="*/ 135 w 587"/>
                <a:gd name="T67" fmla="*/ 568 h 779"/>
                <a:gd name="T68" fmla="*/ 129 w 587"/>
                <a:gd name="T69" fmla="*/ 570 h 779"/>
                <a:gd name="T70" fmla="*/ 101 w 587"/>
                <a:gd name="T71" fmla="*/ 779 h 779"/>
                <a:gd name="T72" fmla="*/ 96 w 587"/>
                <a:gd name="T73" fmla="*/ 776 h 779"/>
                <a:gd name="T74" fmla="*/ 92 w 587"/>
                <a:gd name="T75" fmla="*/ 779 h 779"/>
                <a:gd name="T76" fmla="*/ 83 w 587"/>
                <a:gd name="T77" fmla="*/ 776 h 779"/>
                <a:gd name="T78" fmla="*/ 77 w 587"/>
                <a:gd name="T79" fmla="*/ 778 h 779"/>
                <a:gd name="T80" fmla="*/ 64 w 587"/>
                <a:gd name="T81" fmla="*/ 776 h 779"/>
                <a:gd name="T82" fmla="*/ 57 w 587"/>
                <a:gd name="T83" fmla="*/ 772 h 779"/>
                <a:gd name="T84" fmla="*/ 49 w 587"/>
                <a:gd name="T85" fmla="*/ 776 h 779"/>
                <a:gd name="T86" fmla="*/ 43 w 587"/>
                <a:gd name="T87" fmla="*/ 778 h 779"/>
                <a:gd name="T88" fmla="*/ 38 w 587"/>
                <a:gd name="T89" fmla="*/ 776 h 779"/>
                <a:gd name="T90" fmla="*/ 33 w 587"/>
                <a:gd name="T91" fmla="*/ 779 h 779"/>
                <a:gd name="T92" fmla="*/ 29 w 587"/>
                <a:gd name="T93" fmla="*/ 776 h 779"/>
                <a:gd name="T94" fmla="*/ 24 w 587"/>
                <a:gd name="T95" fmla="*/ 779 h 779"/>
                <a:gd name="T96" fmla="*/ 19 w 587"/>
                <a:gd name="T97" fmla="*/ 775 h 779"/>
                <a:gd name="T98" fmla="*/ 12 w 587"/>
                <a:gd name="T99" fmla="*/ 775 h 779"/>
                <a:gd name="T100" fmla="*/ 0 w 587"/>
                <a:gd name="T101" fmla="*/ 779 h 77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7"/>
                <a:gd name="T154" fmla="*/ 0 h 779"/>
                <a:gd name="T155" fmla="*/ 587 w 587"/>
                <a:gd name="T156" fmla="*/ 779 h 77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7" h="779">
                  <a:moveTo>
                    <a:pt x="587" y="0"/>
                  </a:moveTo>
                  <a:lnTo>
                    <a:pt x="587" y="10"/>
                  </a:lnTo>
                  <a:lnTo>
                    <a:pt x="530" y="10"/>
                  </a:lnTo>
                  <a:lnTo>
                    <a:pt x="529" y="9"/>
                  </a:lnTo>
                  <a:lnTo>
                    <a:pt x="528" y="8"/>
                  </a:lnTo>
                  <a:lnTo>
                    <a:pt x="527" y="7"/>
                  </a:lnTo>
                  <a:lnTo>
                    <a:pt x="525" y="7"/>
                  </a:lnTo>
                  <a:lnTo>
                    <a:pt x="523" y="7"/>
                  </a:lnTo>
                  <a:lnTo>
                    <a:pt x="522" y="8"/>
                  </a:lnTo>
                  <a:lnTo>
                    <a:pt x="521" y="9"/>
                  </a:lnTo>
                  <a:lnTo>
                    <a:pt x="521" y="10"/>
                  </a:lnTo>
                  <a:lnTo>
                    <a:pt x="487" y="10"/>
                  </a:lnTo>
                  <a:lnTo>
                    <a:pt x="487" y="9"/>
                  </a:lnTo>
                  <a:lnTo>
                    <a:pt x="486" y="8"/>
                  </a:lnTo>
                  <a:lnTo>
                    <a:pt x="485" y="7"/>
                  </a:lnTo>
                  <a:lnTo>
                    <a:pt x="483" y="7"/>
                  </a:lnTo>
                  <a:lnTo>
                    <a:pt x="481" y="7"/>
                  </a:lnTo>
                  <a:lnTo>
                    <a:pt x="480" y="8"/>
                  </a:lnTo>
                  <a:lnTo>
                    <a:pt x="479" y="9"/>
                  </a:lnTo>
                  <a:lnTo>
                    <a:pt x="478" y="10"/>
                  </a:lnTo>
                  <a:lnTo>
                    <a:pt x="445" y="10"/>
                  </a:lnTo>
                  <a:lnTo>
                    <a:pt x="445" y="571"/>
                  </a:lnTo>
                  <a:lnTo>
                    <a:pt x="427" y="571"/>
                  </a:lnTo>
                  <a:lnTo>
                    <a:pt x="426" y="570"/>
                  </a:lnTo>
                  <a:lnTo>
                    <a:pt x="425" y="568"/>
                  </a:lnTo>
                  <a:lnTo>
                    <a:pt x="424" y="568"/>
                  </a:lnTo>
                  <a:lnTo>
                    <a:pt x="422" y="567"/>
                  </a:lnTo>
                  <a:lnTo>
                    <a:pt x="420" y="568"/>
                  </a:lnTo>
                  <a:lnTo>
                    <a:pt x="419" y="568"/>
                  </a:lnTo>
                  <a:lnTo>
                    <a:pt x="418" y="570"/>
                  </a:lnTo>
                  <a:lnTo>
                    <a:pt x="418" y="571"/>
                  </a:lnTo>
                  <a:lnTo>
                    <a:pt x="410" y="571"/>
                  </a:lnTo>
                  <a:lnTo>
                    <a:pt x="409" y="570"/>
                  </a:lnTo>
                  <a:lnTo>
                    <a:pt x="409" y="568"/>
                  </a:lnTo>
                  <a:lnTo>
                    <a:pt x="407" y="568"/>
                  </a:lnTo>
                  <a:lnTo>
                    <a:pt x="405" y="567"/>
                  </a:lnTo>
                  <a:lnTo>
                    <a:pt x="404" y="568"/>
                  </a:lnTo>
                  <a:lnTo>
                    <a:pt x="402" y="568"/>
                  </a:lnTo>
                  <a:lnTo>
                    <a:pt x="401" y="570"/>
                  </a:lnTo>
                  <a:lnTo>
                    <a:pt x="401" y="571"/>
                  </a:lnTo>
                  <a:lnTo>
                    <a:pt x="393" y="571"/>
                  </a:lnTo>
                  <a:lnTo>
                    <a:pt x="392" y="570"/>
                  </a:lnTo>
                  <a:lnTo>
                    <a:pt x="392" y="568"/>
                  </a:lnTo>
                  <a:lnTo>
                    <a:pt x="390" y="568"/>
                  </a:lnTo>
                  <a:lnTo>
                    <a:pt x="388" y="567"/>
                  </a:lnTo>
                  <a:lnTo>
                    <a:pt x="387" y="568"/>
                  </a:lnTo>
                  <a:lnTo>
                    <a:pt x="385" y="568"/>
                  </a:lnTo>
                  <a:lnTo>
                    <a:pt x="384" y="570"/>
                  </a:lnTo>
                  <a:lnTo>
                    <a:pt x="384" y="571"/>
                  </a:lnTo>
                  <a:lnTo>
                    <a:pt x="379" y="571"/>
                  </a:lnTo>
                  <a:lnTo>
                    <a:pt x="379" y="570"/>
                  </a:lnTo>
                  <a:lnTo>
                    <a:pt x="378" y="568"/>
                  </a:lnTo>
                  <a:lnTo>
                    <a:pt x="377" y="568"/>
                  </a:lnTo>
                  <a:lnTo>
                    <a:pt x="375" y="567"/>
                  </a:lnTo>
                  <a:lnTo>
                    <a:pt x="373" y="568"/>
                  </a:lnTo>
                  <a:lnTo>
                    <a:pt x="372" y="568"/>
                  </a:lnTo>
                  <a:lnTo>
                    <a:pt x="371" y="570"/>
                  </a:lnTo>
                  <a:lnTo>
                    <a:pt x="370" y="571"/>
                  </a:lnTo>
                  <a:lnTo>
                    <a:pt x="349" y="571"/>
                  </a:lnTo>
                  <a:lnTo>
                    <a:pt x="349" y="570"/>
                  </a:lnTo>
                  <a:lnTo>
                    <a:pt x="348" y="568"/>
                  </a:lnTo>
                  <a:lnTo>
                    <a:pt x="346" y="568"/>
                  </a:lnTo>
                  <a:lnTo>
                    <a:pt x="345" y="567"/>
                  </a:lnTo>
                  <a:lnTo>
                    <a:pt x="343" y="568"/>
                  </a:lnTo>
                  <a:lnTo>
                    <a:pt x="341" y="568"/>
                  </a:lnTo>
                  <a:lnTo>
                    <a:pt x="340" y="570"/>
                  </a:lnTo>
                  <a:lnTo>
                    <a:pt x="340" y="571"/>
                  </a:lnTo>
                  <a:lnTo>
                    <a:pt x="317" y="571"/>
                  </a:lnTo>
                  <a:lnTo>
                    <a:pt x="316" y="570"/>
                  </a:lnTo>
                  <a:lnTo>
                    <a:pt x="315" y="568"/>
                  </a:lnTo>
                  <a:lnTo>
                    <a:pt x="314" y="568"/>
                  </a:lnTo>
                  <a:lnTo>
                    <a:pt x="312" y="567"/>
                  </a:lnTo>
                  <a:lnTo>
                    <a:pt x="311" y="568"/>
                  </a:lnTo>
                  <a:lnTo>
                    <a:pt x="309" y="568"/>
                  </a:lnTo>
                  <a:lnTo>
                    <a:pt x="308" y="570"/>
                  </a:lnTo>
                  <a:lnTo>
                    <a:pt x="308" y="571"/>
                  </a:lnTo>
                  <a:lnTo>
                    <a:pt x="303" y="571"/>
                  </a:lnTo>
                  <a:lnTo>
                    <a:pt x="303" y="570"/>
                  </a:lnTo>
                  <a:lnTo>
                    <a:pt x="302" y="568"/>
                  </a:lnTo>
                  <a:lnTo>
                    <a:pt x="300" y="568"/>
                  </a:lnTo>
                  <a:lnTo>
                    <a:pt x="298" y="567"/>
                  </a:lnTo>
                  <a:lnTo>
                    <a:pt x="297" y="568"/>
                  </a:lnTo>
                  <a:lnTo>
                    <a:pt x="295" y="568"/>
                  </a:lnTo>
                  <a:lnTo>
                    <a:pt x="294" y="570"/>
                  </a:lnTo>
                  <a:lnTo>
                    <a:pt x="294" y="571"/>
                  </a:lnTo>
                  <a:lnTo>
                    <a:pt x="289" y="571"/>
                  </a:lnTo>
                  <a:lnTo>
                    <a:pt x="289" y="570"/>
                  </a:lnTo>
                  <a:lnTo>
                    <a:pt x="288" y="568"/>
                  </a:lnTo>
                  <a:lnTo>
                    <a:pt x="287" y="568"/>
                  </a:lnTo>
                  <a:lnTo>
                    <a:pt x="285" y="567"/>
                  </a:lnTo>
                  <a:lnTo>
                    <a:pt x="283" y="568"/>
                  </a:lnTo>
                  <a:lnTo>
                    <a:pt x="282" y="568"/>
                  </a:lnTo>
                  <a:lnTo>
                    <a:pt x="281" y="570"/>
                  </a:lnTo>
                  <a:lnTo>
                    <a:pt x="280" y="571"/>
                  </a:lnTo>
                  <a:lnTo>
                    <a:pt x="256" y="571"/>
                  </a:lnTo>
                  <a:lnTo>
                    <a:pt x="255" y="570"/>
                  </a:lnTo>
                  <a:lnTo>
                    <a:pt x="254" y="568"/>
                  </a:lnTo>
                  <a:lnTo>
                    <a:pt x="253" y="568"/>
                  </a:lnTo>
                  <a:lnTo>
                    <a:pt x="251" y="567"/>
                  </a:lnTo>
                  <a:lnTo>
                    <a:pt x="249" y="568"/>
                  </a:lnTo>
                  <a:lnTo>
                    <a:pt x="248" y="568"/>
                  </a:lnTo>
                  <a:lnTo>
                    <a:pt x="247" y="570"/>
                  </a:lnTo>
                  <a:lnTo>
                    <a:pt x="247" y="571"/>
                  </a:lnTo>
                  <a:lnTo>
                    <a:pt x="231" y="571"/>
                  </a:lnTo>
                  <a:lnTo>
                    <a:pt x="231" y="570"/>
                  </a:lnTo>
                  <a:lnTo>
                    <a:pt x="230" y="568"/>
                  </a:lnTo>
                  <a:lnTo>
                    <a:pt x="229" y="568"/>
                  </a:lnTo>
                  <a:lnTo>
                    <a:pt x="227" y="567"/>
                  </a:lnTo>
                  <a:lnTo>
                    <a:pt x="225" y="568"/>
                  </a:lnTo>
                  <a:lnTo>
                    <a:pt x="224" y="568"/>
                  </a:lnTo>
                  <a:lnTo>
                    <a:pt x="223" y="570"/>
                  </a:lnTo>
                  <a:lnTo>
                    <a:pt x="222" y="571"/>
                  </a:lnTo>
                  <a:lnTo>
                    <a:pt x="199" y="571"/>
                  </a:lnTo>
                  <a:lnTo>
                    <a:pt x="198" y="569"/>
                  </a:lnTo>
                  <a:lnTo>
                    <a:pt x="198" y="568"/>
                  </a:lnTo>
                  <a:lnTo>
                    <a:pt x="196" y="567"/>
                  </a:lnTo>
                  <a:lnTo>
                    <a:pt x="194" y="566"/>
                  </a:lnTo>
                  <a:lnTo>
                    <a:pt x="192" y="566"/>
                  </a:lnTo>
                  <a:lnTo>
                    <a:pt x="190" y="566"/>
                  </a:lnTo>
                  <a:lnTo>
                    <a:pt x="188" y="567"/>
                  </a:lnTo>
                  <a:lnTo>
                    <a:pt x="187" y="568"/>
                  </a:lnTo>
                  <a:lnTo>
                    <a:pt x="186" y="569"/>
                  </a:lnTo>
                  <a:lnTo>
                    <a:pt x="186" y="571"/>
                  </a:lnTo>
                  <a:lnTo>
                    <a:pt x="177" y="571"/>
                  </a:lnTo>
                  <a:lnTo>
                    <a:pt x="177" y="570"/>
                  </a:lnTo>
                  <a:lnTo>
                    <a:pt x="176" y="568"/>
                  </a:lnTo>
                  <a:lnTo>
                    <a:pt x="174" y="568"/>
                  </a:lnTo>
                  <a:lnTo>
                    <a:pt x="172" y="567"/>
                  </a:lnTo>
                  <a:lnTo>
                    <a:pt x="171" y="568"/>
                  </a:lnTo>
                  <a:lnTo>
                    <a:pt x="169" y="568"/>
                  </a:lnTo>
                  <a:lnTo>
                    <a:pt x="168" y="570"/>
                  </a:lnTo>
                  <a:lnTo>
                    <a:pt x="168" y="571"/>
                  </a:lnTo>
                  <a:lnTo>
                    <a:pt x="138" y="571"/>
                  </a:lnTo>
                  <a:lnTo>
                    <a:pt x="137" y="570"/>
                  </a:lnTo>
                  <a:lnTo>
                    <a:pt x="136" y="568"/>
                  </a:lnTo>
                  <a:lnTo>
                    <a:pt x="135" y="568"/>
                  </a:lnTo>
                  <a:lnTo>
                    <a:pt x="133" y="567"/>
                  </a:lnTo>
                  <a:lnTo>
                    <a:pt x="131" y="568"/>
                  </a:lnTo>
                  <a:lnTo>
                    <a:pt x="130" y="568"/>
                  </a:lnTo>
                  <a:lnTo>
                    <a:pt x="129" y="570"/>
                  </a:lnTo>
                  <a:lnTo>
                    <a:pt x="129" y="571"/>
                  </a:lnTo>
                  <a:lnTo>
                    <a:pt x="125" y="571"/>
                  </a:lnTo>
                  <a:lnTo>
                    <a:pt x="125" y="779"/>
                  </a:lnTo>
                  <a:lnTo>
                    <a:pt x="101" y="779"/>
                  </a:lnTo>
                  <a:lnTo>
                    <a:pt x="100" y="778"/>
                  </a:lnTo>
                  <a:lnTo>
                    <a:pt x="99" y="777"/>
                  </a:lnTo>
                  <a:lnTo>
                    <a:pt x="98" y="776"/>
                  </a:lnTo>
                  <a:lnTo>
                    <a:pt x="96" y="776"/>
                  </a:lnTo>
                  <a:lnTo>
                    <a:pt x="95" y="776"/>
                  </a:lnTo>
                  <a:lnTo>
                    <a:pt x="93" y="777"/>
                  </a:lnTo>
                  <a:lnTo>
                    <a:pt x="92" y="778"/>
                  </a:lnTo>
                  <a:lnTo>
                    <a:pt x="92" y="779"/>
                  </a:lnTo>
                  <a:lnTo>
                    <a:pt x="86" y="779"/>
                  </a:lnTo>
                  <a:lnTo>
                    <a:pt x="85" y="778"/>
                  </a:lnTo>
                  <a:lnTo>
                    <a:pt x="84" y="777"/>
                  </a:lnTo>
                  <a:lnTo>
                    <a:pt x="83" y="776"/>
                  </a:lnTo>
                  <a:lnTo>
                    <a:pt x="81" y="776"/>
                  </a:lnTo>
                  <a:lnTo>
                    <a:pt x="79" y="776"/>
                  </a:lnTo>
                  <a:lnTo>
                    <a:pt x="78" y="777"/>
                  </a:lnTo>
                  <a:lnTo>
                    <a:pt x="77" y="778"/>
                  </a:lnTo>
                  <a:lnTo>
                    <a:pt x="77" y="779"/>
                  </a:lnTo>
                  <a:lnTo>
                    <a:pt x="66" y="779"/>
                  </a:lnTo>
                  <a:lnTo>
                    <a:pt x="65" y="777"/>
                  </a:lnTo>
                  <a:lnTo>
                    <a:pt x="64" y="776"/>
                  </a:lnTo>
                  <a:lnTo>
                    <a:pt x="63" y="774"/>
                  </a:lnTo>
                  <a:lnTo>
                    <a:pt x="61" y="773"/>
                  </a:lnTo>
                  <a:lnTo>
                    <a:pt x="59" y="772"/>
                  </a:lnTo>
                  <a:lnTo>
                    <a:pt x="57" y="772"/>
                  </a:lnTo>
                  <a:lnTo>
                    <a:pt x="55" y="772"/>
                  </a:lnTo>
                  <a:lnTo>
                    <a:pt x="52" y="773"/>
                  </a:lnTo>
                  <a:lnTo>
                    <a:pt x="50" y="774"/>
                  </a:lnTo>
                  <a:lnTo>
                    <a:pt x="49" y="776"/>
                  </a:lnTo>
                  <a:lnTo>
                    <a:pt x="48" y="777"/>
                  </a:lnTo>
                  <a:lnTo>
                    <a:pt x="48" y="779"/>
                  </a:lnTo>
                  <a:lnTo>
                    <a:pt x="44" y="779"/>
                  </a:lnTo>
                  <a:lnTo>
                    <a:pt x="43" y="778"/>
                  </a:lnTo>
                  <a:lnTo>
                    <a:pt x="43" y="777"/>
                  </a:lnTo>
                  <a:lnTo>
                    <a:pt x="41" y="776"/>
                  </a:lnTo>
                  <a:lnTo>
                    <a:pt x="39" y="776"/>
                  </a:lnTo>
                  <a:lnTo>
                    <a:pt x="38" y="776"/>
                  </a:lnTo>
                  <a:lnTo>
                    <a:pt x="36" y="777"/>
                  </a:lnTo>
                  <a:lnTo>
                    <a:pt x="35" y="778"/>
                  </a:lnTo>
                  <a:lnTo>
                    <a:pt x="35" y="779"/>
                  </a:lnTo>
                  <a:lnTo>
                    <a:pt x="33" y="779"/>
                  </a:lnTo>
                  <a:lnTo>
                    <a:pt x="33" y="778"/>
                  </a:lnTo>
                  <a:lnTo>
                    <a:pt x="32" y="777"/>
                  </a:lnTo>
                  <a:lnTo>
                    <a:pt x="30" y="776"/>
                  </a:lnTo>
                  <a:lnTo>
                    <a:pt x="29" y="776"/>
                  </a:lnTo>
                  <a:lnTo>
                    <a:pt x="27" y="776"/>
                  </a:lnTo>
                  <a:lnTo>
                    <a:pt x="26" y="777"/>
                  </a:lnTo>
                  <a:lnTo>
                    <a:pt x="25" y="778"/>
                  </a:lnTo>
                  <a:lnTo>
                    <a:pt x="24" y="779"/>
                  </a:lnTo>
                  <a:lnTo>
                    <a:pt x="22" y="779"/>
                  </a:lnTo>
                  <a:lnTo>
                    <a:pt x="22" y="777"/>
                  </a:lnTo>
                  <a:lnTo>
                    <a:pt x="21" y="776"/>
                  </a:lnTo>
                  <a:lnTo>
                    <a:pt x="19" y="775"/>
                  </a:lnTo>
                  <a:lnTo>
                    <a:pt x="18" y="774"/>
                  </a:lnTo>
                  <a:lnTo>
                    <a:pt x="15" y="774"/>
                  </a:lnTo>
                  <a:lnTo>
                    <a:pt x="14" y="774"/>
                  </a:lnTo>
                  <a:lnTo>
                    <a:pt x="12" y="775"/>
                  </a:lnTo>
                  <a:lnTo>
                    <a:pt x="10" y="776"/>
                  </a:lnTo>
                  <a:lnTo>
                    <a:pt x="9" y="777"/>
                  </a:lnTo>
                  <a:lnTo>
                    <a:pt x="9" y="779"/>
                  </a:lnTo>
                  <a:lnTo>
                    <a:pt x="0" y="77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2" name="Freeform 1272"/>
            <p:cNvSpPr>
              <a:spLocks/>
            </p:cNvSpPr>
            <p:nvPr/>
          </p:nvSpPr>
          <p:spPr bwMode="auto">
            <a:xfrm>
              <a:off x="3029" y="11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3" name="Freeform 1273"/>
            <p:cNvSpPr>
              <a:spLocks/>
            </p:cNvSpPr>
            <p:nvPr/>
          </p:nvSpPr>
          <p:spPr bwMode="auto">
            <a:xfrm>
              <a:off x="2448" y="1905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4" name="Freeform 1274"/>
            <p:cNvSpPr>
              <a:spLocks/>
            </p:cNvSpPr>
            <p:nvPr/>
          </p:nvSpPr>
          <p:spPr bwMode="auto">
            <a:xfrm>
              <a:off x="2836" y="1184"/>
              <a:ext cx="1882" cy="631"/>
            </a:xfrm>
            <a:custGeom>
              <a:avLst/>
              <a:gdLst>
                <a:gd name="T0" fmla="*/ 4 w 1882"/>
                <a:gd name="T1" fmla="*/ 1 h 631"/>
                <a:gd name="T2" fmla="*/ 11 w 1882"/>
                <a:gd name="T3" fmla="*/ 3 h 631"/>
                <a:gd name="T4" fmla="*/ 22 w 1882"/>
                <a:gd name="T5" fmla="*/ 1 h 631"/>
                <a:gd name="T6" fmla="*/ 28 w 1882"/>
                <a:gd name="T7" fmla="*/ 4 h 631"/>
                <a:gd name="T8" fmla="*/ 57 w 1882"/>
                <a:gd name="T9" fmla="*/ 0 h 631"/>
                <a:gd name="T10" fmla="*/ 90 w 1882"/>
                <a:gd name="T11" fmla="*/ 4 h 631"/>
                <a:gd name="T12" fmla="*/ 97 w 1882"/>
                <a:gd name="T13" fmla="*/ 1 h 631"/>
                <a:gd name="T14" fmla="*/ 133 w 1882"/>
                <a:gd name="T15" fmla="*/ 3 h 631"/>
                <a:gd name="T16" fmla="*/ 140 w 1882"/>
                <a:gd name="T17" fmla="*/ 1 h 631"/>
                <a:gd name="T18" fmla="*/ 277 w 1882"/>
                <a:gd name="T19" fmla="*/ 1 h 631"/>
                <a:gd name="T20" fmla="*/ 284 w 1882"/>
                <a:gd name="T21" fmla="*/ 3 h 631"/>
                <a:gd name="T22" fmla="*/ 378 w 1882"/>
                <a:gd name="T23" fmla="*/ 1 h 631"/>
                <a:gd name="T24" fmla="*/ 384 w 1882"/>
                <a:gd name="T25" fmla="*/ 4 h 631"/>
                <a:gd name="T26" fmla="*/ 404 w 1882"/>
                <a:gd name="T27" fmla="*/ 0 h 631"/>
                <a:gd name="T28" fmla="*/ 420 w 1882"/>
                <a:gd name="T29" fmla="*/ 4 h 631"/>
                <a:gd name="T30" fmla="*/ 426 w 1882"/>
                <a:gd name="T31" fmla="*/ 1 h 631"/>
                <a:gd name="T32" fmla="*/ 442 w 1882"/>
                <a:gd name="T33" fmla="*/ 3 h 631"/>
                <a:gd name="T34" fmla="*/ 449 w 1882"/>
                <a:gd name="T35" fmla="*/ 1 h 631"/>
                <a:gd name="T36" fmla="*/ 507 w 1882"/>
                <a:gd name="T37" fmla="*/ 1 h 631"/>
                <a:gd name="T38" fmla="*/ 515 w 1882"/>
                <a:gd name="T39" fmla="*/ 3 h 631"/>
                <a:gd name="T40" fmla="*/ 539 w 1882"/>
                <a:gd name="T41" fmla="*/ 1 h 631"/>
                <a:gd name="T42" fmla="*/ 545 w 1882"/>
                <a:gd name="T43" fmla="*/ 4 h 631"/>
                <a:gd name="T44" fmla="*/ 563 w 1882"/>
                <a:gd name="T45" fmla="*/ 0 h 631"/>
                <a:gd name="T46" fmla="*/ 848 w 1882"/>
                <a:gd name="T47" fmla="*/ 4 h 631"/>
                <a:gd name="T48" fmla="*/ 854 w 1882"/>
                <a:gd name="T49" fmla="*/ 1 h 631"/>
                <a:gd name="T50" fmla="*/ 873 w 1882"/>
                <a:gd name="T51" fmla="*/ 3 h 631"/>
                <a:gd name="T52" fmla="*/ 880 w 1882"/>
                <a:gd name="T53" fmla="*/ 1 h 631"/>
                <a:gd name="T54" fmla="*/ 901 w 1882"/>
                <a:gd name="T55" fmla="*/ 1 h 631"/>
                <a:gd name="T56" fmla="*/ 909 w 1882"/>
                <a:gd name="T57" fmla="*/ 3 h 631"/>
                <a:gd name="T58" fmla="*/ 929 w 1882"/>
                <a:gd name="T59" fmla="*/ 1 h 631"/>
                <a:gd name="T60" fmla="*/ 935 w 1882"/>
                <a:gd name="T61" fmla="*/ 4 h 631"/>
                <a:gd name="T62" fmla="*/ 952 w 1882"/>
                <a:gd name="T63" fmla="*/ 0 h 631"/>
                <a:gd name="T64" fmla="*/ 968 w 1882"/>
                <a:gd name="T65" fmla="*/ 4 h 631"/>
                <a:gd name="T66" fmla="*/ 975 w 1882"/>
                <a:gd name="T67" fmla="*/ 1 h 631"/>
                <a:gd name="T68" fmla="*/ 996 w 1882"/>
                <a:gd name="T69" fmla="*/ 3 h 631"/>
                <a:gd name="T70" fmla="*/ 1003 w 1882"/>
                <a:gd name="T71" fmla="*/ 1 h 631"/>
                <a:gd name="T72" fmla="*/ 1037 w 1882"/>
                <a:gd name="T73" fmla="*/ 1 h 631"/>
                <a:gd name="T74" fmla="*/ 1045 w 1882"/>
                <a:gd name="T75" fmla="*/ 3 h 631"/>
                <a:gd name="T76" fmla="*/ 1073 w 1882"/>
                <a:gd name="T77" fmla="*/ 1 h 631"/>
                <a:gd name="T78" fmla="*/ 1079 w 1882"/>
                <a:gd name="T79" fmla="*/ 4 h 631"/>
                <a:gd name="T80" fmla="*/ 1135 w 1882"/>
                <a:gd name="T81" fmla="*/ 0 h 631"/>
                <a:gd name="T82" fmla="*/ 1254 w 1882"/>
                <a:gd name="T83" fmla="*/ 4 h 631"/>
                <a:gd name="T84" fmla="*/ 1260 w 1882"/>
                <a:gd name="T85" fmla="*/ 1 h 631"/>
                <a:gd name="T86" fmla="*/ 1557 w 1882"/>
                <a:gd name="T87" fmla="*/ 3 h 631"/>
                <a:gd name="T88" fmla="*/ 1564 w 1882"/>
                <a:gd name="T89" fmla="*/ 1 h 631"/>
                <a:gd name="T90" fmla="*/ 1632 w 1882"/>
                <a:gd name="T91" fmla="*/ 1 h 631"/>
                <a:gd name="T92" fmla="*/ 1639 w 1882"/>
                <a:gd name="T93" fmla="*/ 3 h 631"/>
                <a:gd name="T94" fmla="*/ 1721 w 1882"/>
                <a:gd name="T95" fmla="*/ 1 h 631"/>
                <a:gd name="T96" fmla="*/ 1727 w 1882"/>
                <a:gd name="T97" fmla="*/ 4 h 631"/>
                <a:gd name="T98" fmla="*/ 1819 w 1882"/>
                <a:gd name="T99" fmla="*/ 0 h 631"/>
                <a:gd name="T100" fmla="*/ 1866 w 1882"/>
                <a:gd name="T101" fmla="*/ 4 h 631"/>
                <a:gd name="T102" fmla="*/ 1872 w 1882"/>
                <a:gd name="T103" fmla="*/ 0 h 631"/>
                <a:gd name="T104" fmla="*/ 1882 w 1882"/>
                <a:gd name="T105" fmla="*/ 4 h 63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882"/>
                <a:gd name="T160" fmla="*/ 0 h 631"/>
                <a:gd name="T161" fmla="*/ 1882 w 1882"/>
                <a:gd name="T162" fmla="*/ 631 h 63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882" h="631">
                  <a:moveTo>
                    <a:pt x="0" y="631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0" y="3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4" y="0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8" y="4"/>
                  </a:lnTo>
                  <a:lnTo>
                    <a:pt x="53" y="4"/>
                  </a:lnTo>
                  <a:lnTo>
                    <a:pt x="53" y="3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57" y="0"/>
                  </a:lnTo>
                  <a:lnTo>
                    <a:pt x="59" y="1"/>
                  </a:lnTo>
                  <a:lnTo>
                    <a:pt x="61" y="1"/>
                  </a:lnTo>
                  <a:lnTo>
                    <a:pt x="61" y="3"/>
                  </a:lnTo>
                  <a:lnTo>
                    <a:pt x="62" y="4"/>
                  </a:lnTo>
                  <a:lnTo>
                    <a:pt x="90" y="4"/>
                  </a:lnTo>
                  <a:lnTo>
                    <a:pt x="91" y="3"/>
                  </a:lnTo>
                  <a:lnTo>
                    <a:pt x="92" y="1"/>
                  </a:lnTo>
                  <a:lnTo>
                    <a:pt x="93" y="1"/>
                  </a:lnTo>
                  <a:lnTo>
                    <a:pt x="95" y="0"/>
                  </a:lnTo>
                  <a:lnTo>
                    <a:pt x="97" y="1"/>
                  </a:lnTo>
                  <a:lnTo>
                    <a:pt x="98" y="1"/>
                  </a:lnTo>
                  <a:lnTo>
                    <a:pt x="99" y="3"/>
                  </a:lnTo>
                  <a:lnTo>
                    <a:pt x="99" y="4"/>
                  </a:lnTo>
                  <a:lnTo>
                    <a:pt x="133" y="4"/>
                  </a:lnTo>
                  <a:lnTo>
                    <a:pt x="133" y="3"/>
                  </a:lnTo>
                  <a:lnTo>
                    <a:pt x="134" y="1"/>
                  </a:lnTo>
                  <a:lnTo>
                    <a:pt x="135" y="1"/>
                  </a:lnTo>
                  <a:lnTo>
                    <a:pt x="137" y="0"/>
                  </a:lnTo>
                  <a:lnTo>
                    <a:pt x="139" y="1"/>
                  </a:lnTo>
                  <a:lnTo>
                    <a:pt x="140" y="1"/>
                  </a:lnTo>
                  <a:lnTo>
                    <a:pt x="141" y="3"/>
                  </a:lnTo>
                  <a:lnTo>
                    <a:pt x="142" y="4"/>
                  </a:lnTo>
                  <a:lnTo>
                    <a:pt x="275" y="4"/>
                  </a:lnTo>
                  <a:lnTo>
                    <a:pt x="276" y="3"/>
                  </a:lnTo>
                  <a:lnTo>
                    <a:pt x="277" y="1"/>
                  </a:lnTo>
                  <a:lnTo>
                    <a:pt x="278" y="1"/>
                  </a:lnTo>
                  <a:lnTo>
                    <a:pt x="280" y="0"/>
                  </a:lnTo>
                  <a:lnTo>
                    <a:pt x="282" y="1"/>
                  </a:lnTo>
                  <a:lnTo>
                    <a:pt x="283" y="1"/>
                  </a:lnTo>
                  <a:lnTo>
                    <a:pt x="284" y="3"/>
                  </a:lnTo>
                  <a:lnTo>
                    <a:pt x="284" y="4"/>
                  </a:lnTo>
                  <a:lnTo>
                    <a:pt x="375" y="4"/>
                  </a:lnTo>
                  <a:lnTo>
                    <a:pt x="376" y="3"/>
                  </a:lnTo>
                  <a:lnTo>
                    <a:pt x="376" y="1"/>
                  </a:lnTo>
                  <a:lnTo>
                    <a:pt x="378" y="1"/>
                  </a:lnTo>
                  <a:lnTo>
                    <a:pt x="380" y="0"/>
                  </a:lnTo>
                  <a:lnTo>
                    <a:pt x="381" y="1"/>
                  </a:lnTo>
                  <a:lnTo>
                    <a:pt x="383" y="1"/>
                  </a:lnTo>
                  <a:lnTo>
                    <a:pt x="384" y="3"/>
                  </a:lnTo>
                  <a:lnTo>
                    <a:pt x="384" y="4"/>
                  </a:lnTo>
                  <a:lnTo>
                    <a:pt x="399" y="4"/>
                  </a:lnTo>
                  <a:lnTo>
                    <a:pt x="400" y="3"/>
                  </a:lnTo>
                  <a:lnTo>
                    <a:pt x="401" y="1"/>
                  </a:lnTo>
                  <a:lnTo>
                    <a:pt x="402" y="1"/>
                  </a:lnTo>
                  <a:lnTo>
                    <a:pt x="404" y="0"/>
                  </a:lnTo>
                  <a:lnTo>
                    <a:pt x="406" y="1"/>
                  </a:lnTo>
                  <a:lnTo>
                    <a:pt x="407" y="1"/>
                  </a:lnTo>
                  <a:lnTo>
                    <a:pt x="408" y="3"/>
                  </a:lnTo>
                  <a:lnTo>
                    <a:pt x="408" y="4"/>
                  </a:lnTo>
                  <a:lnTo>
                    <a:pt x="420" y="4"/>
                  </a:lnTo>
                  <a:lnTo>
                    <a:pt x="420" y="3"/>
                  </a:lnTo>
                  <a:lnTo>
                    <a:pt x="421" y="1"/>
                  </a:lnTo>
                  <a:lnTo>
                    <a:pt x="423" y="1"/>
                  </a:lnTo>
                  <a:lnTo>
                    <a:pt x="424" y="0"/>
                  </a:lnTo>
                  <a:lnTo>
                    <a:pt x="426" y="1"/>
                  </a:lnTo>
                  <a:lnTo>
                    <a:pt x="427" y="1"/>
                  </a:lnTo>
                  <a:lnTo>
                    <a:pt x="428" y="3"/>
                  </a:lnTo>
                  <a:lnTo>
                    <a:pt x="429" y="4"/>
                  </a:lnTo>
                  <a:lnTo>
                    <a:pt x="441" y="4"/>
                  </a:lnTo>
                  <a:lnTo>
                    <a:pt x="442" y="3"/>
                  </a:lnTo>
                  <a:lnTo>
                    <a:pt x="443" y="1"/>
                  </a:lnTo>
                  <a:lnTo>
                    <a:pt x="444" y="1"/>
                  </a:lnTo>
                  <a:lnTo>
                    <a:pt x="446" y="0"/>
                  </a:lnTo>
                  <a:lnTo>
                    <a:pt x="448" y="1"/>
                  </a:lnTo>
                  <a:lnTo>
                    <a:pt x="449" y="1"/>
                  </a:lnTo>
                  <a:lnTo>
                    <a:pt x="450" y="3"/>
                  </a:lnTo>
                  <a:lnTo>
                    <a:pt x="450" y="4"/>
                  </a:lnTo>
                  <a:lnTo>
                    <a:pt x="506" y="4"/>
                  </a:lnTo>
                  <a:lnTo>
                    <a:pt x="506" y="3"/>
                  </a:lnTo>
                  <a:lnTo>
                    <a:pt x="507" y="1"/>
                  </a:lnTo>
                  <a:lnTo>
                    <a:pt x="509" y="1"/>
                  </a:lnTo>
                  <a:lnTo>
                    <a:pt x="510" y="0"/>
                  </a:lnTo>
                  <a:lnTo>
                    <a:pt x="512" y="1"/>
                  </a:lnTo>
                  <a:lnTo>
                    <a:pt x="513" y="1"/>
                  </a:lnTo>
                  <a:lnTo>
                    <a:pt x="515" y="3"/>
                  </a:lnTo>
                  <a:lnTo>
                    <a:pt x="515" y="4"/>
                  </a:lnTo>
                  <a:lnTo>
                    <a:pt x="536" y="4"/>
                  </a:lnTo>
                  <a:lnTo>
                    <a:pt x="537" y="3"/>
                  </a:lnTo>
                  <a:lnTo>
                    <a:pt x="538" y="1"/>
                  </a:lnTo>
                  <a:lnTo>
                    <a:pt x="539" y="1"/>
                  </a:lnTo>
                  <a:lnTo>
                    <a:pt x="541" y="0"/>
                  </a:lnTo>
                  <a:lnTo>
                    <a:pt x="542" y="1"/>
                  </a:lnTo>
                  <a:lnTo>
                    <a:pt x="544" y="1"/>
                  </a:lnTo>
                  <a:lnTo>
                    <a:pt x="545" y="3"/>
                  </a:lnTo>
                  <a:lnTo>
                    <a:pt x="545" y="4"/>
                  </a:lnTo>
                  <a:lnTo>
                    <a:pt x="559" y="4"/>
                  </a:lnTo>
                  <a:lnTo>
                    <a:pt x="559" y="3"/>
                  </a:lnTo>
                  <a:lnTo>
                    <a:pt x="560" y="1"/>
                  </a:lnTo>
                  <a:lnTo>
                    <a:pt x="562" y="1"/>
                  </a:lnTo>
                  <a:lnTo>
                    <a:pt x="563" y="0"/>
                  </a:lnTo>
                  <a:lnTo>
                    <a:pt x="565" y="1"/>
                  </a:lnTo>
                  <a:lnTo>
                    <a:pt x="566" y="1"/>
                  </a:lnTo>
                  <a:lnTo>
                    <a:pt x="567" y="3"/>
                  </a:lnTo>
                  <a:lnTo>
                    <a:pt x="568" y="4"/>
                  </a:lnTo>
                  <a:lnTo>
                    <a:pt x="848" y="4"/>
                  </a:lnTo>
                  <a:lnTo>
                    <a:pt x="849" y="3"/>
                  </a:lnTo>
                  <a:lnTo>
                    <a:pt x="849" y="1"/>
                  </a:lnTo>
                  <a:lnTo>
                    <a:pt x="851" y="1"/>
                  </a:lnTo>
                  <a:lnTo>
                    <a:pt x="853" y="0"/>
                  </a:lnTo>
                  <a:lnTo>
                    <a:pt x="854" y="1"/>
                  </a:lnTo>
                  <a:lnTo>
                    <a:pt x="856" y="1"/>
                  </a:lnTo>
                  <a:lnTo>
                    <a:pt x="857" y="3"/>
                  </a:lnTo>
                  <a:lnTo>
                    <a:pt x="857" y="4"/>
                  </a:lnTo>
                  <a:lnTo>
                    <a:pt x="872" y="4"/>
                  </a:lnTo>
                  <a:lnTo>
                    <a:pt x="873" y="3"/>
                  </a:lnTo>
                  <a:lnTo>
                    <a:pt x="874" y="1"/>
                  </a:lnTo>
                  <a:lnTo>
                    <a:pt x="875" y="1"/>
                  </a:lnTo>
                  <a:lnTo>
                    <a:pt x="877" y="0"/>
                  </a:lnTo>
                  <a:lnTo>
                    <a:pt x="879" y="1"/>
                  </a:lnTo>
                  <a:lnTo>
                    <a:pt x="880" y="1"/>
                  </a:lnTo>
                  <a:lnTo>
                    <a:pt x="881" y="3"/>
                  </a:lnTo>
                  <a:lnTo>
                    <a:pt x="881" y="4"/>
                  </a:lnTo>
                  <a:lnTo>
                    <a:pt x="900" y="4"/>
                  </a:lnTo>
                  <a:lnTo>
                    <a:pt x="900" y="3"/>
                  </a:lnTo>
                  <a:lnTo>
                    <a:pt x="901" y="1"/>
                  </a:lnTo>
                  <a:lnTo>
                    <a:pt x="903" y="1"/>
                  </a:lnTo>
                  <a:lnTo>
                    <a:pt x="905" y="0"/>
                  </a:lnTo>
                  <a:lnTo>
                    <a:pt x="906" y="1"/>
                  </a:lnTo>
                  <a:lnTo>
                    <a:pt x="908" y="1"/>
                  </a:lnTo>
                  <a:lnTo>
                    <a:pt x="909" y="3"/>
                  </a:lnTo>
                  <a:lnTo>
                    <a:pt x="909" y="4"/>
                  </a:lnTo>
                  <a:lnTo>
                    <a:pt x="926" y="4"/>
                  </a:lnTo>
                  <a:lnTo>
                    <a:pt x="926" y="3"/>
                  </a:lnTo>
                  <a:lnTo>
                    <a:pt x="927" y="1"/>
                  </a:lnTo>
                  <a:lnTo>
                    <a:pt x="929" y="1"/>
                  </a:lnTo>
                  <a:lnTo>
                    <a:pt x="930" y="0"/>
                  </a:lnTo>
                  <a:lnTo>
                    <a:pt x="932" y="1"/>
                  </a:lnTo>
                  <a:lnTo>
                    <a:pt x="934" y="1"/>
                  </a:lnTo>
                  <a:lnTo>
                    <a:pt x="934" y="3"/>
                  </a:lnTo>
                  <a:lnTo>
                    <a:pt x="935" y="4"/>
                  </a:lnTo>
                  <a:lnTo>
                    <a:pt x="948" y="4"/>
                  </a:lnTo>
                  <a:lnTo>
                    <a:pt x="948" y="3"/>
                  </a:lnTo>
                  <a:lnTo>
                    <a:pt x="949" y="1"/>
                  </a:lnTo>
                  <a:lnTo>
                    <a:pt x="951" y="1"/>
                  </a:lnTo>
                  <a:lnTo>
                    <a:pt x="952" y="0"/>
                  </a:lnTo>
                  <a:lnTo>
                    <a:pt x="954" y="1"/>
                  </a:lnTo>
                  <a:lnTo>
                    <a:pt x="956" y="1"/>
                  </a:lnTo>
                  <a:lnTo>
                    <a:pt x="956" y="3"/>
                  </a:lnTo>
                  <a:lnTo>
                    <a:pt x="957" y="4"/>
                  </a:lnTo>
                  <a:lnTo>
                    <a:pt x="968" y="4"/>
                  </a:lnTo>
                  <a:lnTo>
                    <a:pt x="969" y="3"/>
                  </a:lnTo>
                  <a:lnTo>
                    <a:pt x="970" y="1"/>
                  </a:lnTo>
                  <a:lnTo>
                    <a:pt x="971" y="1"/>
                  </a:lnTo>
                  <a:lnTo>
                    <a:pt x="973" y="0"/>
                  </a:lnTo>
                  <a:lnTo>
                    <a:pt x="975" y="1"/>
                  </a:lnTo>
                  <a:lnTo>
                    <a:pt x="976" y="1"/>
                  </a:lnTo>
                  <a:lnTo>
                    <a:pt x="977" y="3"/>
                  </a:lnTo>
                  <a:lnTo>
                    <a:pt x="977" y="4"/>
                  </a:lnTo>
                  <a:lnTo>
                    <a:pt x="995" y="4"/>
                  </a:lnTo>
                  <a:lnTo>
                    <a:pt x="996" y="3"/>
                  </a:lnTo>
                  <a:lnTo>
                    <a:pt x="997" y="1"/>
                  </a:lnTo>
                  <a:lnTo>
                    <a:pt x="998" y="1"/>
                  </a:lnTo>
                  <a:lnTo>
                    <a:pt x="1000" y="0"/>
                  </a:lnTo>
                  <a:lnTo>
                    <a:pt x="1002" y="1"/>
                  </a:lnTo>
                  <a:lnTo>
                    <a:pt x="1003" y="1"/>
                  </a:lnTo>
                  <a:lnTo>
                    <a:pt x="1004" y="3"/>
                  </a:lnTo>
                  <a:lnTo>
                    <a:pt x="1005" y="4"/>
                  </a:lnTo>
                  <a:lnTo>
                    <a:pt x="1036" y="4"/>
                  </a:lnTo>
                  <a:lnTo>
                    <a:pt x="1037" y="3"/>
                  </a:lnTo>
                  <a:lnTo>
                    <a:pt x="1037" y="1"/>
                  </a:lnTo>
                  <a:lnTo>
                    <a:pt x="1039" y="1"/>
                  </a:lnTo>
                  <a:lnTo>
                    <a:pt x="1041" y="0"/>
                  </a:lnTo>
                  <a:lnTo>
                    <a:pt x="1042" y="1"/>
                  </a:lnTo>
                  <a:lnTo>
                    <a:pt x="1044" y="1"/>
                  </a:lnTo>
                  <a:lnTo>
                    <a:pt x="1045" y="3"/>
                  </a:lnTo>
                  <a:lnTo>
                    <a:pt x="1045" y="4"/>
                  </a:lnTo>
                  <a:lnTo>
                    <a:pt x="1070" y="4"/>
                  </a:lnTo>
                  <a:lnTo>
                    <a:pt x="1070" y="3"/>
                  </a:lnTo>
                  <a:lnTo>
                    <a:pt x="1071" y="1"/>
                  </a:lnTo>
                  <a:lnTo>
                    <a:pt x="1073" y="1"/>
                  </a:lnTo>
                  <a:lnTo>
                    <a:pt x="1074" y="0"/>
                  </a:lnTo>
                  <a:lnTo>
                    <a:pt x="1076" y="1"/>
                  </a:lnTo>
                  <a:lnTo>
                    <a:pt x="1077" y="1"/>
                  </a:lnTo>
                  <a:lnTo>
                    <a:pt x="1079" y="3"/>
                  </a:lnTo>
                  <a:lnTo>
                    <a:pt x="1079" y="4"/>
                  </a:lnTo>
                  <a:lnTo>
                    <a:pt x="1131" y="4"/>
                  </a:lnTo>
                  <a:lnTo>
                    <a:pt x="1131" y="3"/>
                  </a:lnTo>
                  <a:lnTo>
                    <a:pt x="1132" y="1"/>
                  </a:lnTo>
                  <a:lnTo>
                    <a:pt x="1133" y="1"/>
                  </a:lnTo>
                  <a:lnTo>
                    <a:pt x="1135" y="0"/>
                  </a:lnTo>
                  <a:lnTo>
                    <a:pt x="1137" y="1"/>
                  </a:lnTo>
                  <a:lnTo>
                    <a:pt x="1138" y="1"/>
                  </a:lnTo>
                  <a:lnTo>
                    <a:pt x="1139" y="3"/>
                  </a:lnTo>
                  <a:lnTo>
                    <a:pt x="1140" y="4"/>
                  </a:lnTo>
                  <a:lnTo>
                    <a:pt x="1254" y="4"/>
                  </a:lnTo>
                  <a:lnTo>
                    <a:pt x="1254" y="3"/>
                  </a:lnTo>
                  <a:lnTo>
                    <a:pt x="1255" y="1"/>
                  </a:lnTo>
                  <a:lnTo>
                    <a:pt x="1257" y="1"/>
                  </a:lnTo>
                  <a:lnTo>
                    <a:pt x="1258" y="0"/>
                  </a:lnTo>
                  <a:lnTo>
                    <a:pt x="1260" y="1"/>
                  </a:lnTo>
                  <a:lnTo>
                    <a:pt x="1262" y="1"/>
                  </a:lnTo>
                  <a:lnTo>
                    <a:pt x="1263" y="3"/>
                  </a:lnTo>
                  <a:lnTo>
                    <a:pt x="1263" y="4"/>
                  </a:lnTo>
                  <a:lnTo>
                    <a:pt x="1556" y="4"/>
                  </a:lnTo>
                  <a:lnTo>
                    <a:pt x="1557" y="3"/>
                  </a:lnTo>
                  <a:lnTo>
                    <a:pt x="1557" y="1"/>
                  </a:lnTo>
                  <a:lnTo>
                    <a:pt x="1559" y="1"/>
                  </a:lnTo>
                  <a:lnTo>
                    <a:pt x="1561" y="0"/>
                  </a:lnTo>
                  <a:lnTo>
                    <a:pt x="1562" y="1"/>
                  </a:lnTo>
                  <a:lnTo>
                    <a:pt x="1564" y="1"/>
                  </a:lnTo>
                  <a:lnTo>
                    <a:pt x="1565" y="3"/>
                  </a:lnTo>
                  <a:lnTo>
                    <a:pt x="1565" y="4"/>
                  </a:lnTo>
                  <a:lnTo>
                    <a:pt x="1630" y="4"/>
                  </a:lnTo>
                  <a:lnTo>
                    <a:pt x="1631" y="3"/>
                  </a:lnTo>
                  <a:lnTo>
                    <a:pt x="1632" y="1"/>
                  </a:lnTo>
                  <a:lnTo>
                    <a:pt x="1633" y="1"/>
                  </a:lnTo>
                  <a:lnTo>
                    <a:pt x="1635" y="0"/>
                  </a:lnTo>
                  <a:lnTo>
                    <a:pt x="1637" y="1"/>
                  </a:lnTo>
                  <a:lnTo>
                    <a:pt x="1638" y="1"/>
                  </a:lnTo>
                  <a:lnTo>
                    <a:pt x="1639" y="3"/>
                  </a:lnTo>
                  <a:lnTo>
                    <a:pt x="1639" y="4"/>
                  </a:lnTo>
                  <a:lnTo>
                    <a:pt x="1718" y="4"/>
                  </a:lnTo>
                  <a:lnTo>
                    <a:pt x="1719" y="3"/>
                  </a:lnTo>
                  <a:lnTo>
                    <a:pt x="1720" y="1"/>
                  </a:lnTo>
                  <a:lnTo>
                    <a:pt x="1721" y="1"/>
                  </a:lnTo>
                  <a:lnTo>
                    <a:pt x="1723" y="0"/>
                  </a:lnTo>
                  <a:lnTo>
                    <a:pt x="1724" y="1"/>
                  </a:lnTo>
                  <a:lnTo>
                    <a:pt x="1726" y="1"/>
                  </a:lnTo>
                  <a:lnTo>
                    <a:pt x="1727" y="3"/>
                  </a:lnTo>
                  <a:lnTo>
                    <a:pt x="1727" y="4"/>
                  </a:lnTo>
                  <a:lnTo>
                    <a:pt x="1814" y="4"/>
                  </a:lnTo>
                  <a:lnTo>
                    <a:pt x="1815" y="3"/>
                  </a:lnTo>
                  <a:lnTo>
                    <a:pt x="1816" y="1"/>
                  </a:lnTo>
                  <a:lnTo>
                    <a:pt x="1817" y="1"/>
                  </a:lnTo>
                  <a:lnTo>
                    <a:pt x="1819" y="0"/>
                  </a:lnTo>
                  <a:lnTo>
                    <a:pt x="1821" y="1"/>
                  </a:lnTo>
                  <a:lnTo>
                    <a:pt x="1822" y="1"/>
                  </a:lnTo>
                  <a:lnTo>
                    <a:pt x="1823" y="3"/>
                  </a:lnTo>
                  <a:lnTo>
                    <a:pt x="1823" y="4"/>
                  </a:lnTo>
                  <a:lnTo>
                    <a:pt x="1866" y="4"/>
                  </a:lnTo>
                  <a:lnTo>
                    <a:pt x="1867" y="3"/>
                  </a:lnTo>
                  <a:lnTo>
                    <a:pt x="1867" y="1"/>
                  </a:lnTo>
                  <a:lnTo>
                    <a:pt x="1869" y="0"/>
                  </a:lnTo>
                  <a:lnTo>
                    <a:pt x="1871" y="0"/>
                  </a:lnTo>
                  <a:lnTo>
                    <a:pt x="1872" y="0"/>
                  </a:lnTo>
                  <a:lnTo>
                    <a:pt x="1874" y="0"/>
                  </a:lnTo>
                  <a:lnTo>
                    <a:pt x="1875" y="1"/>
                  </a:lnTo>
                  <a:lnTo>
                    <a:pt x="1876" y="3"/>
                  </a:lnTo>
                  <a:lnTo>
                    <a:pt x="1876" y="4"/>
                  </a:lnTo>
                  <a:lnTo>
                    <a:pt x="1882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5" name="Freeform 1275"/>
            <p:cNvSpPr>
              <a:spLocks/>
            </p:cNvSpPr>
            <p:nvPr/>
          </p:nvSpPr>
          <p:spPr bwMode="auto">
            <a:xfrm>
              <a:off x="2830" y="181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6" name="Freeform 1276"/>
            <p:cNvSpPr>
              <a:spLocks/>
            </p:cNvSpPr>
            <p:nvPr/>
          </p:nvSpPr>
          <p:spPr bwMode="auto">
            <a:xfrm>
              <a:off x="4717" y="1183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7" name="Freeform 1277"/>
            <p:cNvSpPr>
              <a:spLocks/>
            </p:cNvSpPr>
            <p:nvPr/>
          </p:nvSpPr>
          <p:spPr bwMode="auto">
            <a:xfrm>
              <a:off x="2464" y="1131"/>
              <a:ext cx="2266" cy="1119"/>
            </a:xfrm>
            <a:custGeom>
              <a:avLst/>
              <a:gdLst>
                <a:gd name="T0" fmla="*/ 42 w 2266"/>
                <a:gd name="T1" fmla="*/ 550 h 1119"/>
                <a:gd name="T2" fmla="*/ 61 w 2266"/>
                <a:gd name="T3" fmla="*/ 553 h 1119"/>
                <a:gd name="T4" fmla="*/ 69 w 2266"/>
                <a:gd name="T5" fmla="*/ 551 h 1119"/>
                <a:gd name="T6" fmla="*/ 119 w 2266"/>
                <a:gd name="T7" fmla="*/ 550 h 1119"/>
                <a:gd name="T8" fmla="*/ 155 w 2266"/>
                <a:gd name="T9" fmla="*/ 550 h 1119"/>
                <a:gd name="T10" fmla="*/ 170 w 2266"/>
                <a:gd name="T11" fmla="*/ 551 h 1119"/>
                <a:gd name="T12" fmla="*/ 182 w 2266"/>
                <a:gd name="T13" fmla="*/ 550 h 1119"/>
                <a:gd name="T14" fmla="*/ 211 w 2266"/>
                <a:gd name="T15" fmla="*/ 549 h 1119"/>
                <a:gd name="T16" fmla="*/ 232 w 2266"/>
                <a:gd name="T17" fmla="*/ 550 h 1119"/>
                <a:gd name="T18" fmla="*/ 264 w 2266"/>
                <a:gd name="T19" fmla="*/ 553 h 1119"/>
                <a:gd name="T20" fmla="*/ 273 w 2266"/>
                <a:gd name="T21" fmla="*/ 551 h 1119"/>
                <a:gd name="T22" fmla="*/ 284 w 2266"/>
                <a:gd name="T23" fmla="*/ 550 h 1119"/>
                <a:gd name="T24" fmla="*/ 295 w 2266"/>
                <a:gd name="T25" fmla="*/ 550 h 1119"/>
                <a:gd name="T26" fmla="*/ 324 w 2266"/>
                <a:gd name="T27" fmla="*/ 551 h 1119"/>
                <a:gd name="T28" fmla="*/ 333 w 2266"/>
                <a:gd name="T29" fmla="*/ 553 h 1119"/>
                <a:gd name="T30" fmla="*/ 359 w 2266"/>
                <a:gd name="T31" fmla="*/ 30 h 1119"/>
                <a:gd name="T32" fmla="*/ 376 w 2266"/>
                <a:gd name="T33" fmla="*/ 31 h 1119"/>
                <a:gd name="T34" fmla="*/ 391 w 2266"/>
                <a:gd name="T35" fmla="*/ 34 h 1119"/>
                <a:gd name="T36" fmla="*/ 400 w 2266"/>
                <a:gd name="T37" fmla="*/ 32 h 1119"/>
                <a:gd name="T38" fmla="*/ 431 w 2266"/>
                <a:gd name="T39" fmla="*/ 31 h 1119"/>
                <a:gd name="T40" fmla="*/ 465 w 2266"/>
                <a:gd name="T41" fmla="*/ 31 h 1119"/>
                <a:gd name="T42" fmla="*/ 505 w 2266"/>
                <a:gd name="T43" fmla="*/ 32 h 1119"/>
                <a:gd name="T44" fmla="*/ 514 w 2266"/>
                <a:gd name="T45" fmla="*/ 34 h 1119"/>
                <a:gd name="T46" fmla="*/ 610 w 2266"/>
                <a:gd name="T47" fmla="*/ 31 h 1119"/>
                <a:gd name="T48" fmla="*/ 652 w 2266"/>
                <a:gd name="T49" fmla="*/ 30 h 1119"/>
                <a:gd name="T50" fmla="*/ 748 w 2266"/>
                <a:gd name="T51" fmla="*/ 31 h 1119"/>
                <a:gd name="T52" fmla="*/ 771 w 2266"/>
                <a:gd name="T53" fmla="*/ 34 h 1119"/>
                <a:gd name="T54" fmla="*/ 780 w 2266"/>
                <a:gd name="T55" fmla="*/ 32 h 1119"/>
                <a:gd name="T56" fmla="*/ 798 w 2266"/>
                <a:gd name="T57" fmla="*/ 31 h 1119"/>
                <a:gd name="T58" fmla="*/ 816 w 2266"/>
                <a:gd name="T59" fmla="*/ 31 h 1119"/>
                <a:gd name="T60" fmla="*/ 878 w 2266"/>
                <a:gd name="T61" fmla="*/ 32 h 1119"/>
                <a:gd name="T62" fmla="*/ 887 w 2266"/>
                <a:gd name="T63" fmla="*/ 34 h 1119"/>
                <a:gd name="T64" fmla="*/ 916 w 2266"/>
                <a:gd name="T65" fmla="*/ 31 h 1119"/>
                <a:gd name="T66" fmla="*/ 935 w 2266"/>
                <a:gd name="T67" fmla="*/ 30 h 1119"/>
                <a:gd name="T68" fmla="*/ 1221 w 2266"/>
                <a:gd name="T69" fmla="*/ 31 h 1119"/>
                <a:gd name="T70" fmla="*/ 1244 w 2266"/>
                <a:gd name="T71" fmla="*/ 34 h 1119"/>
                <a:gd name="T72" fmla="*/ 1253 w 2266"/>
                <a:gd name="T73" fmla="*/ 32 h 1119"/>
                <a:gd name="T74" fmla="*/ 1278 w 2266"/>
                <a:gd name="T75" fmla="*/ 31 h 1119"/>
                <a:gd name="T76" fmla="*/ 1301 w 2266"/>
                <a:gd name="T77" fmla="*/ 31 h 1119"/>
                <a:gd name="T78" fmla="*/ 1320 w 2266"/>
                <a:gd name="T79" fmla="*/ 32 h 1119"/>
                <a:gd name="T80" fmla="*/ 1329 w 2266"/>
                <a:gd name="T81" fmla="*/ 34 h 1119"/>
                <a:gd name="T82" fmla="*/ 1348 w 2266"/>
                <a:gd name="T83" fmla="*/ 31 h 1119"/>
                <a:gd name="T84" fmla="*/ 1372 w 2266"/>
                <a:gd name="T85" fmla="*/ 30 h 1119"/>
                <a:gd name="T86" fmla="*/ 1443 w 2266"/>
                <a:gd name="T87" fmla="*/ 31 h 1119"/>
                <a:gd name="T88" fmla="*/ 1503 w 2266"/>
                <a:gd name="T89" fmla="*/ 34 h 1119"/>
                <a:gd name="T90" fmla="*/ 1511 w 2266"/>
                <a:gd name="T91" fmla="*/ 32 h 1119"/>
                <a:gd name="T92" fmla="*/ 1632 w 2266"/>
                <a:gd name="T93" fmla="*/ 31 h 1119"/>
                <a:gd name="T94" fmla="*/ 1749 w 2266"/>
                <a:gd name="T95" fmla="*/ 31 h 1119"/>
                <a:gd name="T96" fmla="*/ 1788 w 2266"/>
                <a:gd name="T97" fmla="*/ 4 h 1119"/>
                <a:gd name="T98" fmla="*/ 1867 w 2266"/>
                <a:gd name="T99" fmla="*/ 1 h 1119"/>
                <a:gd name="T100" fmla="*/ 2007 w 2266"/>
                <a:gd name="T101" fmla="*/ 0 h 1119"/>
                <a:gd name="T102" fmla="*/ 2132 w 2266"/>
                <a:gd name="T103" fmla="*/ 1 h 1119"/>
                <a:gd name="T104" fmla="*/ 2186 w 2266"/>
                <a:gd name="T105" fmla="*/ 4 h 1119"/>
                <a:gd name="T106" fmla="*/ 2195 w 2266"/>
                <a:gd name="T107" fmla="*/ 3 h 1119"/>
                <a:gd name="T108" fmla="*/ 2244 w 2266"/>
                <a:gd name="T109" fmla="*/ 0 h 111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266"/>
                <a:gd name="T166" fmla="*/ 0 h 1119"/>
                <a:gd name="T167" fmla="*/ 2266 w 2266"/>
                <a:gd name="T168" fmla="*/ 1119 h 111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266" h="1119">
                  <a:moveTo>
                    <a:pt x="0" y="1119"/>
                  </a:moveTo>
                  <a:lnTo>
                    <a:pt x="0" y="1035"/>
                  </a:lnTo>
                  <a:lnTo>
                    <a:pt x="13" y="1035"/>
                  </a:lnTo>
                  <a:lnTo>
                    <a:pt x="13" y="553"/>
                  </a:lnTo>
                  <a:lnTo>
                    <a:pt x="41" y="553"/>
                  </a:lnTo>
                  <a:lnTo>
                    <a:pt x="41" y="551"/>
                  </a:lnTo>
                  <a:lnTo>
                    <a:pt x="42" y="550"/>
                  </a:lnTo>
                  <a:lnTo>
                    <a:pt x="44" y="550"/>
                  </a:lnTo>
                  <a:lnTo>
                    <a:pt x="45" y="549"/>
                  </a:lnTo>
                  <a:lnTo>
                    <a:pt x="47" y="550"/>
                  </a:lnTo>
                  <a:lnTo>
                    <a:pt x="48" y="550"/>
                  </a:lnTo>
                  <a:lnTo>
                    <a:pt x="49" y="551"/>
                  </a:lnTo>
                  <a:lnTo>
                    <a:pt x="50" y="553"/>
                  </a:lnTo>
                  <a:lnTo>
                    <a:pt x="61" y="553"/>
                  </a:lnTo>
                  <a:lnTo>
                    <a:pt x="61" y="551"/>
                  </a:lnTo>
                  <a:lnTo>
                    <a:pt x="62" y="550"/>
                  </a:lnTo>
                  <a:lnTo>
                    <a:pt x="63" y="550"/>
                  </a:lnTo>
                  <a:lnTo>
                    <a:pt x="65" y="549"/>
                  </a:lnTo>
                  <a:lnTo>
                    <a:pt x="67" y="550"/>
                  </a:lnTo>
                  <a:lnTo>
                    <a:pt x="68" y="550"/>
                  </a:lnTo>
                  <a:lnTo>
                    <a:pt x="69" y="551"/>
                  </a:lnTo>
                  <a:lnTo>
                    <a:pt x="70" y="553"/>
                  </a:lnTo>
                  <a:lnTo>
                    <a:pt x="113" y="553"/>
                  </a:lnTo>
                  <a:lnTo>
                    <a:pt x="113" y="551"/>
                  </a:lnTo>
                  <a:lnTo>
                    <a:pt x="114" y="550"/>
                  </a:lnTo>
                  <a:lnTo>
                    <a:pt x="115" y="550"/>
                  </a:lnTo>
                  <a:lnTo>
                    <a:pt x="117" y="549"/>
                  </a:lnTo>
                  <a:lnTo>
                    <a:pt x="119" y="550"/>
                  </a:lnTo>
                  <a:lnTo>
                    <a:pt x="120" y="550"/>
                  </a:lnTo>
                  <a:lnTo>
                    <a:pt x="121" y="551"/>
                  </a:lnTo>
                  <a:lnTo>
                    <a:pt x="122" y="553"/>
                  </a:lnTo>
                  <a:lnTo>
                    <a:pt x="152" y="553"/>
                  </a:lnTo>
                  <a:lnTo>
                    <a:pt x="152" y="551"/>
                  </a:lnTo>
                  <a:lnTo>
                    <a:pt x="153" y="550"/>
                  </a:lnTo>
                  <a:lnTo>
                    <a:pt x="155" y="550"/>
                  </a:lnTo>
                  <a:lnTo>
                    <a:pt x="156" y="549"/>
                  </a:lnTo>
                  <a:lnTo>
                    <a:pt x="158" y="550"/>
                  </a:lnTo>
                  <a:lnTo>
                    <a:pt x="160" y="550"/>
                  </a:lnTo>
                  <a:lnTo>
                    <a:pt x="161" y="551"/>
                  </a:lnTo>
                  <a:lnTo>
                    <a:pt x="161" y="553"/>
                  </a:lnTo>
                  <a:lnTo>
                    <a:pt x="170" y="553"/>
                  </a:lnTo>
                  <a:lnTo>
                    <a:pt x="170" y="551"/>
                  </a:lnTo>
                  <a:lnTo>
                    <a:pt x="171" y="550"/>
                  </a:lnTo>
                  <a:lnTo>
                    <a:pt x="172" y="549"/>
                  </a:lnTo>
                  <a:lnTo>
                    <a:pt x="174" y="548"/>
                  </a:lnTo>
                  <a:lnTo>
                    <a:pt x="176" y="548"/>
                  </a:lnTo>
                  <a:lnTo>
                    <a:pt x="178" y="548"/>
                  </a:lnTo>
                  <a:lnTo>
                    <a:pt x="180" y="549"/>
                  </a:lnTo>
                  <a:lnTo>
                    <a:pt x="182" y="550"/>
                  </a:lnTo>
                  <a:lnTo>
                    <a:pt x="182" y="551"/>
                  </a:lnTo>
                  <a:lnTo>
                    <a:pt x="183" y="553"/>
                  </a:lnTo>
                  <a:lnTo>
                    <a:pt x="206" y="553"/>
                  </a:lnTo>
                  <a:lnTo>
                    <a:pt x="207" y="551"/>
                  </a:lnTo>
                  <a:lnTo>
                    <a:pt x="208" y="550"/>
                  </a:lnTo>
                  <a:lnTo>
                    <a:pt x="209" y="550"/>
                  </a:lnTo>
                  <a:lnTo>
                    <a:pt x="211" y="549"/>
                  </a:lnTo>
                  <a:lnTo>
                    <a:pt x="213" y="550"/>
                  </a:lnTo>
                  <a:lnTo>
                    <a:pt x="214" y="550"/>
                  </a:lnTo>
                  <a:lnTo>
                    <a:pt x="215" y="551"/>
                  </a:lnTo>
                  <a:lnTo>
                    <a:pt x="215" y="553"/>
                  </a:lnTo>
                  <a:lnTo>
                    <a:pt x="231" y="553"/>
                  </a:lnTo>
                  <a:lnTo>
                    <a:pt x="231" y="551"/>
                  </a:lnTo>
                  <a:lnTo>
                    <a:pt x="232" y="550"/>
                  </a:lnTo>
                  <a:lnTo>
                    <a:pt x="233" y="550"/>
                  </a:lnTo>
                  <a:lnTo>
                    <a:pt x="235" y="549"/>
                  </a:lnTo>
                  <a:lnTo>
                    <a:pt x="237" y="550"/>
                  </a:lnTo>
                  <a:lnTo>
                    <a:pt x="238" y="550"/>
                  </a:lnTo>
                  <a:lnTo>
                    <a:pt x="239" y="551"/>
                  </a:lnTo>
                  <a:lnTo>
                    <a:pt x="240" y="553"/>
                  </a:lnTo>
                  <a:lnTo>
                    <a:pt x="264" y="553"/>
                  </a:lnTo>
                  <a:lnTo>
                    <a:pt x="265" y="551"/>
                  </a:lnTo>
                  <a:lnTo>
                    <a:pt x="266" y="550"/>
                  </a:lnTo>
                  <a:lnTo>
                    <a:pt x="267" y="550"/>
                  </a:lnTo>
                  <a:lnTo>
                    <a:pt x="269" y="549"/>
                  </a:lnTo>
                  <a:lnTo>
                    <a:pt x="271" y="550"/>
                  </a:lnTo>
                  <a:lnTo>
                    <a:pt x="272" y="550"/>
                  </a:lnTo>
                  <a:lnTo>
                    <a:pt x="273" y="551"/>
                  </a:lnTo>
                  <a:lnTo>
                    <a:pt x="273" y="553"/>
                  </a:lnTo>
                  <a:lnTo>
                    <a:pt x="278" y="553"/>
                  </a:lnTo>
                  <a:lnTo>
                    <a:pt x="278" y="551"/>
                  </a:lnTo>
                  <a:lnTo>
                    <a:pt x="279" y="550"/>
                  </a:lnTo>
                  <a:lnTo>
                    <a:pt x="281" y="550"/>
                  </a:lnTo>
                  <a:lnTo>
                    <a:pt x="282" y="549"/>
                  </a:lnTo>
                  <a:lnTo>
                    <a:pt x="284" y="550"/>
                  </a:lnTo>
                  <a:lnTo>
                    <a:pt x="286" y="550"/>
                  </a:lnTo>
                  <a:lnTo>
                    <a:pt x="287" y="551"/>
                  </a:lnTo>
                  <a:lnTo>
                    <a:pt x="287" y="553"/>
                  </a:lnTo>
                  <a:lnTo>
                    <a:pt x="292" y="553"/>
                  </a:lnTo>
                  <a:lnTo>
                    <a:pt x="292" y="551"/>
                  </a:lnTo>
                  <a:lnTo>
                    <a:pt x="293" y="550"/>
                  </a:lnTo>
                  <a:lnTo>
                    <a:pt x="295" y="550"/>
                  </a:lnTo>
                  <a:lnTo>
                    <a:pt x="296" y="549"/>
                  </a:lnTo>
                  <a:lnTo>
                    <a:pt x="298" y="550"/>
                  </a:lnTo>
                  <a:lnTo>
                    <a:pt x="299" y="550"/>
                  </a:lnTo>
                  <a:lnTo>
                    <a:pt x="300" y="551"/>
                  </a:lnTo>
                  <a:lnTo>
                    <a:pt x="301" y="553"/>
                  </a:lnTo>
                  <a:lnTo>
                    <a:pt x="324" y="553"/>
                  </a:lnTo>
                  <a:lnTo>
                    <a:pt x="324" y="551"/>
                  </a:lnTo>
                  <a:lnTo>
                    <a:pt x="325" y="550"/>
                  </a:lnTo>
                  <a:lnTo>
                    <a:pt x="327" y="550"/>
                  </a:lnTo>
                  <a:lnTo>
                    <a:pt x="329" y="549"/>
                  </a:lnTo>
                  <a:lnTo>
                    <a:pt x="330" y="550"/>
                  </a:lnTo>
                  <a:lnTo>
                    <a:pt x="332" y="550"/>
                  </a:lnTo>
                  <a:lnTo>
                    <a:pt x="333" y="551"/>
                  </a:lnTo>
                  <a:lnTo>
                    <a:pt x="333" y="553"/>
                  </a:lnTo>
                  <a:lnTo>
                    <a:pt x="352" y="553"/>
                  </a:lnTo>
                  <a:lnTo>
                    <a:pt x="352" y="34"/>
                  </a:lnTo>
                  <a:lnTo>
                    <a:pt x="354" y="34"/>
                  </a:lnTo>
                  <a:lnTo>
                    <a:pt x="355" y="32"/>
                  </a:lnTo>
                  <a:lnTo>
                    <a:pt x="356" y="31"/>
                  </a:lnTo>
                  <a:lnTo>
                    <a:pt x="357" y="31"/>
                  </a:lnTo>
                  <a:lnTo>
                    <a:pt x="359" y="30"/>
                  </a:lnTo>
                  <a:lnTo>
                    <a:pt x="361" y="31"/>
                  </a:lnTo>
                  <a:lnTo>
                    <a:pt x="362" y="31"/>
                  </a:lnTo>
                  <a:lnTo>
                    <a:pt x="363" y="32"/>
                  </a:lnTo>
                  <a:lnTo>
                    <a:pt x="363" y="34"/>
                  </a:lnTo>
                  <a:lnTo>
                    <a:pt x="375" y="34"/>
                  </a:lnTo>
                  <a:lnTo>
                    <a:pt x="375" y="32"/>
                  </a:lnTo>
                  <a:lnTo>
                    <a:pt x="376" y="31"/>
                  </a:lnTo>
                  <a:lnTo>
                    <a:pt x="377" y="31"/>
                  </a:lnTo>
                  <a:lnTo>
                    <a:pt x="379" y="30"/>
                  </a:lnTo>
                  <a:lnTo>
                    <a:pt x="381" y="31"/>
                  </a:lnTo>
                  <a:lnTo>
                    <a:pt x="382" y="31"/>
                  </a:lnTo>
                  <a:lnTo>
                    <a:pt x="383" y="32"/>
                  </a:lnTo>
                  <a:lnTo>
                    <a:pt x="384" y="34"/>
                  </a:lnTo>
                  <a:lnTo>
                    <a:pt x="391" y="34"/>
                  </a:lnTo>
                  <a:lnTo>
                    <a:pt x="392" y="32"/>
                  </a:lnTo>
                  <a:lnTo>
                    <a:pt x="393" y="31"/>
                  </a:lnTo>
                  <a:lnTo>
                    <a:pt x="394" y="31"/>
                  </a:lnTo>
                  <a:lnTo>
                    <a:pt x="396" y="30"/>
                  </a:lnTo>
                  <a:lnTo>
                    <a:pt x="398" y="31"/>
                  </a:lnTo>
                  <a:lnTo>
                    <a:pt x="399" y="31"/>
                  </a:lnTo>
                  <a:lnTo>
                    <a:pt x="400" y="32"/>
                  </a:lnTo>
                  <a:lnTo>
                    <a:pt x="400" y="34"/>
                  </a:lnTo>
                  <a:lnTo>
                    <a:pt x="425" y="34"/>
                  </a:lnTo>
                  <a:lnTo>
                    <a:pt x="425" y="32"/>
                  </a:lnTo>
                  <a:lnTo>
                    <a:pt x="426" y="31"/>
                  </a:lnTo>
                  <a:lnTo>
                    <a:pt x="428" y="31"/>
                  </a:lnTo>
                  <a:lnTo>
                    <a:pt x="429" y="30"/>
                  </a:lnTo>
                  <a:lnTo>
                    <a:pt x="431" y="31"/>
                  </a:lnTo>
                  <a:lnTo>
                    <a:pt x="433" y="31"/>
                  </a:lnTo>
                  <a:lnTo>
                    <a:pt x="434" y="32"/>
                  </a:lnTo>
                  <a:lnTo>
                    <a:pt x="434" y="34"/>
                  </a:lnTo>
                  <a:lnTo>
                    <a:pt x="462" y="34"/>
                  </a:lnTo>
                  <a:lnTo>
                    <a:pt x="463" y="32"/>
                  </a:lnTo>
                  <a:lnTo>
                    <a:pt x="464" y="31"/>
                  </a:lnTo>
                  <a:lnTo>
                    <a:pt x="465" y="31"/>
                  </a:lnTo>
                  <a:lnTo>
                    <a:pt x="467" y="30"/>
                  </a:lnTo>
                  <a:lnTo>
                    <a:pt x="469" y="31"/>
                  </a:lnTo>
                  <a:lnTo>
                    <a:pt x="470" y="31"/>
                  </a:lnTo>
                  <a:lnTo>
                    <a:pt x="471" y="32"/>
                  </a:lnTo>
                  <a:lnTo>
                    <a:pt x="471" y="34"/>
                  </a:lnTo>
                  <a:lnTo>
                    <a:pt x="505" y="34"/>
                  </a:lnTo>
                  <a:lnTo>
                    <a:pt x="505" y="32"/>
                  </a:lnTo>
                  <a:lnTo>
                    <a:pt x="506" y="31"/>
                  </a:lnTo>
                  <a:lnTo>
                    <a:pt x="507" y="31"/>
                  </a:lnTo>
                  <a:lnTo>
                    <a:pt x="509" y="30"/>
                  </a:lnTo>
                  <a:lnTo>
                    <a:pt x="511" y="31"/>
                  </a:lnTo>
                  <a:lnTo>
                    <a:pt x="512" y="31"/>
                  </a:lnTo>
                  <a:lnTo>
                    <a:pt x="513" y="32"/>
                  </a:lnTo>
                  <a:lnTo>
                    <a:pt x="514" y="34"/>
                  </a:lnTo>
                  <a:lnTo>
                    <a:pt x="603" y="34"/>
                  </a:lnTo>
                  <a:lnTo>
                    <a:pt x="603" y="32"/>
                  </a:lnTo>
                  <a:lnTo>
                    <a:pt x="604" y="31"/>
                  </a:lnTo>
                  <a:lnTo>
                    <a:pt x="605" y="31"/>
                  </a:lnTo>
                  <a:lnTo>
                    <a:pt x="607" y="30"/>
                  </a:lnTo>
                  <a:lnTo>
                    <a:pt x="609" y="31"/>
                  </a:lnTo>
                  <a:lnTo>
                    <a:pt x="610" y="31"/>
                  </a:lnTo>
                  <a:lnTo>
                    <a:pt x="611" y="32"/>
                  </a:lnTo>
                  <a:lnTo>
                    <a:pt x="612" y="34"/>
                  </a:lnTo>
                  <a:lnTo>
                    <a:pt x="647" y="34"/>
                  </a:lnTo>
                  <a:lnTo>
                    <a:pt x="648" y="32"/>
                  </a:lnTo>
                  <a:lnTo>
                    <a:pt x="649" y="31"/>
                  </a:lnTo>
                  <a:lnTo>
                    <a:pt x="650" y="31"/>
                  </a:lnTo>
                  <a:lnTo>
                    <a:pt x="652" y="30"/>
                  </a:lnTo>
                  <a:lnTo>
                    <a:pt x="654" y="31"/>
                  </a:lnTo>
                  <a:lnTo>
                    <a:pt x="655" y="31"/>
                  </a:lnTo>
                  <a:lnTo>
                    <a:pt x="656" y="32"/>
                  </a:lnTo>
                  <a:lnTo>
                    <a:pt x="656" y="34"/>
                  </a:lnTo>
                  <a:lnTo>
                    <a:pt x="747" y="34"/>
                  </a:lnTo>
                  <a:lnTo>
                    <a:pt x="748" y="32"/>
                  </a:lnTo>
                  <a:lnTo>
                    <a:pt x="748" y="31"/>
                  </a:lnTo>
                  <a:lnTo>
                    <a:pt x="750" y="31"/>
                  </a:lnTo>
                  <a:lnTo>
                    <a:pt x="752" y="30"/>
                  </a:lnTo>
                  <a:lnTo>
                    <a:pt x="753" y="31"/>
                  </a:lnTo>
                  <a:lnTo>
                    <a:pt x="755" y="31"/>
                  </a:lnTo>
                  <a:lnTo>
                    <a:pt x="756" y="32"/>
                  </a:lnTo>
                  <a:lnTo>
                    <a:pt x="756" y="34"/>
                  </a:lnTo>
                  <a:lnTo>
                    <a:pt x="771" y="34"/>
                  </a:lnTo>
                  <a:lnTo>
                    <a:pt x="772" y="32"/>
                  </a:lnTo>
                  <a:lnTo>
                    <a:pt x="773" y="31"/>
                  </a:lnTo>
                  <a:lnTo>
                    <a:pt x="774" y="31"/>
                  </a:lnTo>
                  <a:lnTo>
                    <a:pt x="776" y="30"/>
                  </a:lnTo>
                  <a:lnTo>
                    <a:pt x="778" y="31"/>
                  </a:lnTo>
                  <a:lnTo>
                    <a:pt x="779" y="31"/>
                  </a:lnTo>
                  <a:lnTo>
                    <a:pt x="780" y="32"/>
                  </a:lnTo>
                  <a:lnTo>
                    <a:pt x="780" y="34"/>
                  </a:lnTo>
                  <a:lnTo>
                    <a:pt x="792" y="34"/>
                  </a:lnTo>
                  <a:lnTo>
                    <a:pt x="792" y="32"/>
                  </a:lnTo>
                  <a:lnTo>
                    <a:pt x="793" y="31"/>
                  </a:lnTo>
                  <a:lnTo>
                    <a:pt x="795" y="31"/>
                  </a:lnTo>
                  <a:lnTo>
                    <a:pt x="796" y="30"/>
                  </a:lnTo>
                  <a:lnTo>
                    <a:pt x="798" y="31"/>
                  </a:lnTo>
                  <a:lnTo>
                    <a:pt x="799" y="31"/>
                  </a:lnTo>
                  <a:lnTo>
                    <a:pt x="800" y="32"/>
                  </a:lnTo>
                  <a:lnTo>
                    <a:pt x="801" y="34"/>
                  </a:lnTo>
                  <a:lnTo>
                    <a:pt x="813" y="34"/>
                  </a:lnTo>
                  <a:lnTo>
                    <a:pt x="814" y="32"/>
                  </a:lnTo>
                  <a:lnTo>
                    <a:pt x="815" y="31"/>
                  </a:lnTo>
                  <a:lnTo>
                    <a:pt x="816" y="31"/>
                  </a:lnTo>
                  <a:lnTo>
                    <a:pt x="818" y="30"/>
                  </a:lnTo>
                  <a:lnTo>
                    <a:pt x="820" y="31"/>
                  </a:lnTo>
                  <a:lnTo>
                    <a:pt x="821" y="31"/>
                  </a:lnTo>
                  <a:lnTo>
                    <a:pt x="822" y="32"/>
                  </a:lnTo>
                  <a:lnTo>
                    <a:pt x="822" y="34"/>
                  </a:lnTo>
                  <a:lnTo>
                    <a:pt x="878" y="34"/>
                  </a:lnTo>
                  <a:lnTo>
                    <a:pt x="878" y="32"/>
                  </a:lnTo>
                  <a:lnTo>
                    <a:pt x="879" y="31"/>
                  </a:lnTo>
                  <a:lnTo>
                    <a:pt x="881" y="31"/>
                  </a:lnTo>
                  <a:lnTo>
                    <a:pt x="882" y="30"/>
                  </a:lnTo>
                  <a:lnTo>
                    <a:pt x="884" y="31"/>
                  </a:lnTo>
                  <a:lnTo>
                    <a:pt x="885" y="31"/>
                  </a:lnTo>
                  <a:lnTo>
                    <a:pt x="887" y="32"/>
                  </a:lnTo>
                  <a:lnTo>
                    <a:pt x="887" y="34"/>
                  </a:lnTo>
                  <a:lnTo>
                    <a:pt x="908" y="34"/>
                  </a:lnTo>
                  <a:lnTo>
                    <a:pt x="909" y="32"/>
                  </a:lnTo>
                  <a:lnTo>
                    <a:pt x="910" y="31"/>
                  </a:lnTo>
                  <a:lnTo>
                    <a:pt x="911" y="31"/>
                  </a:lnTo>
                  <a:lnTo>
                    <a:pt x="913" y="30"/>
                  </a:lnTo>
                  <a:lnTo>
                    <a:pt x="914" y="31"/>
                  </a:lnTo>
                  <a:lnTo>
                    <a:pt x="916" y="31"/>
                  </a:lnTo>
                  <a:lnTo>
                    <a:pt x="917" y="32"/>
                  </a:lnTo>
                  <a:lnTo>
                    <a:pt x="917" y="34"/>
                  </a:lnTo>
                  <a:lnTo>
                    <a:pt x="931" y="34"/>
                  </a:lnTo>
                  <a:lnTo>
                    <a:pt x="931" y="32"/>
                  </a:lnTo>
                  <a:lnTo>
                    <a:pt x="932" y="31"/>
                  </a:lnTo>
                  <a:lnTo>
                    <a:pt x="934" y="31"/>
                  </a:lnTo>
                  <a:lnTo>
                    <a:pt x="935" y="30"/>
                  </a:lnTo>
                  <a:lnTo>
                    <a:pt x="937" y="31"/>
                  </a:lnTo>
                  <a:lnTo>
                    <a:pt x="938" y="31"/>
                  </a:lnTo>
                  <a:lnTo>
                    <a:pt x="939" y="32"/>
                  </a:lnTo>
                  <a:lnTo>
                    <a:pt x="940" y="34"/>
                  </a:lnTo>
                  <a:lnTo>
                    <a:pt x="1220" y="34"/>
                  </a:lnTo>
                  <a:lnTo>
                    <a:pt x="1221" y="32"/>
                  </a:lnTo>
                  <a:lnTo>
                    <a:pt x="1221" y="31"/>
                  </a:lnTo>
                  <a:lnTo>
                    <a:pt x="1223" y="31"/>
                  </a:lnTo>
                  <a:lnTo>
                    <a:pt x="1225" y="30"/>
                  </a:lnTo>
                  <a:lnTo>
                    <a:pt x="1226" y="31"/>
                  </a:lnTo>
                  <a:lnTo>
                    <a:pt x="1228" y="31"/>
                  </a:lnTo>
                  <a:lnTo>
                    <a:pt x="1229" y="32"/>
                  </a:lnTo>
                  <a:lnTo>
                    <a:pt x="1229" y="34"/>
                  </a:lnTo>
                  <a:lnTo>
                    <a:pt x="1244" y="34"/>
                  </a:lnTo>
                  <a:lnTo>
                    <a:pt x="1245" y="32"/>
                  </a:lnTo>
                  <a:lnTo>
                    <a:pt x="1246" y="31"/>
                  </a:lnTo>
                  <a:lnTo>
                    <a:pt x="1247" y="31"/>
                  </a:lnTo>
                  <a:lnTo>
                    <a:pt x="1249" y="30"/>
                  </a:lnTo>
                  <a:lnTo>
                    <a:pt x="1251" y="31"/>
                  </a:lnTo>
                  <a:lnTo>
                    <a:pt x="1252" y="31"/>
                  </a:lnTo>
                  <a:lnTo>
                    <a:pt x="1253" y="32"/>
                  </a:lnTo>
                  <a:lnTo>
                    <a:pt x="1253" y="34"/>
                  </a:lnTo>
                  <a:lnTo>
                    <a:pt x="1272" y="34"/>
                  </a:lnTo>
                  <a:lnTo>
                    <a:pt x="1272" y="32"/>
                  </a:lnTo>
                  <a:lnTo>
                    <a:pt x="1273" y="31"/>
                  </a:lnTo>
                  <a:lnTo>
                    <a:pt x="1275" y="31"/>
                  </a:lnTo>
                  <a:lnTo>
                    <a:pt x="1277" y="30"/>
                  </a:lnTo>
                  <a:lnTo>
                    <a:pt x="1278" y="31"/>
                  </a:lnTo>
                  <a:lnTo>
                    <a:pt x="1280" y="31"/>
                  </a:lnTo>
                  <a:lnTo>
                    <a:pt x="1281" y="32"/>
                  </a:lnTo>
                  <a:lnTo>
                    <a:pt x="1281" y="34"/>
                  </a:lnTo>
                  <a:lnTo>
                    <a:pt x="1298" y="34"/>
                  </a:lnTo>
                  <a:lnTo>
                    <a:pt x="1298" y="32"/>
                  </a:lnTo>
                  <a:lnTo>
                    <a:pt x="1299" y="31"/>
                  </a:lnTo>
                  <a:lnTo>
                    <a:pt x="1301" y="31"/>
                  </a:lnTo>
                  <a:lnTo>
                    <a:pt x="1302" y="30"/>
                  </a:lnTo>
                  <a:lnTo>
                    <a:pt x="1304" y="31"/>
                  </a:lnTo>
                  <a:lnTo>
                    <a:pt x="1306" y="31"/>
                  </a:lnTo>
                  <a:lnTo>
                    <a:pt x="1306" y="32"/>
                  </a:lnTo>
                  <a:lnTo>
                    <a:pt x="1307" y="34"/>
                  </a:lnTo>
                  <a:lnTo>
                    <a:pt x="1320" y="34"/>
                  </a:lnTo>
                  <a:lnTo>
                    <a:pt x="1320" y="32"/>
                  </a:lnTo>
                  <a:lnTo>
                    <a:pt x="1321" y="31"/>
                  </a:lnTo>
                  <a:lnTo>
                    <a:pt x="1323" y="31"/>
                  </a:lnTo>
                  <a:lnTo>
                    <a:pt x="1324" y="30"/>
                  </a:lnTo>
                  <a:lnTo>
                    <a:pt x="1326" y="31"/>
                  </a:lnTo>
                  <a:lnTo>
                    <a:pt x="1328" y="31"/>
                  </a:lnTo>
                  <a:lnTo>
                    <a:pt x="1328" y="32"/>
                  </a:lnTo>
                  <a:lnTo>
                    <a:pt x="1329" y="34"/>
                  </a:lnTo>
                  <a:lnTo>
                    <a:pt x="1340" y="34"/>
                  </a:lnTo>
                  <a:lnTo>
                    <a:pt x="1341" y="32"/>
                  </a:lnTo>
                  <a:lnTo>
                    <a:pt x="1342" y="31"/>
                  </a:lnTo>
                  <a:lnTo>
                    <a:pt x="1343" y="31"/>
                  </a:lnTo>
                  <a:lnTo>
                    <a:pt x="1345" y="30"/>
                  </a:lnTo>
                  <a:lnTo>
                    <a:pt x="1347" y="31"/>
                  </a:lnTo>
                  <a:lnTo>
                    <a:pt x="1348" y="31"/>
                  </a:lnTo>
                  <a:lnTo>
                    <a:pt x="1349" y="32"/>
                  </a:lnTo>
                  <a:lnTo>
                    <a:pt x="1349" y="34"/>
                  </a:lnTo>
                  <a:lnTo>
                    <a:pt x="1367" y="34"/>
                  </a:lnTo>
                  <a:lnTo>
                    <a:pt x="1368" y="32"/>
                  </a:lnTo>
                  <a:lnTo>
                    <a:pt x="1369" y="31"/>
                  </a:lnTo>
                  <a:lnTo>
                    <a:pt x="1370" y="31"/>
                  </a:lnTo>
                  <a:lnTo>
                    <a:pt x="1372" y="30"/>
                  </a:lnTo>
                  <a:lnTo>
                    <a:pt x="1374" y="31"/>
                  </a:lnTo>
                  <a:lnTo>
                    <a:pt x="1375" y="31"/>
                  </a:lnTo>
                  <a:lnTo>
                    <a:pt x="1376" y="32"/>
                  </a:lnTo>
                  <a:lnTo>
                    <a:pt x="1377" y="34"/>
                  </a:lnTo>
                  <a:lnTo>
                    <a:pt x="1442" y="34"/>
                  </a:lnTo>
                  <a:lnTo>
                    <a:pt x="1442" y="32"/>
                  </a:lnTo>
                  <a:lnTo>
                    <a:pt x="1443" y="31"/>
                  </a:lnTo>
                  <a:lnTo>
                    <a:pt x="1445" y="31"/>
                  </a:lnTo>
                  <a:lnTo>
                    <a:pt x="1446" y="30"/>
                  </a:lnTo>
                  <a:lnTo>
                    <a:pt x="1448" y="31"/>
                  </a:lnTo>
                  <a:lnTo>
                    <a:pt x="1449" y="31"/>
                  </a:lnTo>
                  <a:lnTo>
                    <a:pt x="1451" y="32"/>
                  </a:lnTo>
                  <a:lnTo>
                    <a:pt x="1451" y="34"/>
                  </a:lnTo>
                  <a:lnTo>
                    <a:pt x="1503" y="34"/>
                  </a:lnTo>
                  <a:lnTo>
                    <a:pt x="1503" y="32"/>
                  </a:lnTo>
                  <a:lnTo>
                    <a:pt x="1504" y="31"/>
                  </a:lnTo>
                  <a:lnTo>
                    <a:pt x="1505" y="31"/>
                  </a:lnTo>
                  <a:lnTo>
                    <a:pt x="1507" y="30"/>
                  </a:lnTo>
                  <a:lnTo>
                    <a:pt x="1509" y="31"/>
                  </a:lnTo>
                  <a:lnTo>
                    <a:pt x="1510" y="31"/>
                  </a:lnTo>
                  <a:lnTo>
                    <a:pt x="1511" y="32"/>
                  </a:lnTo>
                  <a:lnTo>
                    <a:pt x="1512" y="34"/>
                  </a:lnTo>
                  <a:lnTo>
                    <a:pt x="1626" y="34"/>
                  </a:lnTo>
                  <a:lnTo>
                    <a:pt x="1626" y="32"/>
                  </a:lnTo>
                  <a:lnTo>
                    <a:pt x="1627" y="31"/>
                  </a:lnTo>
                  <a:lnTo>
                    <a:pt x="1629" y="31"/>
                  </a:lnTo>
                  <a:lnTo>
                    <a:pt x="1630" y="30"/>
                  </a:lnTo>
                  <a:lnTo>
                    <a:pt x="1632" y="31"/>
                  </a:lnTo>
                  <a:lnTo>
                    <a:pt x="1634" y="31"/>
                  </a:lnTo>
                  <a:lnTo>
                    <a:pt x="1635" y="32"/>
                  </a:lnTo>
                  <a:lnTo>
                    <a:pt x="1635" y="34"/>
                  </a:lnTo>
                  <a:lnTo>
                    <a:pt x="1746" y="34"/>
                  </a:lnTo>
                  <a:lnTo>
                    <a:pt x="1746" y="32"/>
                  </a:lnTo>
                  <a:lnTo>
                    <a:pt x="1747" y="31"/>
                  </a:lnTo>
                  <a:lnTo>
                    <a:pt x="1749" y="31"/>
                  </a:lnTo>
                  <a:lnTo>
                    <a:pt x="1750" y="30"/>
                  </a:lnTo>
                  <a:lnTo>
                    <a:pt x="1752" y="31"/>
                  </a:lnTo>
                  <a:lnTo>
                    <a:pt x="1753" y="31"/>
                  </a:lnTo>
                  <a:lnTo>
                    <a:pt x="1754" y="32"/>
                  </a:lnTo>
                  <a:lnTo>
                    <a:pt x="1755" y="34"/>
                  </a:lnTo>
                  <a:lnTo>
                    <a:pt x="1788" y="34"/>
                  </a:lnTo>
                  <a:lnTo>
                    <a:pt x="1788" y="4"/>
                  </a:lnTo>
                  <a:lnTo>
                    <a:pt x="1860" y="4"/>
                  </a:lnTo>
                  <a:lnTo>
                    <a:pt x="1860" y="3"/>
                  </a:lnTo>
                  <a:lnTo>
                    <a:pt x="1861" y="1"/>
                  </a:lnTo>
                  <a:lnTo>
                    <a:pt x="1862" y="1"/>
                  </a:lnTo>
                  <a:lnTo>
                    <a:pt x="1864" y="0"/>
                  </a:lnTo>
                  <a:lnTo>
                    <a:pt x="1866" y="1"/>
                  </a:lnTo>
                  <a:lnTo>
                    <a:pt x="1867" y="1"/>
                  </a:lnTo>
                  <a:lnTo>
                    <a:pt x="1868" y="3"/>
                  </a:lnTo>
                  <a:lnTo>
                    <a:pt x="1869" y="4"/>
                  </a:lnTo>
                  <a:lnTo>
                    <a:pt x="2002" y="4"/>
                  </a:lnTo>
                  <a:lnTo>
                    <a:pt x="2003" y="3"/>
                  </a:lnTo>
                  <a:lnTo>
                    <a:pt x="2004" y="1"/>
                  </a:lnTo>
                  <a:lnTo>
                    <a:pt x="2005" y="1"/>
                  </a:lnTo>
                  <a:lnTo>
                    <a:pt x="2007" y="0"/>
                  </a:lnTo>
                  <a:lnTo>
                    <a:pt x="2009" y="1"/>
                  </a:lnTo>
                  <a:lnTo>
                    <a:pt x="2010" y="1"/>
                  </a:lnTo>
                  <a:lnTo>
                    <a:pt x="2011" y="3"/>
                  </a:lnTo>
                  <a:lnTo>
                    <a:pt x="2011" y="4"/>
                  </a:lnTo>
                  <a:lnTo>
                    <a:pt x="2131" y="4"/>
                  </a:lnTo>
                  <a:lnTo>
                    <a:pt x="2131" y="3"/>
                  </a:lnTo>
                  <a:lnTo>
                    <a:pt x="2132" y="1"/>
                  </a:lnTo>
                  <a:lnTo>
                    <a:pt x="2134" y="1"/>
                  </a:lnTo>
                  <a:lnTo>
                    <a:pt x="2135" y="0"/>
                  </a:lnTo>
                  <a:lnTo>
                    <a:pt x="2137" y="1"/>
                  </a:lnTo>
                  <a:lnTo>
                    <a:pt x="2138" y="1"/>
                  </a:lnTo>
                  <a:lnTo>
                    <a:pt x="2139" y="3"/>
                  </a:lnTo>
                  <a:lnTo>
                    <a:pt x="2140" y="4"/>
                  </a:lnTo>
                  <a:lnTo>
                    <a:pt x="2186" y="4"/>
                  </a:lnTo>
                  <a:lnTo>
                    <a:pt x="2187" y="3"/>
                  </a:lnTo>
                  <a:lnTo>
                    <a:pt x="2188" y="1"/>
                  </a:lnTo>
                  <a:lnTo>
                    <a:pt x="2189" y="1"/>
                  </a:lnTo>
                  <a:lnTo>
                    <a:pt x="2191" y="0"/>
                  </a:lnTo>
                  <a:lnTo>
                    <a:pt x="2193" y="1"/>
                  </a:lnTo>
                  <a:lnTo>
                    <a:pt x="2194" y="1"/>
                  </a:lnTo>
                  <a:lnTo>
                    <a:pt x="2195" y="3"/>
                  </a:lnTo>
                  <a:lnTo>
                    <a:pt x="2195" y="4"/>
                  </a:lnTo>
                  <a:lnTo>
                    <a:pt x="2238" y="4"/>
                  </a:lnTo>
                  <a:lnTo>
                    <a:pt x="2239" y="3"/>
                  </a:lnTo>
                  <a:lnTo>
                    <a:pt x="2239" y="1"/>
                  </a:lnTo>
                  <a:lnTo>
                    <a:pt x="2241" y="0"/>
                  </a:lnTo>
                  <a:lnTo>
                    <a:pt x="2243" y="0"/>
                  </a:lnTo>
                  <a:lnTo>
                    <a:pt x="2244" y="0"/>
                  </a:lnTo>
                  <a:lnTo>
                    <a:pt x="2246" y="0"/>
                  </a:lnTo>
                  <a:lnTo>
                    <a:pt x="2247" y="1"/>
                  </a:lnTo>
                  <a:lnTo>
                    <a:pt x="2248" y="3"/>
                  </a:lnTo>
                  <a:lnTo>
                    <a:pt x="2248" y="4"/>
                  </a:lnTo>
                  <a:lnTo>
                    <a:pt x="2266" y="4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8" name="Freeform 1278"/>
            <p:cNvSpPr>
              <a:spLocks/>
            </p:cNvSpPr>
            <p:nvPr/>
          </p:nvSpPr>
          <p:spPr bwMode="auto">
            <a:xfrm>
              <a:off x="2458" y="2249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9" name="Freeform 1279"/>
            <p:cNvSpPr>
              <a:spLocks/>
            </p:cNvSpPr>
            <p:nvPr/>
          </p:nvSpPr>
          <p:spPr bwMode="auto">
            <a:xfrm>
              <a:off x="2929" y="1693"/>
              <a:ext cx="1443" cy="223"/>
            </a:xfrm>
            <a:custGeom>
              <a:avLst/>
              <a:gdLst>
                <a:gd name="T0" fmla="*/ 47 w 1443"/>
                <a:gd name="T1" fmla="*/ 3 h 223"/>
                <a:gd name="T2" fmla="*/ 62 w 1443"/>
                <a:gd name="T3" fmla="*/ 6 h 223"/>
                <a:gd name="T4" fmla="*/ 70 w 1443"/>
                <a:gd name="T5" fmla="*/ 1 h 223"/>
                <a:gd name="T6" fmla="*/ 82 w 1443"/>
                <a:gd name="T7" fmla="*/ 5 h 223"/>
                <a:gd name="T8" fmla="*/ 91 w 1443"/>
                <a:gd name="T9" fmla="*/ 5 h 223"/>
                <a:gd name="T10" fmla="*/ 107 w 1443"/>
                <a:gd name="T11" fmla="*/ 3 h 223"/>
                <a:gd name="T12" fmla="*/ 126 w 1443"/>
                <a:gd name="T13" fmla="*/ 5 h 223"/>
                <a:gd name="T14" fmla="*/ 134 w 1443"/>
                <a:gd name="T15" fmla="*/ 5 h 223"/>
                <a:gd name="T16" fmla="*/ 152 w 1443"/>
                <a:gd name="T17" fmla="*/ 3 h 223"/>
                <a:gd name="T18" fmla="*/ 167 w 1443"/>
                <a:gd name="T19" fmla="*/ 5 h 223"/>
                <a:gd name="T20" fmla="*/ 176 w 1443"/>
                <a:gd name="T21" fmla="*/ 5 h 223"/>
                <a:gd name="T22" fmla="*/ 191 w 1443"/>
                <a:gd name="T23" fmla="*/ 3 h 223"/>
                <a:gd name="T24" fmla="*/ 221 w 1443"/>
                <a:gd name="T25" fmla="*/ 5 h 223"/>
                <a:gd name="T26" fmla="*/ 229 w 1443"/>
                <a:gd name="T27" fmla="*/ 5 h 223"/>
                <a:gd name="T28" fmla="*/ 285 w 1443"/>
                <a:gd name="T29" fmla="*/ 3 h 223"/>
                <a:gd name="T30" fmla="*/ 324 w 1443"/>
                <a:gd name="T31" fmla="*/ 5 h 223"/>
                <a:gd name="T32" fmla="*/ 333 w 1443"/>
                <a:gd name="T33" fmla="*/ 5 h 223"/>
                <a:gd name="T34" fmla="*/ 353 w 1443"/>
                <a:gd name="T35" fmla="*/ 3 h 223"/>
                <a:gd name="T36" fmla="*/ 417 w 1443"/>
                <a:gd name="T37" fmla="*/ 5 h 223"/>
                <a:gd name="T38" fmla="*/ 425 w 1443"/>
                <a:gd name="T39" fmla="*/ 5 h 223"/>
                <a:gd name="T40" fmla="*/ 439 w 1443"/>
                <a:gd name="T41" fmla="*/ 3 h 223"/>
                <a:gd name="T42" fmla="*/ 466 w 1443"/>
                <a:gd name="T43" fmla="*/ 5 h 223"/>
                <a:gd name="T44" fmla="*/ 474 w 1443"/>
                <a:gd name="T45" fmla="*/ 5 h 223"/>
                <a:gd name="T46" fmla="*/ 497 w 1443"/>
                <a:gd name="T47" fmla="*/ 3 h 223"/>
                <a:gd name="T48" fmla="*/ 565 w 1443"/>
                <a:gd name="T49" fmla="*/ 5 h 223"/>
                <a:gd name="T50" fmla="*/ 573 w 1443"/>
                <a:gd name="T51" fmla="*/ 5 h 223"/>
                <a:gd name="T52" fmla="*/ 630 w 1443"/>
                <a:gd name="T53" fmla="*/ 3 h 223"/>
                <a:gd name="T54" fmla="*/ 654 w 1443"/>
                <a:gd name="T55" fmla="*/ 5 h 223"/>
                <a:gd name="T56" fmla="*/ 663 w 1443"/>
                <a:gd name="T57" fmla="*/ 5 h 223"/>
                <a:gd name="T58" fmla="*/ 693 w 1443"/>
                <a:gd name="T59" fmla="*/ 3 h 223"/>
                <a:gd name="T60" fmla="*/ 707 w 1443"/>
                <a:gd name="T61" fmla="*/ 5 h 223"/>
                <a:gd name="T62" fmla="*/ 715 w 1443"/>
                <a:gd name="T63" fmla="*/ 5 h 223"/>
                <a:gd name="T64" fmla="*/ 725 w 1443"/>
                <a:gd name="T65" fmla="*/ 3 h 223"/>
                <a:gd name="T66" fmla="*/ 756 w 1443"/>
                <a:gd name="T67" fmla="*/ 5 h 223"/>
                <a:gd name="T68" fmla="*/ 764 w 1443"/>
                <a:gd name="T69" fmla="*/ 5 h 223"/>
                <a:gd name="T70" fmla="*/ 770 w 1443"/>
                <a:gd name="T71" fmla="*/ 1 h 223"/>
                <a:gd name="T72" fmla="*/ 781 w 1443"/>
                <a:gd name="T73" fmla="*/ 5 h 223"/>
                <a:gd name="T74" fmla="*/ 811 w 1443"/>
                <a:gd name="T75" fmla="*/ 3 h 223"/>
                <a:gd name="T76" fmla="*/ 825 w 1443"/>
                <a:gd name="T77" fmla="*/ 4 h 223"/>
                <a:gd name="T78" fmla="*/ 837 w 1443"/>
                <a:gd name="T79" fmla="*/ 0 h 223"/>
                <a:gd name="T80" fmla="*/ 846 w 1443"/>
                <a:gd name="T81" fmla="*/ 5 h 223"/>
                <a:gd name="T82" fmla="*/ 854 w 1443"/>
                <a:gd name="T83" fmla="*/ 5 h 223"/>
                <a:gd name="T84" fmla="*/ 880 w 1443"/>
                <a:gd name="T85" fmla="*/ 3 h 223"/>
                <a:gd name="T86" fmla="*/ 889 w 1443"/>
                <a:gd name="T87" fmla="*/ 5 h 223"/>
                <a:gd name="T88" fmla="*/ 898 w 1443"/>
                <a:gd name="T89" fmla="*/ 5 h 223"/>
                <a:gd name="T90" fmla="*/ 907 w 1443"/>
                <a:gd name="T91" fmla="*/ 3 h 223"/>
                <a:gd name="T92" fmla="*/ 1017 w 1443"/>
                <a:gd name="T93" fmla="*/ 5 h 223"/>
                <a:gd name="T94" fmla="*/ 1025 w 1443"/>
                <a:gd name="T95" fmla="*/ 5 h 223"/>
                <a:gd name="T96" fmla="*/ 1174 w 1443"/>
                <a:gd name="T97" fmla="*/ 112 h 223"/>
                <a:gd name="T98" fmla="*/ 1182 w 1443"/>
                <a:gd name="T99" fmla="*/ 115 h 223"/>
                <a:gd name="T100" fmla="*/ 1192 w 1443"/>
                <a:gd name="T101" fmla="*/ 111 h 223"/>
                <a:gd name="T102" fmla="*/ 1201 w 1443"/>
                <a:gd name="T103" fmla="*/ 112 h 223"/>
                <a:gd name="T104" fmla="*/ 1209 w 1443"/>
                <a:gd name="T105" fmla="*/ 115 h 223"/>
                <a:gd name="T106" fmla="*/ 1270 w 1443"/>
                <a:gd name="T107" fmla="*/ 111 h 223"/>
                <a:gd name="T108" fmla="*/ 1304 w 1443"/>
                <a:gd name="T109" fmla="*/ 112 h 223"/>
                <a:gd name="T110" fmla="*/ 1312 w 1443"/>
                <a:gd name="T111" fmla="*/ 115 h 223"/>
                <a:gd name="T112" fmla="*/ 1321 w 1443"/>
                <a:gd name="T113" fmla="*/ 111 h 223"/>
                <a:gd name="T114" fmla="*/ 1362 w 1443"/>
                <a:gd name="T115" fmla="*/ 111 h 223"/>
                <a:gd name="T116" fmla="*/ 1375 w 1443"/>
                <a:gd name="T117" fmla="*/ 110 h 22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43"/>
                <a:gd name="T178" fmla="*/ 0 h 223"/>
                <a:gd name="T179" fmla="*/ 1443 w 1443"/>
                <a:gd name="T180" fmla="*/ 223 h 22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43" h="223">
                  <a:moveTo>
                    <a:pt x="0" y="132"/>
                  </a:moveTo>
                  <a:lnTo>
                    <a:pt x="0" y="6"/>
                  </a:lnTo>
                  <a:lnTo>
                    <a:pt x="45" y="6"/>
                  </a:lnTo>
                  <a:lnTo>
                    <a:pt x="45" y="5"/>
                  </a:lnTo>
                  <a:lnTo>
                    <a:pt x="46" y="4"/>
                  </a:lnTo>
                  <a:lnTo>
                    <a:pt x="47" y="3"/>
                  </a:lnTo>
                  <a:lnTo>
                    <a:pt x="49" y="3"/>
                  </a:lnTo>
                  <a:lnTo>
                    <a:pt x="51" y="3"/>
                  </a:lnTo>
                  <a:lnTo>
                    <a:pt x="52" y="4"/>
                  </a:lnTo>
                  <a:lnTo>
                    <a:pt x="53" y="5"/>
                  </a:lnTo>
                  <a:lnTo>
                    <a:pt x="54" y="6"/>
                  </a:lnTo>
                  <a:lnTo>
                    <a:pt x="62" y="6"/>
                  </a:lnTo>
                  <a:lnTo>
                    <a:pt x="62" y="5"/>
                  </a:lnTo>
                  <a:lnTo>
                    <a:pt x="63" y="3"/>
                  </a:lnTo>
                  <a:lnTo>
                    <a:pt x="64" y="2"/>
                  </a:lnTo>
                  <a:lnTo>
                    <a:pt x="66" y="1"/>
                  </a:lnTo>
                  <a:lnTo>
                    <a:pt x="68" y="1"/>
                  </a:lnTo>
                  <a:lnTo>
                    <a:pt x="70" y="1"/>
                  </a:lnTo>
                  <a:lnTo>
                    <a:pt x="72" y="2"/>
                  </a:lnTo>
                  <a:lnTo>
                    <a:pt x="74" y="3"/>
                  </a:lnTo>
                  <a:lnTo>
                    <a:pt x="75" y="5"/>
                  </a:lnTo>
                  <a:lnTo>
                    <a:pt x="75" y="6"/>
                  </a:lnTo>
                  <a:lnTo>
                    <a:pt x="82" y="6"/>
                  </a:lnTo>
                  <a:lnTo>
                    <a:pt x="82" y="5"/>
                  </a:lnTo>
                  <a:lnTo>
                    <a:pt x="83" y="4"/>
                  </a:lnTo>
                  <a:lnTo>
                    <a:pt x="85" y="3"/>
                  </a:lnTo>
                  <a:lnTo>
                    <a:pt x="86" y="3"/>
                  </a:lnTo>
                  <a:lnTo>
                    <a:pt x="88" y="3"/>
                  </a:lnTo>
                  <a:lnTo>
                    <a:pt x="90" y="4"/>
                  </a:lnTo>
                  <a:lnTo>
                    <a:pt x="91" y="5"/>
                  </a:lnTo>
                  <a:lnTo>
                    <a:pt x="91" y="6"/>
                  </a:lnTo>
                  <a:lnTo>
                    <a:pt x="102" y="6"/>
                  </a:lnTo>
                  <a:lnTo>
                    <a:pt x="103" y="5"/>
                  </a:lnTo>
                  <a:lnTo>
                    <a:pt x="103" y="4"/>
                  </a:lnTo>
                  <a:lnTo>
                    <a:pt x="105" y="3"/>
                  </a:lnTo>
                  <a:lnTo>
                    <a:pt x="107" y="3"/>
                  </a:lnTo>
                  <a:lnTo>
                    <a:pt x="108" y="3"/>
                  </a:lnTo>
                  <a:lnTo>
                    <a:pt x="110" y="4"/>
                  </a:lnTo>
                  <a:lnTo>
                    <a:pt x="111" y="5"/>
                  </a:lnTo>
                  <a:lnTo>
                    <a:pt x="111" y="6"/>
                  </a:lnTo>
                  <a:lnTo>
                    <a:pt x="126" y="6"/>
                  </a:lnTo>
                  <a:lnTo>
                    <a:pt x="126" y="5"/>
                  </a:lnTo>
                  <a:lnTo>
                    <a:pt x="127" y="4"/>
                  </a:lnTo>
                  <a:lnTo>
                    <a:pt x="129" y="3"/>
                  </a:lnTo>
                  <a:lnTo>
                    <a:pt x="130" y="3"/>
                  </a:lnTo>
                  <a:lnTo>
                    <a:pt x="132" y="3"/>
                  </a:lnTo>
                  <a:lnTo>
                    <a:pt x="133" y="4"/>
                  </a:lnTo>
                  <a:lnTo>
                    <a:pt x="134" y="5"/>
                  </a:lnTo>
                  <a:lnTo>
                    <a:pt x="135" y="6"/>
                  </a:lnTo>
                  <a:lnTo>
                    <a:pt x="147" y="6"/>
                  </a:lnTo>
                  <a:lnTo>
                    <a:pt x="148" y="5"/>
                  </a:lnTo>
                  <a:lnTo>
                    <a:pt x="149" y="4"/>
                  </a:lnTo>
                  <a:lnTo>
                    <a:pt x="150" y="3"/>
                  </a:lnTo>
                  <a:lnTo>
                    <a:pt x="152" y="3"/>
                  </a:lnTo>
                  <a:lnTo>
                    <a:pt x="154" y="3"/>
                  </a:lnTo>
                  <a:lnTo>
                    <a:pt x="155" y="4"/>
                  </a:lnTo>
                  <a:lnTo>
                    <a:pt x="156" y="5"/>
                  </a:lnTo>
                  <a:lnTo>
                    <a:pt x="156" y="6"/>
                  </a:lnTo>
                  <a:lnTo>
                    <a:pt x="167" y="6"/>
                  </a:lnTo>
                  <a:lnTo>
                    <a:pt x="167" y="5"/>
                  </a:lnTo>
                  <a:lnTo>
                    <a:pt x="169" y="4"/>
                  </a:lnTo>
                  <a:lnTo>
                    <a:pt x="170" y="3"/>
                  </a:lnTo>
                  <a:lnTo>
                    <a:pt x="172" y="3"/>
                  </a:lnTo>
                  <a:lnTo>
                    <a:pt x="173" y="3"/>
                  </a:lnTo>
                  <a:lnTo>
                    <a:pt x="175" y="4"/>
                  </a:lnTo>
                  <a:lnTo>
                    <a:pt x="176" y="5"/>
                  </a:lnTo>
                  <a:lnTo>
                    <a:pt x="176" y="6"/>
                  </a:lnTo>
                  <a:lnTo>
                    <a:pt x="187" y="6"/>
                  </a:lnTo>
                  <a:lnTo>
                    <a:pt x="187" y="5"/>
                  </a:lnTo>
                  <a:lnTo>
                    <a:pt x="188" y="4"/>
                  </a:lnTo>
                  <a:lnTo>
                    <a:pt x="189" y="3"/>
                  </a:lnTo>
                  <a:lnTo>
                    <a:pt x="191" y="3"/>
                  </a:lnTo>
                  <a:lnTo>
                    <a:pt x="193" y="3"/>
                  </a:lnTo>
                  <a:lnTo>
                    <a:pt x="194" y="4"/>
                  </a:lnTo>
                  <a:lnTo>
                    <a:pt x="195" y="5"/>
                  </a:lnTo>
                  <a:lnTo>
                    <a:pt x="196" y="6"/>
                  </a:lnTo>
                  <a:lnTo>
                    <a:pt x="220" y="6"/>
                  </a:lnTo>
                  <a:lnTo>
                    <a:pt x="221" y="5"/>
                  </a:lnTo>
                  <a:lnTo>
                    <a:pt x="222" y="4"/>
                  </a:lnTo>
                  <a:lnTo>
                    <a:pt x="223" y="3"/>
                  </a:lnTo>
                  <a:lnTo>
                    <a:pt x="225" y="3"/>
                  </a:lnTo>
                  <a:lnTo>
                    <a:pt x="227" y="3"/>
                  </a:lnTo>
                  <a:lnTo>
                    <a:pt x="228" y="4"/>
                  </a:lnTo>
                  <a:lnTo>
                    <a:pt x="229" y="5"/>
                  </a:lnTo>
                  <a:lnTo>
                    <a:pt x="229" y="6"/>
                  </a:lnTo>
                  <a:lnTo>
                    <a:pt x="281" y="6"/>
                  </a:lnTo>
                  <a:lnTo>
                    <a:pt x="281" y="5"/>
                  </a:lnTo>
                  <a:lnTo>
                    <a:pt x="282" y="4"/>
                  </a:lnTo>
                  <a:lnTo>
                    <a:pt x="284" y="3"/>
                  </a:lnTo>
                  <a:lnTo>
                    <a:pt x="285" y="3"/>
                  </a:lnTo>
                  <a:lnTo>
                    <a:pt x="287" y="3"/>
                  </a:lnTo>
                  <a:lnTo>
                    <a:pt x="288" y="4"/>
                  </a:lnTo>
                  <a:lnTo>
                    <a:pt x="290" y="5"/>
                  </a:lnTo>
                  <a:lnTo>
                    <a:pt x="290" y="6"/>
                  </a:lnTo>
                  <a:lnTo>
                    <a:pt x="324" y="6"/>
                  </a:lnTo>
                  <a:lnTo>
                    <a:pt x="324" y="5"/>
                  </a:lnTo>
                  <a:lnTo>
                    <a:pt x="326" y="4"/>
                  </a:lnTo>
                  <a:lnTo>
                    <a:pt x="327" y="3"/>
                  </a:lnTo>
                  <a:lnTo>
                    <a:pt x="329" y="3"/>
                  </a:lnTo>
                  <a:lnTo>
                    <a:pt x="330" y="3"/>
                  </a:lnTo>
                  <a:lnTo>
                    <a:pt x="332" y="4"/>
                  </a:lnTo>
                  <a:lnTo>
                    <a:pt x="333" y="5"/>
                  </a:lnTo>
                  <a:lnTo>
                    <a:pt x="333" y="6"/>
                  </a:lnTo>
                  <a:lnTo>
                    <a:pt x="349" y="6"/>
                  </a:lnTo>
                  <a:lnTo>
                    <a:pt x="349" y="5"/>
                  </a:lnTo>
                  <a:lnTo>
                    <a:pt x="350" y="4"/>
                  </a:lnTo>
                  <a:lnTo>
                    <a:pt x="352" y="3"/>
                  </a:lnTo>
                  <a:lnTo>
                    <a:pt x="353" y="3"/>
                  </a:lnTo>
                  <a:lnTo>
                    <a:pt x="355" y="3"/>
                  </a:lnTo>
                  <a:lnTo>
                    <a:pt x="356" y="4"/>
                  </a:lnTo>
                  <a:lnTo>
                    <a:pt x="357" y="5"/>
                  </a:lnTo>
                  <a:lnTo>
                    <a:pt x="358" y="6"/>
                  </a:lnTo>
                  <a:lnTo>
                    <a:pt x="416" y="6"/>
                  </a:lnTo>
                  <a:lnTo>
                    <a:pt x="417" y="5"/>
                  </a:lnTo>
                  <a:lnTo>
                    <a:pt x="418" y="4"/>
                  </a:lnTo>
                  <a:lnTo>
                    <a:pt x="419" y="3"/>
                  </a:lnTo>
                  <a:lnTo>
                    <a:pt x="421" y="3"/>
                  </a:lnTo>
                  <a:lnTo>
                    <a:pt x="422" y="3"/>
                  </a:lnTo>
                  <a:lnTo>
                    <a:pt x="424" y="4"/>
                  </a:lnTo>
                  <a:lnTo>
                    <a:pt x="425" y="5"/>
                  </a:lnTo>
                  <a:lnTo>
                    <a:pt x="425" y="6"/>
                  </a:lnTo>
                  <a:lnTo>
                    <a:pt x="434" y="6"/>
                  </a:lnTo>
                  <a:lnTo>
                    <a:pt x="435" y="5"/>
                  </a:lnTo>
                  <a:lnTo>
                    <a:pt x="436" y="4"/>
                  </a:lnTo>
                  <a:lnTo>
                    <a:pt x="437" y="3"/>
                  </a:lnTo>
                  <a:lnTo>
                    <a:pt x="439" y="3"/>
                  </a:lnTo>
                  <a:lnTo>
                    <a:pt x="441" y="3"/>
                  </a:lnTo>
                  <a:lnTo>
                    <a:pt x="442" y="4"/>
                  </a:lnTo>
                  <a:lnTo>
                    <a:pt x="443" y="5"/>
                  </a:lnTo>
                  <a:lnTo>
                    <a:pt x="443" y="6"/>
                  </a:lnTo>
                  <a:lnTo>
                    <a:pt x="466" y="6"/>
                  </a:lnTo>
                  <a:lnTo>
                    <a:pt x="466" y="5"/>
                  </a:lnTo>
                  <a:lnTo>
                    <a:pt x="467" y="4"/>
                  </a:lnTo>
                  <a:lnTo>
                    <a:pt x="469" y="3"/>
                  </a:lnTo>
                  <a:lnTo>
                    <a:pt x="470" y="3"/>
                  </a:lnTo>
                  <a:lnTo>
                    <a:pt x="472" y="3"/>
                  </a:lnTo>
                  <a:lnTo>
                    <a:pt x="473" y="4"/>
                  </a:lnTo>
                  <a:lnTo>
                    <a:pt x="474" y="5"/>
                  </a:lnTo>
                  <a:lnTo>
                    <a:pt x="475" y="6"/>
                  </a:lnTo>
                  <a:lnTo>
                    <a:pt x="493" y="6"/>
                  </a:lnTo>
                  <a:lnTo>
                    <a:pt x="493" y="5"/>
                  </a:lnTo>
                  <a:lnTo>
                    <a:pt x="494" y="4"/>
                  </a:lnTo>
                  <a:lnTo>
                    <a:pt x="495" y="3"/>
                  </a:lnTo>
                  <a:lnTo>
                    <a:pt x="497" y="3"/>
                  </a:lnTo>
                  <a:lnTo>
                    <a:pt x="499" y="3"/>
                  </a:lnTo>
                  <a:lnTo>
                    <a:pt x="500" y="4"/>
                  </a:lnTo>
                  <a:lnTo>
                    <a:pt x="501" y="5"/>
                  </a:lnTo>
                  <a:lnTo>
                    <a:pt x="502" y="6"/>
                  </a:lnTo>
                  <a:lnTo>
                    <a:pt x="565" y="6"/>
                  </a:lnTo>
                  <a:lnTo>
                    <a:pt x="565" y="5"/>
                  </a:lnTo>
                  <a:lnTo>
                    <a:pt x="566" y="4"/>
                  </a:lnTo>
                  <a:lnTo>
                    <a:pt x="568" y="3"/>
                  </a:lnTo>
                  <a:lnTo>
                    <a:pt x="569" y="3"/>
                  </a:lnTo>
                  <a:lnTo>
                    <a:pt x="571" y="3"/>
                  </a:lnTo>
                  <a:lnTo>
                    <a:pt x="573" y="4"/>
                  </a:lnTo>
                  <a:lnTo>
                    <a:pt x="573" y="5"/>
                  </a:lnTo>
                  <a:lnTo>
                    <a:pt x="574" y="6"/>
                  </a:lnTo>
                  <a:lnTo>
                    <a:pt x="626" y="6"/>
                  </a:lnTo>
                  <a:lnTo>
                    <a:pt x="626" y="5"/>
                  </a:lnTo>
                  <a:lnTo>
                    <a:pt x="627" y="4"/>
                  </a:lnTo>
                  <a:lnTo>
                    <a:pt x="629" y="3"/>
                  </a:lnTo>
                  <a:lnTo>
                    <a:pt x="630" y="3"/>
                  </a:lnTo>
                  <a:lnTo>
                    <a:pt x="632" y="3"/>
                  </a:lnTo>
                  <a:lnTo>
                    <a:pt x="633" y="4"/>
                  </a:lnTo>
                  <a:lnTo>
                    <a:pt x="634" y="5"/>
                  </a:lnTo>
                  <a:lnTo>
                    <a:pt x="635" y="6"/>
                  </a:lnTo>
                  <a:lnTo>
                    <a:pt x="654" y="6"/>
                  </a:lnTo>
                  <a:lnTo>
                    <a:pt x="654" y="5"/>
                  </a:lnTo>
                  <a:lnTo>
                    <a:pt x="655" y="4"/>
                  </a:lnTo>
                  <a:lnTo>
                    <a:pt x="657" y="3"/>
                  </a:lnTo>
                  <a:lnTo>
                    <a:pt x="659" y="3"/>
                  </a:lnTo>
                  <a:lnTo>
                    <a:pt x="660" y="3"/>
                  </a:lnTo>
                  <a:lnTo>
                    <a:pt x="662" y="4"/>
                  </a:lnTo>
                  <a:lnTo>
                    <a:pt x="663" y="5"/>
                  </a:lnTo>
                  <a:lnTo>
                    <a:pt x="663" y="6"/>
                  </a:lnTo>
                  <a:lnTo>
                    <a:pt x="689" y="6"/>
                  </a:lnTo>
                  <a:lnTo>
                    <a:pt x="689" y="5"/>
                  </a:lnTo>
                  <a:lnTo>
                    <a:pt x="690" y="4"/>
                  </a:lnTo>
                  <a:lnTo>
                    <a:pt x="691" y="3"/>
                  </a:lnTo>
                  <a:lnTo>
                    <a:pt x="693" y="3"/>
                  </a:lnTo>
                  <a:lnTo>
                    <a:pt x="695" y="3"/>
                  </a:lnTo>
                  <a:lnTo>
                    <a:pt x="696" y="4"/>
                  </a:lnTo>
                  <a:lnTo>
                    <a:pt x="697" y="5"/>
                  </a:lnTo>
                  <a:lnTo>
                    <a:pt x="698" y="6"/>
                  </a:lnTo>
                  <a:lnTo>
                    <a:pt x="707" y="6"/>
                  </a:lnTo>
                  <a:lnTo>
                    <a:pt x="707" y="5"/>
                  </a:lnTo>
                  <a:lnTo>
                    <a:pt x="708" y="4"/>
                  </a:lnTo>
                  <a:lnTo>
                    <a:pt x="709" y="3"/>
                  </a:lnTo>
                  <a:lnTo>
                    <a:pt x="711" y="3"/>
                  </a:lnTo>
                  <a:lnTo>
                    <a:pt x="713" y="3"/>
                  </a:lnTo>
                  <a:lnTo>
                    <a:pt x="714" y="4"/>
                  </a:lnTo>
                  <a:lnTo>
                    <a:pt x="715" y="5"/>
                  </a:lnTo>
                  <a:lnTo>
                    <a:pt x="716" y="6"/>
                  </a:lnTo>
                  <a:lnTo>
                    <a:pt x="720" y="6"/>
                  </a:lnTo>
                  <a:lnTo>
                    <a:pt x="721" y="5"/>
                  </a:lnTo>
                  <a:lnTo>
                    <a:pt x="721" y="4"/>
                  </a:lnTo>
                  <a:lnTo>
                    <a:pt x="723" y="3"/>
                  </a:lnTo>
                  <a:lnTo>
                    <a:pt x="725" y="3"/>
                  </a:lnTo>
                  <a:lnTo>
                    <a:pt x="726" y="3"/>
                  </a:lnTo>
                  <a:lnTo>
                    <a:pt x="728" y="4"/>
                  </a:lnTo>
                  <a:lnTo>
                    <a:pt x="729" y="5"/>
                  </a:lnTo>
                  <a:lnTo>
                    <a:pt x="729" y="6"/>
                  </a:lnTo>
                  <a:lnTo>
                    <a:pt x="755" y="6"/>
                  </a:lnTo>
                  <a:lnTo>
                    <a:pt x="756" y="5"/>
                  </a:lnTo>
                  <a:lnTo>
                    <a:pt x="756" y="4"/>
                  </a:lnTo>
                  <a:lnTo>
                    <a:pt x="758" y="3"/>
                  </a:lnTo>
                  <a:lnTo>
                    <a:pt x="760" y="3"/>
                  </a:lnTo>
                  <a:lnTo>
                    <a:pt x="761" y="3"/>
                  </a:lnTo>
                  <a:lnTo>
                    <a:pt x="763" y="4"/>
                  </a:lnTo>
                  <a:lnTo>
                    <a:pt x="764" y="5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5"/>
                  </a:lnTo>
                  <a:lnTo>
                    <a:pt x="767" y="3"/>
                  </a:lnTo>
                  <a:lnTo>
                    <a:pt x="768" y="2"/>
                  </a:lnTo>
                  <a:lnTo>
                    <a:pt x="770" y="1"/>
                  </a:lnTo>
                  <a:lnTo>
                    <a:pt x="772" y="0"/>
                  </a:lnTo>
                  <a:lnTo>
                    <a:pt x="775" y="0"/>
                  </a:lnTo>
                  <a:lnTo>
                    <a:pt x="777" y="1"/>
                  </a:lnTo>
                  <a:lnTo>
                    <a:pt x="779" y="2"/>
                  </a:lnTo>
                  <a:lnTo>
                    <a:pt x="780" y="3"/>
                  </a:lnTo>
                  <a:lnTo>
                    <a:pt x="781" y="5"/>
                  </a:lnTo>
                  <a:lnTo>
                    <a:pt x="781" y="6"/>
                  </a:lnTo>
                  <a:lnTo>
                    <a:pt x="807" y="6"/>
                  </a:lnTo>
                  <a:lnTo>
                    <a:pt x="807" y="5"/>
                  </a:lnTo>
                  <a:lnTo>
                    <a:pt x="808" y="4"/>
                  </a:lnTo>
                  <a:lnTo>
                    <a:pt x="810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5" y="4"/>
                  </a:lnTo>
                  <a:lnTo>
                    <a:pt x="815" y="5"/>
                  </a:lnTo>
                  <a:lnTo>
                    <a:pt x="816" y="6"/>
                  </a:lnTo>
                  <a:lnTo>
                    <a:pt x="825" y="6"/>
                  </a:lnTo>
                  <a:lnTo>
                    <a:pt x="825" y="4"/>
                  </a:lnTo>
                  <a:lnTo>
                    <a:pt x="826" y="3"/>
                  </a:lnTo>
                  <a:lnTo>
                    <a:pt x="828" y="1"/>
                  </a:lnTo>
                  <a:lnTo>
                    <a:pt x="830" y="0"/>
                  </a:lnTo>
                  <a:lnTo>
                    <a:pt x="832" y="0"/>
                  </a:lnTo>
                  <a:lnTo>
                    <a:pt x="835" y="0"/>
                  </a:lnTo>
                  <a:lnTo>
                    <a:pt x="837" y="0"/>
                  </a:lnTo>
                  <a:lnTo>
                    <a:pt x="839" y="1"/>
                  </a:lnTo>
                  <a:lnTo>
                    <a:pt x="840" y="3"/>
                  </a:lnTo>
                  <a:lnTo>
                    <a:pt x="841" y="4"/>
                  </a:lnTo>
                  <a:lnTo>
                    <a:pt x="842" y="6"/>
                  </a:lnTo>
                  <a:lnTo>
                    <a:pt x="845" y="6"/>
                  </a:lnTo>
                  <a:lnTo>
                    <a:pt x="846" y="5"/>
                  </a:lnTo>
                  <a:lnTo>
                    <a:pt x="846" y="4"/>
                  </a:lnTo>
                  <a:lnTo>
                    <a:pt x="848" y="3"/>
                  </a:lnTo>
                  <a:lnTo>
                    <a:pt x="850" y="3"/>
                  </a:lnTo>
                  <a:lnTo>
                    <a:pt x="851" y="3"/>
                  </a:lnTo>
                  <a:lnTo>
                    <a:pt x="853" y="4"/>
                  </a:lnTo>
                  <a:lnTo>
                    <a:pt x="854" y="5"/>
                  </a:lnTo>
                  <a:lnTo>
                    <a:pt x="854" y="6"/>
                  </a:lnTo>
                  <a:lnTo>
                    <a:pt x="875" y="6"/>
                  </a:lnTo>
                  <a:lnTo>
                    <a:pt x="876" y="5"/>
                  </a:lnTo>
                  <a:lnTo>
                    <a:pt x="877" y="4"/>
                  </a:lnTo>
                  <a:lnTo>
                    <a:pt x="878" y="3"/>
                  </a:lnTo>
                  <a:lnTo>
                    <a:pt x="880" y="3"/>
                  </a:lnTo>
                  <a:lnTo>
                    <a:pt x="882" y="3"/>
                  </a:lnTo>
                  <a:lnTo>
                    <a:pt x="883" y="4"/>
                  </a:lnTo>
                  <a:lnTo>
                    <a:pt x="884" y="5"/>
                  </a:lnTo>
                  <a:lnTo>
                    <a:pt x="884" y="6"/>
                  </a:lnTo>
                  <a:lnTo>
                    <a:pt x="889" y="6"/>
                  </a:lnTo>
                  <a:lnTo>
                    <a:pt x="889" y="5"/>
                  </a:lnTo>
                  <a:lnTo>
                    <a:pt x="890" y="4"/>
                  </a:lnTo>
                  <a:lnTo>
                    <a:pt x="892" y="3"/>
                  </a:lnTo>
                  <a:lnTo>
                    <a:pt x="893" y="3"/>
                  </a:lnTo>
                  <a:lnTo>
                    <a:pt x="895" y="3"/>
                  </a:lnTo>
                  <a:lnTo>
                    <a:pt x="897" y="4"/>
                  </a:lnTo>
                  <a:lnTo>
                    <a:pt x="898" y="5"/>
                  </a:lnTo>
                  <a:lnTo>
                    <a:pt x="898" y="6"/>
                  </a:lnTo>
                  <a:lnTo>
                    <a:pt x="902" y="6"/>
                  </a:lnTo>
                  <a:lnTo>
                    <a:pt x="903" y="5"/>
                  </a:lnTo>
                  <a:lnTo>
                    <a:pt x="904" y="4"/>
                  </a:lnTo>
                  <a:lnTo>
                    <a:pt x="905" y="3"/>
                  </a:lnTo>
                  <a:lnTo>
                    <a:pt x="907" y="3"/>
                  </a:lnTo>
                  <a:lnTo>
                    <a:pt x="909" y="3"/>
                  </a:lnTo>
                  <a:lnTo>
                    <a:pt x="910" y="4"/>
                  </a:lnTo>
                  <a:lnTo>
                    <a:pt x="911" y="5"/>
                  </a:lnTo>
                  <a:lnTo>
                    <a:pt x="912" y="6"/>
                  </a:lnTo>
                  <a:lnTo>
                    <a:pt x="1017" y="6"/>
                  </a:lnTo>
                  <a:lnTo>
                    <a:pt x="1017" y="5"/>
                  </a:lnTo>
                  <a:lnTo>
                    <a:pt x="1018" y="4"/>
                  </a:lnTo>
                  <a:lnTo>
                    <a:pt x="1019" y="3"/>
                  </a:lnTo>
                  <a:lnTo>
                    <a:pt x="1021" y="3"/>
                  </a:lnTo>
                  <a:lnTo>
                    <a:pt x="1023" y="3"/>
                  </a:lnTo>
                  <a:lnTo>
                    <a:pt x="1024" y="4"/>
                  </a:lnTo>
                  <a:lnTo>
                    <a:pt x="1025" y="5"/>
                  </a:lnTo>
                  <a:lnTo>
                    <a:pt x="1026" y="6"/>
                  </a:lnTo>
                  <a:lnTo>
                    <a:pt x="1152" y="6"/>
                  </a:lnTo>
                  <a:lnTo>
                    <a:pt x="1152" y="115"/>
                  </a:lnTo>
                  <a:lnTo>
                    <a:pt x="1173" y="115"/>
                  </a:lnTo>
                  <a:lnTo>
                    <a:pt x="1173" y="113"/>
                  </a:lnTo>
                  <a:lnTo>
                    <a:pt x="1174" y="112"/>
                  </a:lnTo>
                  <a:lnTo>
                    <a:pt x="1176" y="111"/>
                  </a:lnTo>
                  <a:lnTo>
                    <a:pt x="1177" y="111"/>
                  </a:lnTo>
                  <a:lnTo>
                    <a:pt x="1179" y="111"/>
                  </a:lnTo>
                  <a:lnTo>
                    <a:pt x="1180" y="112"/>
                  </a:lnTo>
                  <a:lnTo>
                    <a:pt x="1181" y="113"/>
                  </a:lnTo>
                  <a:lnTo>
                    <a:pt x="1182" y="115"/>
                  </a:lnTo>
                  <a:lnTo>
                    <a:pt x="1186" y="115"/>
                  </a:lnTo>
                  <a:lnTo>
                    <a:pt x="1187" y="113"/>
                  </a:lnTo>
                  <a:lnTo>
                    <a:pt x="1188" y="112"/>
                  </a:lnTo>
                  <a:lnTo>
                    <a:pt x="1189" y="111"/>
                  </a:lnTo>
                  <a:lnTo>
                    <a:pt x="1191" y="111"/>
                  </a:lnTo>
                  <a:lnTo>
                    <a:pt x="1192" y="111"/>
                  </a:lnTo>
                  <a:lnTo>
                    <a:pt x="1194" y="112"/>
                  </a:lnTo>
                  <a:lnTo>
                    <a:pt x="1195" y="113"/>
                  </a:lnTo>
                  <a:lnTo>
                    <a:pt x="1195" y="115"/>
                  </a:lnTo>
                  <a:lnTo>
                    <a:pt x="1200" y="115"/>
                  </a:lnTo>
                  <a:lnTo>
                    <a:pt x="1200" y="113"/>
                  </a:lnTo>
                  <a:lnTo>
                    <a:pt x="1201" y="112"/>
                  </a:lnTo>
                  <a:lnTo>
                    <a:pt x="1203" y="111"/>
                  </a:lnTo>
                  <a:lnTo>
                    <a:pt x="1204" y="111"/>
                  </a:lnTo>
                  <a:lnTo>
                    <a:pt x="1206" y="111"/>
                  </a:lnTo>
                  <a:lnTo>
                    <a:pt x="1207" y="112"/>
                  </a:lnTo>
                  <a:lnTo>
                    <a:pt x="1208" y="113"/>
                  </a:lnTo>
                  <a:lnTo>
                    <a:pt x="1209" y="115"/>
                  </a:lnTo>
                  <a:lnTo>
                    <a:pt x="1264" y="115"/>
                  </a:lnTo>
                  <a:lnTo>
                    <a:pt x="1264" y="113"/>
                  </a:lnTo>
                  <a:lnTo>
                    <a:pt x="1265" y="112"/>
                  </a:lnTo>
                  <a:lnTo>
                    <a:pt x="1267" y="111"/>
                  </a:lnTo>
                  <a:lnTo>
                    <a:pt x="1268" y="111"/>
                  </a:lnTo>
                  <a:lnTo>
                    <a:pt x="1270" y="111"/>
                  </a:lnTo>
                  <a:lnTo>
                    <a:pt x="1272" y="112"/>
                  </a:lnTo>
                  <a:lnTo>
                    <a:pt x="1273" y="113"/>
                  </a:lnTo>
                  <a:lnTo>
                    <a:pt x="1273" y="115"/>
                  </a:lnTo>
                  <a:lnTo>
                    <a:pt x="1303" y="115"/>
                  </a:lnTo>
                  <a:lnTo>
                    <a:pt x="1303" y="113"/>
                  </a:lnTo>
                  <a:lnTo>
                    <a:pt x="1304" y="112"/>
                  </a:lnTo>
                  <a:lnTo>
                    <a:pt x="1306" y="111"/>
                  </a:lnTo>
                  <a:lnTo>
                    <a:pt x="1307" y="111"/>
                  </a:lnTo>
                  <a:lnTo>
                    <a:pt x="1309" y="111"/>
                  </a:lnTo>
                  <a:lnTo>
                    <a:pt x="1310" y="112"/>
                  </a:lnTo>
                  <a:lnTo>
                    <a:pt x="1311" y="113"/>
                  </a:lnTo>
                  <a:lnTo>
                    <a:pt x="1312" y="115"/>
                  </a:lnTo>
                  <a:lnTo>
                    <a:pt x="1315" y="115"/>
                  </a:lnTo>
                  <a:lnTo>
                    <a:pt x="1315" y="113"/>
                  </a:lnTo>
                  <a:lnTo>
                    <a:pt x="1316" y="112"/>
                  </a:lnTo>
                  <a:lnTo>
                    <a:pt x="1317" y="111"/>
                  </a:lnTo>
                  <a:lnTo>
                    <a:pt x="1319" y="111"/>
                  </a:lnTo>
                  <a:lnTo>
                    <a:pt x="1321" y="111"/>
                  </a:lnTo>
                  <a:lnTo>
                    <a:pt x="1322" y="112"/>
                  </a:lnTo>
                  <a:lnTo>
                    <a:pt x="1323" y="113"/>
                  </a:lnTo>
                  <a:lnTo>
                    <a:pt x="1324" y="115"/>
                  </a:lnTo>
                  <a:lnTo>
                    <a:pt x="1360" y="115"/>
                  </a:lnTo>
                  <a:lnTo>
                    <a:pt x="1361" y="113"/>
                  </a:lnTo>
                  <a:lnTo>
                    <a:pt x="1362" y="111"/>
                  </a:lnTo>
                  <a:lnTo>
                    <a:pt x="1363" y="110"/>
                  </a:lnTo>
                  <a:lnTo>
                    <a:pt x="1365" y="109"/>
                  </a:lnTo>
                  <a:lnTo>
                    <a:pt x="1368" y="108"/>
                  </a:lnTo>
                  <a:lnTo>
                    <a:pt x="1370" y="108"/>
                  </a:lnTo>
                  <a:lnTo>
                    <a:pt x="1373" y="109"/>
                  </a:lnTo>
                  <a:lnTo>
                    <a:pt x="1375" y="110"/>
                  </a:lnTo>
                  <a:lnTo>
                    <a:pt x="1376" y="111"/>
                  </a:lnTo>
                  <a:lnTo>
                    <a:pt x="1377" y="113"/>
                  </a:lnTo>
                  <a:lnTo>
                    <a:pt x="1378" y="115"/>
                  </a:lnTo>
                  <a:lnTo>
                    <a:pt x="1443" y="115"/>
                  </a:lnTo>
                  <a:lnTo>
                    <a:pt x="1443" y="22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70" name="Freeform 1280"/>
            <p:cNvSpPr>
              <a:spLocks/>
            </p:cNvSpPr>
            <p:nvPr/>
          </p:nvSpPr>
          <p:spPr bwMode="auto">
            <a:xfrm>
              <a:off x="4366" y="191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71" name="Freeform 1281"/>
            <p:cNvSpPr>
              <a:spLocks/>
            </p:cNvSpPr>
            <p:nvPr/>
          </p:nvSpPr>
          <p:spPr bwMode="auto">
            <a:xfrm>
              <a:off x="2793" y="1004"/>
              <a:ext cx="82" cy="821"/>
            </a:xfrm>
            <a:custGeom>
              <a:avLst/>
              <a:gdLst>
                <a:gd name="T0" fmla="*/ 0 w 82"/>
                <a:gd name="T1" fmla="*/ 821 h 821"/>
                <a:gd name="T2" fmla="*/ 0 w 82"/>
                <a:gd name="T3" fmla="*/ 217 h 821"/>
                <a:gd name="T4" fmla="*/ 19 w 82"/>
                <a:gd name="T5" fmla="*/ 217 h 821"/>
                <a:gd name="T6" fmla="*/ 19 w 82"/>
                <a:gd name="T7" fmla="*/ 215 h 821"/>
                <a:gd name="T8" fmla="*/ 20 w 82"/>
                <a:gd name="T9" fmla="*/ 214 h 821"/>
                <a:gd name="T10" fmla="*/ 21 w 82"/>
                <a:gd name="T11" fmla="*/ 212 h 821"/>
                <a:gd name="T12" fmla="*/ 23 w 82"/>
                <a:gd name="T13" fmla="*/ 211 h 821"/>
                <a:gd name="T14" fmla="*/ 25 w 82"/>
                <a:gd name="T15" fmla="*/ 211 h 821"/>
                <a:gd name="T16" fmla="*/ 27 w 82"/>
                <a:gd name="T17" fmla="*/ 211 h 821"/>
                <a:gd name="T18" fmla="*/ 30 w 82"/>
                <a:gd name="T19" fmla="*/ 211 h 821"/>
                <a:gd name="T20" fmla="*/ 32 w 82"/>
                <a:gd name="T21" fmla="*/ 212 h 821"/>
                <a:gd name="T22" fmla="*/ 33 w 82"/>
                <a:gd name="T23" fmla="*/ 214 h 821"/>
                <a:gd name="T24" fmla="*/ 34 w 82"/>
                <a:gd name="T25" fmla="*/ 215 h 821"/>
                <a:gd name="T26" fmla="*/ 34 w 82"/>
                <a:gd name="T27" fmla="*/ 217 h 821"/>
                <a:gd name="T28" fmla="*/ 39 w 82"/>
                <a:gd name="T29" fmla="*/ 217 h 821"/>
                <a:gd name="T30" fmla="*/ 39 w 82"/>
                <a:gd name="T31" fmla="*/ 215 h 821"/>
                <a:gd name="T32" fmla="*/ 40 w 82"/>
                <a:gd name="T33" fmla="*/ 214 h 821"/>
                <a:gd name="T34" fmla="*/ 42 w 82"/>
                <a:gd name="T35" fmla="*/ 212 h 821"/>
                <a:gd name="T36" fmla="*/ 44 w 82"/>
                <a:gd name="T37" fmla="*/ 211 h 821"/>
                <a:gd name="T38" fmla="*/ 46 w 82"/>
                <a:gd name="T39" fmla="*/ 211 h 821"/>
                <a:gd name="T40" fmla="*/ 48 w 82"/>
                <a:gd name="T41" fmla="*/ 211 h 821"/>
                <a:gd name="T42" fmla="*/ 50 w 82"/>
                <a:gd name="T43" fmla="*/ 211 h 821"/>
                <a:gd name="T44" fmla="*/ 52 w 82"/>
                <a:gd name="T45" fmla="*/ 212 h 821"/>
                <a:gd name="T46" fmla="*/ 53 w 82"/>
                <a:gd name="T47" fmla="*/ 214 h 821"/>
                <a:gd name="T48" fmla="*/ 54 w 82"/>
                <a:gd name="T49" fmla="*/ 215 h 821"/>
                <a:gd name="T50" fmla="*/ 55 w 82"/>
                <a:gd name="T51" fmla="*/ 217 h 821"/>
                <a:gd name="T52" fmla="*/ 67 w 82"/>
                <a:gd name="T53" fmla="*/ 217 h 821"/>
                <a:gd name="T54" fmla="*/ 67 w 82"/>
                <a:gd name="T55" fmla="*/ 0 h 821"/>
                <a:gd name="T56" fmla="*/ 82 w 82"/>
                <a:gd name="T57" fmla="*/ 0 h 8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2"/>
                <a:gd name="T88" fmla="*/ 0 h 821"/>
                <a:gd name="T89" fmla="*/ 82 w 82"/>
                <a:gd name="T90" fmla="*/ 821 h 82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2" h="821">
                  <a:moveTo>
                    <a:pt x="0" y="821"/>
                  </a:moveTo>
                  <a:lnTo>
                    <a:pt x="0" y="217"/>
                  </a:lnTo>
                  <a:lnTo>
                    <a:pt x="19" y="217"/>
                  </a:lnTo>
                  <a:lnTo>
                    <a:pt x="19" y="215"/>
                  </a:lnTo>
                  <a:lnTo>
                    <a:pt x="20" y="214"/>
                  </a:lnTo>
                  <a:lnTo>
                    <a:pt x="21" y="212"/>
                  </a:lnTo>
                  <a:lnTo>
                    <a:pt x="23" y="211"/>
                  </a:lnTo>
                  <a:lnTo>
                    <a:pt x="25" y="211"/>
                  </a:lnTo>
                  <a:lnTo>
                    <a:pt x="27" y="211"/>
                  </a:lnTo>
                  <a:lnTo>
                    <a:pt x="30" y="211"/>
                  </a:lnTo>
                  <a:lnTo>
                    <a:pt x="32" y="212"/>
                  </a:lnTo>
                  <a:lnTo>
                    <a:pt x="33" y="214"/>
                  </a:lnTo>
                  <a:lnTo>
                    <a:pt x="34" y="215"/>
                  </a:lnTo>
                  <a:lnTo>
                    <a:pt x="34" y="217"/>
                  </a:lnTo>
                  <a:lnTo>
                    <a:pt x="39" y="217"/>
                  </a:lnTo>
                  <a:lnTo>
                    <a:pt x="39" y="215"/>
                  </a:lnTo>
                  <a:lnTo>
                    <a:pt x="40" y="214"/>
                  </a:lnTo>
                  <a:lnTo>
                    <a:pt x="42" y="212"/>
                  </a:lnTo>
                  <a:lnTo>
                    <a:pt x="44" y="211"/>
                  </a:lnTo>
                  <a:lnTo>
                    <a:pt x="46" y="211"/>
                  </a:lnTo>
                  <a:lnTo>
                    <a:pt x="48" y="211"/>
                  </a:lnTo>
                  <a:lnTo>
                    <a:pt x="50" y="211"/>
                  </a:lnTo>
                  <a:lnTo>
                    <a:pt x="52" y="212"/>
                  </a:lnTo>
                  <a:lnTo>
                    <a:pt x="53" y="214"/>
                  </a:lnTo>
                  <a:lnTo>
                    <a:pt x="54" y="215"/>
                  </a:lnTo>
                  <a:lnTo>
                    <a:pt x="55" y="217"/>
                  </a:lnTo>
                  <a:lnTo>
                    <a:pt x="67" y="217"/>
                  </a:lnTo>
                  <a:lnTo>
                    <a:pt x="67" y="0"/>
                  </a:lnTo>
                  <a:lnTo>
                    <a:pt x="8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72" name="Freeform 1282"/>
            <p:cNvSpPr>
              <a:spLocks/>
            </p:cNvSpPr>
            <p:nvPr/>
          </p:nvSpPr>
          <p:spPr bwMode="auto">
            <a:xfrm>
              <a:off x="2874" y="100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73" name="Freeform 1283"/>
            <p:cNvSpPr>
              <a:spLocks/>
            </p:cNvSpPr>
            <p:nvPr/>
          </p:nvSpPr>
          <p:spPr bwMode="auto">
            <a:xfrm>
              <a:off x="4484" y="1814"/>
              <a:ext cx="386" cy="127"/>
            </a:xfrm>
            <a:custGeom>
              <a:avLst/>
              <a:gdLst>
                <a:gd name="T0" fmla="*/ 21 w 386"/>
                <a:gd name="T1" fmla="*/ 127 h 127"/>
                <a:gd name="T2" fmla="*/ 57 w 386"/>
                <a:gd name="T3" fmla="*/ 7 h 127"/>
                <a:gd name="T4" fmla="*/ 58 w 386"/>
                <a:gd name="T5" fmla="*/ 4 h 127"/>
                <a:gd name="T6" fmla="*/ 61 w 386"/>
                <a:gd name="T7" fmla="*/ 3 h 127"/>
                <a:gd name="T8" fmla="*/ 64 w 386"/>
                <a:gd name="T9" fmla="*/ 4 h 127"/>
                <a:gd name="T10" fmla="*/ 66 w 386"/>
                <a:gd name="T11" fmla="*/ 7 h 127"/>
                <a:gd name="T12" fmla="*/ 71 w 386"/>
                <a:gd name="T13" fmla="*/ 5 h 127"/>
                <a:gd name="T14" fmla="*/ 73 w 386"/>
                <a:gd name="T15" fmla="*/ 3 h 127"/>
                <a:gd name="T16" fmla="*/ 76 w 386"/>
                <a:gd name="T17" fmla="*/ 3 h 127"/>
                <a:gd name="T18" fmla="*/ 79 w 386"/>
                <a:gd name="T19" fmla="*/ 5 h 127"/>
                <a:gd name="T20" fmla="*/ 111 w 386"/>
                <a:gd name="T21" fmla="*/ 7 h 127"/>
                <a:gd name="T22" fmla="*/ 112 w 386"/>
                <a:gd name="T23" fmla="*/ 4 h 127"/>
                <a:gd name="T24" fmla="*/ 115 w 386"/>
                <a:gd name="T25" fmla="*/ 3 h 127"/>
                <a:gd name="T26" fmla="*/ 118 w 386"/>
                <a:gd name="T27" fmla="*/ 4 h 127"/>
                <a:gd name="T28" fmla="*/ 120 w 386"/>
                <a:gd name="T29" fmla="*/ 7 h 127"/>
                <a:gd name="T30" fmla="*/ 152 w 386"/>
                <a:gd name="T31" fmla="*/ 5 h 127"/>
                <a:gd name="T32" fmla="*/ 155 w 386"/>
                <a:gd name="T33" fmla="*/ 3 h 127"/>
                <a:gd name="T34" fmla="*/ 158 w 386"/>
                <a:gd name="T35" fmla="*/ 3 h 127"/>
                <a:gd name="T36" fmla="*/ 161 w 386"/>
                <a:gd name="T37" fmla="*/ 5 h 127"/>
                <a:gd name="T38" fmla="*/ 166 w 386"/>
                <a:gd name="T39" fmla="*/ 7 h 127"/>
                <a:gd name="T40" fmla="*/ 168 w 386"/>
                <a:gd name="T41" fmla="*/ 4 h 127"/>
                <a:gd name="T42" fmla="*/ 171 w 386"/>
                <a:gd name="T43" fmla="*/ 3 h 127"/>
                <a:gd name="T44" fmla="*/ 174 w 386"/>
                <a:gd name="T45" fmla="*/ 4 h 127"/>
                <a:gd name="T46" fmla="*/ 175 w 386"/>
                <a:gd name="T47" fmla="*/ 7 h 127"/>
                <a:gd name="T48" fmla="*/ 194 w 386"/>
                <a:gd name="T49" fmla="*/ 5 h 127"/>
                <a:gd name="T50" fmla="*/ 196 w 386"/>
                <a:gd name="T51" fmla="*/ 3 h 127"/>
                <a:gd name="T52" fmla="*/ 200 w 386"/>
                <a:gd name="T53" fmla="*/ 3 h 127"/>
                <a:gd name="T54" fmla="*/ 202 w 386"/>
                <a:gd name="T55" fmla="*/ 5 h 127"/>
                <a:gd name="T56" fmla="*/ 218 w 386"/>
                <a:gd name="T57" fmla="*/ 7 h 127"/>
                <a:gd name="T58" fmla="*/ 220 w 386"/>
                <a:gd name="T59" fmla="*/ 4 h 127"/>
                <a:gd name="T60" fmla="*/ 223 w 386"/>
                <a:gd name="T61" fmla="*/ 3 h 127"/>
                <a:gd name="T62" fmla="*/ 226 w 386"/>
                <a:gd name="T63" fmla="*/ 4 h 127"/>
                <a:gd name="T64" fmla="*/ 227 w 386"/>
                <a:gd name="T65" fmla="*/ 7 h 127"/>
                <a:gd name="T66" fmla="*/ 233 w 386"/>
                <a:gd name="T67" fmla="*/ 5 h 127"/>
                <a:gd name="T68" fmla="*/ 235 w 386"/>
                <a:gd name="T69" fmla="*/ 3 h 127"/>
                <a:gd name="T70" fmla="*/ 239 w 386"/>
                <a:gd name="T71" fmla="*/ 3 h 127"/>
                <a:gd name="T72" fmla="*/ 241 w 386"/>
                <a:gd name="T73" fmla="*/ 5 h 127"/>
                <a:gd name="T74" fmla="*/ 386 w 386"/>
                <a:gd name="T75" fmla="*/ 7 h 1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86"/>
                <a:gd name="T115" fmla="*/ 0 h 127"/>
                <a:gd name="T116" fmla="*/ 386 w 386"/>
                <a:gd name="T117" fmla="*/ 127 h 12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86" h="127">
                  <a:moveTo>
                    <a:pt x="0" y="127"/>
                  </a:moveTo>
                  <a:lnTo>
                    <a:pt x="21" y="127"/>
                  </a:lnTo>
                  <a:lnTo>
                    <a:pt x="21" y="7"/>
                  </a:lnTo>
                  <a:lnTo>
                    <a:pt x="57" y="7"/>
                  </a:lnTo>
                  <a:lnTo>
                    <a:pt x="57" y="5"/>
                  </a:lnTo>
                  <a:lnTo>
                    <a:pt x="58" y="4"/>
                  </a:lnTo>
                  <a:lnTo>
                    <a:pt x="60" y="3"/>
                  </a:lnTo>
                  <a:lnTo>
                    <a:pt x="61" y="3"/>
                  </a:lnTo>
                  <a:lnTo>
                    <a:pt x="63" y="3"/>
                  </a:lnTo>
                  <a:lnTo>
                    <a:pt x="64" y="4"/>
                  </a:lnTo>
                  <a:lnTo>
                    <a:pt x="65" y="5"/>
                  </a:lnTo>
                  <a:lnTo>
                    <a:pt x="66" y="7"/>
                  </a:lnTo>
                  <a:lnTo>
                    <a:pt x="70" y="7"/>
                  </a:lnTo>
                  <a:lnTo>
                    <a:pt x="71" y="5"/>
                  </a:lnTo>
                  <a:lnTo>
                    <a:pt x="72" y="4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6" y="3"/>
                  </a:lnTo>
                  <a:lnTo>
                    <a:pt x="78" y="4"/>
                  </a:lnTo>
                  <a:lnTo>
                    <a:pt x="79" y="5"/>
                  </a:lnTo>
                  <a:lnTo>
                    <a:pt x="79" y="7"/>
                  </a:lnTo>
                  <a:lnTo>
                    <a:pt x="111" y="7"/>
                  </a:lnTo>
                  <a:lnTo>
                    <a:pt x="111" y="5"/>
                  </a:lnTo>
                  <a:lnTo>
                    <a:pt x="112" y="4"/>
                  </a:lnTo>
                  <a:lnTo>
                    <a:pt x="114" y="3"/>
                  </a:lnTo>
                  <a:lnTo>
                    <a:pt x="115" y="3"/>
                  </a:lnTo>
                  <a:lnTo>
                    <a:pt x="117" y="3"/>
                  </a:lnTo>
                  <a:lnTo>
                    <a:pt x="118" y="4"/>
                  </a:lnTo>
                  <a:lnTo>
                    <a:pt x="119" y="5"/>
                  </a:lnTo>
                  <a:lnTo>
                    <a:pt x="120" y="7"/>
                  </a:lnTo>
                  <a:lnTo>
                    <a:pt x="152" y="7"/>
                  </a:lnTo>
                  <a:lnTo>
                    <a:pt x="152" y="5"/>
                  </a:lnTo>
                  <a:lnTo>
                    <a:pt x="153" y="4"/>
                  </a:lnTo>
                  <a:lnTo>
                    <a:pt x="155" y="3"/>
                  </a:lnTo>
                  <a:lnTo>
                    <a:pt x="157" y="3"/>
                  </a:lnTo>
                  <a:lnTo>
                    <a:pt x="158" y="3"/>
                  </a:lnTo>
                  <a:lnTo>
                    <a:pt x="160" y="4"/>
                  </a:lnTo>
                  <a:lnTo>
                    <a:pt x="161" y="5"/>
                  </a:lnTo>
                  <a:lnTo>
                    <a:pt x="161" y="7"/>
                  </a:lnTo>
                  <a:lnTo>
                    <a:pt x="166" y="7"/>
                  </a:lnTo>
                  <a:lnTo>
                    <a:pt x="167" y="5"/>
                  </a:lnTo>
                  <a:lnTo>
                    <a:pt x="168" y="4"/>
                  </a:lnTo>
                  <a:lnTo>
                    <a:pt x="169" y="3"/>
                  </a:lnTo>
                  <a:lnTo>
                    <a:pt x="171" y="3"/>
                  </a:lnTo>
                  <a:lnTo>
                    <a:pt x="173" y="3"/>
                  </a:lnTo>
                  <a:lnTo>
                    <a:pt x="174" y="4"/>
                  </a:lnTo>
                  <a:lnTo>
                    <a:pt x="175" y="5"/>
                  </a:lnTo>
                  <a:lnTo>
                    <a:pt x="175" y="7"/>
                  </a:lnTo>
                  <a:lnTo>
                    <a:pt x="194" y="7"/>
                  </a:lnTo>
                  <a:lnTo>
                    <a:pt x="194" y="5"/>
                  </a:lnTo>
                  <a:lnTo>
                    <a:pt x="195" y="4"/>
                  </a:lnTo>
                  <a:lnTo>
                    <a:pt x="196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1" y="4"/>
                  </a:lnTo>
                  <a:lnTo>
                    <a:pt x="202" y="5"/>
                  </a:lnTo>
                  <a:lnTo>
                    <a:pt x="203" y="7"/>
                  </a:lnTo>
                  <a:lnTo>
                    <a:pt x="218" y="7"/>
                  </a:lnTo>
                  <a:lnTo>
                    <a:pt x="219" y="5"/>
                  </a:lnTo>
                  <a:lnTo>
                    <a:pt x="220" y="4"/>
                  </a:lnTo>
                  <a:lnTo>
                    <a:pt x="221" y="3"/>
                  </a:lnTo>
                  <a:lnTo>
                    <a:pt x="223" y="3"/>
                  </a:lnTo>
                  <a:lnTo>
                    <a:pt x="224" y="3"/>
                  </a:lnTo>
                  <a:lnTo>
                    <a:pt x="226" y="4"/>
                  </a:lnTo>
                  <a:lnTo>
                    <a:pt x="227" y="5"/>
                  </a:lnTo>
                  <a:lnTo>
                    <a:pt x="227" y="7"/>
                  </a:lnTo>
                  <a:lnTo>
                    <a:pt x="232" y="7"/>
                  </a:lnTo>
                  <a:lnTo>
                    <a:pt x="233" y="5"/>
                  </a:lnTo>
                  <a:lnTo>
                    <a:pt x="234" y="4"/>
                  </a:lnTo>
                  <a:lnTo>
                    <a:pt x="235" y="3"/>
                  </a:lnTo>
                  <a:lnTo>
                    <a:pt x="237" y="3"/>
                  </a:lnTo>
                  <a:lnTo>
                    <a:pt x="239" y="3"/>
                  </a:lnTo>
                  <a:lnTo>
                    <a:pt x="240" y="4"/>
                  </a:lnTo>
                  <a:lnTo>
                    <a:pt x="241" y="5"/>
                  </a:lnTo>
                  <a:lnTo>
                    <a:pt x="241" y="7"/>
                  </a:lnTo>
                  <a:lnTo>
                    <a:pt x="386" y="7"/>
                  </a:lnTo>
                  <a:lnTo>
                    <a:pt x="386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74" name="Freeform 1284"/>
            <p:cNvSpPr>
              <a:spLocks/>
            </p:cNvSpPr>
            <p:nvPr/>
          </p:nvSpPr>
          <p:spPr bwMode="auto">
            <a:xfrm>
              <a:off x="4864" y="1805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6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6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75" name="Rectangle 1285"/>
            <p:cNvSpPr>
              <a:spLocks noChangeArrowheads="1"/>
            </p:cNvSpPr>
            <p:nvPr/>
          </p:nvSpPr>
          <p:spPr bwMode="auto">
            <a:xfrm>
              <a:off x="1769" y="998"/>
              <a:ext cx="188" cy="7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76" name="Rectangle 1286"/>
            <p:cNvSpPr>
              <a:spLocks noChangeArrowheads="1"/>
            </p:cNvSpPr>
            <p:nvPr/>
          </p:nvSpPr>
          <p:spPr bwMode="auto">
            <a:xfrm>
              <a:off x="1756" y="1008"/>
              <a:ext cx="20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S20-Sales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77" name="Rectangle 1287"/>
            <p:cNvSpPr>
              <a:spLocks noChangeArrowheads="1"/>
            </p:cNvSpPr>
            <p:nvPr/>
          </p:nvSpPr>
          <p:spPr bwMode="auto">
            <a:xfrm>
              <a:off x="1791" y="1035"/>
              <a:ext cx="15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Polling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78" name="Freeform 1288"/>
            <p:cNvSpPr>
              <a:spLocks/>
            </p:cNvSpPr>
            <p:nvPr/>
          </p:nvSpPr>
          <p:spPr bwMode="auto">
            <a:xfrm>
              <a:off x="1958" y="1032"/>
              <a:ext cx="554" cy="44"/>
            </a:xfrm>
            <a:custGeom>
              <a:avLst/>
              <a:gdLst>
                <a:gd name="T0" fmla="*/ 0 w 554"/>
                <a:gd name="T1" fmla="*/ 4 h 44"/>
                <a:gd name="T2" fmla="*/ 389 w 554"/>
                <a:gd name="T3" fmla="*/ 4 h 44"/>
                <a:gd name="T4" fmla="*/ 389 w 554"/>
                <a:gd name="T5" fmla="*/ 2 h 44"/>
                <a:gd name="T6" fmla="*/ 390 w 554"/>
                <a:gd name="T7" fmla="*/ 1 h 44"/>
                <a:gd name="T8" fmla="*/ 391 w 554"/>
                <a:gd name="T9" fmla="*/ 0 h 44"/>
                <a:gd name="T10" fmla="*/ 393 w 554"/>
                <a:gd name="T11" fmla="*/ 0 h 44"/>
                <a:gd name="T12" fmla="*/ 395 w 554"/>
                <a:gd name="T13" fmla="*/ 0 h 44"/>
                <a:gd name="T14" fmla="*/ 396 w 554"/>
                <a:gd name="T15" fmla="*/ 1 h 44"/>
                <a:gd name="T16" fmla="*/ 397 w 554"/>
                <a:gd name="T17" fmla="*/ 2 h 44"/>
                <a:gd name="T18" fmla="*/ 398 w 554"/>
                <a:gd name="T19" fmla="*/ 4 h 44"/>
                <a:gd name="T20" fmla="*/ 503 w 554"/>
                <a:gd name="T21" fmla="*/ 4 h 44"/>
                <a:gd name="T22" fmla="*/ 503 w 554"/>
                <a:gd name="T23" fmla="*/ 2 h 44"/>
                <a:gd name="T24" fmla="*/ 504 w 554"/>
                <a:gd name="T25" fmla="*/ 1 h 44"/>
                <a:gd name="T26" fmla="*/ 506 w 554"/>
                <a:gd name="T27" fmla="*/ 0 h 44"/>
                <a:gd name="T28" fmla="*/ 507 w 554"/>
                <a:gd name="T29" fmla="*/ 0 h 44"/>
                <a:gd name="T30" fmla="*/ 509 w 554"/>
                <a:gd name="T31" fmla="*/ 0 h 44"/>
                <a:gd name="T32" fmla="*/ 511 w 554"/>
                <a:gd name="T33" fmla="*/ 1 h 44"/>
                <a:gd name="T34" fmla="*/ 511 w 554"/>
                <a:gd name="T35" fmla="*/ 2 h 44"/>
                <a:gd name="T36" fmla="*/ 512 w 554"/>
                <a:gd name="T37" fmla="*/ 4 h 44"/>
                <a:gd name="T38" fmla="*/ 554 w 554"/>
                <a:gd name="T39" fmla="*/ 4 h 44"/>
                <a:gd name="T40" fmla="*/ 554 w 554"/>
                <a:gd name="T41" fmla="*/ 44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4"/>
                <a:gd name="T64" fmla="*/ 0 h 44"/>
                <a:gd name="T65" fmla="*/ 554 w 554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4" h="44">
                  <a:moveTo>
                    <a:pt x="0" y="4"/>
                  </a:moveTo>
                  <a:lnTo>
                    <a:pt x="389" y="4"/>
                  </a:lnTo>
                  <a:lnTo>
                    <a:pt x="389" y="2"/>
                  </a:lnTo>
                  <a:lnTo>
                    <a:pt x="390" y="1"/>
                  </a:lnTo>
                  <a:lnTo>
                    <a:pt x="391" y="0"/>
                  </a:lnTo>
                  <a:lnTo>
                    <a:pt x="393" y="0"/>
                  </a:lnTo>
                  <a:lnTo>
                    <a:pt x="395" y="0"/>
                  </a:lnTo>
                  <a:lnTo>
                    <a:pt x="396" y="1"/>
                  </a:lnTo>
                  <a:lnTo>
                    <a:pt x="397" y="2"/>
                  </a:lnTo>
                  <a:lnTo>
                    <a:pt x="398" y="4"/>
                  </a:lnTo>
                  <a:lnTo>
                    <a:pt x="503" y="4"/>
                  </a:lnTo>
                  <a:lnTo>
                    <a:pt x="503" y="2"/>
                  </a:lnTo>
                  <a:lnTo>
                    <a:pt x="504" y="1"/>
                  </a:lnTo>
                  <a:lnTo>
                    <a:pt x="506" y="0"/>
                  </a:lnTo>
                  <a:lnTo>
                    <a:pt x="507" y="0"/>
                  </a:lnTo>
                  <a:lnTo>
                    <a:pt x="509" y="0"/>
                  </a:lnTo>
                  <a:lnTo>
                    <a:pt x="511" y="1"/>
                  </a:lnTo>
                  <a:lnTo>
                    <a:pt x="511" y="2"/>
                  </a:lnTo>
                  <a:lnTo>
                    <a:pt x="512" y="4"/>
                  </a:lnTo>
                  <a:lnTo>
                    <a:pt x="554" y="4"/>
                  </a:lnTo>
                  <a:lnTo>
                    <a:pt x="554" y="44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79" name="Freeform 1289"/>
            <p:cNvSpPr>
              <a:spLocks/>
            </p:cNvSpPr>
            <p:nvPr/>
          </p:nvSpPr>
          <p:spPr bwMode="auto">
            <a:xfrm>
              <a:off x="2506" y="107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0" name="Freeform 1290"/>
            <p:cNvSpPr>
              <a:spLocks/>
            </p:cNvSpPr>
            <p:nvPr/>
          </p:nvSpPr>
          <p:spPr bwMode="auto">
            <a:xfrm>
              <a:off x="1312" y="1031"/>
              <a:ext cx="445" cy="914"/>
            </a:xfrm>
            <a:custGeom>
              <a:avLst/>
              <a:gdLst>
                <a:gd name="T0" fmla="*/ 445 w 445"/>
                <a:gd name="T1" fmla="*/ 3 h 914"/>
                <a:gd name="T2" fmla="*/ 408 w 445"/>
                <a:gd name="T3" fmla="*/ 3 h 914"/>
                <a:gd name="T4" fmla="*/ 408 w 445"/>
                <a:gd name="T5" fmla="*/ 2 h 914"/>
                <a:gd name="T6" fmla="*/ 407 w 445"/>
                <a:gd name="T7" fmla="*/ 1 h 914"/>
                <a:gd name="T8" fmla="*/ 405 w 445"/>
                <a:gd name="T9" fmla="*/ 0 h 914"/>
                <a:gd name="T10" fmla="*/ 404 w 445"/>
                <a:gd name="T11" fmla="*/ 0 h 914"/>
                <a:gd name="T12" fmla="*/ 402 w 445"/>
                <a:gd name="T13" fmla="*/ 0 h 914"/>
                <a:gd name="T14" fmla="*/ 401 w 445"/>
                <a:gd name="T15" fmla="*/ 1 h 914"/>
                <a:gd name="T16" fmla="*/ 400 w 445"/>
                <a:gd name="T17" fmla="*/ 2 h 914"/>
                <a:gd name="T18" fmla="*/ 399 w 445"/>
                <a:gd name="T19" fmla="*/ 3 h 914"/>
                <a:gd name="T20" fmla="*/ 347 w 445"/>
                <a:gd name="T21" fmla="*/ 3 h 914"/>
                <a:gd name="T22" fmla="*/ 347 w 445"/>
                <a:gd name="T23" fmla="*/ 246 h 914"/>
                <a:gd name="T24" fmla="*/ 87 w 445"/>
                <a:gd name="T25" fmla="*/ 246 h 914"/>
                <a:gd name="T26" fmla="*/ 87 w 445"/>
                <a:gd name="T27" fmla="*/ 245 h 914"/>
                <a:gd name="T28" fmla="*/ 86 w 445"/>
                <a:gd name="T29" fmla="*/ 243 h 914"/>
                <a:gd name="T30" fmla="*/ 85 w 445"/>
                <a:gd name="T31" fmla="*/ 243 h 914"/>
                <a:gd name="T32" fmla="*/ 83 w 445"/>
                <a:gd name="T33" fmla="*/ 242 h 914"/>
                <a:gd name="T34" fmla="*/ 81 w 445"/>
                <a:gd name="T35" fmla="*/ 243 h 914"/>
                <a:gd name="T36" fmla="*/ 80 w 445"/>
                <a:gd name="T37" fmla="*/ 243 h 914"/>
                <a:gd name="T38" fmla="*/ 79 w 445"/>
                <a:gd name="T39" fmla="*/ 245 h 914"/>
                <a:gd name="T40" fmla="*/ 78 w 445"/>
                <a:gd name="T41" fmla="*/ 246 h 914"/>
                <a:gd name="T42" fmla="*/ 0 w 445"/>
                <a:gd name="T43" fmla="*/ 246 h 914"/>
                <a:gd name="T44" fmla="*/ 0 w 445"/>
                <a:gd name="T45" fmla="*/ 914 h 9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5"/>
                <a:gd name="T70" fmla="*/ 0 h 914"/>
                <a:gd name="T71" fmla="*/ 445 w 445"/>
                <a:gd name="T72" fmla="*/ 914 h 9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5" h="914">
                  <a:moveTo>
                    <a:pt x="445" y="3"/>
                  </a:moveTo>
                  <a:lnTo>
                    <a:pt x="408" y="3"/>
                  </a:lnTo>
                  <a:lnTo>
                    <a:pt x="408" y="2"/>
                  </a:lnTo>
                  <a:lnTo>
                    <a:pt x="407" y="1"/>
                  </a:lnTo>
                  <a:lnTo>
                    <a:pt x="405" y="0"/>
                  </a:lnTo>
                  <a:lnTo>
                    <a:pt x="404" y="0"/>
                  </a:lnTo>
                  <a:lnTo>
                    <a:pt x="402" y="0"/>
                  </a:lnTo>
                  <a:lnTo>
                    <a:pt x="401" y="1"/>
                  </a:lnTo>
                  <a:lnTo>
                    <a:pt x="400" y="2"/>
                  </a:lnTo>
                  <a:lnTo>
                    <a:pt x="399" y="3"/>
                  </a:lnTo>
                  <a:lnTo>
                    <a:pt x="347" y="3"/>
                  </a:lnTo>
                  <a:lnTo>
                    <a:pt x="347" y="246"/>
                  </a:lnTo>
                  <a:lnTo>
                    <a:pt x="87" y="246"/>
                  </a:lnTo>
                  <a:lnTo>
                    <a:pt x="87" y="245"/>
                  </a:lnTo>
                  <a:lnTo>
                    <a:pt x="86" y="243"/>
                  </a:lnTo>
                  <a:lnTo>
                    <a:pt x="85" y="243"/>
                  </a:lnTo>
                  <a:lnTo>
                    <a:pt x="83" y="242"/>
                  </a:lnTo>
                  <a:lnTo>
                    <a:pt x="81" y="243"/>
                  </a:lnTo>
                  <a:lnTo>
                    <a:pt x="80" y="243"/>
                  </a:lnTo>
                  <a:lnTo>
                    <a:pt x="79" y="245"/>
                  </a:lnTo>
                  <a:lnTo>
                    <a:pt x="78" y="246"/>
                  </a:lnTo>
                  <a:lnTo>
                    <a:pt x="0" y="246"/>
                  </a:lnTo>
                  <a:lnTo>
                    <a:pt x="0" y="91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1" name="Freeform 1291"/>
            <p:cNvSpPr>
              <a:spLocks/>
            </p:cNvSpPr>
            <p:nvPr/>
          </p:nvSpPr>
          <p:spPr bwMode="auto">
            <a:xfrm>
              <a:off x="1756" y="103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2" name="Freeform 1292"/>
            <p:cNvSpPr>
              <a:spLocks/>
            </p:cNvSpPr>
            <p:nvPr/>
          </p:nvSpPr>
          <p:spPr bwMode="auto">
            <a:xfrm>
              <a:off x="1364" y="1081"/>
              <a:ext cx="431" cy="1261"/>
            </a:xfrm>
            <a:custGeom>
              <a:avLst/>
              <a:gdLst>
                <a:gd name="T0" fmla="*/ 431 w 431"/>
                <a:gd name="T1" fmla="*/ 1195 h 1261"/>
                <a:gd name="T2" fmla="*/ 416 w 431"/>
                <a:gd name="T3" fmla="*/ 1193 h 1261"/>
                <a:gd name="T4" fmla="*/ 414 w 431"/>
                <a:gd name="T5" fmla="*/ 1191 h 1261"/>
                <a:gd name="T6" fmla="*/ 410 w 431"/>
                <a:gd name="T7" fmla="*/ 1191 h 1261"/>
                <a:gd name="T8" fmla="*/ 408 w 431"/>
                <a:gd name="T9" fmla="*/ 1193 h 1261"/>
                <a:gd name="T10" fmla="*/ 385 w 431"/>
                <a:gd name="T11" fmla="*/ 1195 h 1261"/>
                <a:gd name="T12" fmla="*/ 384 w 431"/>
                <a:gd name="T13" fmla="*/ 1192 h 1261"/>
                <a:gd name="T14" fmla="*/ 380 w 431"/>
                <a:gd name="T15" fmla="*/ 1191 h 1261"/>
                <a:gd name="T16" fmla="*/ 377 w 431"/>
                <a:gd name="T17" fmla="*/ 1192 h 1261"/>
                <a:gd name="T18" fmla="*/ 376 w 431"/>
                <a:gd name="T19" fmla="*/ 1195 h 1261"/>
                <a:gd name="T20" fmla="*/ 353 w 431"/>
                <a:gd name="T21" fmla="*/ 1193 h 1261"/>
                <a:gd name="T22" fmla="*/ 351 w 431"/>
                <a:gd name="T23" fmla="*/ 1191 h 1261"/>
                <a:gd name="T24" fmla="*/ 347 w 431"/>
                <a:gd name="T25" fmla="*/ 1191 h 1261"/>
                <a:gd name="T26" fmla="*/ 345 w 431"/>
                <a:gd name="T27" fmla="*/ 1193 h 1261"/>
                <a:gd name="T28" fmla="*/ 327 w 431"/>
                <a:gd name="T29" fmla="*/ 1195 h 1261"/>
                <a:gd name="T30" fmla="*/ 326 w 431"/>
                <a:gd name="T31" fmla="*/ 1192 h 1261"/>
                <a:gd name="T32" fmla="*/ 323 w 431"/>
                <a:gd name="T33" fmla="*/ 1191 h 1261"/>
                <a:gd name="T34" fmla="*/ 320 w 431"/>
                <a:gd name="T35" fmla="*/ 1192 h 1261"/>
                <a:gd name="T36" fmla="*/ 318 w 431"/>
                <a:gd name="T37" fmla="*/ 1195 h 1261"/>
                <a:gd name="T38" fmla="*/ 170 w 431"/>
                <a:gd name="T39" fmla="*/ 1193 h 1261"/>
                <a:gd name="T40" fmla="*/ 167 w 431"/>
                <a:gd name="T41" fmla="*/ 1191 h 1261"/>
                <a:gd name="T42" fmla="*/ 164 w 431"/>
                <a:gd name="T43" fmla="*/ 1191 h 1261"/>
                <a:gd name="T44" fmla="*/ 161 w 431"/>
                <a:gd name="T45" fmla="*/ 1193 h 1261"/>
                <a:gd name="T46" fmla="*/ 132 w 431"/>
                <a:gd name="T47" fmla="*/ 1195 h 1261"/>
                <a:gd name="T48" fmla="*/ 101 w 431"/>
                <a:gd name="T49" fmla="*/ 1261 h 1261"/>
                <a:gd name="T50" fmla="*/ 99 w 431"/>
                <a:gd name="T51" fmla="*/ 1259 h 1261"/>
                <a:gd name="T52" fmla="*/ 96 w 431"/>
                <a:gd name="T53" fmla="*/ 1258 h 1261"/>
                <a:gd name="T54" fmla="*/ 93 w 431"/>
                <a:gd name="T55" fmla="*/ 1259 h 1261"/>
                <a:gd name="T56" fmla="*/ 92 w 431"/>
                <a:gd name="T57" fmla="*/ 1261 h 1261"/>
                <a:gd name="T58" fmla="*/ 86 w 431"/>
                <a:gd name="T59" fmla="*/ 1260 h 1261"/>
                <a:gd name="T60" fmla="*/ 84 w 431"/>
                <a:gd name="T61" fmla="*/ 1258 h 1261"/>
                <a:gd name="T62" fmla="*/ 80 w 431"/>
                <a:gd name="T63" fmla="*/ 1258 h 1261"/>
                <a:gd name="T64" fmla="*/ 78 w 431"/>
                <a:gd name="T65" fmla="*/ 1260 h 1261"/>
                <a:gd name="T66" fmla="*/ 65 w 431"/>
                <a:gd name="T67" fmla="*/ 1261 h 1261"/>
                <a:gd name="T68" fmla="*/ 64 w 431"/>
                <a:gd name="T69" fmla="*/ 1259 h 1261"/>
                <a:gd name="T70" fmla="*/ 61 w 431"/>
                <a:gd name="T71" fmla="*/ 1258 h 1261"/>
                <a:gd name="T72" fmla="*/ 58 w 431"/>
                <a:gd name="T73" fmla="*/ 1259 h 1261"/>
                <a:gd name="T74" fmla="*/ 56 w 431"/>
                <a:gd name="T75" fmla="*/ 1261 h 1261"/>
                <a:gd name="T76" fmla="*/ 55 w 431"/>
                <a:gd name="T77" fmla="*/ 1260 h 1261"/>
                <a:gd name="T78" fmla="*/ 52 w 431"/>
                <a:gd name="T79" fmla="*/ 1258 h 1261"/>
                <a:gd name="T80" fmla="*/ 49 w 431"/>
                <a:gd name="T81" fmla="*/ 1258 h 1261"/>
                <a:gd name="T82" fmla="*/ 47 w 431"/>
                <a:gd name="T83" fmla="*/ 1260 h 1261"/>
                <a:gd name="T84" fmla="*/ 25 w 431"/>
                <a:gd name="T85" fmla="*/ 1261 h 1261"/>
                <a:gd name="T86" fmla="*/ 23 w 431"/>
                <a:gd name="T87" fmla="*/ 1258 h 1261"/>
                <a:gd name="T88" fmla="*/ 20 w 431"/>
                <a:gd name="T89" fmla="*/ 1255 h 1261"/>
                <a:gd name="T90" fmla="*/ 15 w 431"/>
                <a:gd name="T91" fmla="*/ 1255 h 1261"/>
                <a:gd name="T92" fmla="*/ 11 w 431"/>
                <a:gd name="T93" fmla="*/ 1256 h 1261"/>
                <a:gd name="T94" fmla="*/ 9 w 431"/>
                <a:gd name="T95" fmla="*/ 1259 h 1261"/>
                <a:gd name="T96" fmla="*/ 0 w 431"/>
                <a:gd name="T97" fmla="*/ 1261 h 12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1"/>
                <a:gd name="T148" fmla="*/ 0 h 1261"/>
                <a:gd name="T149" fmla="*/ 431 w 431"/>
                <a:gd name="T150" fmla="*/ 1261 h 12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1" h="1261">
                  <a:moveTo>
                    <a:pt x="431" y="0"/>
                  </a:moveTo>
                  <a:lnTo>
                    <a:pt x="431" y="1195"/>
                  </a:lnTo>
                  <a:lnTo>
                    <a:pt x="416" y="1195"/>
                  </a:lnTo>
                  <a:lnTo>
                    <a:pt x="416" y="1193"/>
                  </a:lnTo>
                  <a:lnTo>
                    <a:pt x="415" y="1192"/>
                  </a:lnTo>
                  <a:lnTo>
                    <a:pt x="414" y="1191"/>
                  </a:lnTo>
                  <a:lnTo>
                    <a:pt x="412" y="1191"/>
                  </a:lnTo>
                  <a:lnTo>
                    <a:pt x="410" y="1191"/>
                  </a:lnTo>
                  <a:lnTo>
                    <a:pt x="409" y="1192"/>
                  </a:lnTo>
                  <a:lnTo>
                    <a:pt x="408" y="1193"/>
                  </a:lnTo>
                  <a:lnTo>
                    <a:pt x="407" y="1195"/>
                  </a:lnTo>
                  <a:lnTo>
                    <a:pt x="385" y="1195"/>
                  </a:lnTo>
                  <a:lnTo>
                    <a:pt x="385" y="1193"/>
                  </a:lnTo>
                  <a:lnTo>
                    <a:pt x="384" y="1192"/>
                  </a:lnTo>
                  <a:lnTo>
                    <a:pt x="382" y="1191"/>
                  </a:lnTo>
                  <a:lnTo>
                    <a:pt x="380" y="1191"/>
                  </a:lnTo>
                  <a:lnTo>
                    <a:pt x="379" y="1191"/>
                  </a:lnTo>
                  <a:lnTo>
                    <a:pt x="377" y="1192"/>
                  </a:lnTo>
                  <a:lnTo>
                    <a:pt x="376" y="1193"/>
                  </a:lnTo>
                  <a:lnTo>
                    <a:pt x="376" y="1195"/>
                  </a:lnTo>
                  <a:lnTo>
                    <a:pt x="354" y="1195"/>
                  </a:lnTo>
                  <a:lnTo>
                    <a:pt x="353" y="1193"/>
                  </a:lnTo>
                  <a:lnTo>
                    <a:pt x="352" y="1192"/>
                  </a:lnTo>
                  <a:lnTo>
                    <a:pt x="351" y="1191"/>
                  </a:lnTo>
                  <a:lnTo>
                    <a:pt x="349" y="1191"/>
                  </a:lnTo>
                  <a:lnTo>
                    <a:pt x="347" y="1191"/>
                  </a:lnTo>
                  <a:lnTo>
                    <a:pt x="346" y="1192"/>
                  </a:lnTo>
                  <a:lnTo>
                    <a:pt x="345" y="1193"/>
                  </a:lnTo>
                  <a:lnTo>
                    <a:pt x="345" y="1195"/>
                  </a:lnTo>
                  <a:lnTo>
                    <a:pt x="327" y="1195"/>
                  </a:lnTo>
                  <a:lnTo>
                    <a:pt x="327" y="1193"/>
                  </a:lnTo>
                  <a:lnTo>
                    <a:pt x="326" y="1192"/>
                  </a:lnTo>
                  <a:lnTo>
                    <a:pt x="325" y="1191"/>
                  </a:lnTo>
                  <a:lnTo>
                    <a:pt x="323" y="1191"/>
                  </a:lnTo>
                  <a:lnTo>
                    <a:pt x="321" y="1191"/>
                  </a:lnTo>
                  <a:lnTo>
                    <a:pt x="320" y="1192"/>
                  </a:lnTo>
                  <a:lnTo>
                    <a:pt x="319" y="1193"/>
                  </a:lnTo>
                  <a:lnTo>
                    <a:pt x="318" y="1195"/>
                  </a:lnTo>
                  <a:lnTo>
                    <a:pt x="170" y="1195"/>
                  </a:lnTo>
                  <a:lnTo>
                    <a:pt x="170" y="1193"/>
                  </a:lnTo>
                  <a:lnTo>
                    <a:pt x="169" y="1192"/>
                  </a:lnTo>
                  <a:lnTo>
                    <a:pt x="167" y="1191"/>
                  </a:lnTo>
                  <a:lnTo>
                    <a:pt x="166" y="1191"/>
                  </a:lnTo>
                  <a:lnTo>
                    <a:pt x="164" y="1191"/>
                  </a:lnTo>
                  <a:lnTo>
                    <a:pt x="162" y="1192"/>
                  </a:lnTo>
                  <a:lnTo>
                    <a:pt x="161" y="1193"/>
                  </a:lnTo>
                  <a:lnTo>
                    <a:pt x="161" y="1195"/>
                  </a:lnTo>
                  <a:lnTo>
                    <a:pt x="132" y="1195"/>
                  </a:lnTo>
                  <a:lnTo>
                    <a:pt x="132" y="1261"/>
                  </a:lnTo>
                  <a:lnTo>
                    <a:pt x="101" y="1261"/>
                  </a:lnTo>
                  <a:lnTo>
                    <a:pt x="100" y="1260"/>
                  </a:lnTo>
                  <a:lnTo>
                    <a:pt x="99" y="1259"/>
                  </a:lnTo>
                  <a:lnTo>
                    <a:pt x="98" y="1258"/>
                  </a:lnTo>
                  <a:lnTo>
                    <a:pt x="96" y="1258"/>
                  </a:lnTo>
                  <a:lnTo>
                    <a:pt x="94" y="1258"/>
                  </a:lnTo>
                  <a:lnTo>
                    <a:pt x="93" y="1259"/>
                  </a:lnTo>
                  <a:lnTo>
                    <a:pt x="92" y="1260"/>
                  </a:lnTo>
                  <a:lnTo>
                    <a:pt x="92" y="1261"/>
                  </a:lnTo>
                  <a:lnTo>
                    <a:pt x="86" y="1261"/>
                  </a:lnTo>
                  <a:lnTo>
                    <a:pt x="86" y="1260"/>
                  </a:lnTo>
                  <a:lnTo>
                    <a:pt x="85" y="1259"/>
                  </a:lnTo>
                  <a:lnTo>
                    <a:pt x="84" y="1258"/>
                  </a:lnTo>
                  <a:lnTo>
                    <a:pt x="82" y="1258"/>
                  </a:lnTo>
                  <a:lnTo>
                    <a:pt x="80" y="1258"/>
                  </a:lnTo>
                  <a:lnTo>
                    <a:pt x="79" y="1259"/>
                  </a:lnTo>
                  <a:lnTo>
                    <a:pt x="78" y="1260"/>
                  </a:lnTo>
                  <a:lnTo>
                    <a:pt x="77" y="1261"/>
                  </a:lnTo>
                  <a:lnTo>
                    <a:pt x="65" y="1261"/>
                  </a:lnTo>
                  <a:lnTo>
                    <a:pt x="65" y="1260"/>
                  </a:lnTo>
                  <a:lnTo>
                    <a:pt x="64" y="1259"/>
                  </a:lnTo>
                  <a:lnTo>
                    <a:pt x="62" y="1258"/>
                  </a:lnTo>
                  <a:lnTo>
                    <a:pt x="61" y="1258"/>
                  </a:lnTo>
                  <a:lnTo>
                    <a:pt x="59" y="1258"/>
                  </a:lnTo>
                  <a:lnTo>
                    <a:pt x="58" y="1259"/>
                  </a:lnTo>
                  <a:lnTo>
                    <a:pt x="57" y="1260"/>
                  </a:lnTo>
                  <a:lnTo>
                    <a:pt x="56" y="1261"/>
                  </a:lnTo>
                  <a:lnTo>
                    <a:pt x="55" y="1261"/>
                  </a:lnTo>
                  <a:lnTo>
                    <a:pt x="55" y="1260"/>
                  </a:lnTo>
                  <a:lnTo>
                    <a:pt x="54" y="1259"/>
                  </a:lnTo>
                  <a:lnTo>
                    <a:pt x="52" y="1258"/>
                  </a:lnTo>
                  <a:lnTo>
                    <a:pt x="51" y="1258"/>
                  </a:lnTo>
                  <a:lnTo>
                    <a:pt x="49" y="1258"/>
                  </a:lnTo>
                  <a:lnTo>
                    <a:pt x="47" y="1259"/>
                  </a:lnTo>
                  <a:lnTo>
                    <a:pt x="47" y="1260"/>
                  </a:lnTo>
                  <a:lnTo>
                    <a:pt x="46" y="1261"/>
                  </a:lnTo>
                  <a:lnTo>
                    <a:pt x="25" y="1261"/>
                  </a:lnTo>
                  <a:lnTo>
                    <a:pt x="24" y="1259"/>
                  </a:lnTo>
                  <a:lnTo>
                    <a:pt x="23" y="1258"/>
                  </a:lnTo>
                  <a:lnTo>
                    <a:pt x="22" y="1256"/>
                  </a:lnTo>
                  <a:lnTo>
                    <a:pt x="20" y="1255"/>
                  </a:lnTo>
                  <a:lnTo>
                    <a:pt x="18" y="1255"/>
                  </a:lnTo>
                  <a:lnTo>
                    <a:pt x="15" y="1255"/>
                  </a:lnTo>
                  <a:lnTo>
                    <a:pt x="13" y="1255"/>
                  </a:lnTo>
                  <a:lnTo>
                    <a:pt x="11" y="1256"/>
                  </a:lnTo>
                  <a:lnTo>
                    <a:pt x="10" y="1258"/>
                  </a:lnTo>
                  <a:lnTo>
                    <a:pt x="9" y="1259"/>
                  </a:lnTo>
                  <a:lnTo>
                    <a:pt x="8" y="1261"/>
                  </a:lnTo>
                  <a:lnTo>
                    <a:pt x="0" y="1261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3" name="Freeform 1293"/>
            <p:cNvSpPr>
              <a:spLocks/>
            </p:cNvSpPr>
            <p:nvPr/>
          </p:nvSpPr>
          <p:spPr bwMode="auto">
            <a:xfrm>
              <a:off x="1789" y="1072"/>
              <a:ext cx="11" cy="11"/>
            </a:xfrm>
            <a:custGeom>
              <a:avLst/>
              <a:gdLst>
                <a:gd name="T0" fmla="*/ 0 w 11"/>
                <a:gd name="T1" fmla="*/ 9 h 11"/>
                <a:gd name="T2" fmla="*/ 6 w 11"/>
                <a:gd name="T3" fmla="*/ 0 h 11"/>
                <a:gd name="T4" fmla="*/ 11 w 11"/>
                <a:gd name="T5" fmla="*/ 9 h 11"/>
                <a:gd name="T6" fmla="*/ 9 w 11"/>
                <a:gd name="T7" fmla="*/ 10 h 11"/>
                <a:gd name="T8" fmla="*/ 6 w 11"/>
                <a:gd name="T9" fmla="*/ 11 h 11"/>
                <a:gd name="T10" fmla="*/ 2 w 11"/>
                <a:gd name="T11" fmla="*/ 10 h 11"/>
                <a:gd name="T12" fmla="*/ 0 w 11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1"/>
                <a:gd name="T23" fmla="*/ 11 w 1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1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4" name="Freeform 1294"/>
            <p:cNvSpPr>
              <a:spLocks/>
            </p:cNvSpPr>
            <p:nvPr/>
          </p:nvSpPr>
          <p:spPr bwMode="auto">
            <a:xfrm>
              <a:off x="1364" y="233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5" name="Freeform 1295"/>
            <p:cNvSpPr>
              <a:spLocks/>
            </p:cNvSpPr>
            <p:nvPr/>
          </p:nvSpPr>
          <p:spPr bwMode="auto">
            <a:xfrm>
              <a:off x="1957" y="1055"/>
              <a:ext cx="1089" cy="240"/>
            </a:xfrm>
            <a:custGeom>
              <a:avLst/>
              <a:gdLst>
                <a:gd name="T0" fmla="*/ 1089 w 1089"/>
                <a:gd name="T1" fmla="*/ 168 h 240"/>
                <a:gd name="T2" fmla="*/ 1020 w 1089"/>
                <a:gd name="T3" fmla="*/ 167 h 240"/>
                <a:gd name="T4" fmla="*/ 1018 w 1089"/>
                <a:gd name="T5" fmla="*/ 165 h 240"/>
                <a:gd name="T6" fmla="*/ 1014 w 1089"/>
                <a:gd name="T7" fmla="*/ 165 h 240"/>
                <a:gd name="T8" fmla="*/ 1012 w 1089"/>
                <a:gd name="T9" fmla="*/ 167 h 240"/>
                <a:gd name="T10" fmla="*/ 974 w 1089"/>
                <a:gd name="T11" fmla="*/ 168 h 240"/>
                <a:gd name="T12" fmla="*/ 907 w 1089"/>
                <a:gd name="T13" fmla="*/ 4 h 240"/>
                <a:gd name="T14" fmla="*/ 906 w 1089"/>
                <a:gd name="T15" fmla="*/ 1 h 240"/>
                <a:gd name="T16" fmla="*/ 903 w 1089"/>
                <a:gd name="T17" fmla="*/ 0 h 240"/>
                <a:gd name="T18" fmla="*/ 900 w 1089"/>
                <a:gd name="T19" fmla="*/ 1 h 240"/>
                <a:gd name="T20" fmla="*/ 898 w 1089"/>
                <a:gd name="T21" fmla="*/ 4 h 240"/>
                <a:gd name="T22" fmla="*/ 559 w 1089"/>
                <a:gd name="T23" fmla="*/ 2 h 240"/>
                <a:gd name="T24" fmla="*/ 557 w 1089"/>
                <a:gd name="T25" fmla="*/ 1 h 240"/>
                <a:gd name="T26" fmla="*/ 554 w 1089"/>
                <a:gd name="T27" fmla="*/ 1 h 240"/>
                <a:gd name="T28" fmla="*/ 551 w 1089"/>
                <a:gd name="T29" fmla="*/ 2 h 240"/>
                <a:gd name="T30" fmla="*/ 513 w 1089"/>
                <a:gd name="T31" fmla="*/ 4 h 240"/>
                <a:gd name="T32" fmla="*/ 512 w 1089"/>
                <a:gd name="T33" fmla="*/ 1 h 240"/>
                <a:gd name="T34" fmla="*/ 508 w 1089"/>
                <a:gd name="T35" fmla="*/ 0 h 240"/>
                <a:gd name="T36" fmla="*/ 505 w 1089"/>
                <a:gd name="T37" fmla="*/ 1 h 240"/>
                <a:gd name="T38" fmla="*/ 504 w 1089"/>
                <a:gd name="T39" fmla="*/ 4 h 240"/>
                <a:gd name="T40" fmla="*/ 398 w 1089"/>
                <a:gd name="T41" fmla="*/ 2 h 240"/>
                <a:gd name="T42" fmla="*/ 396 w 1089"/>
                <a:gd name="T43" fmla="*/ 1 h 240"/>
                <a:gd name="T44" fmla="*/ 392 w 1089"/>
                <a:gd name="T45" fmla="*/ 1 h 240"/>
                <a:gd name="T46" fmla="*/ 390 w 1089"/>
                <a:gd name="T47" fmla="*/ 2 h 240"/>
                <a:gd name="T48" fmla="*/ 157 w 1089"/>
                <a:gd name="T49" fmla="*/ 4 h 240"/>
                <a:gd name="T50" fmla="*/ 155 w 1089"/>
                <a:gd name="T51" fmla="*/ 1 h 240"/>
                <a:gd name="T52" fmla="*/ 152 w 1089"/>
                <a:gd name="T53" fmla="*/ 0 h 240"/>
                <a:gd name="T54" fmla="*/ 149 w 1089"/>
                <a:gd name="T55" fmla="*/ 1 h 240"/>
                <a:gd name="T56" fmla="*/ 148 w 1089"/>
                <a:gd name="T57" fmla="*/ 4 h 240"/>
                <a:gd name="T58" fmla="*/ 90 w 1089"/>
                <a:gd name="T59" fmla="*/ 2 h 240"/>
                <a:gd name="T60" fmla="*/ 88 w 1089"/>
                <a:gd name="T61" fmla="*/ 1 h 240"/>
                <a:gd name="T62" fmla="*/ 85 w 1089"/>
                <a:gd name="T63" fmla="*/ 1 h 240"/>
                <a:gd name="T64" fmla="*/ 82 w 1089"/>
                <a:gd name="T65" fmla="*/ 2 h 240"/>
                <a:gd name="T66" fmla="*/ 0 w 1089"/>
                <a:gd name="T67" fmla="*/ 4 h 24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89"/>
                <a:gd name="T103" fmla="*/ 0 h 240"/>
                <a:gd name="T104" fmla="*/ 1089 w 1089"/>
                <a:gd name="T105" fmla="*/ 240 h 24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89" h="240">
                  <a:moveTo>
                    <a:pt x="1089" y="240"/>
                  </a:moveTo>
                  <a:lnTo>
                    <a:pt x="1089" y="168"/>
                  </a:lnTo>
                  <a:lnTo>
                    <a:pt x="1021" y="168"/>
                  </a:lnTo>
                  <a:lnTo>
                    <a:pt x="1020" y="167"/>
                  </a:lnTo>
                  <a:lnTo>
                    <a:pt x="1019" y="166"/>
                  </a:lnTo>
                  <a:lnTo>
                    <a:pt x="1018" y="165"/>
                  </a:lnTo>
                  <a:lnTo>
                    <a:pt x="1016" y="165"/>
                  </a:lnTo>
                  <a:lnTo>
                    <a:pt x="1014" y="165"/>
                  </a:lnTo>
                  <a:lnTo>
                    <a:pt x="1013" y="166"/>
                  </a:lnTo>
                  <a:lnTo>
                    <a:pt x="1012" y="167"/>
                  </a:lnTo>
                  <a:lnTo>
                    <a:pt x="1012" y="168"/>
                  </a:lnTo>
                  <a:lnTo>
                    <a:pt x="974" y="168"/>
                  </a:lnTo>
                  <a:lnTo>
                    <a:pt x="974" y="4"/>
                  </a:lnTo>
                  <a:lnTo>
                    <a:pt x="907" y="4"/>
                  </a:lnTo>
                  <a:lnTo>
                    <a:pt x="907" y="2"/>
                  </a:lnTo>
                  <a:lnTo>
                    <a:pt x="906" y="1"/>
                  </a:lnTo>
                  <a:lnTo>
                    <a:pt x="905" y="1"/>
                  </a:lnTo>
                  <a:lnTo>
                    <a:pt x="903" y="0"/>
                  </a:lnTo>
                  <a:lnTo>
                    <a:pt x="901" y="1"/>
                  </a:lnTo>
                  <a:lnTo>
                    <a:pt x="900" y="1"/>
                  </a:lnTo>
                  <a:lnTo>
                    <a:pt x="899" y="2"/>
                  </a:lnTo>
                  <a:lnTo>
                    <a:pt x="898" y="4"/>
                  </a:lnTo>
                  <a:lnTo>
                    <a:pt x="560" y="4"/>
                  </a:lnTo>
                  <a:lnTo>
                    <a:pt x="559" y="2"/>
                  </a:lnTo>
                  <a:lnTo>
                    <a:pt x="558" y="1"/>
                  </a:lnTo>
                  <a:lnTo>
                    <a:pt x="557" y="1"/>
                  </a:lnTo>
                  <a:lnTo>
                    <a:pt x="555" y="0"/>
                  </a:lnTo>
                  <a:lnTo>
                    <a:pt x="554" y="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4"/>
                  </a:lnTo>
                  <a:lnTo>
                    <a:pt x="513" y="4"/>
                  </a:lnTo>
                  <a:lnTo>
                    <a:pt x="512" y="2"/>
                  </a:lnTo>
                  <a:lnTo>
                    <a:pt x="512" y="1"/>
                  </a:lnTo>
                  <a:lnTo>
                    <a:pt x="510" y="1"/>
                  </a:lnTo>
                  <a:lnTo>
                    <a:pt x="508" y="0"/>
                  </a:lnTo>
                  <a:lnTo>
                    <a:pt x="507" y="1"/>
                  </a:lnTo>
                  <a:lnTo>
                    <a:pt x="505" y="1"/>
                  </a:lnTo>
                  <a:lnTo>
                    <a:pt x="504" y="2"/>
                  </a:lnTo>
                  <a:lnTo>
                    <a:pt x="504" y="4"/>
                  </a:lnTo>
                  <a:lnTo>
                    <a:pt x="399" y="4"/>
                  </a:lnTo>
                  <a:lnTo>
                    <a:pt x="398" y="2"/>
                  </a:lnTo>
                  <a:lnTo>
                    <a:pt x="397" y="1"/>
                  </a:lnTo>
                  <a:lnTo>
                    <a:pt x="396" y="1"/>
                  </a:lnTo>
                  <a:lnTo>
                    <a:pt x="394" y="0"/>
                  </a:lnTo>
                  <a:lnTo>
                    <a:pt x="392" y="1"/>
                  </a:lnTo>
                  <a:lnTo>
                    <a:pt x="391" y="1"/>
                  </a:lnTo>
                  <a:lnTo>
                    <a:pt x="390" y="2"/>
                  </a:lnTo>
                  <a:lnTo>
                    <a:pt x="390" y="4"/>
                  </a:lnTo>
                  <a:lnTo>
                    <a:pt x="157" y="4"/>
                  </a:lnTo>
                  <a:lnTo>
                    <a:pt x="156" y="2"/>
                  </a:lnTo>
                  <a:lnTo>
                    <a:pt x="155" y="1"/>
                  </a:lnTo>
                  <a:lnTo>
                    <a:pt x="154" y="1"/>
                  </a:lnTo>
                  <a:lnTo>
                    <a:pt x="152" y="0"/>
                  </a:lnTo>
                  <a:lnTo>
                    <a:pt x="150" y="1"/>
                  </a:lnTo>
                  <a:lnTo>
                    <a:pt x="149" y="1"/>
                  </a:lnTo>
                  <a:lnTo>
                    <a:pt x="148" y="2"/>
                  </a:lnTo>
                  <a:lnTo>
                    <a:pt x="148" y="4"/>
                  </a:lnTo>
                  <a:lnTo>
                    <a:pt x="91" y="4"/>
                  </a:lnTo>
                  <a:lnTo>
                    <a:pt x="90" y="2"/>
                  </a:lnTo>
                  <a:lnTo>
                    <a:pt x="90" y="1"/>
                  </a:lnTo>
                  <a:lnTo>
                    <a:pt x="88" y="1"/>
                  </a:lnTo>
                  <a:lnTo>
                    <a:pt x="86" y="0"/>
                  </a:lnTo>
                  <a:lnTo>
                    <a:pt x="85" y="1"/>
                  </a:lnTo>
                  <a:lnTo>
                    <a:pt x="83" y="1"/>
                  </a:lnTo>
                  <a:lnTo>
                    <a:pt x="82" y="2"/>
                  </a:lnTo>
                  <a:lnTo>
                    <a:pt x="82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6" name="Freeform 1296"/>
            <p:cNvSpPr>
              <a:spLocks/>
            </p:cNvSpPr>
            <p:nvPr/>
          </p:nvSpPr>
          <p:spPr bwMode="auto">
            <a:xfrm>
              <a:off x="3040" y="129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7" name="Freeform 1297"/>
            <p:cNvSpPr>
              <a:spLocks/>
            </p:cNvSpPr>
            <p:nvPr/>
          </p:nvSpPr>
          <p:spPr bwMode="auto">
            <a:xfrm>
              <a:off x="1344" y="1324"/>
              <a:ext cx="1565" cy="658"/>
            </a:xfrm>
            <a:custGeom>
              <a:avLst/>
              <a:gdLst>
                <a:gd name="T0" fmla="*/ 29 w 1565"/>
                <a:gd name="T1" fmla="*/ 5 h 658"/>
                <a:gd name="T2" fmla="*/ 36 w 1565"/>
                <a:gd name="T3" fmla="*/ 4 h 658"/>
                <a:gd name="T4" fmla="*/ 48 w 1565"/>
                <a:gd name="T5" fmla="*/ 4 h 658"/>
                <a:gd name="T6" fmla="*/ 55 w 1565"/>
                <a:gd name="T7" fmla="*/ 5 h 658"/>
                <a:gd name="T8" fmla="*/ 206 w 1565"/>
                <a:gd name="T9" fmla="*/ 3 h 658"/>
                <a:gd name="T10" fmla="*/ 213 w 1565"/>
                <a:gd name="T11" fmla="*/ 6 h 658"/>
                <a:gd name="T12" fmla="*/ 387 w 1565"/>
                <a:gd name="T13" fmla="*/ 3 h 658"/>
                <a:gd name="T14" fmla="*/ 396 w 1565"/>
                <a:gd name="T15" fmla="*/ 6 h 658"/>
                <a:gd name="T16" fmla="*/ 402 w 1565"/>
                <a:gd name="T17" fmla="*/ 3 h 658"/>
                <a:gd name="T18" fmla="*/ 431 w 1565"/>
                <a:gd name="T19" fmla="*/ 5 h 658"/>
                <a:gd name="T20" fmla="*/ 438 w 1565"/>
                <a:gd name="T21" fmla="*/ 4 h 658"/>
                <a:gd name="T22" fmla="*/ 447 w 1565"/>
                <a:gd name="T23" fmla="*/ 4 h 658"/>
                <a:gd name="T24" fmla="*/ 455 w 1565"/>
                <a:gd name="T25" fmla="*/ 5 h 658"/>
                <a:gd name="T26" fmla="*/ 581 w 1565"/>
                <a:gd name="T27" fmla="*/ 3 h 658"/>
                <a:gd name="T28" fmla="*/ 587 w 1565"/>
                <a:gd name="T29" fmla="*/ 6 h 658"/>
                <a:gd name="T30" fmla="*/ 644 w 1565"/>
                <a:gd name="T31" fmla="*/ 3 h 658"/>
                <a:gd name="T32" fmla="*/ 691 w 1565"/>
                <a:gd name="T33" fmla="*/ 6 h 658"/>
                <a:gd name="T34" fmla="*/ 698 w 1565"/>
                <a:gd name="T35" fmla="*/ 3 h 658"/>
                <a:gd name="T36" fmla="*/ 721 w 1565"/>
                <a:gd name="T37" fmla="*/ 5 h 658"/>
                <a:gd name="T38" fmla="*/ 728 w 1565"/>
                <a:gd name="T39" fmla="*/ 4 h 658"/>
                <a:gd name="T40" fmla="*/ 755 w 1565"/>
                <a:gd name="T41" fmla="*/ 4 h 658"/>
                <a:gd name="T42" fmla="*/ 763 w 1565"/>
                <a:gd name="T43" fmla="*/ 5 h 658"/>
                <a:gd name="T44" fmla="*/ 777 w 1565"/>
                <a:gd name="T45" fmla="*/ 3 h 658"/>
                <a:gd name="T46" fmla="*/ 783 w 1565"/>
                <a:gd name="T47" fmla="*/ 6 h 658"/>
                <a:gd name="T48" fmla="*/ 800 w 1565"/>
                <a:gd name="T49" fmla="*/ 3 h 658"/>
                <a:gd name="T50" fmla="*/ 827 w 1565"/>
                <a:gd name="T51" fmla="*/ 6 h 658"/>
                <a:gd name="T52" fmla="*/ 833 w 1565"/>
                <a:gd name="T53" fmla="*/ 3 h 658"/>
                <a:gd name="T54" fmla="*/ 855 w 1565"/>
                <a:gd name="T55" fmla="*/ 5 h 658"/>
                <a:gd name="T56" fmla="*/ 862 w 1565"/>
                <a:gd name="T57" fmla="*/ 4 h 658"/>
                <a:gd name="T58" fmla="*/ 922 w 1565"/>
                <a:gd name="T59" fmla="*/ 4 h 658"/>
                <a:gd name="T60" fmla="*/ 929 w 1565"/>
                <a:gd name="T61" fmla="*/ 5 h 658"/>
                <a:gd name="T62" fmla="*/ 1073 w 1565"/>
                <a:gd name="T63" fmla="*/ 3 h 658"/>
                <a:gd name="T64" fmla="*/ 1080 w 1565"/>
                <a:gd name="T65" fmla="*/ 6 h 658"/>
                <a:gd name="T66" fmla="*/ 1097 w 1565"/>
                <a:gd name="T67" fmla="*/ 3 h 658"/>
                <a:gd name="T68" fmla="*/ 1178 w 1565"/>
                <a:gd name="T69" fmla="*/ 6 h 658"/>
                <a:gd name="T70" fmla="*/ 1184 w 1565"/>
                <a:gd name="T71" fmla="*/ 3 h 658"/>
                <a:gd name="T72" fmla="*/ 1193 w 1565"/>
                <a:gd name="T73" fmla="*/ 5 h 658"/>
                <a:gd name="T74" fmla="*/ 1201 w 1565"/>
                <a:gd name="T75" fmla="*/ 4 h 658"/>
                <a:gd name="T76" fmla="*/ 1212 w 1565"/>
                <a:gd name="T77" fmla="*/ 4 h 658"/>
                <a:gd name="T78" fmla="*/ 1220 w 1565"/>
                <a:gd name="T79" fmla="*/ 5 h 658"/>
                <a:gd name="T80" fmla="*/ 1241 w 1565"/>
                <a:gd name="T81" fmla="*/ 3 h 658"/>
                <a:gd name="T82" fmla="*/ 1247 w 1565"/>
                <a:gd name="T83" fmla="*/ 6 h 658"/>
                <a:gd name="T84" fmla="*/ 1263 w 1565"/>
                <a:gd name="T85" fmla="*/ 3 h 658"/>
                <a:gd name="T86" fmla="*/ 1339 w 1565"/>
                <a:gd name="T87" fmla="*/ 6 h 658"/>
                <a:gd name="T88" fmla="*/ 1345 w 1565"/>
                <a:gd name="T89" fmla="*/ 3 h 658"/>
                <a:gd name="T90" fmla="*/ 1367 w 1565"/>
                <a:gd name="T91" fmla="*/ 5 h 658"/>
                <a:gd name="T92" fmla="*/ 1374 w 1565"/>
                <a:gd name="T93" fmla="*/ 4 h 658"/>
                <a:gd name="T94" fmla="*/ 1395 w 1565"/>
                <a:gd name="T95" fmla="*/ 4 h 658"/>
                <a:gd name="T96" fmla="*/ 1402 w 1565"/>
                <a:gd name="T97" fmla="*/ 5 h 658"/>
                <a:gd name="T98" fmla="*/ 1415 w 1565"/>
                <a:gd name="T99" fmla="*/ 2 h 658"/>
                <a:gd name="T100" fmla="*/ 1424 w 1565"/>
                <a:gd name="T101" fmla="*/ 3 h 658"/>
                <a:gd name="T102" fmla="*/ 1432 w 1565"/>
                <a:gd name="T103" fmla="*/ 4 h 658"/>
                <a:gd name="T104" fmla="*/ 1439 w 1565"/>
                <a:gd name="T105" fmla="*/ 5 h 658"/>
                <a:gd name="T106" fmla="*/ 1447 w 1565"/>
                <a:gd name="T107" fmla="*/ 3 h 658"/>
                <a:gd name="T108" fmla="*/ 1453 w 1565"/>
                <a:gd name="T109" fmla="*/ 6 h 658"/>
                <a:gd name="T110" fmla="*/ 1472 w 1565"/>
                <a:gd name="T111" fmla="*/ 1 h 658"/>
                <a:gd name="T112" fmla="*/ 1482 w 1565"/>
                <a:gd name="T113" fmla="*/ 3 h 658"/>
                <a:gd name="T114" fmla="*/ 1489 w 1565"/>
                <a:gd name="T115" fmla="*/ 3 h 658"/>
                <a:gd name="T116" fmla="*/ 1499 w 1565"/>
                <a:gd name="T117" fmla="*/ 1 h 658"/>
                <a:gd name="T118" fmla="*/ 1545 w 1565"/>
                <a:gd name="T119" fmla="*/ 6 h 658"/>
                <a:gd name="T120" fmla="*/ 1552 w 1565"/>
                <a:gd name="T121" fmla="*/ 0 h 658"/>
                <a:gd name="T122" fmla="*/ 1560 w 1565"/>
                <a:gd name="T123" fmla="*/ 5 h 6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65"/>
                <a:gd name="T187" fmla="*/ 0 h 658"/>
                <a:gd name="T188" fmla="*/ 1565 w 1565"/>
                <a:gd name="T189" fmla="*/ 658 h 6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65" h="658">
                  <a:moveTo>
                    <a:pt x="0" y="658"/>
                  </a:moveTo>
                  <a:lnTo>
                    <a:pt x="8" y="658"/>
                  </a:lnTo>
                  <a:lnTo>
                    <a:pt x="8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6" y="4"/>
                  </a:lnTo>
                  <a:lnTo>
                    <a:pt x="37" y="5"/>
                  </a:lnTo>
                  <a:lnTo>
                    <a:pt x="37" y="6"/>
                  </a:lnTo>
                  <a:lnTo>
                    <a:pt x="46" y="6"/>
                  </a:lnTo>
                  <a:lnTo>
                    <a:pt x="47" y="5"/>
                  </a:lnTo>
                  <a:lnTo>
                    <a:pt x="48" y="4"/>
                  </a:lnTo>
                  <a:lnTo>
                    <a:pt x="49" y="3"/>
                  </a:lnTo>
                  <a:lnTo>
                    <a:pt x="51" y="3"/>
                  </a:lnTo>
                  <a:lnTo>
                    <a:pt x="53" y="3"/>
                  </a:lnTo>
                  <a:lnTo>
                    <a:pt x="54" y="4"/>
                  </a:lnTo>
                  <a:lnTo>
                    <a:pt x="55" y="5"/>
                  </a:lnTo>
                  <a:lnTo>
                    <a:pt x="55" y="6"/>
                  </a:lnTo>
                  <a:lnTo>
                    <a:pt x="204" y="6"/>
                  </a:lnTo>
                  <a:lnTo>
                    <a:pt x="204" y="5"/>
                  </a:lnTo>
                  <a:lnTo>
                    <a:pt x="205" y="4"/>
                  </a:lnTo>
                  <a:lnTo>
                    <a:pt x="206" y="3"/>
                  </a:lnTo>
                  <a:lnTo>
                    <a:pt x="208" y="3"/>
                  </a:lnTo>
                  <a:lnTo>
                    <a:pt x="210" y="3"/>
                  </a:lnTo>
                  <a:lnTo>
                    <a:pt x="211" y="4"/>
                  </a:lnTo>
                  <a:lnTo>
                    <a:pt x="212" y="5"/>
                  </a:lnTo>
                  <a:lnTo>
                    <a:pt x="213" y="6"/>
                  </a:lnTo>
                  <a:lnTo>
                    <a:pt x="383" y="6"/>
                  </a:lnTo>
                  <a:lnTo>
                    <a:pt x="383" y="5"/>
                  </a:lnTo>
                  <a:lnTo>
                    <a:pt x="384" y="4"/>
                  </a:lnTo>
                  <a:lnTo>
                    <a:pt x="386" y="3"/>
                  </a:lnTo>
                  <a:lnTo>
                    <a:pt x="387" y="3"/>
                  </a:lnTo>
                  <a:lnTo>
                    <a:pt x="389" y="3"/>
                  </a:lnTo>
                  <a:lnTo>
                    <a:pt x="390" y="4"/>
                  </a:lnTo>
                  <a:lnTo>
                    <a:pt x="391" y="5"/>
                  </a:lnTo>
                  <a:lnTo>
                    <a:pt x="392" y="6"/>
                  </a:lnTo>
                  <a:lnTo>
                    <a:pt x="396" y="6"/>
                  </a:lnTo>
                  <a:lnTo>
                    <a:pt x="397" y="5"/>
                  </a:lnTo>
                  <a:lnTo>
                    <a:pt x="398" y="4"/>
                  </a:lnTo>
                  <a:lnTo>
                    <a:pt x="399" y="3"/>
                  </a:lnTo>
                  <a:lnTo>
                    <a:pt x="401" y="3"/>
                  </a:lnTo>
                  <a:lnTo>
                    <a:pt x="402" y="3"/>
                  </a:lnTo>
                  <a:lnTo>
                    <a:pt x="404" y="4"/>
                  </a:lnTo>
                  <a:lnTo>
                    <a:pt x="405" y="5"/>
                  </a:lnTo>
                  <a:lnTo>
                    <a:pt x="405" y="6"/>
                  </a:lnTo>
                  <a:lnTo>
                    <a:pt x="431" y="6"/>
                  </a:lnTo>
                  <a:lnTo>
                    <a:pt x="431" y="5"/>
                  </a:lnTo>
                  <a:lnTo>
                    <a:pt x="432" y="4"/>
                  </a:lnTo>
                  <a:lnTo>
                    <a:pt x="433" y="3"/>
                  </a:lnTo>
                  <a:lnTo>
                    <a:pt x="435" y="3"/>
                  </a:lnTo>
                  <a:lnTo>
                    <a:pt x="437" y="3"/>
                  </a:lnTo>
                  <a:lnTo>
                    <a:pt x="438" y="4"/>
                  </a:lnTo>
                  <a:lnTo>
                    <a:pt x="439" y="5"/>
                  </a:lnTo>
                  <a:lnTo>
                    <a:pt x="440" y="6"/>
                  </a:lnTo>
                  <a:lnTo>
                    <a:pt x="446" y="6"/>
                  </a:lnTo>
                  <a:lnTo>
                    <a:pt x="446" y="5"/>
                  </a:lnTo>
                  <a:lnTo>
                    <a:pt x="447" y="4"/>
                  </a:lnTo>
                  <a:lnTo>
                    <a:pt x="449" y="3"/>
                  </a:lnTo>
                  <a:lnTo>
                    <a:pt x="451" y="3"/>
                  </a:lnTo>
                  <a:lnTo>
                    <a:pt x="452" y="3"/>
                  </a:lnTo>
                  <a:lnTo>
                    <a:pt x="454" y="4"/>
                  </a:lnTo>
                  <a:lnTo>
                    <a:pt x="455" y="5"/>
                  </a:lnTo>
                  <a:lnTo>
                    <a:pt x="455" y="6"/>
                  </a:lnTo>
                  <a:lnTo>
                    <a:pt x="578" y="6"/>
                  </a:lnTo>
                  <a:lnTo>
                    <a:pt x="579" y="5"/>
                  </a:lnTo>
                  <a:lnTo>
                    <a:pt x="580" y="4"/>
                  </a:lnTo>
                  <a:lnTo>
                    <a:pt x="581" y="3"/>
                  </a:lnTo>
                  <a:lnTo>
                    <a:pt x="583" y="3"/>
                  </a:lnTo>
                  <a:lnTo>
                    <a:pt x="585" y="3"/>
                  </a:lnTo>
                  <a:lnTo>
                    <a:pt x="586" y="4"/>
                  </a:lnTo>
                  <a:lnTo>
                    <a:pt x="587" y="5"/>
                  </a:lnTo>
                  <a:lnTo>
                    <a:pt x="587" y="6"/>
                  </a:lnTo>
                  <a:lnTo>
                    <a:pt x="639" y="6"/>
                  </a:lnTo>
                  <a:lnTo>
                    <a:pt x="639" y="5"/>
                  </a:lnTo>
                  <a:lnTo>
                    <a:pt x="640" y="4"/>
                  </a:lnTo>
                  <a:lnTo>
                    <a:pt x="642" y="3"/>
                  </a:lnTo>
                  <a:lnTo>
                    <a:pt x="644" y="3"/>
                  </a:lnTo>
                  <a:lnTo>
                    <a:pt x="645" y="3"/>
                  </a:lnTo>
                  <a:lnTo>
                    <a:pt x="647" y="4"/>
                  </a:lnTo>
                  <a:lnTo>
                    <a:pt x="648" y="5"/>
                  </a:lnTo>
                  <a:lnTo>
                    <a:pt x="648" y="6"/>
                  </a:lnTo>
                  <a:lnTo>
                    <a:pt x="691" y="6"/>
                  </a:lnTo>
                  <a:lnTo>
                    <a:pt x="692" y="5"/>
                  </a:lnTo>
                  <a:lnTo>
                    <a:pt x="693" y="4"/>
                  </a:lnTo>
                  <a:lnTo>
                    <a:pt x="694" y="3"/>
                  </a:lnTo>
                  <a:lnTo>
                    <a:pt x="696" y="3"/>
                  </a:lnTo>
                  <a:lnTo>
                    <a:pt x="698" y="3"/>
                  </a:lnTo>
                  <a:lnTo>
                    <a:pt x="699" y="4"/>
                  </a:lnTo>
                  <a:lnTo>
                    <a:pt x="700" y="5"/>
                  </a:lnTo>
                  <a:lnTo>
                    <a:pt x="700" y="6"/>
                  </a:lnTo>
                  <a:lnTo>
                    <a:pt x="720" y="6"/>
                  </a:lnTo>
                  <a:lnTo>
                    <a:pt x="721" y="5"/>
                  </a:lnTo>
                  <a:lnTo>
                    <a:pt x="721" y="4"/>
                  </a:lnTo>
                  <a:lnTo>
                    <a:pt x="723" y="3"/>
                  </a:lnTo>
                  <a:lnTo>
                    <a:pt x="725" y="3"/>
                  </a:lnTo>
                  <a:lnTo>
                    <a:pt x="726" y="3"/>
                  </a:lnTo>
                  <a:lnTo>
                    <a:pt x="728" y="4"/>
                  </a:lnTo>
                  <a:lnTo>
                    <a:pt x="729" y="5"/>
                  </a:lnTo>
                  <a:lnTo>
                    <a:pt x="729" y="6"/>
                  </a:lnTo>
                  <a:lnTo>
                    <a:pt x="754" y="6"/>
                  </a:lnTo>
                  <a:lnTo>
                    <a:pt x="754" y="5"/>
                  </a:lnTo>
                  <a:lnTo>
                    <a:pt x="755" y="4"/>
                  </a:lnTo>
                  <a:lnTo>
                    <a:pt x="757" y="3"/>
                  </a:lnTo>
                  <a:lnTo>
                    <a:pt x="758" y="3"/>
                  </a:lnTo>
                  <a:lnTo>
                    <a:pt x="760" y="3"/>
                  </a:lnTo>
                  <a:lnTo>
                    <a:pt x="762" y="4"/>
                  </a:lnTo>
                  <a:lnTo>
                    <a:pt x="763" y="5"/>
                  </a:lnTo>
                  <a:lnTo>
                    <a:pt x="763" y="6"/>
                  </a:lnTo>
                  <a:lnTo>
                    <a:pt x="774" y="6"/>
                  </a:lnTo>
                  <a:lnTo>
                    <a:pt x="775" y="5"/>
                  </a:lnTo>
                  <a:lnTo>
                    <a:pt x="775" y="4"/>
                  </a:lnTo>
                  <a:lnTo>
                    <a:pt x="777" y="3"/>
                  </a:lnTo>
                  <a:lnTo>
                    <a:pt x="779" y="3"/>
                  </a:lnTo>
                  <a:lnTo>
                    <a:pt x="780" y="3"/>
                  </a:lnTo>
                  <a:lnTo>
                    <a:pt x="782" y="4"/>
                  </a:lnTo>
                  <a:lnTo>
                    <a:pt x="783" y="5"/>
                  </a:lnTo>
                  <a:lnTo>
                    <a:pt x="783" y="6"/>
                  </a:lnTo>
                  <a:lnTo>
                    <a:pt x="796" y="6"/>
                  </a:lnTo>
                  <a:lnTo>
                    <a:pt x="796" y="5"/>
                  </a:lnTo>
                  <a:lnTo>
                    <a:pt x="797" y="4"/>
                  </a:lnTo>
                  <a:lnTo>
                    <a:pt x="798" y="3"/>
                  </a:lnTo>
                  <a:lnTo>
                    <a:pt x="800" y="3"/>
                  </a:lnTo>
                  <a:lnTo>
                    <a:pt x="802" y="3"/>
                  </a:lnTo>
                  <a:lnTo>
                    <a:pt x="803" y="4"/>
                  </a:lnTo>
                  <a:lnTo>
                    <a:pt x="804" y="5"/>
                  </a:lnTo>
                  <a:lnTo>
                    <a:pt x="805" y="6"/>
                  </a:lnTo>
                  <a:lnTo>
                    <a:pt x="827" y="6"/>
                  </a:lnTo>
                  <a:lnTo>
                    <a:pt x="827" y="5"/>
                  </a:lnTo>
                  <a:lnTo>
                    <a:pt x="828" y="4"/>
                  </a:lnTo>
                  <a:lnTo>
                    <a:pt x="830" y="3"/>
                  </a:lnTo>
                  <a:lnTo>
                    <a:pt x="831" y="3"/>
                  </a:lnTo>
                  <a:lnTo>
                    <a:pt x="833" y="3"/>
                  </a:lnTo>
                  <a:lnTo>
                    <a:pt x="835" y="4"/>
                  </a:lnTo>
                  <a:lnTo>
                    <a:pt x="835" y="5"/>
                  </a:lnTo>
                  <a:lnTo>
                    <a:pt x="836" y="6"/>
                  </a:lnTo>
                  <a:lnTo>
                    <a:pt x="855" y="6"/>
                  </a:lnTo>
                  <a:lnTo>
                    <a:pt x="855" y="5"/>
                  </a:lnTo>
                  <a:lnTo>
                    <a:pt x="856" y="4"/>
                  </a:lnTo>
                  <a:lnTo>
                    <a:pt x="857" y="3"/>
                  </a:lnTo>
                  <a:lnTo>
                    <a:pt x="859" y="3"/>
                  </a:lnTo>
                  <a:lnTo>
                    <a:pt x="861" y="3"/>
                  </a:lnTo>
                  <a:lnTo>
                    <a:pt x="862" y="4"/>
                  </a:lnTo>
                  <a:lnTo>
                    <a:pt x="863" y="5"/>
                  </a:lnTo>
                  <a:lnTo>
                    <a:pt x="864" y="6"/>
                  </a:lnTo>
                  <a:lnTo>
                    <a:pt x="920" y="6"/>
                  </a:lnTo>
                  <a:lnTo>
                    <a:pt x="921" y="5"/>
                  </a:lnTo>
                  <a:lnTo>
                    <a:pt x="922" y="4"/>
                  </a:lnTo>
                  <a:lnTo>
                    <a:pt x="923" y="3"/>
                  </a:lnTo>
                  <a:lnTo>
                    <a:pt x="925" y="3"/>
                  </a:lnTo>
                  <a:lnTo>
                    <a:pt x="927" y="3"/>
                  </a:lnTo>
                  <a:lnTo>
                    <a:pt x="928" y="4"/>
                  </a:lnTo>
                  <a:lnTo>
                    <a:pt x="929" y="5"/>
                  </a:lnTo>
                  <a:lnTo>
                    <a:pt x="929" y="6"/>
                  </a:lnTo>
                  <a:lnTo>
                    <a:pt x="1071" y="6"/>
                  </a:lnTo>
                  <a:lnTo>
                    <a:pt x="1071" y="5"/>
                  </a:lnTo>
                  <a:lnTo>
                    <a:pt x="1072" y="4"/>
                  </a:lnTo>
                  <a:lnTo>
                    <a:pt x="1073" y="3"/>
                  </a:lnTo>
                  <a:lnTo>
                    <a:pt x="1075" y="3"/>
                  </a:lnTo>
                  <a:lnTo>
                    <a:pt x="1077" y="3"/>
                  </a:lnTo>
                  <a:lnTo>
                    <a:pt x="1078" y="4"/>
                  </a:lnTo>
                  <a:lnTo>
                    <a:pt x="1079" y="5"/>
                  </a:lnTo>
                  <a:lnTo>
                    <a:pt x="1080" y="6"/>
                  </a:lnTo>
                  <a:lnTo>
                    <a:pt x="1092" y="6"/>
                  </a:lnTo>
                  <a:lnTo>
                    <a:pt x="1093" y="5"/>
                  </a:lnTo>
                  <a:lnTo>
                    <a:pt x="1094" y="4"/>
                  </a:lnTo>
                  <a:lnTo>
                    <a:pt x="1095" y="3"/>
                  </a:lnTo>
                  <a:lnTo>
                    <a:pt x="1097" y="3"/>
                  </a:lnTo>
                  <a:lnTo>
                    <a:pt x="1099" y="3"/>
                  </a:lnTo>
                  <a:lnTo>
                    <a:pt x="1100" y="4"/>
                  </a:lnTo>
                  <a:lnTo>
                    <a:pt x="1101" y="5"/>
                  </a:lnTo>
                  <a:lnTo>
                    <a:pt x="1101" y="6"/>
                  </a:lnTo>
                  <a:lnTo>
                    <a:pt x="1178" y="6"/>
                  </a:lnTo>
                  <a:lnTo>
                    <a:pt x="1178" y="5"/>
                  </a:lnTo>
                  <a:lnTo>
                    <a:pt x="1179" y="4"/>
                  </a:lnTo>
                  <a:lnTo>
                    <a:pt x="1181" y="3"/>
                  </a:lnTo>
                  <a:lnTo>
                    <a:pt x="1182" y="3"/>
                  </a:lnTo>
                  <a:lnTo>
                    <a:pt x="1184" y="3"/>
                  </a:lnTo>
                  <a:lnTo>
                    <a:pt x="1186" y="4"/>
                  </a:lnTo>
                  <a:lnTo>
                    <a:pt x="1187" y="5"/>
                  </a:lnTo>
                  <a:lnTo>
                    <a:pt x="1187" y="6"/>
                  </a:lnTo>
                  <a:lnTo>
                    <a:pt x="1193" y="6"/>
                  </a:lnTo>
                  <a:lnTo>
                    <a:pt x="1193" y="5"/>
                  </a:lnTo>
                  <a:lnTo>
                    <a:pt x="1194" y="4"/>
                  </a:lnTo>
                  <a:lnTo>
                    <a:pt x="1196" y="3"/>
                  </a:lnTo>
                  <a:lnTo>
                    <a:pt x="1197" y="3"/>
                  </a:lnTo>
                  <a:lnTo>
                    <a:pt x="1199" y="3"/>
                  </a:lnTo>
                  <a:lnTo>
                    <a:pt x="1201" y="4"/>
                  </a:lnTo>
                  <a:lnTo>
                    <a:pt x="1202" y="5"/>
                  </a:lnTo>
                  <a:lnTo>
                    <a:pt x="1202" y="6"/>
                  </a:lnTo>
                  <a:lnTo>
                    <a:pt x="1211" y="6"/>
                  </a:lnTo>
                  <a:lnTo>
                    <a:pt x="1211" y="5"/>
                  </a:lnTo>
                  <a:lnTo>
                    <a:pt x="1212" y="4"/>
                  </a:lnTo>
                  <a:lnTo>
                    <a:pt x="1214" y="3"/>
                  </a:lnTo>
                  <a:lnTo>
                    <a:pt x="1216" y="3"/>
                  </a:lnTo>
                  <a:lnTo>
                    <a:pt x="1217" y="3"/>
                  </a:lnTo>
                  <a:lnTo>
                    <a:pt x="1219" y="4"/>
                  </a:lnTo>
                  <a:lnTo>
                    <a:pt x="1220" y="5"/>
                  </a:lnTo>
                  <a:lnTo>
                    <a:pt x="1220" y="6"/>
                  </a:lnTo>
                  <a:lnTo>
                    <a:pt x="1238" y="6"/>
                  </a:lnTo>
                  <a:lnTo>
                    <a:pt x="1239" y="5"/>
                  </a:lnTo>
                  <a:lnTo>
                    <a:pt x="1240" y="4"/>
                  </a:lnTo>
                  <a:lnTo>
                    <a:pt x="1241" y="3"/>
                  </a:lnTo>
                  <a:lnTo>
                    <a:pt x="1243" y="3"/>
                  </a:lnTo>
                  <a:lnTo>
                    <a:pt x="1245" y="3"/>
                  </a:lnTo>
                  <a:lnTo>
                    <a:pt x="1246" y="4"/>
                  </a:lnTo>
                  <a:lnTo>
                    <a:pt x="1247" y="5"/>
                  </a:lnTo>
                  <a:lnTo>
                    <a:pt x="1247" y="6"/>
                  </a:lnTo>
                  <a:lnTo>
                    <a:pt x="1259" y="6"/>
                  </a:lnTo>
                  <a:lnTo>
                    <a:pt x="1259" y="5"/>
                  </a:lnTo>
                  <a:lnTo>
                    <a:pt x="1260" y="4"/>
                  </a:lnTo>
                  <a:lnTo>
                    <a:pt x="1261" y="3"/>
                  </a:lnTo>
                  <a:lnTo>
                    <a:pt x="1263" y="3"/>
                  </a:lnTo>
                  <a:lnTo>
                    <a:pt x="1265" y="3"/>
                  </a:lnTo>
                  <a:lnTo>
                    <a:pt x="1266" y="4"/>
                  </a:lnTo>
                  <a:lnTo>
                    <a:pt x="1267" y="5"/>
                  </a:lnTo>
                  <a:lnTo>
                    <a:pt x="1268" y="6"/>
                  </a:lnTo>
                  <a:lnTo>
                    <a:pt x="1339" y="6"/>
                  </a:lnTo>
                  <a:lnTo>
                    <a:pt x="1339" y="5"/>
                  </a:lnTo>
                  <a:lnTo>
                    <a:pt x="1340" y="4"/>
                  </a:lnTo>
                  <a:lnTo>
                    <a:pt x="1341" y="3"/>
                  </a:lnTo>
                  <a:lnTo>
                    <a:pt x="1343" y="3"/>
                  </a:lnTo>
                  <a:lnTo>
                    <a:pt x="1345" y="3"/>
                  </a:lnTo>
                  <a:lnTo>
                    <a:pt x="1346" y="4"/>
                  </a:lnTo>
                  <a:lnTo>
                    <a:pt x="1347" y="5"/>
                  </a:lnTo>
                  <a:lnTo>
                    <a:pt x="1348" y="6"/>
                  </a:lnTo>
                  <a:lnTo>
                    <a:pt x="1366" y="6"/>
                  </a:lnTo>
                  <a:lnTo>
                    <a:pt x="1367" y="5"/>
                  </a:lnTo>
                  <a:lnTo>
                    <a:pt x="1368" y="4"/>
                  </a:lnTo>
                  <a:lnTo>
                    <a:pt x="1369" y="3"/>
                  </a:lnTo>
                  <a:lnTo>
                    <a:pt x="1371" y="3"/>
                  </a:lnTo>
                  <a:lnTo>
                    <a:pt x="1373" y="3"/>
                  </a:lnTo>
                  <a:lnTo>
                    <a:pt x="1374" y="4"/>
                  </a:lnTo>
                  <a:lnTo>
                    <a:pt x="1375" y="5"/>
                  </a:lnTo>
                  <a:lnTo>
                    <a:pt x="1375" y="6"/>
                  </a:lnTo>
                  <a:lnTo>
                    <a:pt x="1394" y="6"/>
                  </a:lnTo>
                  <a:lnTo>
                    <a:pt x="1394" y="5"/>
                  </a:lnTo>
                  <a:lnTo>
                    <a:pt x="1395" y="4"/>
                  </a:lnTo>
                  <a:lnTo>
                    <a:pt x="1397" y="3"/>
                  </a:lnTo>
                  <a:lnTo>
                    <a:pt x="1398" y="3"/>
                  </a:lnTo>
                  <a:lnTo>
                    <a:pt x="1400" y="3"/>
                  </a:lnTo>
                  <a:lnTo>
                    <a:pt x="1401" y="4"/>
                  </a:lnTo>
                  <a:lnTo>
                    <a:pt x="1402" y="5"/>
                  </a:lnTo>
                  <a:lnTo>
                    <a:pt x="1403" y="6"/>
                  </a:lnTo>
                  <a:lnTo>
                    <a:pt x="1412" y="6"/>
                  </a:lnTo>
                  <a:lnTo>
                    <a:pt x="1412" y="5"/>
                  </a:lnTo>
                  <a:lnTo>
                    <a:pt x="1413" y="3"/>
                  </a:lnTo>
                  <a:lnTo>
                    <a:pt x="1415" y="2"/>
                  </a:lnTo>
                  <a:lnTo>
                    <a:pt x="1416" y="1"/>
                  </a:lnTo>
                  <a:lnTo>
                    <a:pt x="1418" y="1"/>
                  </a:lnTo>
                  <a:lnTo>
                    <a:pt x="1420" y="1"/>
                  </a:lnTo>
                  <a:lnTo>
                    <a:pt x="1422" y="2"/>
                  </a:lnTo>
                  <a:lnTo>
                    <a:pt x="1424" y="3"/>
                  </a:lnTo>
                  <a:lnTo>
                    <a:pt x="1425" y="5"/>
                  </a:lnTo>
                  <a:lnTo>
                    <a:pt x="1425" y="6"/>
                  </a:lnTo>
                  <a:lnTo>
                    <a:pt x="1431" y="6"/>
                  </a:lnTo>
                  <a:lnTo>
                    <a:pt x="1431" y="5"/>
                  </a:lnTo>
                  <a:lnTo>
                    <a:pt x="1432" y="4"/>
                  </a:lnTo>
                  <a:lnTo>
                    <a:pt x="1433" y="3"/>
                  </a:lnTo>
                  <a:lnTo>
                    <a:pt x="1435" y="3"/>
                  </a:lnTo>
                  <a:lnTo>
                    <a:pt x="1437" y="3"/>
                  </a:lnTo>
                  <a:lnTo>
                    <a:pt x="1438" y="4"/>
                  </a:lnTo>
                  <a:lnTo>
                    <a:pt x="1439" y="5"/>
                  </a:lnTo>
                  <a:lnTo>
                    <a:pt x="1439" y="6"/>
                  </a:lnTo>
                  <a:lnTo>
                    <a:pt x="1444" y="6"/>
                  </a:lnTo>
                  <a:lnTo>
                    <a:pt x="1444" y="5"/>
                  </a:lnTo>
                  <a:lnTo>
                    <a:pt x="1445" y="4"/>
                  </a:lnTo>
                  <a:lnTo>
                    <a:pt x="1447" y="3"/>
                  </a:lnTo>
                  <a:lnTo>
                    <a:pt x="1449" y="3"/>
                  </a:lnTo>
                  <a:lnTo>
                    <a:pt x="1450" y="3"/>
                  </a:lnTo>
                  <a:lnTo>
                    <a:pt x="1452" y="4"/>
                  </a:lnTo>
                  <a:lnTo>
                    <a:pt x="1453" y="5"/>
                  </a:lnTo>
                  <a:lnTo>
                    <a:pt x="1453" y="6"/>
                  </a:lnTo>
                  <a:lnTo>
                    <a:pt x="1468" y="6"/>
                  </a:lnTo>
                  <a:lnTo>
                    <a:pt x="1468" y="5"/>
                  </a:lnTo>
                  <a:lnTo>
                    <a:pt x="1469" y="3"/>
                  </a:lnTo>
                  <a:lnTo>
                    <a:pt x="1470" y="2"/>
                  </a:lnTo>
                  <a:lnTo>
                    <a:pt x="1472" y="1"/>
                  </a:lnTo>
                  <a:lnTo>
                    <a:pt x="1474" y="0"/>
                  </a:lnTo>
                  <a:lnTo>
                    <a:pt x="1476" y="0"/>
                  </a:lnTo>
                  <a:lnTo>
                    <a:pt x="1479" y="1"/>
                  </a:lnTo>
                  <a:lnTo>
                    <a:pt x="1481" y="2"/>
                  </a:lnTo>
                  <a:lnTo>
                    <a:pt x="1482" y="3"/>
                  </a:lnTo>
                  <a:lnTo>
                    <a:pt x="1483" y="5"/>
                  </a:lnTo>
                  <a:lnTo>
                    <a:pt x="1483" y="6"/>
                  </a:lnTo>
                  <a:lnTo>
                    <a:pt x="1488" y="6"/>
                  </a:lnTo>
                  <a:lnTo>
                    <a:pt x="1488" y="5"/>
                  </a:lnTo>
                  <a:lnTo>
                    <a:pt x="1489" y="3"/>
                  </a:lnTo>
                  <a:lnTo>
                    <a:pt x="1491" y="2"/>
                  </a:lnTo>
                  <a:lnTo>
                    <a:pt x="1493" y="1"/>
                  </a:lnTo>
                  <a:lnTo>
                    <a:pt x="1495" y="0"/>
                  </a:lnTo>
                  <a:lnTo>
                    <a:pt x="1497" y="0"/>
                  </a:lnTo>
                  <a:lnTo>
                    <a:pt x="1499" y="1"/>
                  </a:lnTo>
                  <a:lnTo>
                    <a:pt x="1501" y="2"/>
                  </a:lnTo>
                  <a:lnTo>
                    <a:pt x="1502" y="3"/>
                  </a:lnTo>
                  <a:lnTo>
                    <a:pt x="1503" y="5"/>
                  </a:lnTo>
                  <a:lnTo>
                    <a:pt x="1504" y="6"/>
                  </a:lnTo>
                  <a:lnTo>
                    <a:pt x="1545" y="6"/>
                  </a:lnTo>
                  <a:lnTo>
                    <a:pt x="1545" y="5"/>
                  </a:lnTo>
                  <a:lnTo>
                    <a:pt x="1546" y="3"/>
                  </a:lnTo>
                  <a:lnTo>
                    <a:pt x="1547" y="2"/>
                  </a:lnTo>
                  <a:lnTo>
                    <a:pt x="1549" y="1"/>
                  </a:lnTo>
                  <a:lnTo>
                    <a:pt x="1552" y="0"/>
                  </a:lnTo>
                  <a:lnTo>
                    <a:pt x="1554" y="0"/>
                  </a:lnTo>
                  <a:lnTo>
                    <a:pt x="1556" y="1"/>
                  </a:lnTo>
                  <a:lnTo>
                    <a:pt x="1558" y="2"/>
                  </a:lnTo>
                  <a:lnTo>
                    <a:pt x="1559" y="3"/>
                  </a:lnTo>
                  <a:lnTo>
                    <a:pt x="1560" y="5"/>
                  </a:lnTo>
                  <a:lnTo>
                    <a:pt x="1560" y="6"/>
                  </a:lnTo>
                  <a:lnTo>
                    <a:pt x="1565" y="6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8" name="Freeform 1298"/>
            <p:cNvSpPr>
              <a:spLocks/>
            </p:cNvSpPr>
            <p:nvPr/>
          </p:nvSpPr>
          <p:spPr bwMode="auto">
            <a:xfrm>
              <a:off x="1332" y="1977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9" name="Freeform 1299"/>
            <p:cNvSpPr>
              <a:spLocks/>
            </p:cNvSpPr>
            <p:nvPr/>
          </p:nvSpPr>
          <p:spPr bwMode="auto">
            <a:xfrm>
              <a:off x="2907" y="132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0" name="Rectangle 1300"/>
            <p:cNvSpPr>
              <a:spLocks noChangeArrowheads="1"/>
            </p:cNvSpPr>
            <p:nvPr/>
          </p:nvSpPr>
          <p:spPr bwMode="auto">
            <a:xfrm>
              <a:off x="695" y="1895"/>
              <a:ext cx="132" cy="4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91" name="Rectangle 1301"/>
            <p:cNvSpPr>
              <a:spLocks noChangeArrowheads="1"/>
            </p:cNvSpPr>
            <p:nvPr/>
          </p:nvSpPr>
          <p:spPr bwMode="auto">
            <a:xfrm>
              <a:off x="679" y="1902"/>
              <a:ext cx="166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Prodigy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92" name="Freeform 1302"/>
            <p:cNvSpPr>
              <a:spLocks/>
            </p:cNvSpPr>
            <p:nvPr/>
          </p:nvSpPr>
          <p:spPr bwMode="auto">
            <a:xfrm>
              <a:off x="839" y="1907"/>
              <a:ext cx="371" cy="44"/>
            </a:xfrm>
            <a:custGeom>
              <a:avLst/>
              <a:gdLst>
                <a:gd name="T0" fmla="*/ 29 w 371"/>
                <a:gd name="T1" fmla="*/ 4 h 44"/>
                <a:gd name="T2" fmla="*/ 30 w 371"/>
                <a:gd name="T3" fmla="*/ 1 h 44"/>
                <a:gd name="T4" fmla="*/ 34 w 371"/>
                <a:gd name="T5" fmla="*/ 0 h 44"/>
                <a:gd name="T6" fmla="*/ 37 w 371"/>
                <a:gd name="T7" fmla="*/ 1 h 44"/>
                <a:gd name="T8" fmla="*/ 38 w 371"/>
                <a:gd name="T9" fmla="*/ 4 h 44"/>
                <a:gd name="T10" fmla="*/ 104 w 371"/>
                <a:gd name="T11" fmla="*/ 2 h 44"/>
                <a:gd name="T12" fmla="*/ 106 w 371"/>
                <a:gd name="T13" fmla="*/ 0 h 44"/>
                <a:gd name="T14" fmla="*/ 110 w 371"/>
                <a:gd name="T15" fmla="*/ 0 h 44"/>
                <a:gd name="T16" fmla="*/ 112 w 371"/>
                <a:gd name="T17" fmla="*/ 2 h 44"/>
                <a:gd name="T18" fmla="*/ 133 w 371"/>
                <a:gd name="T19" fmla="*/ 4 h 44"/>
                <a:gd name="T20" fmla="*/ 134 w 371"/>
                <a:gd name="T21" fmla="*/ 1 h 44"/>
                <a:gd name="T22" fmla="*/ 137 w 371"/>
                <a:gd name="T23" fmla="*/ 0 h 44"/>
                <a:gd name="T24" fmla="*/ 140 w 371"/>
                <a:gd name="T25" fmla="*/ 1 h 44"/>
                <a:gd name="T26" fmla="*/ 142 w 371"/>
                <a:gd name="T27" fmla="*/ 4 h 44"/>
                <a:gd name="T28" fmla="*/ 165 w 371"/>
                <a:gd name="T29" fmla="*/ 44 h 44"/>
                <a:gd name="T30" fmla="*/ 194 w 371"/>
                <a:gd name="T31" fmla="*/ 43 h 44"/>
                <a:gd name="T32" fmla="*/ 196 w 371"/>
                <a:gd name="T33" fmla="*/ 41 h 44"/>
                <a:gd name="T34" fmla="*/ 200 w 371"/>
                <a:gd name="T35" fmla="*/ 41 h 44"/>
                <a:gd name="T36" fmla="*/ 202 w 371"/>
                <a:gd name="T37" fmla="*/ 43 h 44"/>
                <a:gd name="T38" fmla="*/ 223 w 371"/>
                <a:gd name="T39" fmla="*/ 44 h 44"/>
                <a:gd name="T40" fmla="*/ 225 w 371"/>
                <a:gd name="T41" fmla="*/ 42 h 44"/>
                <a:gd name="T42" fmla="*/ 228 w 371"/>
                <a:gd name="T43" fmla="*/ 41 h 44"/>
                <a:gd name="T44" fmla="*/ 231 w 371"/>
                <a:gd name="T45" fmla="*/ 42 h 44"/>
                <a:gd name="T46" fmla="*/ 232 w 371"/>
                <a:gd name="T47" fmla="*/ 44 h 44"/>
                <a:gd name="T48" fmla="*/ 264 w 371"/>
                <a:gd name="T49" fmla="*/ 42 h 44"/>
                <a:gd name="T50" fmla="*/ 266 w 371"/>
                <a:gd name="T51" fmla="*/ 38 h 44"/>
                <a:gd name="T52" fmla="*/ 271 w 371"/>
                <a:gd name="T53" fmla="*/ 36 h 44"/>
                <a:gd name="T54" fmla="*/ 276 w 371"/>
                <a:gd name="T55" fmla="*/ 35 h 44"/>
                <a:gd name="T56" fmla="*/ 281 w 371"/>
                <a:gd name="T57" fmla="*/ 37 h 44"/>
                <a:gd name="T58" fmla="*/ 285 w 371"/>
                <a:gd name="T59" fmla="*/ 40 h 44"/>
                <a:gd name="T60" fmla="*/ 286 w 371"/>
                <a:gd name="T61" fmla="*/ 44 h 44"/>
                <a:gd name="T62" fmla="*/ 345 w 371"/>
                <a:gd name="T63" fmla="*/ 43 h 44"/>
                <a:gd name="T64" fmla="*/ 347 w 371"/>
                <a:gd name="T65" fmla="*/ 41 h 44"/>
                <a:gd name="T66" fmla="*/ 351 w 371"/>
                <a:gd name="T67" fmla="*/ 41 h 44"/>
                <a:gd name="T68" fmla="*/ 353 w 371"/>
                <a:gd name="T69" fmla="*/ 43 h 44"/>
                <a:gd name="T70" fmla="*/ 371 w 371"/>
                <a:gd name="T71" fmla="*/ 44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71"/>
                <a:gd name="T109" fmla="*/ 0 h 44"/>
                <a:gd name="T110" fmla="*/ 371 w 371"/>
                <a:gd name="T111" fmla="*/ 44 h 4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71" h="44">
                  <a:moveTo>
                    <a:pt x="0" y="4"/>
                  </a:moveTo>
                  <a:lnTo>
                    <a:pt x="29" y="4"/>
                  </a:lnTo>
                  <a:lnTo>
                    <a:pt x="29" y="2"/>
                  </a:lnTo>
                  <a:lnTo>
                    <a:pt x="30" y="1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7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5" y="1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110" y="0"/>
                  </a:lnTo>
                  <a:lnTo>
                    <a:pt x="111" y="1"/>
                  </a:lnTo>
                  <a:lnTo>
                    <a:pt x="112" y="2"/>
                  </a:lnTo>
                  <a:lnTo>
                    <a:pt x="113" y="4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4" y="1"/>
                  </a:lnTo>
                  <a:lnTo>
                    <a:pt x="135" y="0"/>
                  </a:lnTo>
                  <a:lnTo>
                    <a:pt x="137" y="0"/>
                  </a:lnTo>
                  <a:lnTo>
                    <a:pt x="139" y="0"/>
                  </a:lnTo>
                  <a:lnTo>
                    <a:pt x="140" y="1"/>
                  </a:lnTo>
                  <a:lnTo>
                    <a:pt x="141" y="2"/>
                  </a:lnTo>
                  <a:lnTo>
                    <a:pt x="142" y="4"/>
                  </a:lnTo>
                  <a:lnTo>
                    <a:pt x="165" y="4"/>
                  </a:lnTo>
                  <a:lnTo>
                    <a:pt x="165" y="44"/>
                  </a:lnTo>
                  <a:lnTo>
                    <a:pt x="193" y="44"/>
                  </a:lnTo>
                  <a:lnTo>
                    <a:pt x="194" y="43"/>
                  </a:lnTo>
                  <a:lnTo>
                    <a:pt x="195" y="42"/>
                  </a:lnTo>
                  <a:lnTo>
                    <a:pt x="196" y="41"/>
                  </a:lnTo>
                  <a:lnTo>
                    <a:pt x="198" y="41"/>
                  </a:lnTo>
                  <a:lnTo>
                    <a:pt x="200" y="41"/>
                  </a:lnTo>
                  <a:lnTo>
                    <a:pt x="201" y="42"/>
                  </a:lnTo>
                  <a:lnTo>
                    <a:pt x="202" y="43"/>
                  </a:lnTo>
                  <a:lnTo>
                    <a:pt x="202" y="44"/>
                  </a:lnTo>
                  <a:lnTo>
                    <a:pt x="223" y="44"/>
                  </a:lnTo>
                  <a:lnTo>
                    <a:pt x="224" y="43"/>
                  </a:lnTo>
                  <a:lnTo>
                    <a:pt x="225" y="42"/>
                  </a:lnTo>
                  <a:lnTo>
                    <a:pt x="226" y="41"/>
                  </a:lnTo>
                  <a:lnTo>
                    <a:pt x="228" y="41"/>
                  </a:lnTo>
                  <a:lnTo>
                    <a:pt x="229" y="41"/>
                  </a:lnTo>
                  <a:lnTo>
                    <a:pt x="231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64" y="44"/>
                  </a:lnTo>
                  <a:lnTo>
                    <a:pt x="264" y="42"/>
                  </a:lnTo>
                  <a:lnTo>
                    <a:pt x="265" y="40"/>
                  </a:lnTo>
                  <a:lnTo>
                    <a:pt x="266" y="38"/>
                  </a:lnTo>
                  <a:lnTo>
                    <a:pt x="268" y="37"/>
                  </a:lnTo>
                  <a:lnTo>
                    <a:pt x="271" y="36"/>
                  </a:lnTo>
                  <a:lnTo>
                    <a:pt x="274" y="35"/>
                  </a:lnTo>
                  <a:lnTo>
                    <a:pt x="276" y="35"/>
                  </a:lnTo>
                  <a:lnTo>
                    <a:pt x="279" y="36"/>
                  </a:lnTo>
                  <a:lnTo>
                    <a:pt x="281" y="37"/>
                  </a:lnTo>
                  <a:lnTo>
                    <a:pt x="284" y="38"/>
                  </a:lnTo>
                  <a:lnTo>
                    <a:pt x="285" y="40"/>
                  </a:lnTo>
                  <a:lnTo>
                    <a:pt x="286" y="42"/>
                  </a:lnTo>
                  <a:lnTo>
                    <a:pt x="286" y="44"/>
                  </a:lnTo>
                  <a:lnTo>
                    <a:pt x="344" y="44"/>
                  </a:lnTo>
                  <a:lnTo>
                    <a:pt x="345" y="43"/>
                  </a:lnTo>
                  <a:lnTo>
                    <a:pt x="346" y="42"/>
                  </a:lnTo>
                  <a:lnTo>
                    <a:pt x="347" y="41"/>
                  </a:lnTo>
                  <a:lnTo>
                    <a:pt x="349" y="41"/>
                  </a:lnTo>
                  <a:lnTo>
                    <a:pt x="351" y="41"/>
                  </a:lnTo>
                  <a:lnTo>
                    <a:pt x="352" y="42"/>
                  </a:lnTo>
                  <a:lnTo>
                    <a:pt x="353" y="43"/>
                  </a:lnTo>
                  <a:lnTo>
                    <a:pt x="353" y="44"/>
                  </a:lnTo>
                  <a:lnTo>
                    <a:pt x="371" y="4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3" name="Freeform 1303"/>
            <p:cNvSpPr>
              <a:spLocks/>
            </p:cNvSpPr>
            <p:nvPr/>
          </p:nvSpPr>
          <p:spPr bwMode="auto">
            <a:xfrm>
              <a:off x="828" y="190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4" name="Rectangle 1304"/>
            <p:cNvSpPr>
              <a:spLocks noChangeArrowheads="1"/>
            </p:cNvSpPr>
            <p:nvPr/>
          </p:nvSpPr>
          <p:spPr bwMode="auto">
            <a:xfrm>
              <a:off x="873" y="3238"/>
              <a:ext cx="152" cy="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95" name="Rectangle 1305"/>
            <p:cNvSpPr>
              <a:spLocks noChangeArrowheads="1"/>
            </p:cNvSpPr>
            <p:nvPr/>
          </p:nvSpPr>
          <p:spPr bwMode="auto">
            <a:xfrm>
              <a:off x="905" y="3257"/>
              <a:ext cx="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PSP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96" name="Rectangle 1306"/>
            <p:cNvSpPr>
              <a:spLocks noChangeArrowheads="1"/>
            </p:cNvSpPr>
            <p:nvPr/>
          </p:nvSpPr>
          <p:spPr bwMode="auto">
            <a:xfrm>
              <a:off x="893" y="3353"/>
              <a:ext cx="164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97" name="Rectangle 1307"/>
            <p:cNvSpPr>
              <a:spLocks noChangeArrowheads="1"/>
            </p:cNvSpPr>
            <p:nvPr/>
          </p:nvSpPr>
          <p:spPr bwMode="auto">
            <a:xfrm>
              <a:off x="887" y="3358"/>
              <a:ext cx="1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In-Home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98" name="Rectangle 1308"/>
            <p:cNvSpPr>
              <a:spLocks noChangeArrowheads="1"/>
            </p:cNvSpPr>
            <p:nvPr/>
          </p:nvSpPr>
          <p:spPr bwMode="auto">
            <a:xfrm>
              <a:off x="907" y="3382"/>
              <a:ext cx="13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Repair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99" name="Rectangle 1309"/>
            <p:cNvSpPr>
              <a:spLocks noChangeArrowheads="1"/>
            </p:cNvSpPr>
            <p:nvPr/>
          </p:nvSpPr>
          <p:spPr bwMode="auto">
            <a:xfrm>
              <a:off x="898" y="3460"/>
              <a:ext cx="152" cy="6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00" name="Rectangle 1310"/>
            <p:cNvSpPr>
              <a:spLocks noChangeArrowheads="1"/>
            </p:cNvSpPr>
            <p:nvPr/>
          </p:nvSpPr>
          <p:spPr bwMode="auto">
            <a:xfrm>
              <a:off x="880" y="3455"/>
              <a:ext cx="18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Warranty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501" name="Rectangle 1311"/>
            <p:cNvSpPr>
              <a:spLocks noChangeArrowheads="1"/>
            </p:cNvSpPr>
            <p:nvPr/>
          </p:nvSpPr>
          <p:spPr bwMode="auto">
            <a:xfrm>
              <a:off x="907" y="3479"/>
              <a:ext cx="13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Billing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502" name="Rectangle 1312"/>
            <p:cNvSpPr>
              <a:spLocks noChangeArrowheads="1"/>
            </p:cNvSpPr>
            <p:nvPr/>
          </p:nvSpPr>
          <p:spPr bwMode="auto">
            <a:xfrm>
              <a:off x="898" y="3505"/>
              <a:ext cx="1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System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503" name="Freeform 1313"/>
            <p:cNvSpPr>
              <a:spLocks/>
            </p:cNvSpPr>
            <p:nvPr/>
          </p:nvSpPr>
          <p:spPr bwMode="auto">
            <a:xfrm>
              <a:off x="1062" y="3491"/>
              <a:ext cx="66" cy="40"/>
            </a:xfrm>
            <a:custGeom>
              <a:avLst/>
              <a:gdLst>
                <a:gd name="T0" fmla="*/ 0 w 66"/>
                <a:gd name="T1" fmla="*/ 0 h 40"/>
                <a:gd name="T2" fmla="*/ 8 w 66"/>
                <a:gd name="T3" fmla="*/ 0 h 40"/>
                <a:gd name="T4" fmla="*/ 8 w 66"/>
                <a:gd name="T5" fmla="*/ 40 h 40"/>
                <a:gd name="T6" fmla="*/ 66 w 66"/>
                <a:gd name="T7" fmla="*/ 4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40"/>
                <a:gd name="T14" fmla="*/ 66 w 66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40">
                  <a:moveTo>
                    <a:pt x="0" y="0"/>
                  </a:moveTo>
                  <a:lnTo>
                    <a:pt x="8" y="0"/>
                  </a:lnTo>
                  <a:lnTo>
                    <a:pt x="8" y="40"/>
                  </a:lnTo>
                  <a:lnTo>
                    <a:pt x="66" y="4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4" name="Freeform 1314"/>
            <p:cNvSpPr>
              <a:spLocks/>
            </p:cNvSpPr>
            <p:nvPr/>
          </p:nvSpPr>
          <p:spPr bwMode="auto">
            <a:xfrm>
              <a:off x="1050" y="348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5" name="Freeform 1315"/>
            <p:cNvSpPr>
              <a:spLocks/>
            </p:cNvSpPr>
            <p:nvPr/>
          </p:nvSpPr>
          <p:spPr bwMode="auto">
            <a:xfrm>
              <a:off x="974" y="3416"/>
              <a:ext cx="1" cy="34"/>
            </a:xfrm>
            <a:custGeom>
              <a:avLst/>
              <a:gdLst>
                <a:gd name="T0" fmla="*/ 1 w 1"/>
                <a:gd name="T1" fmla="*/ 0 h 34"/>
                <a:gd name="T2" fmla="*/ 1 w 1"/>
                <a:gd name="T3" fmla="*/ 15 h 34"/>
                <a:gd name="T4" fmla="*/ 0 w 1"/>
                <a:gd name="T5" fmla="*/ 15 h 34"/>
                <a:gd name="T6" fmla="*/ 0 w 1"/>
                <a:gd name="T7" fmla="*/ 34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34"/>
                <a:gd name="T14" fmla="*/ 1 w 1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34">
                  <a:moveTo>
                    <a:pt x="1" y="0"/>
                  </a:moveTo>
                  <a:lnTo>
                    <a:pt x="1" y="15"/>
                  </a:lnTo>
                  <a:lnTo>
                    <a:pt x="0" y="15"/>
                  </a:lnTo>
                  <a:lnTo>
                    <a:pt x="0" y="3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6" name="Freeform 1316"/>
            <p:cNvSpPr>
              <a:spLocks/>
            </p:cNvSpPr>
            <p:nvPr/>
          </p:nvSpPr>
          <p:spPr bwMode="auto">
            <a:xfrm>
              <a:off x="968" y="3449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7" name="Freeform 1317"/>
            <p:cNvSpPr>
              <a:spLocks/>
            </p:cNvSpPr>
            <p:nvPr/>
          </p:nvSpPr>
          <p:spPr bwMode="auto">
            <a:xfrm>
              <a:off x="949" y="3310"/>
              <a:ext cx="26" cy="34"/>
            </a:xfrm>
            <a:custGeom>
              <a:avLst/>
              <a:gdLst>
                <a:gd name="T0" fmla="*/ 26 w 26"/>
                <a:gd name="T1" fmla="*/ 34 h 34"/>
                <a:gd name="T2" fmla="*/ 26 w 26"/>
                <a:gd name="T3" fmla="*/ 27 h 34"/>
                <a:gd name="T4" fmla="*/ 0 w 26"/>
                <a:gd name="T5" fmla="*/ 27 h 34"/>
                <a:gd name="T6" fmla="*/ 0 w 26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4"/>
                <a:gd name="T14" fmla="*/ 26 w 26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4">
                  <a:moveTo>
                    <a:pt x="26" y="34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8" name="Freeform 1318"/>
            <p:cNvSpPr>
              <a:spLocks/>
            </p:cNvSpPr>
            <p:nvPr/>
          </p:nvSpPr>
          <p:spPr bwMode="auto">
            <a:xfrm>
              <a:off x="969" y="334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9" name="Freeform 1319"/>
            <p:cNvSpPr>
              <a:spLocks/>
            </p:cNvSpPr>
            <p:nvPr/>
          </p:nvSpPr>
          <p:spPr bwMode="auto">
            <a:xfrm>
              <a:off x="943" y="330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10" name="Freeform 1320"/>
            <p:cNvSpPr>
              <a:spLocks/>
            </p:cNvSpPr>
            <p:nvPr/>
          </p:nvSpPr>
          <p:spPr bwMode="auto">
            <a:xfrm>
              <a:off x="1037" y="3270"/>
              <a:ext cx="79" cy="217"/>
            </a:xfrm>
            <a:custGeom>
              <a:avLst/>
              <a:gdLst>
                <a:gd name="T0" fmla="*/ 79 w 79"/>
                <a:gd name="T1" fmla="*/ 217 h 217"/>
                <a:gd name="T2" fmla="*/ 70 w 79"/>
                <a:gd name="T3" fmla="*/ 217 h 217"/>
                <a:gd name="T4" fmla="*/ 70 w 79"/>
                <a:gd name="T5" fmla="*/ 0 h 217"/>
                <a:gd name="T6" fmla="*/ 0 w 79"/>
                <a:gd name="T7" fmla="*/ 0 h 2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217"/>
                <a:gd name="T14" fmla="*/ 79 w 79"/>
                <a:gd name="T15" fmla="*/ 217 h 2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217">
                  <a:moveTo>
                    <a:pt x="79" y="217"/>
                  </a:moveTo>
                  <a:lnTo>
                    <a:pt x="70" y="217"/>
                  </a:lnTo>
                  <a:lnTo>
                    <a:pt x="70" y="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11" name="Freeform 1321"/>
            <p:cNvSpPr>
              <a:spLocks/>
            </p:cNvSpPr>
            <p:nvPr/>
          </p:nvSpPr>
          <p:spPr bwMode="auto">
            <a:xfrm>
              <a:off x="1114" y="3482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12" name="Freeform 1322"/>
            <p:cNvSpPr>
              <a:spLocks/>
            </p:cNvSpPr>
            <p:nvPr/>
          </p:nvSpPr>
          <p:spPr bwMode="auto">
            <a:xfrm>
              <a:off x="1025" y="326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13" name="Freeform 1323"/>
            <p:cNvSpPr>
              <a:spLocks/>
            </p:cNvSpPr>
            <p:nvPr/>
          </p:nvSpPr>
          <p:spPr bwMode="auto">
            <a:xfrm>
              <a:off x="1327" y="2018"/>
              <a:ext cx="3277" cy="1557"/>
            </a:xfrm>
            <a:custGeom>
              <a:avLst/>
              <a:gdLst>
                <a:gd name="T0" fmla="*/ 3139 w 3277"/>
                <a:gd name="T1" fmla="*/ 12 h 1557"/>
                <a:gd name="T2" fmla="*/ 3174 w 3277"/>
                <a:gd name="T3" fmla="*/ 11 h 1557"/>
                <a:gd name="T4" fmla="*/ 3176 w 3277"/>
                <a:gd name="T5" fmla="*/ 9 h 1557"/>
                <a:gd name="T6" fmla="*/ 3180 w 3277"/>
                <a:gd name="T7" fmla="*/ 9 h 1557"/>
                <a:gd name="T8" fmla="*/ 3182 w 3277"/>
                <a:gd name="T9" fmla="*/ 11 h 1557"/>
                <a:gd name="T10" fmla="*/ 3200 w 3277"/>
                <a:gd name="T11" fmla="*/ 12 h 1557"/>
                <a:gd name="T12" fmla="*/ 3214 w 3277"/>
                <a:gd name="T13" fmla="*/ 298 h 1557"/>
                <a:gd name="T14" fmla="*/ 3215 w 3277"/>
                <a:gd name="T15" fmla="*/ 296 h 1557"/>
                <a:gd name="T16" fmla="*/ 3218 w 3277"/>
                <a:gd name="T17" fmla="*/ 295 h 1557"/>
                <a:gd name="T18" fmla="*/ 3221 w 3277"/>
                <a:gd name="T19" fmla="*/ 296 h 1557"/>
                <a:gd name="T20" fmla="*/ 3223 w 3277"/>
                <a:gd name="T21" fmla="*/ 298 h 1557"/>
                <a:gd name="T22" fmla="*/ 3228 w 3277"/>
                <a:gd name="T23" fmla="*/ 297 h 1557"/>
                <a:gd name="T24" fmla="*/ 3230 w 3277"/>
                <a:gd name="T25" fmla="*/ 295 h 1557"/>
                <a:gd name="T26" fmla="*/ 3233 w 3277"/>
                <a:gd name="T27" fmla="*/ 295 h 1557"/>
                <a:gd name="T28" fmla="*/ 3236 w 3277"/>
                <a:gd name="T29" fmla="*/ 297 h 1557"/>
                <a:gd name="T30" fmla="*/ 3254 w 3277"/>
                <a:gd name="T31" fmla="*/ 298 h 1557"/>
                <a:gd name="T32" fmla="*/ 3256 w 3277"/>
                <a:gd name="T33" fmla="*/ 296 h 1557"/>
                <a:gd name="T34" fmla="*/ 3259 w 3277"/>
                <a:gd name="T35" fmla="*/ 295 h 1557"/>
                <a:gd name="T36" fmla="*/ 3262 w 3277"/>
                <a:gd name="T37" fmla="*/ 296 h 1557"/>
                <a:gd name="T38" fmla="*/ 3263 w 3277"/>
                <a:gd name="T39" fmla="*/ 298 h 1557"/>
                <a:gd name="T40" fmla="*/ 3277 w 3277"/>
                <a:gd name="T41" fmla="*/ 950 h 1557"/>
                <a:gd name="T42" fmla="*/ 2699 w 3277"/>
                <a:gd name="T43" fmla="*/ 949 h 1557"/>
                <a:gd name="T44" fmla="*/ 2696 w 3277"/>
                <a:gd name="T45" fmla="*/ 947 h 1557"/>
                <a:gd name="T46" fmla="*/ 2693 w 3277"/>
                <a:gd name="T47" fmla="*/ 947 h 1557"/>
                <a:gd name="T48" fmla="*/ 2691 w 3277"/>
                <a:gd name="T49" fmla="*/ 949 h 1557"/>
                <a:gd name="T50" fmla="*/ 2508 w 3277"/>
                <a:gd name="T51" fmla="*/ 950 h 1557"/>
                <a:gd name="T52" fmla="*/ 2507 w 3277"/>
                <a:gd name="T53" fmla="*/ 947 h 1557"/>
                <a:gd name="T54" fmla="*/ 2504 w 3277"/>
                <a:gd name="T55" fmla="*/ 946 h 1557"/>
                <a:gd name="T56" fmla="*/ 2501 w 3277"/>
                <a:gd name="T57" fmla="*/ 947 h 1557"/>
                <a:gd name="T58" fmla="*/ 2499 w 3277"/>
                <a:gd name="T59" fmla="*/ 950 h 1557"/>
                <a:gd name="T60" fmla="*/ 2474 w 3277"/>
                <a:gd name="T61" fmla="*/ 949 h 1557"/>
                <a:gd name="T62" fmla="*/ 2472 w 3277"/>
                <a:gd name="T63" fmla="*/ 947 h 1557"/>
                <a:gd name="T64" fmla="*/ 2468 w 3277"/>
                <a:gd name="T65" fmla="*/ 947 h 1557"/>
                <a:gd name="T66" fmla="*/ 2466 w 3277"/>
                <a:gd name="T67" fmla="*/ 949 h 1557"/>
                <a:gd name="T68" fmla="*/ 2404 w 3277"/>
                <a:gd name="T69" fmla="*/ 950 h 1557"/>
                <a:gd name="T70" fmla="*/ 2402 w 3277"/>
                <a:gd name="T71" fmla="*/ 947 h 1557"/>
                <a:gd name="T72" fmla="*/ 2399 w 3277"/>
                <a:gd name="T73" fmla="*/ 946 h 1557"/>
                <a:gd name="T74" fmla="*/ 2396 w 3277"/>
                <a:gd name="T75" fmla="*/ 947 h 1557"/>
                <a:gd name="T76" fmla="*/ 2395 w 3277"/>
                <a:gd name="T77" fmla="*/ 950 h 1557"/>
                <a:gd name="T78" fmla="*/ 2351 w 3277"/>
                <a:gd name="T79" fmla="*/ 949 h 1557"/>
                <a:gd name="T80" fmla="*/ 2349 w 3277"/>
                <a:gd name="T81" fmla="*/ 947 h 1557"/>
                <a:gd name="T82" fmla="*/ 2345 w 3277"/>
                <a:gd name="T83" fmla="*/ 947 h 1557"/>
                <a:gd name="T84" fmla="*/ 2343 w 3277"/>
                <a:gd name="T85" fmla="*/ 949 h 1557"/>
                <a:gd name="T86" fmla="*/ 2331 w 3277"/>
                <a:gd name="T87" fmla="*/ 950 h 1557"/>
                <a:gd name="T88" fmla="*/ 2330 w 3277"/>
                <a:gd name="T89" fmla="*/ 947 h 1557"/>
                <a:gd name="T90" fmla="*/ 2327 w 3277"/>
                <a:gd name="T91" fmla="*/ 946 h 1557"/>
                <a:gd name="T92" fmla="*/ 2323 w 3277"/>
                <a:gd name="T93" fmla="*/ 947 h 1557"/>
                <a:gd name="T94" fmla="*/ 2322 w 3277"/>
                <a:gd name="T95" fmla="*/ 950 h 1557"/>
                <a:gd name="T96" fmla="*/ 2121 w 3277"/>
                <a:gd name="T97" fmla="*/ 949 h 1557"/>
                <a:gd name="T98" fmla="*/ 2119 w 3277"/>
                <a:gd name="T99" fmla="*/ 947 h 1557"/>
                <a:gd name="T100" fmla="*/ 2116 w 3277"/>
                <a:gd name="T101" fmla="*/ 947 h 1557"/>
                <a:gd name="T102" fmla="*/ 2113 w 3277"/>
                <a:gd name="T103" fmla="*/ 949 h 1557"/>
                <a:gd name="T104" fmla="*/ 2112 w 3277"/>
                <a:gd name="T105" fmla="*/ 950 h 1557"/>
                <a:gd name="T106" fmla="*/ 0 w 3277"/>
                <a:gd name="T107" fmla="*/ 1557 h 155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77"/>
                <a:gd name="T163" fmla="*/ 0 h 1557"/>
                <a:gd name="T164" fmla="*/ 3277 w 3277"/>
                <a:gd name="T165" fmla="*/ 1557 h 155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77" h="1557">
                  <a:moveTo>
                    <a:pt x="3139" y="0"/>
                  </a:moveTo>
                  <a:lnTo>
                    <a:pt x="3139" y="12"/>
                  </a:lnTo>
                  <a:lnTo>
                    <a:pt x="3173" y="12"/>
                  </a:lnTo>
                  <a:lnTo>
                    <a:pt x="3174" y="11"/>
                  </a:lnTo>
                  <a:lnTo>
                    <a:pt x="3175" y="10"/>
                  </a:lnTo>
                  <a:lnTo>
                    <a:pt x="3176" y="9"/>
                  </a:lnTo>
                  <a:lnTo>
                    <a:pt x="3178" y="8"/>
                  </a:lnTo>
                  <a:lnTo>
                    <a:pt x="3180" y="9"/>
                  </a:lnTo>
                  <a:lnTo>
                    <a:pt x="3181" y="10"/>
                  </a:lnTo>
                  <a:lnTo>
                    <a:pt x="3182" y="11"/>
                  </a:lnTo>
                  <a:lnTo>
                    <a:pt x="3182" y="12"/>
                  </a:lnTo>
                  <a:lnTo>
                    <a:pt x="3200" y="12"/>
                  </a:lnTo>
                  <a:lnTo>
                    <a:pt x="3200" y="298"/>
                  </a:lnTo>
                  <a:lnTo>
                    <a:pt x="3214" y="298"/>
                  </a:lnTo>
                  <a:lnTo>
                    <a:pt x="3214" y="297"/>
                  </a:lnTo>
                  <a:lnTo>
                    <a:pt x="3215" y="296"/>
                  </a:lnTo>
                  <a:lnTo>
                    <a:pt x="3217" y="295"/>
                  </a:lnTo>
                  <a:lnTo>
                    <a:pt x="3218" y="295"/>
                  </a:lnTo>
                  <a:lnTo>
                    <a:pt x="3220" y="295"/>
                  </a:lnTo>
                  <a:lnTo>
                    <a:pt x="3221" y="296"/>
                  </a:lnTo>
                  <a:lnTo>
                    <a:pt x="3222" y="297"/>
                  </a:lnTo>
                  <a:lnTo>
                    <a:pt x="3223" y="298"/>
                  </a:lnTo>
                  <a:lnTo>
                    <a:pt x="3227" y="298"/>
                  </a:lnTo>
                  <a:lnTo>
                    <a:pt x="3228" y="297"/>
                  </a:lnTo>
                  <a:lnTo>
                    <a:pt x="3229" y="296"/>
                  </a:lnTo>
                  <a:lnTo>
                    <a:pt x="3230" y="295"/>
                  </a:lnTo>
                  <a:lnTo>
                    <a:pt x="3232" y="295"/>
                  </a:lnTo>
                  <a:lnTo>
                    <a:pt x="3233" y="295"/>
                  </a:lnTo>
                  <a:lnTo>
                    <a:pt x="3235" y="296"/>
                  </a:lnTo>
                  <a:lnTo>
                    <a:pt x="3236" y="297"/>
                  </a:lnTo>
                  <a:lnTo>
                    <a:pt x="3236" y="298"/>
                  </a:lnTo>
                  <a:lnTo>
                    <a:pt x="3254" y="298"/>
                  </a:lnTo>
                  <a:lnTo>
                    <a:pt x="3255" y="297"/>
                  </a:lnTo>
                  <a:lnTo>
                    <a:pt x="3256" y="296"/>
                  </a:lnTo>
                  <a:lnTo>
                    <a:pt x="3257" y="295"/>
                  </a:lnTo>
                  <a:lnTo>
                    <a:pt x="3259" y="295"/>
                  </a:lnTo>
                  <a:lnTo>
                    <a:pt x="3260" y="295"/>
                  </a:lnTo>
                  <a:lnTo>
                    <a:pt x="3262" y="296"/>
                  </a:lnTo>
                  <a:lnTo>
                    <a:pt x="3263" y="297"/>
                  </a:lnTo>
                  <a:lnTo>
                    <a:pt x="3263" y="298"/>
                  </a:lnTo>
                  <a:lnTo>
                    <a:pt x="3277" y="298"/>
                  </a:lnTo>
                  <a:lnTo>
                    <a:pt x="3277" y="950"/>
                  </a:lnTo>
                  <a:lnTo>
                    <a:pt x="2699" y="950"/>
                  </a:lnTo>
                  <a:lnTo>
                    <a:pt x="2699" y="949"/>
                  </a:lnTo>
                  <a:lnTo>
                    <a:pt x="2698" y="947"/>
                  </a:lnTo>
                  <a:lnTo>
                    <a:pt x="2696" y="947"/>
                  </a:lnTo>
                  <a:lnTo>
                    <a:pt x="2695" y="946"/>
                  </a:lnTo>
                  <a:lnTo>
                    <a:pt x="2693" y="947"/>
                  </a:lnTo>
                  <a:lnTo>
                    <a:pt x="2692" y="947"/>
                  </a:lnTo>
                  <a:lnTo>
                    <a:pt x="2691" y="949"/>
                  </a:lnTo>
                  <a:lnTo>
                    <a:pt x="2690" y="950"/>
                  </a:lnTo>
                  <a:lnTo>
                    <a:pt x="2508" y="950"/>
                  </a:lnTo>
                  <a:lnTo>
                    <a:pt x="2508" y="949"/>
                  </a:lnTo>
                  <a:lnTo>
                    <a:pt x="2507" y="947"/>
                  </a:lnTo>
                  <a:lnTo>
                    <a:pt x="2506" y="947"/>
                  </a:lnTo>
                  <a:lnTo>
                    <a:pt x="2504" y="946"/>
                  </a:lnTo>
                  <a:lnTo>
                    <a:pt x="2502" y="947"/>
                  </a:lnTo>
                  <a:lnTo>
                    <a:pt x="2501" y="947"/>
                  </a:lnTo>
                  <a:lnTo>
                    <a:pt x="2500" y="949"/>
                  </a:lnTo>
                  <a:lnTo>
                    <a:pt x="2499" y="950"/>
                  </a:lnTo>
                  <a:lnTo>
                    <a:pt x="2475" y="950"/>
                  </a:lnTo>
                  <a:lnTo>
                    <a:pt x="2474" y="949"/>
                  </a:lnTo>
                  <a:lnTo>
                    <a:pt x="2473" y="947"/>
                  </a:lnTo>
                  <a:lnTo>
                    <a:pt x="2472" y="947"/>
                  </a:lnTo>
                  <a:lnTo>
                    <a:pt x="2470" y="946"/>
                  </a:lnTo>
                  <a:lnTo>
                    <a:pt x="2468" y="947"/>
                  </a:lnTo>
                  <a:lnTo>
                    <a:pt x="2467" y="947"/>
                  </a:lnTo>
                  <a:lnTo>
                    <a:pt x="2466" y="949"/>
                  </a:lnTo>
                  <a:lnTo>
                    <a:pt x="2466" y="950"/>
                  </a:lnTo>
                  <a:lnTo>
                    <a:pt x="2404" y="950"/>
                  </a:lnTo>
                  <a:lnTo>
                    <a:pt x="2403" y="949"/>
                  </a:lnTo>
                  <a:lnTo>
                    <a:pt x="2402" y="947"/>
                  </a:lnTo>
                  <a:lnTo>
                    <a:pt x="2401" y="947"/>
                  </a:lnTo>
                  <a:lnTo>
                    <a:pt x="2399" y="946"/>
                  </a:lnTo>
                  <a:lnTo>
                    <a:pt x="2398" y="947"/>
                  </a:lnTo>
                  <a:lnTo>
                    <a:pt x="2396" y="947"/>
                  </a:lnTo>
                  <a:lnTo>
                    <a:pt x="2395" y="949"/>
                  </a:lnTo>
                  <a:lnTo>
                    <a:pt x="2395" y="950"/>
                  </a:lnTo>
                  <a:lnTo>
                    <a:pt x="2351" y="950"/>
                  </a:lnTo>
                  <a:lnTo>
                    <a:pt x="2351" y="949"/>
                  </a:lnTo>
                  <a:lnTo>
                    <a:pt x="2350" y="947"/>
                  </a:lnTo>
                  <a:lnTo>
                    <a:pt x="2349" y="947"/>
                  </a:lnTo>
                  <a:lnTo>
                    <a:pt x="2347" y="946"/>
                  </a:lnTo>
                  <a:lnTo>
                    <a:pt x="2345" y="947"/>
                  </a:lnTo>
                  <a:lnTo>
                    <a:pt x="2344" y="947"/>
                  </a:lnTo>
                  <a:lnTo>
                    <a:pt x="2343" y="949"/>
                  </a:lnTo>
                  <a:lnTo>
                    <a:pt x="2342" y="950"/>
                  </a:lnTo>
                  <a:lnTo>
                    <a:pt x="2331" y="950"/>
                  </a:lnTo>
                  <a:lnTo>
                    <a:pt x="2331" y="949"/>
                  </a:lnTo>
                  <a:lnTo>
                    <a:pt x="2330" y="947"/>
                  </a:lnTo>
                  <a:lnTo>
                    <a:pt x="2328" y="947"/>
                  </a:lnTo>
                  <a:lnTo>
                    <a:pt x="2327" y="946"/>
                  </a:lnTo>
                  <a:lnTo>
                    <a:pt x="2325" y="947"/>
                  </a:lnTo>
                  <a:lnTo>
                    <a:pt x="2323" y="947"/>
                  </a:lnTo>
                  <a:lnTo>
                    <a:pt x="2323" y="949"/>
                  </a:lnTo>
                  <a:lnTo>
                    <a:pt x="2322" y="950"/>
                  </a:lnTo>
                  <a:lnTo>
                    <a:pt x="2122" y="950"/>
                  </a:lnTo>
                  <a:lnTo>
                    <a:pt x="2121" y="949"/>
                  </a:lnTo>
                  <a:lnTo>
                    <a:pt x="2120" y="947"/>
                  </a:lnTo>
                  <a:lnTo>
                    <a:pt x="2119" y="947"/>
                  </a:lnTo>
                  <a:lnTo>
                    <a:pt x="2117" y="946"/>
                  </a:lnTo>
                  <a:lnTo>
                    <a:pt x="2116" y="947"/>
                  </a:lnTo>
                  <a:lnTo>
                    <a:pt x="2114" y="947"/>
                  </a:lnTo>
                  <a:lnTo>
                    <a:pt x="2113" y="949"/>
                  </a:lnTo>
                  <a:lnTo>
                    <a:pt x="2113" y="950"/>
                  </a:lnTo>
                  <a:lnTo>
                    <a:pt x="2112" y="950"/>
                  </a:lnTo>
                  <a:lnTo>
                    <a:pt x="2112" y="1557"/>
                  </a:lnTo>
                  <a:lnTo>
                    <a:pt x="0" y="1557"/>
                  </a:lnTo>
                  <a:lnTo>
                    <a:pt x="0" y="152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14" name="Freeform 1324"/>
            <p:cNvSpPr>
              <a:spLocks/>
            </p:cNvSpPr>
            <p:nvPr/>
          </p:nvSpPr>
          <p:spPr bwMode="auto">
            <a:xfrm>
              <a:off x="4460" y="2008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15" name="Freeform 1325"/>
            <p:cNvSpPr>
              <a:spLocks/>
            </p:cNvSpPr>
            <p:nvPr/>
          </p:nvSpPr>
          <p:spPr bwMode="auto">
            <a:xfrm>
              <a:off x="1321" y="3535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16" name="Rectangle 1326"/>
            <p:cNvSpPr>
              <a:spLocks noChangeArrowheads="1"/>
            </p:cNvSpPr>
            <p:nvPr/>
          </p:nvSpPr>
          <p:spPr bwMode="auto">
            <a:xfrm>
              <a:off x="1571" y="945"/>
              <a:ext cx="289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17" name="Rectangle 1327"/>
            <p:cNvSpPr>
              <a:spLocks noChangeArrowheads="1"/>
            </p:cNvSpPr>
            <p:nvPr/>
          </p:nvSpPr>
          <p:spPr bwMode="auto">
            <a:xfrm>
              <a:off x="1545" y="941"/>
              <a:ext cx="34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Process Servers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518" name="Rectangle 1328"/>
            <p:cNvSpPr>
              <a:spLocks noChangeArrowheads="1"/>
            </p:cNvSpPr>
            <p:nvPr/>
          </p:nvSpPr>
          <p:spPr bwMode="auto">
            <a:xfrm>
              <a:off x="1617" y="972"/>
              <a:ext cx="20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(Imaging)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519" name="Freeform 1329"/>
            <p:cNvSpPr>
              <a:spLocks/>
            </p:cNvSpPr>
            <p:nvPr/>
          </p:nvSpPr>
          <p:spPr bwMode="auto">
            <a:xfrm>
              <a:off x="1202" y="1000"/>
              <a:ext cx="514" cy="281"/>
            </a:xfrm>
            <a:custGeom>
              <a:avLst/>
              <a:gdLst>
                <a:gd name="T0" fmla="*/ 514 w 514"/>
                <a:gd name="T1" fmla="*/ 0 h 281"/>
                <a:gd name="T2" fmla="*/ 514 w 514"/>
                <a:gd name="T3" fmla="*/ 268 h 281"/>
                <a:gd name="T4" fmla="*/ 478 w 514"/>
                <a:gd name="T5" fmla="*/ 268 h 281"/>
                <a:gd name="T6" fmla="*/ 478 w 514"/>
                <a:gd name="T7" fmla="*/ 267 h 281"/>
                <a:gd name="T8" fmla="*/ 477 w 514"/>
                <a:gd name="T9" fmla="*/ 265 h 281"/>
                <a:gd name="T10" fmla="*/ 475 w 514"/>
                <a:gd name="T11" fmla="*/ 265 h 281"/>
                <a:gd name="T12" fmla="*/ 473 w 514"/>
                <a:gd name="T13" fmla="*/ 264 h 281"/>
                <a:gd name="T14" fmla="*/ 472 w 514"/>
                <a:gd name="T15" fmla="*/ 265 h 281"/>
                <a:gd name="T16" fmla="*/ 470 w 514"/>
                <a:gd name="T17" fmla="*/ 265 h 281"/>
                <a:gd name="T18" fmla="*/ 469 w 514"/>
                <a:gd name="T19" fmla="*/ 267 h 281"/>
                <a:gd name="T20" fmla="*/ 469 w 514"/>
                <a:gd name="T21" fmla="*/ 268 h 281"/>
                <a:gd name="T22" fmla="*/ 462 w 514"/>
                <a:gd name="T23" fmla="*/ 268 h 281"/>
                <a:gd name="T24" fmla="*/ 462 w 514"/>
                <a:gd name="T25" fmla="*/ 267 h 281"/>
                <a:gd name="T26" fmla="*/ 461 w 514"/>
                <a:gd name="T27" fmla="*/ 265 h 281"/>
                <a:gd name="T28" fmla="*/ 459 w 514"/>
                <a:gd name="T29" fmla="*/ 265 h 281"/>
                <a:gd name="T30" fmla="*/ 457 w 514"/>
                <a:gd name="T31" fmla="*/ 264 h 281"/>
                <a:gd name="T32" fmla="*/ 456 w 514"/>
                <a:gd name="T33" fmla="*/ 265 h 281"/>
                <a:gd name="T34" fmla="*/ 454 w 514"/>
                <a:gd name="T35" fmla="*/ 265 h 281"/>
                <a:gd name="T36" fmla="*/ 453 w 514"/>
                <a:gd name="T37" fmla="*/ 267 h 281"/>
                <a:gd name="T38" fmla="*/ 453 w 514"/>
                <a:gd name="T39" fmla="*/ 268 h 281"/>
                <a:gd name="T40" fmla="*/ 197 w 514"/>
                <a:gd name="T41" fmla="*/ 268 h 281"/>
                <a:gd name="T42" fmla="*/ 197 w 514"/>
                <a:gd name="T43" fmla="*/ 267 h 281"/>
                <a:gd name="T44" fmla="*/ 196 w 514"/>
                <a:gd name="T45" fmla="*/ 265 h 281"/>
                <a:gd name="T46" fmla="*/ 195 w 514"/>
                <a:gd name="T47" fmla="*/ 265 h 281"/>
                <a:gd name="T48" fmla="*/ 193 w 514"/>
                <a:gd name="T49" fmla="*/ 264 h 281"/>
                <a:gd name="T50" fmla="*/ 191 w 514"/>
                <a:gd name="T51" fmla="*/ 265 h 281"/>
                <a:gd name="T52" fmla="*/ 190 w 514"/>
                <a:gd name="T53" fmla="*/ 265 h 281"/>
                <a:gd name="T54" fmla="*/ 189 w 514"/>
                <a:gd name="T55" fmla="*/ 267 h 281"/>
                <a:gd name="T56" fmla="*/ 188 w 514"/>
                <a:gd name="T57" fmla="*/ 268 h 281"/>
                <a:gd name="T58" fmla="*/ 0 w 514"/>
                <a:gd name="T59" fmla="*/ 268 h 281"/>
                <a:gd name="T60" fmla="*/ 0 w 514"/>
                <a:gd name="T61" fmla="*/ 281 h 28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514"/>
                <a:gd name="T94" fmla="*/ 0 h 281"/>
                <a:gd name="T95" fmla="*/ 514 w 514"/>
                <a:gd name="T96" fmla="*/ 281 h 28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14" h="281">
                  <a:moveTo>
                    <a:pt x="514" y="0"/>
                  </a:moveTo>
                  <a:lnTo>
                    <a:pt x="514" y="268"/>
                  </a:lnTo>
                  <a:lnTo>
                    <a:pt x="478" y="268"/>
                  </a:lnTo>
                  <a:lnTo>
                    <a:pt x="478" y="267"/>
                  </a:lnTo>
                  <a:lnTo>
                    <a:pt x="477" y="265"/>
                  </a:lnTo>
                  <a:lnTo>
                    <a:pt x="475" y="265"/>
                  </a:lnTo>
                  <a:lnTo>
                    <a:pt x="473" y="264"/>
                  </a:lnTo>
                  <a:lnTo>
                    <a:pt x="472" y="265"/>
                  </a:lnTo>
                  <a:lnTo>
                    <a:pt x="470" y="265"/>
                  </a:lnTo>
                  <a:lnTo>
                    <a:pt x="469" y="267"/>
                  </a:lnTo>
                  <a:lnTo>
                    <a:pt x="469" y="268"/>
                  </a:lnTo>
                  <a:lnTo>
                    <a:pt x="462" y="268"/>
                  </a:lnTo>
                  <a:lnTo>
                    <a:pt x="462" y="267"/>
                  </a:lnTo>
                  <a:lnTo>
                    <a:pt x="461" y="265"/>
                  </a:lnTo>
                  <a:lnTo>
                    <a:pt x="459" y="265"/>
                  </a:lnTo>
                  <a:lnTo>
                    <a:pt x="457" y="264"/>
                  </a:lnTo>
                  <a:lnTo>
                    <a:pt x="456" y="265"/>
                  </a:lnTo>
                  <a:lnTo>
                    <a:pt x="454" y="265"/>
                  </a:lnTo>
                  <a:lnTo>
                    <a:pt x="453" y="267"/>
                  </a:lnTo>
                  <a:lnTo>
                    <a:pt x="453" y="268"/>
                  </a:lnTo>
                  <a:lnTo>
                    <a:pt x="197" y="268"/>
                  </a:lnTo>
                  <a:lnTo>
                    <a:pt x="197" y="267"/>
                  </a:lnTo>
                  <a:lnTo>
                    <a:pt x="196" y="265"/>
                  </a:lnTo>
                  <a:lnTo>
                    <a:pt x="195" y="265"/>
                  </a:lnTo>
                  <a:lnTo>
                    <a:pt x="193" y="264"/>
                  </a:lnTo>
                  <a:lnTo>
                    <a:pt x="191" y="265"/>
                  </a:lnTo>
                  <a:lnTo>
                    <a:pt x="190" y="265"/>
                  </a:lnTo>
                  <a:lnTo>
                    <a:pt x="189" y="267"/>
                  </a:lnTo>
                  <a:lnTo>
                    <a:pt x="188" y="268"/>
                  </a:lnTo>
                  <a:lnTo>
                    <a:pt x="0" y="268"/>
                  </a:lnTo>
                  <a:lnTo>
                    <a:pt x="0" y="281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20" name="Freeform 1330"/>
            <p:cNvSpPr>
              <a:spLocks/>
            </p:cNvSpPr>
            <p:nvPr/>
          </p:nvSpPr>
          <p:spPr bwMode="auto">
            <a:xfrm>
              <a:off x="1710" y="991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21" name="Freeform 1331"/>
            <p:cNvSpPr>
              <a:spLocks/>
            </p:cNvSpPr>
            <p:nvPr/>
          </p:nvSpPr>
          <p:spPr bwMode="auto">
            <a:xfrm>
              <a:off x="2581" y="1623"/>
              <a:ext cx="1718" cy="1251"/>
            </a:xfrm>
            <a:custGeom>
              <a:avLst/>
              <a:gdLst>
                <a:gd name="T0" fmla="*/ 1 w 1718"/>
                <a:gd name="T1" fmla="*/ 301 h 1251"/>
                <a:gd name="T2" fmla="*/ 4 w 1718"/>
                <a:gd name="T3" fmla="*/ 297 h 1251"/>
                <a:gd name="T4" fmla="*/ 9 w 1718"/>
                <a:gd name="T5" fmla="*/ 298 h 1251"/>
                <a:gd name="T6" fmla="*/ 19 w 1718"/>
                <a:gd name="T7" fmla="*/ 301 h 1251"/>
                <a:gd name="T8" fmla="*/ 22 w 1718"/>
                <a:gd name="T9" fmla="*/ 297 h 1251"/>
                <a:gd name="T10" fmla="*/ 27 w 1718"/>
                <a:gd name="T11" fmla="*/ 298 h 1251"/>
                <a:gd name="T12" fmla="*/ 35 w 1718"/>
                <a:gd name="T13" fmla="*/ 301 h 1251"/>
                <a:gd name="T14" fmla="*/ 38 w 1718"/>
                <a:gd name="T15" fmla="*/ 297 h 1251"/>
                <a:gd name="T16" fmla="*/ 43 w 1718"/>
                <a:gd name="T17" fmla="*/ 298 h 1251"/>
                <a:gd name="T18" fmla="*/ 46 w 1718"/>
                <a:gd name="T19" fmla="*/ 301 h 1251"/>
                <a:gd name="T20" fmla="*/ 73 w 1718"/>
                <a:gd name="T21" fmla="*/ 1250 h 1251"/>
                <a:gd name="T22" fmla="*/ 78 w 1718"/>
                <a:gd name="T23" fmla="*/ 1248 h 1251"/>
                <a:gd name="T24" fmla="*/ 82 w 1718"/>
                <a:gd name="T25" fmla="*/ 1250 h 1251"/>
                <a:gd name="T26" fmla="*/ 206 w 1718"/>
                <a:gd name="T27" fmla="*/ 1250 h 1251"/>
                <a:gd name="T28" fmla="*/ 210 w 1718"/>
                <a:gd name="T29" fmla="*/ 1248 h 1251"/>
                <a:gd name="T30" fmla="*/ 214 w 1718"/>
                <a:gd name="T31" fmla="*/ 1250 h 1251"/>
                <a:gd name="T32" fmla="*/ 381 w 1718"/>
                <a:gd name="T33" fmla="*/ 1250 h 1251"/>
                <a:gd name="T34" fmla="*/ 385 w 1718"/>
                <a:gd name="T35" fmla="*/ 1248 h 1251"/>
                <a:gd name="T36" fmla="*/ 389 w 1718"/>
                <a:gd name="T37" fmla="*/ 1250 h 1251"/>
                <a:gd name="T38" fmla="*/ 568 w 1718"/>
                <a:gd name="T39" fmla="*/ 1250 h 1251"/>
                <a:gd name="T40" fmla="*/ 572 w 1718"/>
                <a:gd name="T41" fmla="*/ 1248 h 1251"/>
                <a:gd name="T42" fmla="*/ 576 w 1718"/>
                <a:gd name="T43" fmla="*/ 1250 h 1251"/>
                <a:gd name="T44" fmla="*/ 859 w 1718"/>
                <a:gd name="T45" fmla="*/ 1250 h 1251"/>
                <a:gd name="T46" fmla="*/ 863 w 1718"/>
                <a:gd name="T47" fmla="*/ 1248 h 1251"/>
                <a:gd name="T48" fmla="*/ 867 w 1718"/>
                <a:gd name="T49" fmla="*/ 1250 h 1251"/>
                <a:gd name="T50" fmla="*/ 1069 w 1718"/>
                <a:gd name="T51" fmla="*/ 1250 h 1251"/>
                <a:gd name="T52" fmla="*/ 1073 w 1718"/>
                <a:gd name="T53" fmla="*/ 1248 h 1251"/>
                <a:gd name="T54" fmla="*/ 1077 w 1718"/>
                <a:gd name="T55" fmla="*/ 1250 h 1251"/>
                <a:gd name="T56" fmla="*/ 1089 w 1718"/>
                <a:gd name="T57" fmla="*/ 1250 h 1251"/>
                <a:gd name="T58" fmla="*/ 1093 w 1718"/>
                <a:gd name="T59" fmla="*/ 1248 h 1251"/>
                <a:gd name="T60" fmla="*/ 1097 w 1718"/>
                <a:gd name="T61" fmla="*/ 1250 h 1251"/>
                <a:gd name="T62" fmla="*/ 1123 w 1718"/>
                <a:gd name="T63" fmla="*/ 1250 h 1251"/>
                <a:gd name="T64" fmla="*/ 1127 w 1718"/>
                <a:gd name="T65" fmla="*/ 1248 h 1251"/>
                <a:gd name="T66" fmla="*/ 1131 w 1718"/>
                <a:gd name="T67" fmla="*/ 1250 h 1251"/>
                <a:gd name="T68" fmla="*/ 1141 w 1718"/>
                <a:gd name="T69" fmla="*/ 1250 h 1251"/>
                <a:gd name="T70" fmla="*/ 1145 w 1718"/>
                <a:gd name="T71" fmla="*/ 1248 h 1251"/>
                <a:gd name="T72" fmla="*/ 1149 w 1718"/>
                <a:gd name="T73" fmla="*/ 1250 h 1251"/>
                <a:gd name="T74" fmla="*/ 1212 w 1718"/>
                <a:gd name="T75" fmla="*/ 1250 h 1251"/>
                <a:gd name="T76" fmla="*/ 1216 w 1718"/>
                <a:gd name="T77" fmla="*/ 1248 h 1251"/>
                <a:gd name="T78" fmla="*/ 1220 w 1718"/>
                <a:gd name="T79" fmla="*/ 1250 h 1251"/>
                <a:gd name="T80" fmla="*/ 1246 w 1718"/>
                <a:gd name="T81" fmla="*/ 1250 h 1251"/>
                <a:gd name="T82" fmla="*/ 1250 w 1718"/>
                <a:gd name="T83" fmla="*/ 1248 h 1251"/>
                <a:gd name="T84" fmla="*/ 1254 w 1718"/>
                <a:gd name="T85" fmla="*/ 1250 h 1251"/>
                <a:gd name="T86" fmla="*/ 1718 w 1718"/>
                <a:gd name="T87" fmla="*/ 1242 h 125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18"/>
                <a:gd name="T133" fmla="*/ 0 h 1251"/>
                <a:gd name="T134" fmla="*/ 1718 w 1718"/>
                <a:gd name="T135" fmla="*/ 1251 h 125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18" h="1251">
                  <a:moveTo>
                    <a:pt x="0" y="0"/>
                  </a:moveTo>
                  <a:lnTo>
                    <a:pt x="0" y="301"/>
                  </a:lnTo>
                  <a:lnTo>
                    <a:pt x="1" y="301"/>
                  </a:lnTo>
                  <a:lnTo>
                    <a:pt x="1" y="299"/>
                  </a:lnTo>
                  <a:lnTo>
                    <a:pt x="2" y="298"/>
                  </a:lnTo>
                  <a:lnTo>
                    <a:pt x="4" y="297"/>
                  </a:lnTo>
                  <a:lnTo>
                    <a:pt x="6" y="297"/>
                  </a:lnTo>
                  <a:lnTo>
                    <a:pt x="7" y="297"/>
                  </a:lnTo>
                  <a:lnTo>
                    <a:pt x="9" y="298"/>
                  </a:lnTo>
                  <a:lnTo>
                    <a:pt x="10" y="299"/>
                  </a:lnTo>
                  <a:lnTo>
                    <a:pt x="10" y="301"/>
                  </a:lnTo>
                  <a:lnTo>
                    <a:pt x="19" y="301"/>
                  </a:lnTo>
                  <a:lnTo>
                    <a:pt x="19" y="299"/>
                  </a:lnTo>
                  <a:lnTo>
                    <a:pt x="20" y="298"/>
                  </a:lnTo>
                  <a:lnTo>
                    <a:pt x="22" y="297"/>
                  </a:lnTo>
                  <a:lnTo>
                    <a:pt x="24" y="297"/>
                  </a:lnTo>
                  <a:lnTo>
                    <a:pt x="25" y="297"/>
                  </a:lnTo>
                  <a:lnTo>
                    <a:pt x="27" y="298"/>
                  </a:lnTo>
                  <a:lnTo>
                    <a:pt x="28" y="299"/>
                  </a:lnTo>
                  <a:lnTo>
                    <a:pt x="28" y="301"/>
                  </a:lnTo>
                  <a:lnTo>
                    <a:pt x="35" y="301"/>
                  </a:lnTo>
                  <a:lnTo>
                    <a:pt x="35" y="299"/>
                  </a:lnTo>
                  <a:lnTo>
                    <a:pt x="36" y="298"/>
                  </a:lnTo>
                  <a:lnTo>
                    <a:pt x="38" y="297"/>
                  </a:lnTo>
                  <a:lnTo>
                    <a:pt x="39" y="297"/>
                  </a:lnTo>
                  <a:lnTo>
                    <a:pt x="41" y="297"/>
                  </a:lnTo>
                  <a:lnTo>
                    <a:pt x="43" y="298"/>
                  </a:lnTo>
                  <a:lnTo>
                    <a:pt x="44" y="299"/>
                  </a:lnTo>
                  <a:lnTo>
                    <a:pt x="44" y="301"/>
                  </a:lnTo>
                  <a:lnTo>
                    <a:pt x="46" y="301"/>
                  </a:lnTo>
                  <a:lnTo>
                    <a:pt x="46" y="1251"/>
                  </a:lnTo>
                  <a:lnTo>
                    <a:pt x="73" y="1251"/>
                  </a:lnTo>
                  <a:lnTo>
                    <a:pt x="73" y="1250"/>
                  </a:lnTo>
                  <a:lnTo>
                    <a:pt x="74" y="1249"/>
                  </a:lnTo>
                  <a:lnTo>
                    <a:pt x="76" y="1248"/>
                  </a:lnTo>
                  <a:lnTo>
                    <a:pt x="78" y="1248"/>
                  </a:lnTo>
                  <a:lnTo>
                    <a:pt x="79" y="1248"/>
                  </a:lnTo>
                  <a:lnTo>
                    <a:pt x="81" y="1249"/>
                  </a:lnTo>
                  <a:lnTo>
                    <a:pt x="82" y="1250"/>
                  </a:lnTo>
                  <a:lnTo>
                    <a:pt x="82" y="1251"/>
                  </a:lnTo>
                  <a:lnTo>
                    <a:pt x="206" y="1251"/>
                  </a:lnTo>
                  <a:lnTo>
                    <a:pt x="206" y="1250"/>
                  </a:lnTo>
                  <a:lnTo>
                    <a:pt x="207" y="1249"/>
                  </a:lnTo>
                  <a:lnTo>
                    <a:pt x="209" y="1248"/>
                  </a:lnTo>
                  <a:lnTo>
                    <a:pt x="210" y="1248"/>
                  </a:lnTo>
                  <a:lnTo>
                    <a:pt x="212" y="1248"/>
                  </a:lnTo>
                  <a:lnTo>
                    <a:pt x="213" y="1249"/>
                  </a:lnTo>
                  <a:lnTo>
                    <a:pt x="214" y="1250"/>
                  </a:lnTo>
                  <a:lnTo>
                    <a:pt x="215" y="1251"/>
                  </a:lnTo>
                  <a:lnTo>
                    <a:pt x="380" y="1251"/>
                  </a:lnTo>
                  <a:lnTo>
                    <a:pt x="381" y="1250"/>
                  </a:lnTo>
                  <a:lnTo>
                    <a:pt x="381" y="1249"/>
                  </a:lnTo>
                  <a:lnTo>
                    <a:pt x="383" y="1248"/>
                  </a:lnTo>
                  <a:lnTo>
                    <a:pt x="385" y="1248"/>
                  </a:lnTo>
                  <a:lnTo>
                    <a:pt x="386" y="1248"/>
                  </a:lnTo>
                  <a:lnTo>
                    <a:pt x="388" y="1249"/>
                  </a:lnTo>
                  <a:lnTo>
                    <a:pt x="389" y="1250"/>
                  </a:lnTo>
                  <a:lnTo>
                    <a:pt x="389" y="1251"/>
                  </a:lnTo>
                  <a:lnTo>
                    <a:pt x="568" y="1251"/>
                  </a:lnTo>
                  <a:lnTo>
                    <a:pt x="568" y="1250"/>
                  </a:lnTo>
                  <a:lnTo>
                    <a:pt x="569" y="1249"/>
                  </a:lnTo>
                  <a:lnTo>
                    <a:pt x="571" y="1248"/>
                  </a:lnTo>
                  <a:lnTo>
                    <a:pt x="572" y="1248"/>
                  </a:lnTo>
                  <a:lnTo>
                    <a:pt x="574" y="1248"/>
                  </a:lnTo>
                  <a:lnTo>
                    <a:pt x="575" y="1249"/>
                  </a:lnTo>
                  <a:lnTo>
                    <a:pt x="576" y="1250"/>
                  </a:lnTo>
                  <a:lnTo>
                    <a:pt x="577" y="1251"/>
                  </a:lnTo>
                  <a:lnTo>
                    <a:pt x="859" y="1251"/>
                  </a:lnTo>
                  <a:lnTo>
                    <a:pt x="859" y="1250"/>
                  </a:lnTo>
                  <a:lnTo>
                    <a:pt x="860" y="1249"/>
                  </a:lnTo>
                  <a:lnTo>
                    <a:pt x="862" y="1248"/>
                  </a:lnTo>
                  <a:lnTo>
                    <a:pt x="863" y="1248"/>
                  </a:lnTo>
                  <a:lnTo>
                    <a:pt x="865" y="1248"/>
                  </a:lnTo>
                  <a:lnTo>
                    <a:pt x="866" y="1249"/>
                  </a:lnTo>
                  <a:lnTo>
                    <a:pt x="867" y="1250"/>
                  </a:lnTo>
                  <a:lnTo>
                    <a:pt x="868" y="1251"/>
                  </a:lnTo>
                  <a:lnTo>
                    <a:pt x="1068" y="1251"/>
                  </a:lnTo>
                  <a:lnTo>
                    <a:pt x="1069" y="1250"/>
                  </a:lnTo>
                  <a:lnTo>
                    <a:pt x="1069" y="1249"/>
                  </a:lnTo>
                  <a:lnTo>
                    <a:pt x="1071" y="1248"/>
                  </a:lnTo>
                  <a:lnTo>
                    <a:pt x="1073" y="1248"/>
                  </a:lnTo>
                  <a:lnTo>
                    <a:pt x="1074" y="1248"/>
                  </a:lnTo>
                  <a:lnTo>
                    <a:pt x="1076" y="1249"/>
                  </a:lnTo>
                  <a:lnTo>
                    <a:pt x="1077" y="1250"/>
                  </a:lnTo>
                  <a:lnTo>
                    <a:pt x="1077" y="1251"/>
                  </a:lnTo>
                  <a:lnTo>
                    <a:pt x="1088" y="1251"/>
                  </a:lnTo>
                  <a:lnTo>
                    <a:pt x="1089" y="1250"/>
                  </a:lnTo>
                  <a:lnTo>
                    <a:pt x="1090" y="1249"/>
                  </a:lnTo>
                  <a:lnTo>
                    <a:pt x="1091" y="1248"/>
                  </a:lnTo>
                  <a:lnTo>
                    <a:pt x="1093" y="1248"/>
                  </a:lnTo>
                  <a:lnTo>
                    <a:pt x="1095" y="1248"/>
                  </a:lnTo>
                  <a:lnTo>
                    <a:pt x="1096" y="1249"/>
                  </a:lnTo>
                  <a:lnTo>
                    <a:pt x="1097" y="1250"/>
                  </a:lnTo>
                  <a:lnTo>
                    <a:pt x="1097" y="1251"/>
                  </a:lnTo>
                  <a:lnTo>
                    <a:pt x="1122" y="1251"/>
                  </a:lnTo>
                  <a:lnTo>
                    <a:pt x="1123" y="1250"/>
                  </a:lnTo>
                  <a:lnTo>
                    <a:pt x="1124" y="1249"/>
                  </a:lnTo>
                  <a:lnTo>
                    <a:pt x="1125" y="1248"/>
                  </a:lnTo>
                  <a:lnTo>
                    <a:pt x="1127" y="1248"/>
                  </a:lnTo>
                  <a:lnTo>
                    <a:pt x="1128" y="1248"/>
                  </a:lnTo>
                  <a:lnTo>
                    <a:pt x="1130" y="1249"/>
                  </a:lnTo>
                  <a:lnTo>
                    <a:pt x="1131" y="1250"/>
                  </a:lnTo>
                  <a:lnTo>
                    <a:pt x="1131" y="1251"/>
                  </a:lnTo>
                  <a:lnTo>
                    <a:pt x="1141" y="1251"/>
                  </a:lnTo>
                  <a:lnTo>
                    <a:pt x="1141" y="1250"/>
                  </a:lnTo>
                  <a:lnTo>
                    <a:pt x="1142" y="1249"/>
                  </a:lnTo>
                  <a:lnTo>
                    <a:pt x="1144" y="1248"/>
                  </a:lnTo>
                  <a:lnTo>
                    <a:pt x="1145" y="1248"/>
                  </a:lnTo>
                  <a:lnTo>
                    <a:pt x="1147" y="1248"/>
                  </a:lnTo>
                  <a:lnTo>
                    <a:pt x="1149" y="1249"/>
                  </a:lnTo>
                  <a:lnTo>
                    <a:pt x="1149" y="1250"/>
                  </a:lnTo>
                  <a:lnTo>
                    <a:pt x="1150" y="1251"/>
                  </a:lnTo>
                  <a:lnTo>
                    <a:pt x="1212" y="1251"/>
                  </a:lnTo>
                  <a:lnTo>
                    <a:pt x="1212" y="1250"/>
                  </a:lnTo>
                  <a:lnTo>
                    <a:pt x="1213" y="1249"/>
                  </a:lnTo>
                  <a:lnTo>
                    <a:pt x="1214" y="1248"/>
                  </a:lnTo>
                  <a:lnTo>
                    <a:pt x="1216" y="1248"/>
                  </a:lnTo>
                  <a:lnTo>
                    <a:pt x="1218" y="1248"/>
                  </a:lnTo>
                  <a:lnTo>
                    <a:pt x="1219" y="1249"/>
                  </a:lnTo>
                  <a:lnTo>
                    <a:pt x="1220" y="1250"/>
                  </a:lnTo>
                  <a:lnTo>
                    <a:pt x="1221" y="1251"/>
                  </a:lnTo>
                  <a:lnTo>
                    <a:pt x="1245" y="1251"/>
                  </a:lnTo>
                  <a:lnTo>
                    <a:pt x="1246" y="1250"/>
                  </a:lnTo>
                  <a:lnTo>
                    <a:pt x="1247" y="1249"/>
                  </a:lnTo>
                  <a:lnTo>
                    <a:pt x="1248" y="1248"/>
                  </a:lnTo>
                  <a:lnTo>
                    <a:pt x="1250" y="1248"/>
                  </a:lnTo>
                  <a:lnTo>
                    <a:pt x="1252" y="1248"/>
                  </a:lnTo>
                  <a:lnTo>
                    <a:pt x="1253" y="1249"/>
                  </a:lnTo>
                  <a:lnTo>
                    <a:pt x="1254" y="1250"/>
                  </a:lnTo>
                  <a:lnTo>
                    <a:pt x="1254" y="1251"/>
                  </a:lnTo>
                  <a:lnTo>
                    <a:pt x="1718" y="1251"/>
                  </a:lnTo>
                  <a:lnTo>
                    <a:pt x="1718" y="124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22" name="Freeform 1332"/>
            <p:cNvSpPr>
              <a:spLocks/>
            </p:cNvSpPr>
            <p:nvPr/>
          </p:nvSpPr>
          <p:spPr bwMode="auto">
            <a:xfrm>
              <a:off x="4293" y="2856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8" name="TextBox 1333"/>
          <p:cNvSpPr txBox="1">
            <a:spLocks noChangeArrowheads="1"/>
          </p:cNvSpPr>
          <p:nvPr/>
        </p:nvSpPr>
        <p:spPr bwMode="auto">
          <a:xfrm>
            <a:off x="228600" y="5715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0" dirty="0"/>
              <a:t>Source: http://www.infoworld.com/event/soa/archive/2005_november/docs/ IE_1107_</a:t>
            </a:r>
            <a:r>
              <a:rPr lang="en-US" b="0" dirty="0">
                <a:solidFill>
                  <a:srgbClr val="0033CC"/>
                </a:solidFill>
              </a:rPr>
              <a:t>Carter_Sandy_Keynote</a:t>
            </a:r>
            <a:r>
              <a:rPr lang="en-US" b="0" dirty="0"/>
              <a:t>_Presentation.ppt</a:t>
            </a:r>
          </a:p>
        </p:txBody>
      </p:sp>
      <p:sp>
        <p:nvSpPr>
          <p:cNvPr id="24589" name="Line 25"/>
          <p:cNvSpPr>
            <a:spLocks noChangeShapeType="1"/>
          </p:cNvSpPr>
          <p:nvPr/>
        </p:nvSpPr>
        <p:spPr bwMode="auto">
          <a:xfrm flipH="1">
            <a:off x="6356350" y="2052638"/>
            <a:ext cx="1914525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26"/>
          <p:cNvSpPr>
            <a:spLocks noChangeShapeType="1"/>
          </p:cNvSpPr>
          <p:nvPr/>
        </p:nvSpPr>
        <p:spPr bwMode="auto">
          <a:xfrm flipH="1">
            <a:off x="7542213" y="2052638"/>
            <a:ext cx="8286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27"/>
          <p:cNvSpPr>
            <a:spLocks noChangeShapeType="1"/>
          </p:cNvSpPr>
          <p:nvPr/>
        </p:nvSpPr>
        <p:spPr bwMode="auto">
          <a:xfrm flipH="1">
            <a:off x="8485188" y="2052638"/>
            <a:ext cx="9525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28"/>
          <p:cNvSpPr>
            <a:spLocks noChangeShapeType="1"/>
          </p:cNvSpPr>
          <p:nvPr/>
        </p:nvSpPr>
        <p:spPr bwMode="auto">
          <a:xfrm flipH="1">
            <a:off x="5605463" y="2052638"/>
            <a:ext cx="2541587" cy="998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29"/>
          <p:cNvSpPr>
            <a:spLocks noChangeShapeType="1"/>
          </p:cNvSpPr>
          <p:nvPr/>
        </p:nvSpPr>
        <p:spPr bwMode="auto">
          <a:xfrm flipH="1">
            <a:off x="5495925" y="2052638"/>
            <a:ext cx="1806575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30"/>
          <p:cNvSpPr>
            <a:spLocks noChangeShapeType="1"/>
          </p:cNvSpPr>
          <p:nvPr/>
        </p:nvSpPr>
        <p:spPr bwMode="auto">
          <a:xfrm flipH="1">
            <a:off x="6450013" y="2052638"/>
            <a:ext cx="952500" cy="976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31"/>
          <p:cNvSpPr>
            <a:spLocks noChangeShapeType="1"/>
          </p:cNvSpPr>
          <p:nvPr/>
        </p:nvSpPr>
        <p:spPr bwMode="auto">
          <a:xfrm>
            <a:off x="7526338" y="2052638"/>
            <a:ext cx="852487" cy="1006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32"/>
          <p:cNvSpPr>
            <a:spLocks noChangeShapeType="1"/>
          </p:cNvSpPr>
          <p:nvPr/>
        </p:nvSpPr>
        <p:spPr bwMode="auto">
          <a:xfrm flipH="1">
            <a:off x="7162800" y="2052638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33"/>
          <p:cNvSpPr>
            <a:spLocks noChangeShapeType="1"/>
          </p:cNvSpPr>
          <p:nvPr/>
        </p:nvSpPr>
        <p:spPr bwMode="auto">
          <a:xfrm flipH="1">
            <a:off x="5340350" y="2052638"/>
            <a:ext cx="1001713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34"/>
          <p:cNvSpPr>
            <a:spLocks noChangeShapeType="1"/>
          </p:cNvSpPr>
          <p:nvPr/>
        </p:nvSpPr>
        <p:spPr bwMode="auto">
          <a:xfrm>
            <a:off x="6442075" y="2052638"/>
            <a:ext cx="82867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35"/>
          <p:cNvSpPr>
            <a:spLocks noChangeShapeType="1"/>
          </p:cNvSpPr>
          <p:nvPr/>
        </p:nvSpPr>
        <p:spPr bwMode="auto">
          <a:xfrm>
            <a:off x="6565900" y="2052638"/>
            <a:ext cx="1697038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36"/>
          <p:cNvSpPr>
            <a:spLocks noChangeShapeType="1"/>
          </p:cNvSpPr>
          <p:nvPr/>
        </p:nvSpPr>
        <p:spPr bwMode="auto">
          <a:xfrm flipH="1">
            <a:off x="6202363" y="2052638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37"/>
          <p:cNvSpPr>
            <a:spLocks noChangeShapeType="1"/>
          </p:cNvSpPr>
          <p:nvPr/>
        </p:nvSpPr>
        <p:spPr bwMode="auto">
          <a:xfrm>
            <a:off x="5495925" y="2052638"/>
            <a:ext cx="2022475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38"/>
          <p:cNvSpPr>
            <a:spLocks noChangeShapeType="1"/>
          </p:cNvSpPr>
          <p:nvPr/>
        </p:nvSpPr>
        <p:spPr bwMode="auto">
          <a:xfrm>
            <a:off x="5619750" y="2052638"/>
            <a:ext cx="2519363" cy="982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39"/>
          <p:cNvSpPr>
            <a:spLocks noChangeShapeType="1"/>
          </p:cNvSpPr>
          <p:nvPr/>
        </p:nvSpPr>
        <p:spPr bwMode="auto">
          <a:xfrm flipH="1">
            <a:off x="5256213" y="2052638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0" name="Rectangle 40"/>
          <p:cNvSpPr>
            <a:spLocks noChangeArrowheads="1"/>
          </p:cNvSpPr>
          <p:nvPr/>
        </p:nvSpPr>
        <p:spPr bwMode="auto">
          <a:xfrm flipH="1" flipV="1">
            <a:off x="4995863" y="3182938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51" name="Rectangle 41"/>
          <p:cNvSpPr>
            <a:spLocks noChangeArrowheads="1"/>
          </p:cNvSpPr>
          <p:nvPr/>
        </p:nvSpPr>
        <p:spPr bwMode="auto">
          <a:xfrm flipH="1" flipV="1">
            <a:off x="5957888" y="3182938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52" name="Rectangle 42"/>
          <p:cNvSpPr>
            <a:spLocks noChangeArrowheads="1"/>
          </p:cNvSpPr>
          <p:nvPr/>
        </p:nvSpPr>
        <p:spPr bwMode="auto">
          <a:xfrm flipH="1" flipV="1">
            <a:off x="6935788" y="3182938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53" name="Rectangle 43"/>
          <p:cNvSpPr>
            <a:spLocks noChangeArrowheads="1"/>
          </p:cNvSpPr>
          <p:nvPr/>
        </p:nvSpPr>
        <p:spPr bwMode="auto">
          <a:xfrm flipH="1" flipV="1">
            <a:off x="7913688" y="3182938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54" name="Rectangle 44"/>
          <p:cNvSpPr>
            <a:spLocks noChangeArrowheads="1"/>
          </p:cNvSpPr>
          <p:nvPr/>
        </p:nvSpPr>
        <p:spPr bwMode="auto">
          <a:xfrm flipH="1" flipV="1">
            <a:off x="6918325" y="1536700"/>
            <a:ext cx="890588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55" name="Rectangle 45"/>
          <p:cNvSpPr>
            <a:spLocks noChangeArrowheads="1"/>
          </p:cNvSpPr>
          <p:nvPr/>
        </p:nvSpPr>
        <p:spPr bwMode="auto">
          <a:xfrm flipH="1" flipV="1">
            <a:off x="7896225" y="1536700"/>
            <a:ext cx="890588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56" name="Rectangle 46"/>
          <p:cNvSpPr>
            <a:spLocks noChangeArrowheads="1"/>
          </p:cNvSpPr>
          <p:nvPr/>
        </p:nvSpPr>
        <p:spPr bwMode="auto">
          <a:xfrm flipH="1" flipV="1">
            <a:off x="4953000" y="1522413"/>
            <a:ext cx="1819275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4625" name="Rectangle 47"/>
          <p:cNvSpPr>
            <a:spLocks noChangeArrowheads="1"/>
          </p:cNvSpPr>
          <p:nvPr/>
        </p:nvSpPr>
        <p:spPr bwMode="auto">
          <a:xfrm flipH="1" flipV="1">
            <a:off x="4954588" y="1978025"/>
            <a:ext cx="1819275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4626" name="Text Box 48"/>
          <p:cNvSpPr txBox="1">
            <a:spLocks noChangeArrowheads="1"/>
          </p:cNvSpPr>
          <p:nvPr/>
        </p:nvSpPr>
        <p:spPr bwMode="auto">
          <a:xfrm>
            <a:off x="5491163" y="199072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4627" name="Rectangle 49"/>
          <p:cNvSpPr>
            <a:spLocks noChangeArrowheads="1"/>
          </p:cNvSpPr>
          <p:nvPr/>
        </p:nvSpPr>
        <p:spPr bwMode="auto">
          <a:xfrm flipH="1" flipV="1">
            <a:off x="6923088" y="1978025"/>
            <a:ext cx="874712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4628" name="Text Box 50"/>
          <p:cNvSpPr txBox="1">
            <a:spLocks noChangeArrowheads="1"/>
          </p:cNvSpPr>
          <p:nvPr/>
        </p:nvSpPr>
        <p:spPr bwMode="auto">
          <a:xfrm>
            <a:off x="6965950" y="1998663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4629" name="Rectangle 51"/>
          <p:cNvSpPr>
            <a:spLocks noChangeArrowheads="1"/>
          </p:cNvSpPr>
          <p:nvPr/>
        </p:nvSpPr>
        <p:spPr bwMode="auto">
          <a:xfrm flipH="1" flipV="1">
            <a:off x="7905750" y="1978025"/>
            <a:ext cx="874713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4630" name="Text Box 52"/>
          <p:cNvSpPr txBox="1">
            <a:spLocks noChangeArrowheads="1"/>
          </p:cNvSpPr>
          <p:nvPr/>
        </p:nvSpPr>
        <p:spPr bwMode="auto">
          <a:xfrm>
            <a:off x="7926388" y="2006600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4631" name="Rectangle 53"/>
          <p:cNvSpPr>
            <a:spLocks noChangeArrowheads="1"/>
          </p:cNvSpPr>
          <p:nvPr/>
        </p:nvSpPr>
        <p:spPr bwMode="auto">
          <a:xfrm flipH="1" flipV="1">
            <a:off x="4995863" y="2743200"/>
            <a:ext cx="874712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4632" name="Text Box 54"/>
          <p:cNvSpPr txBox="1">
            <a:spLocks noChangeArrowheads="1"/>
          </p:cNvSpPr>
          <p:nvPr/>
        </p:nvSpPr>
        <p:spPr bwMode="auto">
          <a:xfrm>
            <a:off x="5016500" y="277177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4633" name="Rectangle 55"/>
          <p:cNvSpPr>
            <a:spLocks noChangeArrowheads="1"/>
          </p:cNvSpPr>
          <p:nvPr/>
        </p:nvSpPr>
        <p:spPr bwMode="auto">
          <a:xfrm flipH="1" flipV="1">
            <a:off x="5964238" y="2743200"/>
            <a:ext cx="874712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4634" name="Text Box 56"/>
          <p:cNvSpPr txBox="1">
            <a:spLocks noChangeArrowheads="1"/>
          </p:cNvSpPr>
          <p:nvPr/>
        </p:nvSpPr>
        <p:spPr bwMode="auto">
          <a:xfrm>
            <a:off x="5984875" y="277177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4635" name="Rectangle 57"/>
          <p:cNvSpPr>
            <a:spLocks noChangeArrowheads="1"/>
          </p:cNvSpPr>
          <p:nvPr/>
        </p:nvSpPr>
        <p:spPr bwMode="auto">
          <a:xfrm flipH="1" flipV="1">
            <a:off x="6943725" y="2743200"/>
            <a:ext cx="874713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4636" name="Text Box 58"/>
          <p:cNvSpPr txBox="1">
            <a:spLocks noChangeArrowheads="1"/>
          </p:cNvSpPr>
          <p:nvPr/>
        </p:nvSpPr>
        <p:spPr bwMode="auto">
          <a:xfrm>
            <a:off x="6964363" y="277177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4637" name="Rectangle 59"/>
          <p:cNvSpPr>
            <a:spLocks noChangeArrowheads="1"/>
          </p:cNvSpPr>
          <p:nvPr/>
        </p:nvSpPr>
        <p:spPr bwMode="auto">
          <a:xfrm flipH="1" flipV="1">
            <a:off x="7926388" y="2743200"/>
            <a:ext cx="874712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4638" name="Text Box 60"/>
          <p:cNvSpPr txBox="1">
            <a:spLocks noChangeArrowheads="1"/>
          </p:cNvSpPr>
          <p:nvPr/>
        </p:nvSpPr>
        <p:spPr bwMode="auto">
          <a:xfrm>
            <a:off x="7947025" y="277177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4639" name="Text Box 78"/>
          <p:cNvSpPr txBox="1">
            <a:spLocks noChangeArrowheads="1"/>
          </p:cNvSpPr>
          <p:nvPr/>
        </p:nvSpPr>
        <p:spPr bwMode="auto">
          <a:xfrm>
            <a:off x="4835525" y="3182938"/>
            <a:ext cx="12493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4640" name="Text Box 79"/>
          <p:cNvSpPr txBox="1">
            <a:spLocks noChangeArrowheads="1"/>
          </p:cNvSpPr>
          <p:nvPr/>
        </p:nvSpPr>
        <p:spPr bwMode="auto">
          <a:xfrm>
            <a:off x="4802188" y="1522413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4641" name="Text Box 80"/>
          <p:cNvSpPr txBox="1">
            <a:spLocks noChangeArrowheads="1"/>
          </p:cNvSpPr>
          <p:nvPr/>
        </p:nvSpPr>
        <p:spPr bwMode="auto">
          <a:xfrm>
            <a:off x="5732463" y="1516063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4642" name="Text Box 81"/>
          <p:cNvSpPr txBox="1">
            <a:spLocks noChangeArrowheads="1"/>
          </p:cNvSpPr>
          <p:nvPr/>
        </p:nvSpPr>
        <p:spPr bwMode="auto">
          <a:xfrm>
            <a:off x="6757988" y="1525588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4643" name="Text Box 82"/>
          <p:cNvSpPr txBox="1">
            <a:spLocks noChangeArrowheads="1"/>
          </p:cNvSpPr>
          <p:nvPr/>
        </p:nvSpPr>
        <p:spPr bwMode="auto">
          <a:xfrm>
            <a:off x="7735888" y="1535113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4644" name="Text Box 83"/>
          <p:cNvSpPr txBox="1">
            <a:spLocks noChangeArrowheads="1"/>
          </p:cNvSpPr>
          <p:nvPr/>
        </p:nvSpPr>
        <p:spPr bwMode="auto">
          <a:xfrm>
            <a:off x="5786438" y="3176588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4645" name="Text Box 84"/>
          <p:cNvSpPr txBox="1">
            <a:spLocks noChangeArrowheads="1"/>
          </p:cNvSpPr>
          <p:nvPr/>
        </p:nvSpPr>
        <p:spPr bwMode="auto">
          <a:xfrm>
            <a:off x="6764338" y="3170238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4646" name="Text Box 85"/>
          <p:cNvSpPr txBox="1">
            <a:spLocks noChangeArrowheads="1"/>
          </p:cNvSpPr>
          <p:nvPr/>
        </p:nvSpPr>
        <p:spPr bwMode="auto">
          <a:xfrm>
            <a:off x="7742238" y="3179763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077200" cy="690563"/>
          </a:xfrm>
        </p:spPr>
        <p:txBody>
          <a:bodyPr/>
          <a:lstStyle/>
          <a:p>
            <a:pPr algn="ctr"/>
            <a:r>
              <a:rPr lang="en-US" sz="2800" smtClean="0"/>
              <a:t>The ESB shrinks those interfaces further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2355850" y="4037013"/>
            <a:ext cx="2168525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/>
              <a:t>Allows for dynamic selection, substitution, and matching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6594475" y="4037013"/>
            <a:ext cx="2252663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/>
              <a:t>Enables you to find both the applications and the interfaces for re-use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6850" y="4037013"/>
            <a:ext cx="198755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/>
              <a:t>Decouples the point-to-point connections from the interfaces</a:t>
            </a: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539750" y="1119188"/>
            <a:ext cx="3341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Turn this (web services)…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4419600" y="4037013"/>
            <a:ext cx="2189163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/>
              <a:t>Enables more flexible coupling and decoupling of the applications</a:t>
            </a:r>
          </a:p>
        </p:txBody>
      </p:sp>
      <p:sp>
        <p:nvSpPr>
          <p:cNvPr id="26632" name="AutoShape 10"/>
          <p:cNvSpPr>
            <a:spLocks noChangeArrowheads="1"/>
          </p:cNvSpPr>
          <p:nvPr/>
        </p:nvSpPr>
        <p:spPr bwMode="auto">
          <a:xfrm>
            <a:off x="4167188" y="2287588"/>
            <a:ext cx="776287" cy="523875"/>
          </a:xfrm>
          <a:prstGeom prst="rightArrow">
            <a:avLst>
              <a:gd name="adj1" fmla="val 50000"/>
              <a:gd name="adj2" fmla="val 37045"/>
            </a:avLst>
          </a:prstGeom>
          <a:solidFill>
            <a:srgbClr val="99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5784850" y="1133475"/>
            <a:ext cx="2212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…into this (SOA)</a:t>
            </a:r>
          </a:p>
        </p:txBody>
      </p:sp>
      <p:sp>
        <p:nvSpPr>
          <p:cNvPr id="26634" name="Line 12"/>
          <p:cNvSpPr>
            <a:spLocks noChangeShapeType="1"/>
          </p:cNvSpPr>
          <p:nvPr/>
        </p:nvSpPr>
        <p:spPr bwMode="auto">
          <a:xfrm>
            <a:off x="314325" y="3886200"/>
            <a:ext cx="821531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61" name="Rectangle 13"/>
          <p:cNvSpPr>
            <a:spLocks noChangeArrowheads="1"/>
          </p:cNvSpPr>
          <p:nvPr/>
        </p:nvSpPr>
        <p:spPr bwMode="auto">
          <a:xfrm flipH="1" flipV="1">
            <a:off x="4962525" y="3194050"/>
            <a:ext cx="890588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62" name="Rectangle 14"/>
          <p:cNvSpPr>
            <a:spLocks noChangeArrowheads="1"/>
          </p:cNvSpPr>
          <p:nvPr/>
        </p:nvSpPr>
        <p:spPr bwMode="auto">
          <a:xfrm flipH="1" flipV="1">
            <a:off x="5924550" y="3194050"/>
            <a:ext cx="890588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63" name="Rectangle 15"/>
          <p:cNvSpPr>
            <a:spLocks noChangeArrowheads="1"/>
          </p:cNvSpPr>
          <p:nvPr/>
        </p:nvSpPr>
        <p:spPr bwMode="auto">
          <a:xfrm flipH="1" flipV="1">
            <a:off x="6902450" y="3194050"/>
            <a:ext cx="890588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64" name="Rectangle 16"/>
          <p:cNvSpPr>
            <a:spLocks noChangeArrowheads="1"/>
          </p:cNvSpPr>
          <p:nvPr/>
        </p:nvSpPr>
        <p:spPr bwMode="auto">
          <a:xfrm flipH="1" flipV="1">
            <a:off x="7880350" y="3194050"/>
            <a:ext cx="890588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65" name="Rectangle 17"/>
          <p:cNvSpPr>
            <a:spLocks noChangeArrowheads="1"/>
          </p:cNvSpPr>
          <p:nvPr/>
        </p:nvSpPr>
        <p:spPr bwMode="auto">
          <a:xfrm flipH="1" flipV="1">
            <a:off x="6884988" y="1547813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66" name="Rectangle 18"/>
          <p:cNvSpPr>
            <a:spLocks noChangeArrowheads="1"/>
          </p:cNvSpPr>
          <p:nvPr/>
        </p:nvSpPr>
        <p:spPr bwMode="auto">
          <a:xfrm flipH="1" flipV="1">
            <a:off x="7862888" y="1547813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67" name="Rectangle 19"/>
          <p:cNvSpPr>
            <a:spLocks noChangeArrowheads="1"/>
          </p:cNvSpPr>
          <p:nvPr/>
        </p:nvSpPr>
        <p:spPr bwMode="auto">
          <a:xfrm flipH="1" flipV="1">
            <a:off x="4919663" y="1533525"/>
            <a:ext cx="1819275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6656" name="Line 20"/>
          <p:cNvSpPr>
            <a:spLocks noChangeShapeType="1"/>
          </p:cNvSpPr>
          <p:nvPr/>
        </p:nvSpPr>
        <p:spPr bwMode="auto">
          <a:xfrm flipH="1">
            <a:off x="7321550" y="2030413"/>
            <a:ext cx="0" cy="102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57" name="Line 21"/>
          <p:cNvSpPr>
            <a:spLocks noChangeShapeType="1"/>
          </p:cNvSpPr>
          <p:nvPr/>
        </p:nvSpPr>
        <p:spPr bwMode="auto">
          <a:xfrm>
            <a:off x="8302625" y="2022475"/>
            <a:ext cx="12700" cy="1050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670" name="Rectangle 22"/>
          <p:cNvSpPr>
            <a:spLocks noChangeArrowheads="1"/>
          </p:cNvSpPr>
          <p:nvPr/>
        </p:nvSpPr>
        <p:spPr bwMode="auto">
          <a:xfrm>
            <a:off x="5013325" y="2419350"/>
            <a:ext cx="3690938" cy="261938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6659" name="Text Box 23"/>
          <p:cNvSpPr txBox="1">
            <a:spLocks noChangeArrowheads="1"/>
          </p:cNvSpPr>
          <p:nvPr/>
        </p:nvSpPr>
        <p:spPr bwMode="auto">
          <a:xfrm>
            <a:off x="5575300" y="2392363"/>
            <a:ext cx="2193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600">
                <a:solidFill>
                  <a:schemeClr val="bg1"/>
                </a:solidFill>
              </a:rPr>
              <a:t>Enterprise Service Bus</a:t>
            </a:r>
          </a:p>
        </p:txBody>
      </p:sp>
      <p:sp>
        <p:nvSpPr>
          <p:cNvPr id="26660" name="Line 24"/>
          <p:cNvSpPr>
            <a:spLocks noChangeShapeType="1"/>
          </p:cNvSpPr>
          <p:nvPr/>
        </p:nvSpPr>
        <p:spPr bwMode="auto">
          <a:xfrm flipH="1">
            <a:off x="6373813" y="2682875"/>
            <a:ext cx="1587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61" name="Line 25"/>
          <p:cNvSpPr>
            <a:spLocks noChangeShapeType="1"/>
          </p:cNvSpPr>
          <p:nvPr/>
        </p:nvSpPr>
        <p:spPr bwMode="auto">
          <a:xfrm flipH="1">
            <a:off x="1727200" y="2052638"/>
            <a:ext cx="1914525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Line 26"/>
          <p:cNvSpPr>
            <a:spLocks noChangeShapeType="1"/>
          </p:cNvSpPr>
          <p:nvPr/>
        </p:nvSpPr>
        <p:spPr bwMode="auto">
          <a:xfrm flipH="1">
            <a:off x="2913063" y="2052638"/>
            <a:ext cx="8286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Line 27"/>
          <p:cNvSpPr>
            <a:spLocks noChangeShapeType="1"/>
          </p:cNvSpPr>
          <p:nvPr/>
        </p:nvSpPr>
        <p:spPr bwMode="auto">
          <a:xfrm flipH="1">
            <a:off x="3856038" y="2052638"/>
            <a:ext cx="9525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4" name="Line 28"/>
          <p:cNvSpPr>
            <a:spLocks noChangeShapeType="1"/>
          </p:cNvSpPr>
          <p:nvPr/>
        </p:nvSpPr>
        <p:spPr bwMode="auto">
          <a:xfrm flipH="1">
            <a:off x="976313" y="2052638"/>
            <a:ext cx="2541587" cy="998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Line 29"/>
          <p:cNvSpPr>
            <a:spLocks noChangeShapeType="1"/>
          </p:cNvSpPr>
          <p:nvPr/>
        </p:nvSpPr>
        <p:spPr bwMode="auto">
          <a:xfrm flipH="1">
            <a:off x="866775" y="2052638"/>
            <a:ext cx="1806575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Line 30"/>
          <p:cNvSpPr>
            <a:spLocks noChangeShapeType="1"/>
          </p:cNvSpPr>
          <p:nvPr/>
        </p:nvSpPr>
        <p:spPr bwMode="auto">
          <a:xfrm flipH="1">
            <a:off x="1820863" y="2052638"/>
            <a:ext cx="952500" cy="976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Line 31"/>
          <p:cNvSpPr>
            <a:spLocks noChangeShapeType="1"/>
          </p:cNvSpPr>
          <p:nvPr/>
        </p:nvSpPr>
        <p:spPr bwMode="auto">
          <a:xfrm>
            <a:off x="2897188" y="2052638"/>
            <a:ext cx="852487" cy="1006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Line 32"/>
          <p:cNvSpPr>
            <a:spLocks noChangeShapeType="1"/>
          </p:cNvSpPr>
          <p:nvPr/>
        </p:nvSpPr>
        <p:spPr bwMode="auto">
          <a:xfrm flipH="1">
            <a:off x="2533650" y="2052638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Line 33"/>
          <p:cNvSpPr>
            <a:spLocks noChangeShapeType="1"/>
          </p:cNvSpPr>
          <p:nvPr/>
        </p:nvSpPr>
        <p:spPr bwMode="auto">
          <a:xfrm flipH="1">
            <a:off x="711200" y="2052638"/>
            <a:ext cx="1001713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Line 34"/>
          <p:cNvSpPr>
            <a:spLocks noChangeShapeType="1"/>
          </p:cNvSpPr>
          <p:nvPr/>
        </p:nvSpPr>
        <p:spPr bwMode="auto">
          <a:xfrm>
            <a:off x="1812925" y="2052638"/>
            <a:ext cx="82867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1" name="Line 35"/>
          <p:cNvSpPr>
            <a:spLocks noChangeShapeType="1"/>
          </p:cNvSpPr>
          <p:nvPr/>
        </p:nvSpPr>
        <p:spPr bwMode="auto">
          <a:xfrm>
            <a:off x="1936750" y="2052638"/>
            <a:ext cx="1697038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2" name="Line 36"/>
          <p:cNvSpPr>
            <a:spLocks noChangeShapeType="1"/>
          </p:cNvSpPr>
          <p:nvPr/>
        </p:nvSpPr>
        <p:spPr bwMode="auto">
          <a:xfrm flipH="1">
            <a:off x="1573213" y="2052638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3" name="Line 37"/>
          <p:cNvSpPr>
            <a:spLocks noChangeShapeType="1"/>
          </p:cNvSpPr>
          <p:nvPr/>
        </p:nvSpPr>
        <p:spPr bwMode="auto">
          <a:xfrm>
            <a:off x="866775" y="2052638"/>
            <a:ext cx="2022475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4" name="Line 38"/>
          <p:cNvSpPr>
            <a:spLocks noChangeShapeType="1"/>
          </p:cNvSpPr>
          <p:nvPr/>
        </p:nvSpPr>
        <p:spPr bwMode="auto">
          <a:xfrm>
            <a:off x="990600" y="2052638"/>
            <a:ext cx="2519363" cy="982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5" name="Line 39"/>
          <p:cNvSpPr>
            <a:spLocks noChangeShapeType="1"/>
          </p:cNvSpPr>
          <p:nvPr/>
        </p:nvSpPr>
        <p:spPr bwMode="auto">
          <a:xfrm flipH="1">
            <a:off x="627063" y="2052638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88" name="Rectangle 40"/>
          <p:cNvSpPr>
            <a:spLocks noChangeArrowheads="1"/>
          </p:cNvSpPr>
          <p:nvPr/>
        </p:nvSpPr>
        <p:spPr bwMode="auto">
          <a:xfrm flipH="1" flipV="1">
            <a:off x="366713" y="3182938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89" name="Rectangle 41"/>
          <p:cNvSpPr>
            <a:spLocks noChangeArrowheads="1"/>
          </p:cNvSpPr>
          <p:nvPr/>
        </p:nvSpPr>
        <p:spPr bwMode="auto">
          <a:xfrm flipH="1" flipV="1">
            <a:off x="1328738" y="3182938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90" name="Rectangle 42"/>
          <p:cNvSpPr>
            <a:spLocks noChangeArrowheads="1"/>
          </p:cNvSpPr>
          <p:nvPr/>
        </p:nvSpPr>
        <p:spPr bwMode="auto">
          <a:xfrm flipH="1" flipV="1">
            <a:off x="2306638" y="3182938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91" name="Rectangle 43"/>
          <p:cNvSpPr>
            <a:spLocks noChangeArrowheads="1"/>
          </p:cNvSpPr>
          <p:nvPr/>
        </p:nvSpPr>
        <p:spPr bwMode="auto">
          <a:xfrm flipH="1" flipV="1">
            <a:off x="3284538" y="3182938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92" name="Rectangle 44"/>
          <p:cNvSpPr>
            <a:spLocks noChangeArrowheads="1"/>
          </p:cNvSpPr>
          <p:nvPr/>
        </p:nvSpPr>
        <p:spPr bwMode="auto">
          <a:xfrm flipH="1" flipV="1">
            <a:off x="2289175" y="1536700"/>
            <a:ext cx="890588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93" name="Rectangle 45"/>
          <p:cNvSpPr>
            <a:spLocks noChangeArrowheads="1"/>
          </p:cNvSpPr>
          <p:nvPr/>
        </p:nvSpPr>
        <p:spPr bwMode="auto">
          <a:xfrm flipH="1" flipV="1">
            <a:off x="3267075" y="1536700"/>
            <a:ext cx="890588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94" name="Rectangle 46"/>
          <p:cNvSpPr>
            <a:spLocks noChangeArrowheads="1"/>
          </p:cNvSpPr>
          <p:nvPr/>
        </p:nvSpPr>
        <p:spPr bwMode="auto">
          <a:xfrm flipH="1" flipV="1">
            <a:off x="323850" y="1522413"/>
            <a:ext cx="1819275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6697" name="Rectangle 47"/>
          <p:cNvSpPr>
            <a:spLocks noChangeArrowheads="1"/>
          </p:cNvSpPr>
          <p:nvPr/>
        </p:nvSpPr>
        <p:spPr bwMode="auto">
          <a:xfrm flipH="1" flipV="1">
            <a:off x="325438" y="1978025"/>
            <a:ext cx="1819275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698" name="Text Box 48"/>
          <p:cNvSpPr txBox="1">
            <a:spLocks noChangeArrowheads="1"/>
          </p:cNvSpPr>
          <p:nvPr/>
        </p:nvSpPr>
        <p:spPr bwMode="auto">
          <a:xfrm>
            <a:off x="862013" y="199072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6699" name="Rectangle 49"/>
          <p:cNvSpPr>
            <a:spLocks noChangeArrowheads="1"/>
          </p:cNvSpPr>
          <p:nvPr/>
        </p:nvSpPr>
        <p:spPr bwMode="auto">
          <a:xfrm flipH="1" flipV="1">
            <a:off x="2293938" y="1978025"/>
            <a:ext cx="874712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00" name="Text Box 50"/>
          <p:cNvSpPr txBox="1">
            <a:spLocks noChangeArrowheads="1"/>
          </p:cNvSpPr>
          <p:nvPr/>
        </p:nvSpPr>
        <p:spPr bwMode="auto">
          <a:xfrm>
            <a:off x="2336800" y="1998663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6701" name="Rectangle 51"/>
          <p:cNvSpPr>
            <a:spLocks noChangeArrowheads="1"/>
          </p:cNvSpPr>
          <p:nvPr/>
        </p:nvSpPr>
        <p:spPr bwMode="auto">
          <a:xfrm flipH="1" flipV="1">
            <a:off x="3276600" y="1978025"/>
            <a:ext cx="874713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02" name="Text Box 52"/>
          <p:cNvSpPr txBox="1">
            <a:spLocks noChangeArrowheads="1"/>
          </p:cNvSpPr>
          <p:nvPr/>
        </p:nvSpPr>
        <p:spPr bwMode="auto">
          <a:xfrm>
            <a:off x="3297238" y="2006600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6703" name="Rectangle 53"/>
          <p:cNvSpPr>
            <a:spLocks noChangeArrowheads="1"/>
          </p:cNvSpPr>
          <p:nvPr/>
        </p:nvSpPr>
        <p:spPr bwMode="auto">
          <a:xfrm flipH="1" flipV="1">
            <a:off x="366713" y="2743200"/>
            <a:ext cx="874712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04" name="Text Box 54"/>
          <p:cNvSpPr txBox="1">
            <a:spLocks noChangeArrowheads="1"/>
          </p:cNvSpPr>
          <p:nvPr/>
        </p:nvSpPr>
        <p:spPr bwMode="auto">
          <a:xfrm>
            <a:off x="387350" y="277177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6705" name="Rectangle 55"/>
          <p:cNvSpPr>
            <a:spLocks noChangeArrowheads="1"/>
          </p:cNvSpPr>
          <p:nvPr/>
        </p:nvSpPr>
        <p:spPr bwMode="auto">
          <a:xfrm flipH="1" flipV="1">
            <a:off x="1335088" y="2743200"/>
            <a:ext cx="874712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06" name="Text Box 56"/>
          <p:cNvSpPr txBox="1">
            <a:spLocks noChangeArrowheads="1"/>
          </p:cNvSpPr>
          <p:nvPr/>
        </p:nvSpPr>
        <p:spPr bwMode="auto">
          <a:xfrm>
            <a:off x="1355725" y="277177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6707" name="Rectangle 57"/>
          <p:cNvSpPr>
            <a:spLocks noChangeArrowheads="1"/>
          </p:cNvSpPr>
          <p:nvPr/>
        </p:nvSpPr>
        <p:spPr bwMode="auto">
          <a:xfrm flipH="1" flipV="1">
            <a:off x="2314575" y="2743200"/>
            <a:ext cx="874713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08" name="Text Box 58"/>
          <p:cNvSpPr txBox="1">
            <a:spLocks noChangeArrowheads="1"/>
          </p:cNvSpPr>
          <p:nvPr/>
        </p:nvSpPr>
        <p:spPr bwMode="auto">
          <a:xfrm>
            <a:off x="2335213" y="277177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6709" name="Rectangle 59"/>
          <p:cNvSpPr>
            <a:spLocks noChangeArrowheads="1"/>
          </p:cNvSpPr>
          <p:nvPr/>
        </p:nvSpPr>
        <p:spPr bwMode="auto">
          <a:xfrm flipH="1" flipV="1">
            <a:off x="3297238" y="2743200"/>
            <a:ext cx="874712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10" name="Text Box 60"/>
          <p:cNvSpPr txBox="1">
            <a:spLocks noChangeArrowheads="1"/>
          </p:cNvSpPr>
          <p:nvPr/>
        </p:nvSpPr>
        <p:spPr bwMode="auto">
          <a:xfrm>
            <a:off x="3317875" y="277177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6711" name="Rectangle 61"/>
          <p:cNvSpPr>
            <a:spLocks noChangeArrowheads="1"/>
          </p:cNvSpPr>
          <p:nvPr/>
        </p:nvSpPr>
        <p:spPr bwMode="auto">
          <a:xfrm flipH="1" flipV="1">
            <a:off x="4921250" y="1971675"/>
            <a:ext cx="1819275" cy="49213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12" name="Rectangle 62"/>
          <p:cNvSpPr>
            <a:spLocks noChangeArrowheads="1"/>
          </p:cNvSpPr>
          <p:nvPr/>
        </p:nvSpPr>
        <p:spPr bwMode="auto">
          <a:xfrm flipH="1" flipV="1">
            <a:off x="6904038" y="1971675"/>
            <a:ext cx="874712" cy="508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13" name="Rectangle 63"/>
          <p:cNvSpPr>
            <a:spLocks noChangeArrowheads="1"/>
          </p:cNvSpPr>
          <p:nvPr/>
        </p:nvSpPr>
        <p:spPr bwMode="auto">
          <a:xfrm flipH="1" flipV="1">
            <a:off x="7872413" y="1979613"/>
            <a:ext cx="874712" cy="508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14" name="Rectangle 64"/>
          <p:cNvSpPr>
            <a:spLocks noChangeArrowheads="1"/>
          </p:cNvSpPr>
          <p:nvPr/>
        </p:nvSpPr>
        <p:spPr bwMode="auto">
          <a:xfrm flipH="1" flipV="1">
            <a:off x="4962525" y="3086100"/>
            <a:ext cx="874713" cy="508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15" name="Rectangle 65"/>
          <p:cNvSpPr>
            <a:spLocks noChangeArrowheads="1"/>
          </p:cNvSpPr>
          <p:nvPr/>
        </p:nvSpPr>
        <p:spPr bwMode="auto">
          <a:xfrm flipH="1" flipV="1">
            <a:off x="5927725" y="3086100"/>
            <a:ext cx="874713" cy="508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16" name="Rectangle 66"/>
          <p:cNvSpPr>
            <a:spLocks noChangeArrowheads="1"/>
          </p:cNvSpPr>
          <p:nvPr/>
        </p:nvSpPr>
        <p:spPr bwMode="auto">
          <a:xfrm flipH="1" flipV="1">
            <a:off x="6907213" y="3086100"/>
            <a:ext cx="874712" cy="508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17" name="Rectangle 67"/>
          <p:cNvSpPr>
            <a:spLocks noChangeArrowheads="1"/>
          </p:cNvSpPr>
          <p:nvPr/>
        </p:nvSpPr>
        <p:spPr bwMode="auto">
          <a:xfrm flipH="1" flipV="1">
            <a:off x="7886700" y="3086100"/>
            <a:ext cx="874713" cy="508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18" name="Line 68"/>
          <p:cNvSpPr>
            <a:spLocks noChangeShapeType="1"/>
          </p:cNvSpPr>
          <p:nvPr/>
        </p:nvSpPr>
        <p:spPr bwMode="auto">
          <a:xfrm flipH="1">
            <a:off x="5399088" y="2679700"/>
            <a:ext cx="1587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719" name="Line 69"/>
          <p:cNvSpPr>
            <a:spLocks noChangeShapeType="1"/>
          </p:cNvSpPr>
          <p:nvPr/>
        </p:nvSpPr>
        <p:spPr bwMode="auto">
          <a:xfrm flipH="1">
            <a:off x="5824538" y="2019300"/>
            <a:ext cx="1587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720" name="Text Box 70"/>
          <p:cNvSpPr txBox="1">
            <a:spLocks noChangeArrowheads="1"/>
          </p:cNvSpPr>
          <p:nvPr/>
        </p:nvSpPr>
        <p:spPr bwMode="auto">
          <a:xfrm>
            <a:off x="4784725" y="3184525"/>
            <a:ext cx="12493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21" name="Text Box 71"/>
          <p:cNvSpPr txBox="1">
            <a:spLocks noChangeArrowheads="1"/>
          </p:cNvSpPr>
          <p:nvPr/>
        </p:nvSpPr>
        <p:spPr bwMode="auto">
          <a:xfrm>
            <a:off x="4751388" y="1524000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22" name="Text Box 72"/>
          <p:cNvSpPr txBox="1">
            <a:spLocks noChangeArrowheads="1"/>
          </p:cNvSpPr>
          <p:nvPr/>
        </p:nvSpPr>
        <p:spPr bwMode="auto">
          <a:xfrm>
            <a:off x="5681663" y="1517650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23" name="Text Box 73"/>
          <p:cNvSpPr txBox="1">
            <a:spLocks noChangeArrowheads="1"/>
          </p:cNvSpPr>
          <p:nvPr/>
        </p:nvSpPr>
        <p:spPr bwMode="auto">
          <a:xfrm>
            <a:off x="6707188" y="1527175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24" name="Text Box 74"/>
          <p:cNvSpPr txBox="1">
            <a:spLocks noChangeArrowheads="1"/>
          </p:cNvSpPr>
          <p:nvPr/>
        </p:nvSpPr>
        <p:spPr bwMode="auto">
          <a:xfrm>
            <a:off x="7685088" y="1536700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25" name="Text Box 75"/>
          <p:cNvSpPr txBox="1">
            <a:spLocks noChangeArrowheads="1"/>
          </p:cNvSpPr>
          <p:nvPr/>
        </p:nvSpPr>
        <p:spPr bwMode="auto">
          <a:xfrm>
            <a:off x="5751513" y="3178175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26" name="Text Box 76"/>
          <p:cNvSpPr txBox="1">
            <a:spLocks noChangeArrowheads="1"/>
          </p:cNvSpPr>
          <p:nvPr/>
        </p:nvSpPr>
        <p:spPr bwMode="auto">
          <a:xfrm>
            <a:off x="6729413" y="3171825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27" name="Text Box 77"/>
          <p:cNvSpPr txBox="1">
            <a:spLocks noChangeArrowheads="1"/>
          </p:cNvSpPr>
          <p:nvPr/>
        </p:nvSpPr>
        <p:spPr bwMode="auto">
          <a:xfrm>
            <a:off x="7707313" y="3181350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28" name="Text Box 78"/>
          <p:cNvSpPr txBox="1">
            <a:spLocks noChangeArrowheads="1"/>
          </p:cNvSpPr>
          <p:nvPr/>
        </p:nvSpPr>
        <p:spPr bwMode="auto">
          <a:xfrm>
            <a:off x="206375" y="3182938"/>
            <a:ext cx="12493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29" name="Text Box 79"/>
          <p:cNvSpPr txBox="1">
            <a:spLocks noChangeArrowheads="1"/>
          </p:cNvSpPr>
          <p:nvPr/>
        </p:nvSpPr>
        <p:spPr bwMode="auto">
          <a:xfrm>
            <a:off x="173038" y="1522413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30" name="Text Box 80"/>
          <p:cNvSpPr txBox="1">
            <a:spLocks noChangeArrowheads="1"/>
          </p:cNvSpPr>
          <p:nvPr/>
        </p:nvSpPr>
        <p:spPr bwMode="auto">
          <a:xfrm>
            <a:off x="1103313" y="1516063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31" name="Text Box 81"/>
          <p:cNvSpPr txBox="1">
            <a:spLocks noChangeArrowheads="1"/>
          </p:cNvSpPr>
          <p:nvPr/>
        </p:nvSpPr>
        <p:spPr bwMode="auto">
          <a:xfrm>
            <a:off x="2128838" y="1525588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32" name="Text Box 82"/>
          <p:cNvSpPr txBox="1">
            <a:spLocks noChangeArrowheads="1"/>
          </p:cNvSpPr>
          <p:nvPr/>
        </p:nvSpPr>
        <p:spPr bwMode="auto">
          <a:xfrm>
            <a:off x="3106738" y="1535113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33" name="Text Box 83"/>
          <p:cNvSpPr txBox="1">
            <a:spLocks noChangeArrowheads="1"/>
          </p:cNvSpPr>
          <p:nvPr/>
        </p:nvSpPr>
        <p:spPr bwMode="auto">
          <a:xfrm>
            <a:off x="1157288" y="3176588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34" name="Text Box 84"/>
          <p:cNvSpPr txBox="1">
            <a:spLocks noChangeArrowheads="1"/>
          </p:cNvSpPr>
          <p:nvPr/>
        </p:nvSpPr>
        <p:spPr bwMode="auto">
          <a:xfrm>
            <a:off x="2135188" y="3170238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35" name="Text Box 85"/>
          <p:cNvSpPr txBox="1">
            <a:spLocks noChangeArrowheads="1"/>
          </p:cNvSpPr>
          <p:nvPr/>
        </p:nvSpPr>
        <p:spPr bwMode="auto">
          <a:xfrm>
            <a:off x="3113088" y="3179763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36" name="TextBox 85"/>
          <p:cNvSpPr txBox="1">
            <a:spLocks noChangeArrowheads="1"/>
          </p:cNvSpPr>
          <p:nvPr/>
        </p:nvSpPr>
        <p:spPr bwMode="auto">
          <a:xfrm>
            <a:off x="228600" y="5715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0"/>
              <a:t>Source: http://www.infoworld.com/event/soa/archive/2005_november/docs/ IE_1107_Carter_Sandy_Keynote_Presentation.ppt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458200" cy="623888"/>
          </a:xfrm>
        </p:spPr>
        <p:txBody>
          <a:bodyPr/>
          <a:lstStyle/>
          <a:p>
            <a:pPr algn="r"/>
            <a:r>
              <a:rPr lang="en-US" dirty="0" smtClean="0"/>
              <a:t>Software Engineering Review: Design Patterns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28600" y="2667000"/>
            <a:ext cx="8763000" cy="4038600"/>
          </a:xfrm>
        </p:spPr>
        <p:txBody>
          <a:bodyPr/>
          <a:lstStyle/>
          <a:p>
            <a:r>
              <a:rPr lang="en-US" sz="2400" smtClean="0"/>
              <a:t>A </a:t>
            </a:r>
            <a:r>
              <a:rPr lang="en-US" sz="2400" b="1" smtClean="0">
                <a:solidFill>
                  <a:schemeClr val="tx2"/>
                </a:solidFill>
              </a:rPr>
              <a:t>design pattern</a:t>
            </a:r>
            <a:r>
              <a:rPr lang="en-US" sz="2400" smtClean="0">
                <a:solidFill>
                  <a:schemeClr val="tx2"/>
                </a:solidFill>
              </a:rPr>
              <a:t> </a:t>
            </a:r>
            <a:r>
              <a:rPr lang="en-US" sz="2400" smtClean="0"/>
              <a:t>is a general reusable solution in software design. </a:t>
            </a:r>
          </a:p>
          <a:p>
            <a:r>
              <a:rPr lang="en-US" sz="2400" smtClean="0"/>
              <a:t>A design pattern is not a finished design. </a:t>
            </a:r>
          </a:p>
          <a:p>
            <a:pPr lvl="1"/>
            <a:r>
              <a:rPr lang="en-US" sz="2400" smtClean="0"/>
              <a:t>A template for solving a problem that can be used in many different situations</a:t>
            </a:r>
          </a:p>
          <a:p>
            <a:pPr lvl="1"/>
            <a:r>
              <a:rPr lang="en-US" sz="2400" smtClean="0"/>
              <a:t>An interface that can have different implementations</a:t>
            </a:r>
          </a:p>
          <a:p>
            <a:r>
              <a:rPr lang="en-US" sz="2400" smtClean="0"/>
              <a:t>Algorithms of solving a problem is not a part of the design pattern – They belong to the implementation detail.</a:t>
            </a:r>
          </a:p>
          <a:p>
            <a:r>
              <a:rPr lang="en-US" sz="2400" smtClean="0"/>
              <a:t>Not all </a:t>
            </a:r>
            <a:r>
              <a:rPr lang="en-US" sz="2400" b="1" smtClean="0"/>
              <a:t>software patterns </a:t>
            </a:r>
            <a:r>
              <a:rPr lang="en-US" sz="2400" smtClean="0"/>
              <a:t>are design patterns. Design patterns deal specifically with problems at the level of software </a:t>
            </a:r>
            <a:r>
              <a:rPr lang="en-US" sz="2400" i="1" smtClean="0"/>
              <a:t>design</a:t>
            </a:r>
            <a:r>
              <a:rPr lang="en-US" sz="2400" smtClean="0"/>
              <a:t>. 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43FC211-ED9D-451C-B727-D1A91283B21F}" type="slidenum">
              <a:rPr lang="en-US" b="0" smtClean="0">
                <a:solidFill>
                  <a:schemeClr val="tx2"/>
                </a:solidFill>
              </a:rPr>
              <a:pPr/>
              <a:t>24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1752600" y="762000"/>
            <a:ext cx="6161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solidFill>
                  <a:schemeClr val="tx2"/>
                </a:solidFill>
              </a:rPr>
              <a:t>Design patterns will be used in the later chapters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28800" y="129540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>
                <a:sym typeface="Wingdings" pitchFamily="2" charset="2"/>
              </a:rPr>
              <a:t>Hardware Patterns</a:t>
            </a:r>
            <a:endParaRPr lang="en-US" b="0"/>
          </a:p>
          <a:p>
            <a:endParaRPr lang="en-US" b="0">
              <a:sym typeface="Wingdings" pitchFamily="2" charset="2"/>
            </a:endParaRPr>
          </a:p>
          <a:p>
            <a:r>
              <a:rPr lang="en-US" b="0">
                <a:sym typeface="Wingdings" pitchFamily="2" charset="2"/>
              </a:rPr>
              <a:t>Software Patters</a:t>
            </a:r>
            <a:endParaRPr lang="en-US" b="0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57200" y="1563688"/>
            <a:ext cx="121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Patterns </a:t>
            </a:r>
            <a:r>
              <a:rPr lang="en-US" b="0">
                <a:sym typeface="Wingdings" pitchFamily="2" charset="2"/>
              </a:rPr>
              <a:t> </a:t>
            </a:r>
            <a:r>
              <a:rPr lang="en-US" b="0"/>
              <a:t>		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2400" y="1600200"/>
            <a:ext cx="4343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804863" algn="l"/>
                <a:tab pos="2803525" algn="l"/>
              </a:tabLst>
            </a:pPr>
            <a:r>
              <a:rPr lang="en-US" b="0">
                <a:sym typeface="Wingdings" pitchFamily="2" charset="2"/>
              </a:rPr>
              <a:t>Architectural Patterns</a:t>
            </a:r>
          </a:p>
          <a:p>
            <a:pPr>
              <a:tabLst>
                <a:tab pos="804863" algn="l"/>
                <a:tab pos="2803525" algn="l"/>
              </a:tabLst>
            </a:pPr>
            <a:r>
              <a:rPr lang="en-US" b="0">
                <a:sym typeface="Wingdings" pitchFamily="2" charset="2"/>
              </a:rPr>
              <a:t>Computing Patterns (Computing paradigms)</a:t>
            </a:r>
          </a:p>
          <a:p>
            <a:pPr>
              <a:tabLst>
                <a:tab pos="804863" algn="l"/>
                <a:tab pos="2803525" algn="l"/>
              </a:tabLst>
            </a:pPr>
            <a:r>
              <a:rPr lang="en-US">
                <a:solidFill>
                  <a:schemeClr val="tx2"/>
                </a:solidFill>
                <a:sym typeface="Wingdings" pitchFamily="2" charset="2"/>
              </a:rPr>
              <a:t>Design Patterns  </a:t>
            </a:r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371600" y="1493838"/>
            <a:ext cx="457200" cy="487362"/>
            <a:chOff x="1371600" y="1494183"/>
            <a:chExt cx="457200" cy="487017"/>
          </a:xfrm>
        </p:grpSpPr>
        <p:sp>
          <p:nvSpPr>
            <p:cNvPr id="27661" name="Freeform 10"/>
            <p:cNvSpPr>
              <a:spLocks noChangeArrowheads="1"/>
            </p:cNvSpPr>
            <p:nvPr/>
          </p:nvSpPr>
          <p:spPr bwMode="auto">
            <a:xfrm>
              <a:off x="1600200" y="1494183"/>
              <a:ext cx="228600" cy="487017"/>
            </a:xfrm>
            <a:custGeom>
              <a:avLst/>
              <a:gdLst>
                <a:gd name="T0" fmla="*/ 621821 w 208722"/>
                <a:gd name="T1" fmla="*/ 0 h 805069"/>
                <a:gd name="T2" fmla="*/ 0 w 208722"/>
                <a:gd name="T3" fmla="*/ 0 h 805069"/>
                <a:gd name="T4" fmla="*/ 0 w 208722"/>
                <a:gd name="T5" fmla="*/ 1933 h 805069"/>
                <a:gd name="T6" fmla="*/ 621821 w 208722"/>
                <a:gd name="T7" fmla="*/ 1933 h 8050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722"/>
                <a:gd name="T13" fmla="*/ 0 h 805069"/>
                <a:gd name="T14" fmla="*/ 208722 w 208722"/>
                <a:gd name="T15" fmla="*/ 805069 h 8050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722" h="805069">
                  <a:moveTo>
                    <a:pt x="208722" y="0"/>
                  </a:moveTo>
                  <a:lnTo>
                    <a:pt x="0" y="0"/>
                  </a:lnTo>
                  <a:lnTo>
                    <a:pt x="0" y="805069"/>
                  </a:lnTo>
                  <a:lnTo>
                    <a:pt x="208722" y="805069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7662" name="Straight Connector 12"/>
            <p:cNvCxnSpPr>
              <a:cxnSpLocks noChangeShapeType="1"/>
            </p:cNvCxnSpPr>
            <p:nvPr/>
          </p:nvCxnSpPr>
          <p:spPr bwMode="auto">
            <a:xfrm rot="10800000">
              <a:off x="1371600" y="1752600"/>
              <a:ext cx="228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505200" y="1752600"/>
            <a:ext cx="457200" cy="609600"/>
            <a:chOff x="3505210" y="1752600"/>
            <a:chExt cx="457191" cy="609600"/>
          </a:xfrm>
        </p:grpSpPr>
        <p:sp>
          <p:nvSpPr>
            <p:cNvPr id="27659" name="Freeform 13"/>
            <p:cNvSpPr>
              <a:spLocks noChangeArrowheads="1"/>
            </p:cNvSpPr>
            <p:nvPr/>
          </p:nvSpPr>
          <p:spPr bwMode="auto">
            <a:xfrm>
              <a:off x="3733800" y="1752600"/>
              <a:ext cx="228599" cy="609600"/>
            </a:xfrm>
            <a:custGeom>
              <a:avLst/>
              <a:gdLst>
                <a:gd name="T0" fmla="*/ 621787 w 208722"/>
                <a:gd name="T1" fmla="*/ 0 h 805069"/>
                <a:gd name="T2" fmla="*/ 0 w 208722"/>
                <a:gd name="T3" fmla="*/ 0 h 805069"/>
                <a:gd name="T4" fmla="*/ 0 w 208722"/>
                <a:gd name="T5" fmla="*/ 28601 h 805069"/>
                <a:gd name="T6" fmla="*/ 621787 w 208722"/>
                <a:gd name="T7" fmla="*/ 28601 h 8050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722"/>
                <a:gd name="T13" fmla="*/ 0 h 805069"/>
                <a:gd name="T14" fmla="*/ 208722 w 208722"/>
                <a:gd name="T15" fmla="*/ 805069 h 8050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722" h="805069">
                  <a:moveTo>
                    <a:pt x="208722" y="0"/>
                  </a:moveTo>
                  <a:lnTo>
                    <a:pt x="0" y="0"/>
                  </a:lnTo>
                  <a:lnTo>
                    <a:pt x="0" y="805069"/>
                  </a:lnTo>
                  <a:lnTo>
                    <a:pt x="208722" y="805069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7660" name="Straight Connector 14"/>
            <p:cNvCxnSpPr>
              <a:cxnSpLocks noChangeShapeType="1"/>
              <a:stCxn id="8" idx="1"/>
            </p:cNvCxnSpPr>
            <p:nvPr/>
          </p:nvCxnSpPr>
          <p:spPr bwMode="auto">
            <a:xfrm rot="10800000">
              <a:off x="3505210" y="2057407"/>
              <a:ext cx="457191" cy="445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Classification </a:t>
            </a:r>
            <a:r>
              <a:rPr lang="en-US" dirty="0" smtClean="0"/>
              <a:t>of Design Patterns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800600"/>
          </a:xfrm>
        </p:spPr>
        <p:txBody>
          <a:bodyPr/>
          <a:lstStyle/>
          <a:p>
            <a:r>
              <a:rPr lang="en-US" b="1" smtClean="0"/>
              <a:t>Creational Patterns</a:t>
            </a:r>
            <a:r>
              <a:rPr lang="en-US" smtClean="0"/>
              <a:t>: </a:t>
            </a:r>
            <a:br>
              <a:rPr lang="en-US" smtClean="0"/>
            </a:br>
            <a:r>
              <a:rPr lang="en-US" sz="2400" smtClean="0"/>
              <a:t>Abstract factory, Factory method, Lazy initialization, Object pool, Singleton, Utility, …</a:t>
            </a:r>
          </a:p>
          <a:p>
            <a:r>
              <a:rPr lang="en-US" b="1" smtClean="0"/>
              <a:t>Structural Patterns</a:t>
            </a:r>
            <a:r>
              <a:rPr lang="en-US" smtClean="0"/>
              <a:t>: </a:t>
            </a:r>
            <a:br>
              <a:rPr lang="en-US" smtClean="0"/>
            </a:br>
            <a:r>
              <a:rPr lang="en-US" sz="2400" smtClean="0"/>
              <a:t>Adapter, Decorator, Façade, Proxy, …</a:t>
            </a:r>
            <a:endParaRPr lang="en-US" smtClean="0"/>
          </a:p>
          <a:p>
            <a:r>
              <a:rPr lang="en-US" b="1" smtClean="0"/>
              <a:t>Behavioral Patterns</a:t>
            </a:r>
            <a:r>
              <a:rPr lang="en-US" smtClean="0"/>
              <a:t>: </a:t>
            </a:r>
            <a:br>
              <a:rPr lang="en-US" smtClean="0"/>
            </a:br>
            <a:r>
              <a:rPr lang="en-US" sz="2400" smtClean="0"/>
              <a:t>Command, Iterator, Mediator, Observer, State, …</a:t>
            </a:r>
            <a:endParaRPr lang="en-US" smtClean="0"/>
          </a:p>
          <a:p>
            <a:r>
              <a:rPr lang="en-US" b="1" smtClean="0"/>
              <a:t>Concurrency Patterns</a:t>
            </a:r>
            <a:r>
              <a:rPr lang="en-US" smtClean="0"/>
              <a:t>: </a:t>
            </a:r>
            <a:br>
              <a:rPr lang="en-US" smtClean="0"/>
            </a:br>
            <a:r>
              <a:rPr lang="en-US" sz="2400" smtClean="0"/>
              <a:t>Active Object, Monitor, Read-Write Lock, Reactor, …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3F2B11-9F69-4E20-9E3B-A263DB827B33}" type="slidenum">
              <a:rPr lang="en-US" b="0" smtClean="0">
                <a:solidFill>
                  <a:schemeClr val="tx2"/>
                </a:solidFill>
              </a:rPr>
              <a:pPr/>
              <a:t>25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685800" y="5562600"/>
            <a:ext cx="8153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Source: Erich Gamma, Richard Helm, Ralph Johnson, John M. Vlissides, Design Patterns: Elements of Reusable Object-Oriented Software, Addison-Wesley, 1994.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Creational </a:t>
            </a:r>
            <a:r>
              <a:rPr lang="en-US" dirty="0" smtClean="0"/>
              <a:t>Patterns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45488" cy="5562600"/>
          </a:xfrm>
        </p:spPr>
        <p:txBody>
          <a:bodyPr/>
          <a:lstStyle/>
          <a:p>
            <a:r>
              <a:rPr lang="en-US" sz="2400" b="1" smtClean="0"/>
              <a:t>Abstract factory: </a:t>
            </a:r>
            <a:r>
              <a:rPr lang="en-US" sz="2400" smtClean="0"/>
              <a:t>Provide an interface for creating families of objects without specifying their concrete classes.</a:t>
            </a:r>
          </a:p>
          <a:p>
            <a:r>
              <a:rPr lang="en-US" sz="2400" b="1" smtClean="0"/>
              <a:t>Factory method: </a:t>
            </a:r>
            <a:r>
              <a:rPr lang="en-US" sz="2400" smtClean="0"/>
              <a:t>Define an interface for creating an object, but let subclasses decide which class to instantiate. Factory method lets a class defer instantiation to subclasses.</a:t>
            </a:r>
          </a:p>
          <a:p>
            <a:r>
              <a:rPr lang="en-US" sz="2400" b="1" smtClean="0"/>
              <a:t>Lazy initialization: </a:t>
            </a:r>
            <a:r>
              <a:rPr lang="en-US" sz="2400" smtClean="0"/>
              <a:t>Tactic of delaying the creation of an object, the calculation of a value, or some other expensive process until the first time it is needed.</a:t>
            </a:r>
          </a:p>
          <a:p>
            <a:r>
              <a:rPr lang="en-US" sz="2400" b="1" smtClean="0"/>
              <a:t>Object pool: </a:t>
            </a:r>
            <a:r>
              <a:rPr lang="en-US" sz="2400" smtClean="0"/>
              <a:t>Avoid expensive acquisition and release of resources by recycling objects that are no longer in use</a:t>
            </a:r>
          </a:p>
          <a:p>
            <a:r>
              <a:rPr lang="en-US" sz="2400" b="1" smtClean="0"/>
              <a:t>Singleton:</a:t>
            </a:r>
            <a:r>
              <a:rPr lang="en-US" sz="2400" smtClean="0"/>
              <a:t> Ensure a class only has one instance, and provide a global point of access to it.</a:t>
            </a:r>
          </a:p>
          <a:p>
            <a:r>
              <a:rPr lang="en-US" sz="2400" b="1" smtClean="0"/>
              <a:t>Utility:</a:t>
            </a:r>
            <a:r>
              <a:rPr lang="en-US" sz="2400" smtClean="0"/>
              <a:t> A class with a private constructor that contains only static methods.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5E38B7-FC61-419C-AE11-EE429967AE56}" type="slidenum">
              <a:rPr lang="en-US" b="0" smtClean="0">
                <a:solidFill>
                  <a:schemeClr val="tx2"/>
                </a:solidFill>
              </a:rPr>
              <a:pPr/>
              <a:t>26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Structural </a:t>
            </a:r>
            <a:r>
              <a:rPr lang="en-US" dirty="0" smtClean="0"/>
              <a:t>Patterns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69288" cy="4608513"/>
          </a:xfrm>
        </p:spPr>
        <p:txBody>
          <a:bodyPr/>
          <a:lstStyle/>
          <a:p>
            <a:r>
              <a:rPr lang="en-US" b="1" smtClean="0"/>
              <a:t>Adapter:</a:t>
            </a:r>
            <a:r>
              <a:rPr lang="en-US" smtClean="0"/>
              <a:t> 	Convert the interface of a class into another interface that clients expect. </a:t>
            </a:r>
          </a:p>
          <a:p>
            <a:r>
              <a:rPr lang="en-US" b="1" smtClean="0"/>
              <a:t>Decorator:</a:t>
            </a:r>
            <a:r>
              <a:rPr lang="en-US" smtClean="0"/>
              <a:t> Attach additional responsibilities to an object dynamically. Decorators provide a flexible alternative to sub-classing for extending functionality.</a:t>
            </a:r>
          </a:p>
          <a:p>
            <a:r>
              <a:rPr lang="en-US" b="1" smtClean="0"/>
              <a:t>Façade:</a:t>
            </a:r>
            <a:r>
              <a:rPr lang="en-US" smtClean="0"/>
              <a:t> Provide a unified interface to a set of interfaces in a subsystem. Façade defines a higher-level interface that makes the subsystem easier to use.</a:t>
            </a:r>
          </a:p>
          <a:p>
            <a:r>
              <a:rPr lang="en-US" b="1" smtClean="0"/>
              <a:t>Proxy:</a:t>
            </a:r>
            <a:r>
              <a:rPr lang="en-US" smtClean="0"/>
              <a:t> Provide a surrogate or placeholder for another object to control access to it.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74F09F-1D58-4899-A1C6-28A281ECBBAD}" type="slidenum">
              <a:rPr lang="en-US" b="0" smtClean="0">
                <a:solidFill>
                  <a:schemeClr val="tx2"/>
                </a:solidFill>
              </a:rPr>
              <a:pPr/>
              <a:t>27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Behavioral </a:t>
            </a:r>
            <a:r>
              <a:rPr lang="en-US" dirty="0" smtClean="0"/>
              <a:t>Patterns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5562600"/>
          </a:xfrm>
        </p:spPr>
        <p:txBody>
          <a:bodyPr/>
          <a:lstStyle/>
          <a:p>
            <a:r>
              <a:rPr lang="en-US" sz="2400" b="1" smtClean="0"/>
              <a:t>Command:</a:t>
            </a:r>
            <a:r>
              <a:rPr lang="en-US" sz="2400" smtClean="0"/>
              <a:t> Encapsulate a request as an object, thereby letting you parameterize clients with different requests.</a:t>
            </a:r>
          </a:p>
          <a:p>
            <a:r>
              <a:rPr lang="en-US" sz="2400" b="1" smtClean="0"/>
              <a:t>Iterator: </a:t>
            </a:r>
            <a:r>
              <a:rPr lang="en-US" sz="2400" smtClean="0"/>
              <a:t>Provide a way to access the elements of an aggregate object sequentially without exposing its underlying representation.</a:t>
            </a:r>
          </a:p>
          <a:p>
            <a:r>
              <a:rPr lang="en-US" sz="2400" b="1" smtClean="0"/>
              <a:t>Mediator:</a:t>
            </a:r>
            <a:r>
              <a:rPr lang="en-US" sz="2400" smtClean="0"/>
              <a:t> Define an object that encapsulates how a set of objects interact. Mediator promotes loose coupling by keeping objects from referring to each other explicitly, and it lets you vary their interaction independently.</a:t>
            </a:r>
          </a:p>
          <a:p>
            <a:r>
              <a:rPr lang="en-US" sz="2400" b="1" smtClean="0"/>
              <a:t>State:</a:t>
            </a:r>
            <a:r>
              <a:rPr lang="en-US" sz="2400" smtClean="0"/>
              <a:t> Allow an object to alter its behavior when its internal state changes. </a:t>
            </a:r>
          </a:p>
          <a:p>
            <a:r>
              <a:rPr lang="en-US" sz="2400" b="1" smtClean="0"/>
              <a:t>Observer: </a:t>
            </a:r>
            <a:r>
              <a:rPr lang="en-US" sz="2400" smtClean="0"/>
              <a:t>Define a one-to-many dependency between objects so that when one object changes state, all its dependents are notified and updated automatically.</a:t>
            </a:r>
          </a:p>
          <a:p>
            <a:endParaRPr lang="en-US" sz="240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13B7FC-F0DF-4A4B-B446-3F9F97000A73}" type="slidenum">
              <a:rPr lang="en-US" b="0" smtClean="0">
                <a:solidFill>
                  <a:schemeClr val="tx2"/>
                </a:solidFill>
              </a:rPr>
              <a:pPr/>
              <a:t>28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Concurrency </a:t>
            </a:r>
            <a:r>
              <a:rPr lang="en-US" dirty="0" smtClean="0"/>
              <a:t>Patterns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69288" cy="5410200"/>
          </a:xfrm>
        </p:spPr>
        <p:txBody>
          <a:bodyPr/>
          <a:lstStyle/>
          <a:p>
            <a:r>
              <a:rPr lang="en-US" sz="2400" b="1" smtClean="0"/>
              <a:t>Active Object</a:t>
            </a:r>
            <a:r>
              <a:rPr lang="en-US" sz="2400" smtClean="0"/>
              <a:t>: It decouples method execution from method invocation. The goal is to introduce concurrency, by using asynchronous method invocation and a scheduler for handling requests.</a:t>
            </a:r>
          </a:p>
          <a:p>
            <a:r>
              <a:rPr lang="en-US" sz="2400" b="1" smtClean="0"/>
              <a:t>Monitor:</a:t>
            </a:r>
            <a:r>
              <a:rPr lang="en-US" sz="2400" smtClean="0"/>
              <a:t> It is an approach to synchronize two or more tasks that use a shared resource, usually an object.</a:t>
            </a:r>
          </a:p>
          <a:p>
            <a:r>
              <a:rPr lang="en-US" sz="2400" b="1" smtClean="0"/>
              <a:t>Read-Write Lock: </a:t>
            </a:r>
            <a:r>
              <a:rPr lang="en-US" sz="2400" smtClean="0"/>
              <a:t>It allows concurrent read access to an object but requires exclusive access for write operations.</a:t>
            </a:r>
          </a:p>
          <a:p>
            <a:r>
              <a:rPr lang="en-US" sz="2400" b="1" smtClean="0"/>
              <a:t>Reactor: </a:t>
            </a:r>
            <a:r>
              <a:rPr lang="en-US" sz="2400" smtClean="0"/>
              <a:t>It is a concurrent programming pattern for handling service requests delivered concurrently to a service handler by one or more inputs. The service handler then de-multiplexes the incoming requests and dispatches them synchronously to the associated request handlers.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3D4B00-6DB0-4157-95C2-BB5865771A70}" type="slidenum">
              <a:rPr lang="en-US" b="0" smtClean="0">
                <a:solidFill>
                  <a:schemeClr val="tx2"/>
                </a:solidFill>
              </a:rPr>
              <a:pPr/>
              <a:t>29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DBC24-7A42-4A34-B5C8-BD5078C1641E}" type="slidenum">
              <a:rPr lang="en-US" b="0" smtClean="0">
                <a:solidFill>
                  <a:schemeClr val="tx2"/>
                </a:solidFill>
              </a:rPr>
              <a:pPr/>
              <a:t>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Client-Server (Two-Tier) Architectures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application is modeled as a set of services that are provided by servers and a set of clients that use these services;</a:t>
            </a:r>
          </a:p>
          <a:p>
            <a:pPr eaLnBrk="1" hangingPunct="1"/>
            <a:r>
              <a:rPr lang="en-GB" smtClean="0"/>
              <a:t>Clients know of servers but servers need not to know of clients;</a:t>
            </a:r>
          </a:p>
          <a:p>
            <a:pPr eaLnBrk="1" hangingPunct="1"/>
            <a:r>
              <a:rPr lang="en-GB" smtClean="0"/>
              <a:t>Clients and servers are logical processes: </a:t>
            </a:r>
            <a:br>
              <a:rPr lang="en-GB" smtClean="0"/>
            </a:br>
            <a:r>
              <a:rPr lang="en-GB" smtClean="0"/>
              <a:t>They could reside on different processors or on the same processor;</a:t>
            </a:r>
          </a:p>
          <a:p>
            <a:pPr eaLnBrk="1" hangingPunct="1"/>
            <a:r>
              <a:rPr lang="en-GB" smtClean="0"/>
              <a:t>The mapping of processors to processes is not necessarily one to one.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 of These Design Patterns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752600" y="2209800"/>
            <a:ext cx="7162800" cy="4191000"/>
          </a:xfrm>
        </p:spPr>
        <p:txBody>
          <a:bodyPr/>
          <a:lstStyle/>
          <a:p>
            <a:r>
              <a:rPr lang="en-US" b="1" smtClean="0"/>
              <a:t>Creational Patterns</a:t>
            </a:r>
            <a:r>
              <a:rPr lang="en-US" smtClean="0"/>
              <a:t>: </a:t>
            </a:r>
            <a:br>
              <a:rPr lang="en-US" smtClean="0"/>
            </a:br>
            <a:r>
              <a:rPr lang="en-US" sz="2400" smtClean="0"/>
              <a:t>Abstract factory, Factory method, Lazy initialization, Object pool, Singleton , Utility, …</a:t>
            </a:r>
            <a:endParaRPr lang="en-US" smtClean="0"/>
          </a:p>
          <a:p>
            <a:r>
              <a:rPr lang="en-US" b="1" smtClean="0"/>
              <a:t>Structural Patterns</a:t>
            </a:r>
            <a:r>
              <a:rPr lang="en-US" smtClean="0"/>
              <a:t>: </a:t>
            </a:r>
            <a:br>
              <a:rPr lang="en-US" smtClean="0"/>
            </a:br>
            <a:r>
              <a:rPr lang="en-US" sz="2400" smtClean="0"/>
              <a:t>Adapter, Decorator, Façade, Proxy, …</a:t>
            </a:r>
            <a:endParaRPr lang="en-US" smtClean="0"/>
          </a:p>
          <a:p>
            <a:r>
              <a:rPr lang="en-US" b="1" smtClean="0"/>
              <a:t>Behavioral Patterns</a:t>
            </a:r>
            <a:r>
              <a:rPr lang="en-US" smtClean="0"/>
              <a:t>: </a:t>
            </a:r>
            <a:br>
              <a:rPr lang="en-US" smtClean="0"/>
            </a:br>
            <a:r>
              <a:rPr lang="en-US" sz="2400" smtClean="0"/>
              <a:t>Command, Iterator, Mediator, Observer, State, …</a:t>
            </a:r>
            <a:endParaRPr lang="en-US" smtClean="0"/>
          </a:p>
          <a:p>
            <a:r>
              <a:rPr lang="en-US" b="1" smtClean="0"/>
              <a:t>Concurrency Patterns</a:t>
            </a:r>
            <a:r>
              <a:rPr lang="en-US" smtClean="0"/>
              <a:t>: </a:t>
            </a:r>
            <a:br>
              <a:rPr lang="en-US" smtClean="0"/>
            </a:br>
            <a:r>
              <a:rPr lang="en-US" sz="2400" smtClean="0"/>
              <a:t>Active Object, Monitor, Read-Write Lock, Reactor, …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2ABFF2-5C3E-4333-82E9-FB55CC9ADC25}" type="slidenum">
              <a:rPr lang="en-US" b="0" smtClean="0">
                <a:solidFill>
                  <a:schemeClr val="tx2"/>
                </a:solidFill>
              </a:rPr>
              <a:pPr/>
              <a:t>30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304800" y="5791200"/>
            <a:ext cx="1143000" cy="609600"/>
          </a:xfrm>
          <a:prstGeom prst="wedgeRoundRectCallout">
            <a:avLst>
              <a:gd name="adj1" fmla="val 79681"/>
              <a:gd name="adj2" fmla="val -6956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Chapters 2, 5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304800" y="4876800"/>
            <a:ext cx="1143000" cy="609600"/>
          </a:xfrm>
          <a:prstGeom prst="wedgeRoundRectCallout">
            <a:avLst>
              <a:gd name="adj1" fmla="val 79681"/>
              <a:gd name="adj2" fmla="val -6956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Chapters 5, 8, 10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304800" y="3962400"/>
            <a:ext cx="1143000" cy="609600"/>
          </a:xfrm>
          <a:prstGeom prst="wedgeRoundRectCallout">
            <a:avLst>
              <a:gd name="adj1" fmla="val 79681"/>
              <a:gd name="adj2" fmla="val -6956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Chapters 3, 5, 8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152400" y="2667000"/>
            <a:ext cx="1295400" cy="609600"/>
          </a:xfrm>
          <a:prstGeom prst="wedgeRoundRectCallout">
            <a:avLst>
              <a:gd name="adj1" fmla="val 79681"/>
              <a:gd name="adj2" fmla="val -6956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Chapters 4, 5, 8, 9, 10</a:t>
            </a:r>
          </a:p>
        </p:txBody>
      </p:sp>
      <p:sp>
        <p:nvSpPr>
          <p:cNvPr id="33801" name="TextBox 9"/>
          <p:cNvSpPr txBox="1">
            <a:spLocks noChangeArrowheads="1"/>
          </p:cNvSpPr>
          <p:nvPr/>
        </p:nvSpPr>
        <p:spPr bwMode="auto">
          <a:xfrm>
            <a:off x="533400" y="1219200"/>
            <a:ext cx="7848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b="0"/>
              <a:t>The patterns will be further discussed in the context of their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F7C245-5416-4CAE-BFA8-28DAB106E541}" type="slidenum">
              <a:rPr lang="en-US" b="0" smtClean="0">
                <a:solidFill>
                  <a:schemeClr val="tx2"/>
                </a:solidFill>
              </a:rPr>
              <a:pPr/>
              <a:t>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6147" name="Rectangle 22"/>
          <p:cNvSpPr>
            <a:spLocks noChangeArrowheads="1"/>
          </p:cNvSpPr>
          <p:nvPr/>
        </p:nvSpPr>
        <p:spPr bwMode="auto">
          <a:xfrm>
            <a:off x="6591300" y="443865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Client-Server Systems and their Federation</a:t>
            </a:r>
            <a:endParaRPr lang="en-GB" sz="2800" b="0" smtClean="0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4095750" y="20193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2</a:t>
            </a:r>
            <a:endParaRPr lang="en-GB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1333500" y="22860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1</a:t>
            </a:r>
            <a:endParaRPr lang="en-GB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4991100" y="36576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4</a:t>
            </a:r>
            <a:endParaRPr lang="en-GB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2476500" y="36576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3</a:t>
            </a:r>
            <a:endParaRPr lang="en-GB"/>
          </a:p>
        </p:txBody>
      </p:sp>
      <p:cxnSp>
        <p:nvCxnSpPr>
          <p:cNvPr id="900105" name="AutoShape 9"/>
          <p:cNvCxnSpPr>
            <a:cxnSpLocks noChangeShapeType="1"/>
            <a:stCxn id="7174" idx="6"/>
            <a:endCxn id="7173" idx="2"/>
          </p:cNvCxnSpPr>
          <p:nvPr/>
        </p:nvCxnSpPr>
        <p:spPr bwMode="auto">
          <a:xfrm flipV="1">
            <a:off x="2247900" y="2476500"/>
            <a:ext cx="184785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0106" name="AutoShape 10"/>
          <p:cNvCxnSpPr>
            <a:cxnSpLocks noChangeShapeType="1"/>
            <a:stCxn id="7174" idx="5"/>
            <a:endCxn id="7176" idx="1"/>
          </p:cNvCxnSpPr>
          <p:nvPr/>
        </p:nvCxnSpPr>
        <p:spPr bwMode="auto">
          <a:xfrm>
            <a:off x="2114550" y="3067050"/>
            <a:ext cx="495300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0107" name="AutoShape 11"/>
          <p:cNvCxnSpPr>
            <a:cxnSpLocks noChangeShapeType="1"/>
            <a:stCxn id="7176" idx="7"/>
            <a:endCxn id="7173" idx="3"/>
          </p:cNvCxnSpPr>
          <p:nvPr/>
        </p:nvCxnSpPr>
        <p:spPr bwMode="auto">
          <a:xfrm flipV="1">
            <a:off x="3257550" y="2800350"/>
            <a:ext cx="97155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0108" name="AutoShape 12"/>
          <p:cNvCxnSpPr>
            <a:cxnSpLocks noChangeShapeType="1"/>
            <a:stCxn id="7173" idx="5"/>
            <a:endCxn id="7175" idx="0"/>
          </p:cNvCxnSpPr>
          <p:nvPr/>
        </p:nvCxnSpPr>
        <p:spPr bwMode="auto">
          <a:xfrm rot="16200000" flipH="1">
            <a:off x="4733925" y="2943225"/>
            <a:ext cx="85725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990600" y="13716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2171700" y="14478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5295900" y="16002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4229100" y="13716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2609850" y="49530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1485900" y="48006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04800" y="30099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228600" y="21336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5372100" y="22860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Rectangle 23"/>
          <p:cNvSpPr>
            <a:spLocks noChangeArrowheads="1"/>
          </p:cNvSpPr>
          <p:nvPr/>
        </p:nvSpPr>
        <p:spPr bwMode="auto">
          <a:xfrm>
            <a:off x="5772150" y="47625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Rectangle 24"/>
          <p:cNvSpPr>
            <a:spLocks noChangeArrowheads="1"/>
          </p:cNvSpPr>
          <p:nvPr/>
        </p:nvSpPr>
        <p:spPr bwMode="auto">
          <a:xfrm>
            <a:off x="4762500" y="49530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68" name="AutoShape 25"/>
          <p:cNvCxnSpPr>
            <a:cxnSpLocks noChangeShapeType="1"/>
            <a:stCxn id="6157" idx="2"/>
            <a:endCxn id="7174" idx="0"/>
          </p:cNvCxnSpPr>
          <p:nvPr/>
        </p:nvCxnSpPr>
        <p:spPr bwMode="auto">
          <a:xfrm>
            <a:off x="1333500" y="1752600"/>
            <a:ext cx="457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AutoShape 26"/>
          <p:cNvCxnSpPr>
            <a:cxnSpLocks noChangeShapeType="1"/>
            <a:stCxn id="6158" idx="2"/>
            <a:endCxn id="7174" idx="7"/>
          </p:cNvCxnSpPr>
          <p:nvPr/>
        </p:nvCxnSpPr>
        <p:spPr bwMode="auto">
          <a:xfrm rot="5400000">
            <a:off x="2019300" y="1924050"/>
            <a:ext cx="59055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27"/>
          <p:cNvCxnSpPr>
            <a:cxnSpLocks noChangeShapeType="1"/>
            <a:stCxn id="6164" idx="3"/>
          </p:cNvCxnSpPr>
          <p:nvPr/>
        </p:nvCxnSpPr>
        <p:spPr bwMode="auto">
          <a:xfrm>
            <a:off x="914400" y="2324100"/>
            <a:ext cx="4191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AutoShape 28"/>
          <p:cNvCxnSpPr>
            <a:cxnSpLocks noChangeShapeType="1"/>
            <a:stCxn id="6163" idx="3"/>
            <a:endCxn id="7174" idx="3"/>
          </p:cNvCxnSpPr>
          <p:nvPr/>
        </p:nvCxnSpPr>
        <p:spPr bwMode="auto">
          <a:xfrm flipV="1">
            <a:off x="990600" y="3067050"/>
            <a:ext cx="476250" cy="133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2" name="AutoShape 29"/>
          <p:cNvCxnSpPr>
            <a:cxnSpLocks noChangeShapeType="1"/>
            <a:stCxn id="6162" idx="3"/>
            <a:endCxn id="7176" idx="3"/>
          </p:cNvCxnSpPr>
          <p:nvPr/>
        </p:nvCxnSpPr>
        <p:spPr bwMode="auto">
          <a:xfrm flipV="1">
            <a:off x="2171700" y="4438650"/>
            <a:ext cx="438150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AutoShape 30"/>
          <p:cNvCxnSpPr>
            <a:cxnSpLocks noChangeShapeType="1"/>
            <a:endCxn id="6161" idx="0"/>
          </p:cNvCxnSpPr>
          <p:nvPr/>
        </p:nvCxnSpPr>
        <p:spPr bwMode="auto">
          <a:xfrm>
            <a:off x="2933700" y="4953000"/>
            <a:ext cx="19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31"/>
          <p:cNvCxnSpPr>
            <a:cxnSpLocks noChangeShapeType="1"/>
            <a:stCxn id="7175" idx="4"/>
            <a:endCxn id="6167" idx="0"/>
          </p:cNvCxnSpPr>
          <p:nvPr/>
        </p:nvCxnSpPr>
        <p:spPr bwMode="auto">
          <a:xfrm flipH="1">
            <a:off x="5105400" y="4572000"/>
            <a:ext cx="3429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AutoShape 32"/>
          <p:cNvCxnSpPr>
            <a:cxnSpLocks noChangeShapeType="1"/>
            <a:stCxn id="7175" idx="5"/>
            <a:endCxn id="6166" idx="0"/>
          </p:cNvCxnSpPr>
          <p:nvPr/>
        </p:nvCxnSpPr>
        <p:spPr bwMode="auto">
          <a:xfrm>
            <a:off x="5772150" y="4438650"/>
            <a:ext cx="34290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6" name="AutoShape 33"/>
          <p:cNvCxnSpPr>
            <a:cxnSpLocks noChangeShapeType="1"/>
            <a:stCxn id="7175" idx="6"/>
            <a:endCxn id="6147" idx="0"/>
          </p:cNvCxnSpPr>
          <p:nvPr/>
        </p:nvCxnSpPr>
        <p:spPr bwMode="auto">
          <a:xfrm>
            <a:off x="5905500" y="4114800"/>
            <a:ext cx="102870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7" name="AutoShape 34"/>
          <p:cNvCxnSpPr>
            <a:cxnSpLocks noChangeShapeType="1"/>
            <a:stCxn id="7173" idx="6"/>
            <a:endCxn id="6165" idx="1"/>
          </p:cNvCxnSpPr>
          <p:nvPr/>
        </p:nvCxnSpPr>
        <p:spPr bwMode="auto">
          <a:xfrm>
            <a:off x="5010150" y="2476500"/>
            <a:ext cx="361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8" name="AutoShape 35"/>
          <p:cNvCxnSpPr>
            <a:cxnSpLocks noChangeShapeType="1"/>
            <a:stCxn id="7173" idx="7"/>
            <a:endCxn id="6159" idx="1"/>
          </p:cNvCxnSpPr>
          <p:nvPr/>
        </p:nvCxnSpPr>
        <p:spPr bwMode="auto">
          <a:xfrm rot="5400000" flipH="1" flipV="1">
            <a:off x="4905375" y="1762125"/>
            <a:ext cx="36195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9" name="AutoShape 36"/>
          <p:cNvCxnSpPr>
            <a:cxnSpLocks noChangeShapeType="1"/>
            <a:stCxn id="7173" idx="0"/>
            <a:endCxn id="6160" idx="2"/>
          </p:cNvCxnSpPr>
          <p:nvPr/>
        </p:nvCxnSpPr>
        <p:spPr bwMode="auto">
          <a:xfrm rot="5400000" flipH="1" flipV="1">
            <a:off x="4429125" y="1876425"/>
            <a:ext cx="266700" cy="19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0" name="AutoShape 37"/>
          <p:cNvCxnSpPr>
            <a:cxnSpLocks noChangeShapeType="1"/>
            <a:stCxn id="6161" idx="0"/>
            <a:endCxn id="7176" idx="4"/>
          </p:cNvCxnSpPr>
          <p:nvPr/>
        </p:nvCxnSpPr>
        <p:spPr bwMode="auto">
          <a:xfrm flipH="1" flipV="1">
            <a:off x="2933700" y="45720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0138" name="Text Box 42"/>
          <p:cNvSpPr txBox="1">
            <a:spLocks noChangeArrowheads="1"/>
          </p:cNvSpPr>
          <p:nvPr/>
        </p:nvSpPr>
        <p:spPr bwMode="auto">
          <a:xfrm rot="1059560">
            <a:off x="2952750" y="32004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Federation</a:t>
            </a:r>
          </a:p>
        </p:txBody>
      </p:sp>
      <p:sp>
        <p:nvSpPr>
          <p:cNvPr id="900139" name="Oval 43"/>
          <p:cNvSpPr>
            <a:spLocks noChangeArrowheads="1"/>
          </p:cNvSpPr>
          <p:nvPr/>
        </p:nvSpPr>
        <p:spPr bwMode="auto">
          <a:xfrm>
            <a:off x="7239000" y="1535113"/>
            <a:ext cx="1387475" cy="1387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900140" name="AutoShape 44"/>
          <p:cNvSpPr>
            <a:spLocks noChangeArrowheads="1"/>
          </p:cNvSpPr>
          <p:nvPr/>
        </p:nvSpPr>
        <p:spPr bwMode="auto">
          <a:xfrm>
            <a:off x="7467600" y="2220913"/>
            <a:ext cx="9144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database</a:t>
            </a:r>
          </a:p>
        </p:txBody>
      </p:sp>
      <p:sp>
        <p:nvSpPr>
          <p:cNvPr id="900141" name="Text Box 45"/>
          <p:cNvSpPr txBox="1">
            <a:spLocks noChangeArrowheads="1"/>
          </p:cNvSpPr>
          <p:nvPr/>
        </p:nvSpPr>
        <p:spPr bwMode="auto">
          <a:xfrm>
            <a:off x="7162800" y="3086100"/>
            <a:ext cx="14636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A server also manages the database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181100" y="1905000"/>
            <a:ext cx="3886200" cy="1371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b="0" dirty="0"/>
              <a:t>Virtualization of services</a:t>
            </a:r>
          </a:p>
          <a:p>
            <a:pPr algn="ctr"/>
            <a:r>
              <a:rPr lang="en-US" b="0" dirty="0"/>
              <a:t>Virtual server A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324100" y="3276600"/>
            <a:ext cx="3886200" cy="1371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 b="0"/>
              <a:t>Virtualization of services</a:t>
            </a:r>
          </a:p>
          <a:p>
            <a:pPr algn="ctr"/>
            <a:r>
              <a:rPr lang="en-US" b="0"/>
              <a:t>Virtual server B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1447800" y="27432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1447800" y="20574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2057400" y="21336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2438400" y="41148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038600" y="1981200"/>
            <a:ext cx="990600" cy="9144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1200" b="0"/>
              <a:t>Multi tenancy</a:t>
            </a: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2743200" y="41148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1219200" y="25146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loud Callout 2"/>
          <p:cNvSpPr/>
          <p:nvPr/>
        </p:nvSpPr>
        <p:spPr bwMode="auto">
          <a:xfrm rot="18788360">
            <a:off x="3533775" y="1600200"/>
            <a:ext cx="3019425" cy="3390900"/>
          </a:xfrm>
          <a:prstGeom prst="cloudCallout">
            <a:avLst>
              <a:gd name="adj1" fmla="val -6747"/>
              <a:gd name="adj2" fmla="val 23937"/>
            </a:avLst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2951163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00B0F0"/>
                </a:solidFill>
              </a:rPr>
              <a:t>Cloud Computing</a:t>
            </a:r>
            <a:endParaRPr lang="en-US" b="0" dirty="0">
              <a:solidFill>
                <a:srgbClr val="00B0F0"/>
              </a:solidFill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5105400" y="3657600"/>
            <a:ext cx="990600" cy="9144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1200" b="0"/>
              <a:t>Multi tenancy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0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0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0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0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0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0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900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900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900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900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900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4" grpId="0" animBg="1"/>
      <p:bldP spid="7175" grpId="0" animBg="1"/>
      <p:bldP spid="7176" grpId="0" animBg="1"/>
      <p:bldP spid="900138" grpId="0"/>
      <p:bldP spid="900138" grpId="1"/>
      <p:bldP spid="900139" grpId="0" animBg="1"/>
      <p:bldP spid="900140" grpId="0" animBg="1"/>
      <p:bldP spid="900140" grpId="1" animBg="1"/>
      <p:bldP spid="900141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3" grpId="0" animBg="1"/>
      <p:bldP spid="4" grpId="0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/>
          <p:cNvSpPr/>
          <p:nvPr/>
        </p:nvSpPr>
        <p:spPr bwMode="auto">
          <a:xfrm>
            <a:off x="3429000" y="6019800"/>
            <a:ext cx="13716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8" name="Rounded Rectangle 97"/>
          <p:cNvSpPr/>
          <p:nvPr/>
        </p:nvSpPr>
        <p:spPr bwMode="auto">
          <a:xfrm>
            <a:off x="3429000" y="3352800"/>
            <a:ext cx="13716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" name="Rounded Rectangle 98"/>
          <p:cNvSpPr/>
          <p:nvPr/>
        </p:nvSpPr>
        <p:spPr bwMode="auto">
          <a:xfrm>
            <a:off x="3429000" y="2438400"/>
            <a:ext cx="13716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" name="Rounded Rectangle 99"/>
          <p:cNvSpPr/>
          <p:nvPr/>
        </p:nvSpPr>
        <p:spPr bwMode="auto">
          <a:xfrm>
            <a:off x="3429000" y="1524000"/>
            <a:ext cx="13716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6" name="Rounded Rectangle 95"/>
          <p:cNvSpPr/>
          <p:nvPr/>
        </p:nvSpPr>
        <p:spPr bwMode="auto">
          <a:xfrm>
            <a:off x="3429000" y="5105400"/>
            <a:ext cx="13716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6200" y="228600"/>
            <a:ext cx="2590800" cy="6400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990600"/>
            <a:ext cx="8382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1905000"/>
            <a:ext cx="8382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47800" y="34290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447800" y="5715000"/>
            <a:ext cx="8382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447800" y="4800600"/>
            <a:ext cx="8382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81" name="TextBox 15"/>
          <p:cNvSpPr txBox="1">
            <a:spLocks noChangeArrowheads="1"/>
          </p:cNvSpPr>
          <p:nvPr/>
        </p:nvSpPr>
        <p:spPr bwMode="auto">
          <a:xfrm>
            <a:off x="1752600" y="2819400"/>
            <a:ext cx="242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/>
              <a:t>.</a:t>
            </a:r>
          </a:p>
          <a:p>
            <a:pPr>
              <a:lnSpc>
                <a:spcPts val="1200"/>
              </a:lnSpc>
            </a:pPr>
            <a:r>
              <a:rPr lang="en-US"/>
              <a:t>.</a:t>
            </a:r>
          </a:p>
          <a:p>
            <a:pPr>
              <a:lnSpc>
                <a:spcPts val="1200"/>
              </a:lnSpc>
            </a:pPr>
            <a:r>
              <a:rPr lang="en-US"/>
              <a:t>.</a:t>
            </a:r>
          </a:p>
        </p:txBody>
      </p:sp>
      <p:sp>
        <p:nvSpPr>
          <p:cNvPr id="7182" name="TextBox 16"/>
          <p:cNvSpPr txBox="1">
            <a:spLocks noChangeArrowheads="1"/>
          </p:cNvSpPr>
          <p:nvPr/>
        </p:nvSpPr>
        <p:spPr bwMode="auto">
          <a:xfrm>
            <a:off x="1752600" y="4224338"/>
            <a:ext cx="2428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/>
              <a:t>.</a:t>
            </a:r>
          </a:p>
          <a:p>
            <a:pPr>
              <a:lnSpc>
                <a:spcPts val="1200"/>
              </a:lnSpc>
            </a:pPr>
            <a:r>
              <a:rPr lang="en-US"/>
              <a:t>.</a:t>
            </a:r>
          </a:p>
          <a:p>
            <a:pPr>
              <a:lnSpc>
                <a:spcPts val="1200"/>
              </a:lnSpc>
            </a:pPr>
            <a:r>
              <a:rPr lang="en-US"/>
              <a:t>.</a:t>
            </a:r>
          </a:p>
        </p:txBody>
      </p:sp>
      <p:sp>
        <p:nvSpPr>
          <p:cNvPr id="7183" name="TextBox 17"/>
          <p:cNvSpPr txBox="1">
            <a:spLocks noChangeArrowheads="1"/>
          </p:cNvSpPr>
          <p:nvPr/>
        </p:nvSpPr>
        <p:spPr bwMode="auto">
          <a:xfrm>
            <a:off x="1371600" y="3730625"/>
            <a:ext cx="942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WebStrar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1600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Site 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400" y="25146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Site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1400" y="34290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Site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81400" y="51816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Site 28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81400" y="60960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Site 29</a:t>
            </a:r>
          </a:p>
        </p:txBody>
      </p:sp>
      <p:sp>
        <p:nvSpPr>
          <p:cNvPr id="7189" name="TextBox 26"/>
          <p:cNvSpPr txBox="1">
            <a:spLocks noChangeArrowheads="1"/>
          </p:cNvSpPr>
          <p:nvPr/>
        </p:nvSpPr>
        <p:spPr bwMode="auto">
          <a:xfrm>
            <a:off x="4038600" y="4572000"/>
            <a:ext cx="242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/>
              <a:t>.</a:t>
            </a:r>
          </a:p>
          <a:p>
            <a:pPr>
              <a:lnSpc>
                <a:spcPts val="1200"/>
              </a:lnSpc>
            </a:pPr>
            <a:r>
              <a:rPr lang="en-US"/>
              <a:t>.</a:t>
            </a:r>
          </a:p>
          <a:p>
            <a:pPr>
              <a:lnSpc>
                <a:spcPts val="1200"/>
              </a:lnSpc>
            </a:pPr>
            <a:r>
              <a:rPr lang="en-US"/>
              <a:t>.</a:t>
            </a:r>
          </a:p>
        </p:txBody>
      </p:sp>
      <p:sp>
        <p:nvSpPr>
          <p:cNvPr id="7190" name="TextBox 18"/>
          <p:cNvSpPr txBox="1">
            <a:spLocks noChangeArrowheads="1"/>
          </p:cNvSpPr>
          <p:nvPr/>
        </p:nvSpPr>
        <p:spPr bwMode="auto">
          <a:xfrm rot="-5400000">
            <a:off x="-900112" y="4030662"/>
            <a:ext cx="2965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/>
              <a:t>ASU SoD </a:t>
            </a:r>
          </a:p>
          <a:p>
            <a:pPr algn="ctr"/>
            <a:r>
              <a:rPr lang="en-US" sz="2000"/>
              <a:t>Server on Demand Cloud</a:t>
            </a:r>
          </a:p>
        </p:txBody>
      </p:sp>
      <p:cxnSp>
        <p:nvCxnSpPr>
          <p:cNvPr id="30" name="Elbow Connector 29"/>
          <p:cNvCxnSpPr>
            <a:stCxn id="12" idx="6"/>
            <a:endCxn id="20" idx="1"/>
          </p:cNvCxnSpPr>
          <p:nvPr/>
        </p:nvCxnSpPr>
        <p:spPr>
          <a:xfrm flipV="1">
            <a:off x="2286000" y="1943100"/>
            <a:ext cx="1295400" cy="190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6"/>
            <a:endCxn id="21" idx="1"/>
          </p:cNvCxnSpPr>
          <p:nvPr/>
        </p:nvCxnSpPr>
        <p:spPr>
          <a:xfrm flipV="1">
            <a:off x="2286000" y="2857500"/>
            <a:ext cx="1295400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2" idx="6"/>
            <a:endCxn id="22" idx="1"/>
          </p:cNvCxnSpPr>
          <p:nvPr/>
        </p:nvCxnSpPr>
        <p:spPr>
          <a:xfrm flipV="1">
            <a:off x="2286000" y="3771900"/>
            <a:ext cx="12954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6"/>
            <a:endCxn id="25" idx="1"/>
          </p:cNvCxnSpPr>
          <p:nvPr/>
        </p:nvCxnSpPr>
        <p:spPr>
          <a:xfrm>
            <a:off x="2286000" y="3848100"/>
            <a:ext cx="12954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6"/>
            <a:endCxn id="26" idx="1"/>
          </p:cNvCxnSpPr>
          <p:nvPr/>
        </p:nvCxnSpPr>
        <p:spPr>
          <a:xfrm>
            <a:off x="2286000" y="3848100"/>
            <a:ext cx="1295400" cy="2590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6" name="TextBox 40"/>
          <p:cNvSpPr txBox="1">
            <a:spLocks noChangeArrowheads="1"/>
          </p:cNvSpPr>
          <p:nvPr/>
        </p:nvSpPr>
        <p:spPr bwMode="auto">
          <a:xfrm>
            <a:off x="1509713" y="304800"/>
            <a:ext cx="928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Virtual</a:t>
            </a:r>
          </a:p>
          <a:p>
            <a:pPr algn="ctr"/>
            <a:r>
              <a:rPr lang="en-US"/>
              <a:t>Servers</a:t>
            </a:r>
          </a:p>
        </p:txBody>
      </p:sp>
      <p:sp>
        <p:nvSpPr>
          <p:cNvPr id="7197" name="TextBox 41"/>
          <p:cNvSpPr txBox="1">
            <a:spLocks noChangeArrowheads="1"/>
          </p:cNvSpPr>
          <p:nvPr/>
        </p:nvSpPr>
        <p:spPr bwMode="auto">
          <a:xfrm>
            <a:off x="3152775" y="801688"/>
            <a:ext cx="2092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Multitenancy</a:t>
            </a:r>
          </a:p>
          <a:p>
            <a:pPr algn="ctr"/>
            <a:r>
              <a:rPr lang="en-US"/>
              <a:t>One for each group</a:t>
            </a:r>
          </a:p>
        </p:txBody>
      </p:sp>
      <p:sp>
        <p:nvSpPr>
          <p:cNvPr id="7198" name="TextBox 44"/>
          <p:cNvSpPr txBox="1">
            <a:spLocks noChangeArrowheads="1"/>
          </p:cNvSpPr>
          <p:nvPr/>
        </p:nvSpPr>
        <p:spPr bwMode="auto">
          <a:xfrm>
            <a:off x="5908675" y="2438400"/>
            <a:ext cx="13303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Site Root Folder</a:t>
            </a:r>
          </a:p>
        </p:txBody>
      </p:sp>
      <p:grpSp>
        <p:nvGrpSpPr>
          <p:cNvPr id="7199" name="Group 61"/>
          <p:cNvGrpSpPr>
            <a:grpSpLocks/>
          </p:cNvGrpSpPr>
          <p:nvPr/>
        </p:nvGrpSpPr>
        <p:grpSpPr bwMode="auto">
          <a:xfrm>
            <a:off x="5159375" y="2438400"/>
            <a:ext cx="3908425" cy="2895600"/>
            <a:chOff x="533400" y="1295400"/>
            <a:chExt cx="7696200" cy="5095561"/>
          </a:xfrm>
        </p:grpSpPr>
        <p:sp>
          <p:nvSpPr>
            <p:cNvPr id="91" name="Rectangle 5"/>
            <p:cNvSpPr/>
            <p:nvPr/>
          </p:nvSpPr>
          <p:spPr>
            <a:xfrm>
              <a:off x="533400" y="1722825"/>
              <a:ext cx="7696200" cy="46681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92" name="Freeform 11"/>
            <p:cNvSpPr/>
            <p:nvPr/>
          </p:nvSpPr>
          <p:spPr>
            <a:xfrm>
              <a:off x="533400" y="1295400"/>
              <a:ext cx="1638021" cy="42183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0" name="Group 13"/>
          <p:cNvGrpSpPr>
            <a:grpSpLocks/>
          </p:cNvGrpSpPr>
          <p:nvPr/>
        </p:nvGrpSpPr>
        <p:grpSpPr bwMode="auto">
          <a:xfrm>
            <a:off x="5275263" y="3392488"/>
            <a:ext cx="863600" cy="808037"/>
            <a:chOff x="1376979" y="871369"/>
            <a:chExt cx="5862021" cy="5605631"/>
          </a:xfrm>
        </p:grpSpPr>
        <p:sp>
          <p:nvSpPr>
            <p:cNvPr id="89" name="Rectangle 88"/>
            <p:cNvSpPr/>
            <p:nvPr/>
          </p:nvSpPr>
          <p:spPr>
            <a:xfrm>
              <a:off x="1376979" y="1344926"/>
              <a:ext cx="5862021" cy="513207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376979" y="871369"/>
              <a:ext cx="1637918" cy="46254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1" name="Group 16"/>
          <p:cNvGrpSpPr>
            <a:grpSpLocks/>
          </p:cNvGrpSpPr>
          <p:nvPr/>
        </p:nvGrpSpPr>
        <p:grpSpPr bwMode="auto">
          <a:xfrm>
            <a:off x="6203950" y="3392488"/>
            <a:ext cx="863600" cy="808037"/>
            <a:chOff x="1376979" y="871369"/>
            <a:chExt cx="5862021" cy="5605631"/>
          </a:xfrm>
        </p:grpSpPr>
        <p:sp>
          <p:nvSpPr>
            <p:cNvPr id="87" name="Rectangle 86"/>
            <p:cNvSpPr/>
            <p:nvPr/>
          </p:nvSpPr>
          <p:spPr>
            <a:xfrm>
              <a:off x="1376979" y="1344926"/>
              <a:ext cx="5862021" cy="513207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1376979" y="871369"/>
              <a:ext cx="1637918" cy="46254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2" name="Group 19"/>
          <p:cNvGrpSpPr>
            <a:grpSpLocks/>
          </p:cNvGrpSpPr>
          <p:nvPr/>
        </p:nvGrpSpPr>
        <p:grpSpPr bwMode="auto">
          <a:xfrm>
            <a:off x="7132638" y="3392488"/>
            <a:ext cx="863600" cy="808037"/>
            <a:chOff x="1376979" y="871369"/>
            <a:chExt cx="5862021" cy="5605631"/>
          </a:xfrm>
        </p:grpSpPr>
        <p:sp>
          <p:nvSpPr>
            <p:cNvPr id="85" name="Rectangle 84"/>
            <p:cNvSpPr/>
            <p:nvPr/>
          </p:nvSpPr>
          <p:spPr>
            <a:xfrm>
              <a:off x="1376979" y="1344926"/>
              <a:ext cx="5862021" cy="513207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1376979" y="871369"/>
              <a:ext cx="1637918" cy="46254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3" name="Group 22"/>
          <p:cNvGrpSpPr>
            <a:grpSpLocks/>
          </p:cNvGrpSpPr>
          <p:nvPr/>
        </p:nvGrpSpPr>
        <p:grpSpPr bwMode="auto">
          <a:xfrm>
            <a:off x="5275263" y="4284663"/>
            <a:ext cx="863600" cy="809625"/>
            <a:chOff x="1376979" y="871369"/>
            <a:chExt cx="5862021" cy="5605631"/>
          </a:xfrm>
        </p:grpSpPr>
        <p:sp>
          <p:nvSpPr>
            <p:cNvPr id="83" name="Rectangle 82"/>
            <p:cNvSpPr/>
            <p:nvPr/>
          </p:nvSpPr>
          <p:spPr>
            <a:xfrm>
              <a:off x="1376979" y="1343997"/>
              <a:ext cx="5862021" cy="513300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4" name="Freeform 24"/>
            <p:cNvSpPr/>
            <p:nvPr/>
          </p:nvSpPr>
          <p:spPr>
            <a:xfrm>
              <a:off x="1376979" y="871369"/>
              <a:ext cx="1637918" cy="461640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4" name="Group 25"/>
          <p:cNvGrpSpPr>
            <a:grpSpLocks/>
          </p:cNvGrpSpPr>
          <p:nvPr/>
        </p:nvGrpSpPr>
        <p:grpSpPr bwMode="auto">
          <a:xfrm>
            <a:off x="6203950" y="4284663"/>
            <a:ext cx="863600" cy="809625"/>
            <a:chOff x="1376979" y="871369"/>
            <a:chExt cx="5862021" cy="5605631"/>
          </a:xfrm>
        </p:grpSpPr>
        <p:sp>
          <p:nvSpPr>
            <p:cNvPr id="81" name="Rectangle 80"/>
            <p:cNvSpPr/>
            <p:nvPr/>
          </p:nvSpPr>
          <p:spPr>
            <a:xfrm>
              <a:off x="1376979" y="1343997"/>
              <a:ext cx="5862021" cy="513300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1376979" y="871369"/>
              <a:ext cx="1637918" cy="461640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5" name="Group 28"/>
          <p:cNvGrpSpPr>
            <a:grpSpLocks/>
          </p:cNvGrpSpPr>
          <p:nvPr/>
        </p:nvGrpSpPr>
        <p:grpSpPr bwMode="auto">
          <a:xfrm>
            <a:off x="7132638" y="4284663"/>
            <a:ext cx="863600" cy="809625"/>
            <a:chOff x="1376979" y="871369"/>
            <a:chExt cx="5862021" cy="5605631"/>
          </a:xfrm>
        </p:grpSpPr>
        <p:sp>
          <p:nvSpPr>
            <p:cNvPr id="79" name="Rectangle 78"/>
            <p:cNvSpPr/>
            <p:nvPr/>
          </p:nvSpPr>
          <p:spPr>
            <a:xfrm>
              <a:off x="1376979" y="1343997"/>
              <a:ext cx="5862021" cy="513300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1376979" y="871369"/>
              <a:ext cx="1637918" cy="461640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6" name="Group 31"/>
          <p:cNvGrpSpPr>
            <a:grpSpLocks/>
          </p:cNvGrpSpPr>
          <p:nvPr/>
        </p:nvGrpSpPr>
        <p:grpSpPr bwMode="auto">
          <a:xfrm>
            <a:off x="5662613" y="3498850"/>
            <a:ext cx="347662" cy="203200"/>
            <a:chOff x="1376979" y="871369"/>
            <a:chExt cx="5862021" cy="5605631"/>
          </a:xfrm>
        </p:grpSpPr>
        <p:sp>
          <p:nvSpPr>
            <p:cNvPr id="77" name="Rectangle 76"/>
            <p:cNvSpPr/>
            <p:nvPr/>
          </p:nvSpPr>
          <p:spPr>
            <a:xfrm>
              <a:off x="1376979" y="1353117"/>
              <a:ext cx="5862021" cy="512388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1376979" y="871369"/>
              <a:ext cx="1632794" cy="481748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7" name="Group 34"/>
          <p:cNvGrpSpPr>
            <a:grpSpLocks/>
          </p:cNvGrpSpPr>
          <p:nvPr/>
        </p:nvGrpSpPr>
        <p:grpSpPr bwMode="auto">
          <a:xfrm>
            <a:off x="5662613" y="3722688"/>
            <a:ext cx="347662" cy="201612"/>
            <a:chOff x="1376979" y="871369"/>
            <a:chExt cx="5862021" cy="5605631"/>
          </a:xfrm>
        </p:grpSpPr>
        <p:sp>
          <p:nvSpPr>
            <p:cNvPr id="75" name="Rectangle 74"/>
            <p:cNvSpPr/>
            <p:nvPr/>
          </p:nvSpPr>
          <p:spPr>
            <a:xfrm>
              <a:off x="1376979" y="1356883"/>
              <a:ext cx="5862021" cy="512011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1376979" y="871369"/>
              <a:ext cx="1632794" cy="441389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8" name="Group 37"/>
          <p:cNvGrpSpPr>
            <a:grpSpLocks/>
          </p:cNvGrpSpPr>
          <p:nvPr/>
        </p:nvGrpSpPr>
        <p:grpSpPr bwMode="auto">
          <a:xfrm>
            <a:off x="5662613" y="3944938"/>
            <a:ext cx="347662" cy="203200"/>
            <a:chOff x="1376979" y="871369"/>
            <a:chExt cx="5862021" cy="5605631"/>
          </a:xfrm>
        </p:grpSpPr>
        <p:sp>
          <p:nvSpPr>
            <p:cNvPr id="73" name="Rectangle 72"/>
            <p:cNvSpPr/>
            <p:nvPr/>
          </p:nvSpPr>
          <p:spPr>
            <a:xfrm>
              <a:off x="1376979" y="1353089"/>
              <a:ext cx="5862021" cy="512391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1376979" y="871369"/>
              <a:ext cx="1632794" cy="481720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sp>
        <p:nvSpPr>
          <p:cNvPr id="7209" name="TextBox 55"/>
          <p:cNvSpPr txBox="1">
            <a:spLocks noChangeArrowheads="1"/>
          </p:cNvSpPr>
          <p:nvPr/>
        </p:nvSpPr>
        <p:spPr bwMode="auto">
          <a:xfrm>
            <a:off x="5616575" y="3478213"/>
            <a:ext cx="6889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Page00</a:t>
            </a:r>
          </a:p>
        </p:txBody>
      </p:sp>
      <p:sp>
        <p:nvSpPr>
          <p:cNvPr id="7210" name="TextBox 56"/>
          <p:cNvSpPr txBox="1">
            <a:spLocks noChangeArrowheads="1"/>
          </p:cNvSpPr>
          <p:nvPr/>
        </p:nvSpPr>
        <p:spPr bwMode="auto">
          <a:xfrm>
            <a:off x="6203950" y="3754438"/>
            <a:ext cx="6461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Page1</a:t>
            </a:r>
          </a:p>
        </p:txBody>
      </p:sp>
      <p:sp>
        <p:nvSpPr>
          <p:cNvPr id="7211" name="TextBox 57"/>
          <p:cNvSpPr txBox="1">
            <a:spLocks noChangeArrowheads="1"/>
          </p:cNvSpPr>
          <p:nvPr/>
        </p:nvSpPr>
        <p:spPr bwMode="auto">
          <a:xfrm>
            <a:off x="5232400" y="3656013"/>
            <a:ext cx="460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</a:t>
            </a:r>
          </a:p>
          <a:p>
            <a:r>
              <a:rPr lang="en-US" sz="1100"/>
              <a:t>0</a:t>
            </a:r>
          </a:p>
        </p:txBody>
      </p:sp>
      <p:sp>
        <p:nvSpPr>
          <p:cNvPr id="7212" name="TextBox 58"/>
          <p:cNvSpPr txBox="1">
            <a:spLocks noChangeArrowheads="1"/>
          </p:cNvSpPr>
          <p:nvPr/>
        </p:nvSpPr>
        <p:spPr bwMode="auto">
          <a:xfrm>
            <a:off x="7132638" y="3754438"/>
            <a:ext cx="6461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Page2</a:t>
            </a:r>
          </a:p>
        </p:txBody>
      </p:sp>
      <p:sp>
        <p:nvSpPr>
          <p:cNvPr id="7213" name="TextBox 59"/>
          <p:cNvSpPr txBox="1">
            <a:spLocks noChangeArrowheads="1"/>
          </p:cNvSpPr>
          <p:nvPr/>
        </p:nvSpPr>
        <p:spPr bwMode="auto">
          <a:xfrm>
            <a:off x="6203950" y="4684713"/>
            <a:ext cx="6461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Page5</a:t>
            </a:r>
          </a:p>
        </p:txBody>
      </p:sp>
      <p:sp>
        <p:nvSpPr>
          <p:cNvPr id="7214" name="TextBox 60"/>
          <p:cNvSpPr txBox="1">
            <a:spLocks noChangeArrowheads="1"/>
          </p:cNvSpPr>
          <p:nvPr/>
        </p:nvSpPr>
        <p:spPr bwMode="auto">
          <a:xfrm>
            <a:off x="5275263" y="4684713"/>
            <a:ext cx="6461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Page4</a:t>
            </a:r>
          </a:p>
        </p:txBody>
      </p:sp>
      <p:sp>
        <p:nvSpPr>
          <p:cNvPr id="7215" name="TextBox 61"/>
          <p:cNvSpPr txBox="1">
            <a:spLocks noChangeArrowheads="1"/>
          </p:cNvSpPr>
          <p:nvPr/>
        </p:nvSpPr>
        <p:spPr bwMode="auto">
          <a:xfrm>
            <a:off x="7132638" y="4684713"/>
            <a:ext cx="6461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Page6</a:t>
            </a:r>
          </a:p>
        </p:txBody>
      </p:sp>
      <p:sp>
        <p:nvSpPr>
          <p:cNvPr id="7216" name="TextBox 62"/>
          <p:cNvSpPr txBox="1">
            <a:spLocks noChangeArrowheads="1"/>
          </p:cNvSpPr>
          <p:nvPr/>
        </p:nvSpPr>
        <p:spPr bwMode="auto">
          <a:xfrm>
            <a:off x="5616575" y="3706813"/>
            <a:ext cx="6889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Page01</a:t>
            </a:r>
          </a:p>
        </p:txBody>
      </p:sp>
      <p:sp>
        <p:nvSpPr>
          <p:cNvPr id="7217" name="TextBox 63"/>
          <p:cNvSpPr txBox="1">
            <a:spLocks noChangeArrowheads="1"/>
          </p:cNvSpPr>
          <p:nvPr/>
        </p:nvSpPr>
        <p:spPr bwMode="auto">
          <a:xfrm>
            <a:off x="5616575" y="3935413"/>
            <a:ext cx="6889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Page02</a:t>
            </a:r>
          </a:p>
        </p:txBody>
      </p:sp>
      <p:grpSp>
        <p:nvGrpSpPr>
          <p:cNvPr id="7218" name="Group 53"/>
          <p:cNvGrpSpPr>
            <a:grpSpLocks/>
          </p:cNvGrpSpPr>
          <p:nvPr/>
        </p:nvGrpSpPr>
        <p:grpSpPr bwMode="auto">
          <a:xfrm>
            <a:off x="8088313" y="3392488"/>
            <a:ext cx="863600" cy="808037"/>
            <a:chOff x="1376979" y="871369"/>
            <a:chExt cx="5862021" cy="5605631"/>
          </a:xfrm>
        </p:grpSpPr>
        <p:sp>
          <p:nvSpPr>
            <p:cNvPr id="71" name="Rectangle 70"/>
            <p:cNvSpPr/>
            <p:nvPr/>
          </p:nvSpPr>
          <p:spPr>
            <a:xfrm>
              <a:off x="1376979" y="1344926"/>
              <a:ext cx="5862021" cy="513207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1376979" y="871369"/>
              <a:ext cx="1637918" cy="46254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sp>
        <p:nvSpPr>
          <p:cNvPr id="7219" name="TextBox 65"/>
          <p:cNvSpPr txBox="1">
            <a:spLocks noChangeArrowheads="1"/>
          </p:cNvSpPr>
          <p:nvPr/>
        </p:nvSpPr>
        <p:spPr bwMode="auto">
          <a:xfrm>
            <a:off x="8088313" y="3754438"/>
            <a:ext cx="644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Page3</a:t>
            </a:r>
          </a:p>
        </p:txBody>
      </p:sp>
      <p:grpSp>
        <p:nvGrpSpPr>
          <p:cNvPr id="7220" name="Group 57"/>
          <p:cNvGrpSpPr>
            <a:grpSpLocks/>
          </p:cNvGrpSpPr>
          <p:nvPr/>
        </p:nvGrpSpPr>
        <p:grpSpPr bwMode="auto">
          <a:xfrm>
            <a:off x="8101013" y="4297363"/>
            <a:ext cx="863600" cy="808037"/>
            <a:chOff x="1376979" y="871369"/>
            <a:chExt cx="5862021" cy="5605631"/>
          </a:xfrm>
        </p:grpSpPr>
        <p:sp>
          <p:nvSpPr>
            <p:cNvPr id="69" name="Rectangle 68"/>
            <p:cNvSpPr/>
            <p:nvPr/>
          </p:nvSpPr>
          <p:spPr>
            <a:xfrm>
              <a:off x="1376979" y="1344926"/>
              <a:ext cx="5862021" cy="513207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1376979" y="871369"/>
              <a:ext cx="1637918" cy="46254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sp>
        <p:nvSpPr>
          <p:cNvPr id="7221" name="TextBox 67"/>
          <p:cNvSpPr txBox="1">
            <a:spLocks noChangeArrowheads="1"/>
          </p:cNvSpPr>
          <p:nvPr/>
        </p:nvSpPr>
        <p:spPr bwMode="auto">
          <a:xfrm>
            <a:off x="8101013" y="4659313"/>
            <a:ext cx="6445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Page7</a:t>
            </a:r>
          </a:p>
        </p:txBody>
      </p:sp>
      <p:sp>
        <p:nvSpPr>
          <p:cNvPr id="7222" name="TextBox 92"/>
          <p:cNvSpPr txBox="1">
            <a:spLocks noChangeArrowheads="1"/>
          </p:cNvSpPr>
          <p:nvPr/>
        </p:nvSpPr>
        <p:spPr bwMode="auto">
          <a:xfrm>
            <a:off x="5562600" y="1676400"/>
            <a:ext cx="3200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Multiple Folders for each tenant</a:t>
            </a:r>
          </a:p>
          <a:p>
            <a:pPr algn="ctr"/>
            <a:r>
              <a:rPr lang="en-US"/>
              <a:t>One folder for each member</a:t>
            </a:r>
          </a:p>
        </p:txBody>
      </p:sp>
      <p:cxnSp>
        <p:nvCxnSpPr>
          <p:cNvPr id="95" name="Elbow Connector 94"/>
          <p:cNvCxnSpPr>
            <a:stCxn id="22" idx="3"/>
          </p:cNvCxnSpPr>
          <p:nvPr/>
        </p:nvCxnSpPr>
        <p:spPr>
          <a:xfrm>
            <a:off x="4648200" y="3771900"/>
            <a:ext cx="511175" cy="368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4" name="TextBox 93"/>
          <p:cNvSpPr txBox="1">
            <a:spLocks noChangeArrowheads="1"/>
          </p:cNvSpPr>
          <p:nvPr/>
        </p:nvSpPr>
        <p:spPr bwMode="auto">
          <a:xfrm>
            <a:off x="3324225" y="84138"/>
            <a:ext cx="52101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400">
                <a:solidFill>
                  <a:srgbClr val="0033CC"/>
                </a:solidFill>
              </a:rPr>
              <a:t>CSE445-598 Virtual Server </a:t>
            </a:r>
            <a:r>
              <a:rPr lang="en-US" sz="2400">
                <a:solidFill>
                  <a:srgbClr val="990000"/>
                </a:solidFill>
              </a:rPr>
              <a:t>WebStrar </a:t>
            </a:r>
          </a:p>
          <a:p>
            <a:pPr algn="ctr"/>
            <a:r>
              <a:rPr lang="en-US" sz="2400">
                <a:solidFill>
                  <a:srgbClr val="0033CC"/>
                </a:solidFill>
              </a:rPr>
              <a:t>in ASU SoD Cloud</a:t>
            </a:r>
          </a:p>
        </p:txBody>
      </p:sp>
      <p:sp>
        <p:nvSpPr>
          <p:cNvPr id="7225" name="TextBox 100"/>
          <p:cNvSpPr txBox="1">
            <a:spLocks noChangeArrowheads="1"/>
          </p:cNvSpPr>
          <p:nvPr/>
        </p:nvSpPr>
        <p:spPr bwMode="auto">
          <a:xfrm>
            <a:off x="5105400" y="5791200"/>
            <a:ext cx="992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Isolation</a:t>
            </a:r>
          </a:p>
        </p:txBody>
      </p:sp>
      <p:cxnSp>
        <p:nvCxnSpPr>
          <p:cNvPr id="7226" name="Straight Arrow Connector 102"/>
          <p:cNvCxnSpPr>
            <a:cxnSpLocks noChangeShapeType="1"/>
            <a:stCxn id="7225" idx="1"/>
            <a:endCxn id="96" idx="3"/>
          </p:cNvCxnSpPr>
          <p:nvPr/>
        </p:nvCxnSpPr>
        <p:spPr bwMode="auto">
          <a:xfrm rot="10800000">
            <a:off x="4800600" y="5524500"/>
            <a:ext cx="304800" cy="450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7" name="Straight Arrow Connector 104"/>
          <p:cNvCxnSpPr>
            <a:cxnSpLocks noChangeShapeType="1"/>
            <a:stCxn id="7225" idx="1"/>
            <a:endCxn id="97" idx="3"/>
          </p:cNvCxnSpPr>
          <p:nvPr/>
        </p:nvCxnSpPr>
        <p:spPr bwMode="auto">
          <a:xfrm rot="10800000" flipV="1">
            <a:off x="4800600" y="5975350"/>
            <a:ext cx="304800" cy="463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28" name="TextBox 105"/>
          <p:cNvSpPr txBox="1">
            <a:spLocks noChangeArrowheads="1"/>
          </p:cNvSpPr>
          <p:nvPr/>
        </p:nvSpPr>
        <p:spPr bwMode="auto">
          <a:xfrm>
            <a:off x="6330950" y="5526088"/>
            <a:ext cx="1403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No Isolation </a:t>
            </a:r>
          </a:p>
          <a:p>
            <a:r>
              <a:rPr lang="en-US" b="0"/>
              <a:t>Implemented</a:t>
            </a:r>
          </a:p>
        </p:txBody>
      </p:sp>
      <p:cxnSp>
        <p:nvCxnSpPr>
          <p:cNvPr id="7229" name="Straight Arrow Connector 107"/>
          <p:cNvCxnSpPr>
            <a:cxnSpLocks noChangeShapeType="1"/>
            <a:stCxn id="7228" idx="0"/>
            <a:endCxn id="81" idx="2"/>
          </p:cNvCxnSpPr>
          <p:nvPr/>
        </p:nvCxnSpPr>
        <p:spPr bwMode="auto">
          <a:xfrm rot="16200000" flipV="1">
            <a:off x="6618288" y="5111750"/>
            <a:ext cx="431800" cy="396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0" name="Straight Arrow Connector 109"/>
          <p:cNvCxnSpPr>
            <a:cxnSpLocks noChangeShapeType="1"/>
            <a:stCxn id="7228" idx="0"/>
            <a:endCxn id="79" idx="2"/>
          </p:cNvCxnSpPr>
          <p:nvPr/>
        </p:nvCxnSpPr>
        <p:spPr bwMode="auto">
          <a:xfrm rot="5400000" flipH="1" flipV="1">
            <a:off x="7082632" y="5044281"/>
            <a:ext cx="431800" cy="531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1" name="Straight Arrow Connector 111"/>
          <p:cNvCxnSpPr>
            <a:cxnSpLocks noChangeShapeType="1"/>
            <a:stCxn id="7228" idx="0"/>
            <a:endCxn id="83" idx="2"/>
          </p:cNvCxnSpPr>
          <p:nvPr/>
        </p:nvCxnSpPr>
        <p:spPr bwMode="auto">
          <a:xfrm rot="16200000" flipV="1">
            <a:off x="6153944" y="4647407"/>
            <a:ext cx="431800" cy="13255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2" name="Straight Arrow Connector 113"/>
          <p:cNvCxnSpPr>
            <a:cxnSpLocks noChangeShapeType="1"/>
            <a:stCxn id="7228" idx="0"/>
            <a:endCxn id="69" idx="2"/>
          </p:cNvCxnSpPr>
          <p:nvPr/>
        </p:nvCxnSpPr>
        <p:spPr bwMode="auto">
          <a:xfrm rot="5400000" flipH="1" flipV="1">
            <a:off x="7572375" y="4565650"/>
            <a:ext cx="420688" cy="1500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33" name="TextBox 114"/>
          <p:cNvSpPr txBox="1">
            <a:spLocks noChangeArrowheads="1"/>
          </p:cNvSpPr>
          <p:nvPr/>
        </p:nvSpPr>
        <p:spPr bwMode="auto">
          <a:xfrm>
            <a:off x="228600" y="944563"/>
            <a:ext cx="9144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b="0"/>
              <a:t>Each server has its own OS, DB, and software</a:t>
            </a:r>
          </a:p>
        </p:txBody>
      </p:sp>
      <p:cxnSp>
        <p:nvCxnSpPr>
          <p:cNvPr id="7234" name="Straight Arrow Connector 116"/>
          <p:cNvCxnSpPr>
            <a:cxnSpLocks noChangeShapeType="1"/>
            <a:stCxn id="7233" idx="3"/>
            <a:endCxn id="4" idx="2"/>
          </p:cNvCxnSpPr>
          <p:nvPr/>
        </p:nvCxnSpPr>
        <p:spPr bwMode="auto">
          <a:xfrm flipV="1">
            <a:off x="1143000" y="1409700"/>
            <a:ext cx="381000" cy="320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5" name="Straight Arrow Connector 118"/>
          <p:cNvCxnSpPr>
            <a:cxnSpLocks noChangeShapeType="1"/>
            <a:stCxn id="7233" idx="3"/>
            <a:endCxn id="10" idx="2"/>
          </p:cNvCxnSpPr>
          <p:nvPr/>
        </p:nvCxnSpPr>
        <p:spPr bwMode="auto">
          <a:xfrm>
            <a:off x="1143000" y="1730375"/>
            <a:ext cx="381000" cy="593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36" name="TextBox 122"/>
          <p:cNvSpPr txBox="1">
            <a:spLocks noChangeArrowheads="1"/>
          </p:cNvSpPr>
          <p:nvPr/>
        </p:nvSpPr>
        <p:spPr bwMode="auto">
          <a:xfrm>
            <a:off x="5562600" y="2819400"/>
            <a:ext cx="314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Windows server, SQL, VS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EDD66-B298-4E79-BDA7-E8E672554446}" type="slidenum">
              <a:rPr lang="en-US" b="0" smtClean="0">
                <a:solidFill>
                  <a:schemeClr val="tx2"/>
                </a:solidFill>
              </a:rPr>
              <a:pPr/>
              <a:t>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620000" cy="623888"/>
          </a:xfrm>
        </p:spPr>
        <p:txBody>
          <a:bodyPr/>
          <a:lstStyle/>
          <a:p>
            <a:pPr eaLnBrk="1" hangingPunct="1"/>
            <a:r>
              <a:rPr lang="en-GB" smtClean="0"/>
              <a:t>Thin-Client and Fat-Client Architectures</a:t>
            </a:r>
            <a:endParaRPr lang="en-GB" b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077200" cy="5029200"/>
          </a:xfrm>
        </p:spPr>
        <p:txBody>
          <a:bodyPr/>
          <a:lstStyle/>
          <a:p>
            <a:pPr eaLnBrk="1" hangingPunct="1"/>
            <a:r>
              <a:rPr lang="en-GB" sz="2400" i="1" dirty="0" smtClean="0"/>
              <a:t>Thin-client architecture</a:t>
            </a:r>
          </a:p>
          <a:p>
            <a:pPr lvl="1" eaLnBrk="1" hangingPunct="1"/>
            <a:r>
              <a:rPr lang="en-GB" sz="2400" dirty="0" smtClean="0"/>
              <a:t>All of the application processing and data management are carried out on the server.</a:t>
            </a:r>
          </a:p>
          <a:p>
            <a:pPr lvl="1" eaLnBrk="1" hangingPunct="1"/>
            <a:r>
              <a:rPr lang="en-GB" sz="2400" dirty="0" smtClean="0"/>
              <a:t>The client is simply responsible for running the presentation/GUI software.</a:t>
            </a:r>
          </a:p>
          <a:p>
            <a:pPr eaLnBrk="1" hangingPunct="1"/>
            <a:r>
              <a:rPr lang="en-GB" sz="2400" i="1" dirty="0" smtClean="0"/>
              <a:t>Fat-client architecture</a:t>
            </a:r>
          </a:p>
          <a:p>
            <a:pPr lvl="1" eaLnBrk="1" hangingPunct="1"/>
            <a:r>
              <a:rPr lang="en-GB" sz="2400" dirty="0" smtClean="0"/>
              <a:t>The software on the client implements the application logic and the interactions with the users.</a:t>
            </a:r>
          </a:p>
          <a:p>
            <a:pPr lvl="1" eaLnBrk="1" hangingPunct="1"/>
            <a:r>
              <a:rPr lang="en-GB" sz="2400" dirty="0" smtClean="0"/>
              <a:t>The server is responsible for data management (database) only.</a:t>
            </a:r>
          </a:p>
          <a:p>
            <a:pPr lvl="1" eaLnBrk="1" hangingPunct="1"/>
            <a:r>
              <a:rPr lang="en-GB" sz="2400" dirty="0" smtClean="0">
                <a:solidFill>
                  <a:srgbClr val="0033CC"/>
                </a:solidFill>
              </a:rPr>
              <a:t>Example: Adobe Flash and MS Silverlight support </a:t>
            </a:r>
            <a:r>
              <a:rPr lang="en-GB" sz="2400" smtClean="0">
                <a:solidFill>
                  <a:srgbClr val="0033CC"/>
                </a:solidFill>
              </a:rPr>
              <a:t>Fat </a:t>
            </a:r>
            <a:r>
              <a:rPr lang="en-GB" sz="2400">
                <a:solidFill>
                  <a:srgbClr val="0033CC"/>
                </a:solidFill>
              </a:rPr>
              <a:t>Clients, where intensive processing and responsiveness are </a:t>
            </a:r>
            <a:r>
              <a:rPr lang="en-GB" sz="2400" smtClean="0">
                <a:solidFill>
                  <a:srgbClr val="0033CC"/>
                </a:solidFill>
              </a:rPr>
              <a:t>required.</a:t>
            </a:r>
            <a:endParaRPr lang="en-GB" sz="2400" dirty="0" smtClean="0">
              <a:solidFill>
                <a:srgbClr val="0033CC"/>
              </a:solidFill>
            </a:endParaRPr>
          </a:p>
          <a:p>
            <a:pPr eaLnBrk="1" hangingPunct="1"/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ABD347-3BA2-43B1-8935-B3736E5BC362}" type="slidenum">
              <a:rPr lang="en-US" b="0" smtClean="0">
                <a:solidFill>
                  <a:schemeClr val="tx2"/>
                </a:solidFill>
              </a:rPr>
              <a:pPr/>
              <a:t>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Traditional Three-Tier Architecture</a:t>
            </a:r>
            <a:endParaRPr lang="en-GB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5638800" cy="4608513"/>
          </a:xfrm>
        </p:spPr>
        <p:txBody>
          <a:bodyPr/>
          <a:lstStyle/>
          <a:p>
            <a:pPr eaLnBrk="1" hangingPunct="1"/>
            <a:r>
              <a:rPr lang="en-GB" smtClean="0"/>
              <a:t>Each layer may execute on a separate processor;</a:t>
            </a:r>
          </a:p>
          <a:p>
            <a:pPr eaLnBrk="1" hangingPunct="1"/>
            <a:r>
              <a:rPr lang="en-GB" smtClean="0"/>
              <a:t>A more balanced approach which allows for better performance than a thin-client approach and is simpler to manage than a fat-client approach</a:t>
            </a:r>
          </a:p>
          <a:p>
            <a:pPr eaLnBrk="1" hangingPunct="1"/>
            <a:r>
              <a:rPr lang="en-GB" smtClean="0"/>
              <a:t>A more scalable architecture - as demands increase, extra servers can be added</a:t>
            </a:r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6629400" y="1828800"/>
            <a:ext cx="2057400" cy="3200400"/>
            <a:chOff x="1728" y="1152"/>
            <a:chExt cx="2064" cy="2016"/>
          </a:xfrm>
        </p:grpSpPr>
        <p:sp>
          <p:nvSpPr>
            <p:cNvPr id="9222" name="Rectangle 5"/>
            <p:cNvSpPr>
              <a:spLocks noChangeArrowheads="1"/>
            </p:cNvSpPr>
            <p:nvPr/>
          </p:nvSpPr>
          <p:spPr bwMode="auto">
            <a:xfrm>
              <a:off x="1728" y="1152"/>
              <a:ext cx="2064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Presentation </a:t>
              </a:r>
            </a:p>
            <a:p>
              <a:pPr algn="ctr"/>
              <a:r>
                <a:rPr lang="en-US"/>
                <a:t>Layer (GUI)</a:t>
              </a:r>
              <a:endParaRPr lang="en-GB"/>
            </a:p>
          </p:txBody>
        </p:sp>
        <p:sp>
          <p:nvSpPr>
            <p:cNvPr id="9223" name="Rectangle 6"/>
            <p:cNvSpPr>
              <a:spLocks noChangeArrowheads="1"/>
            </p:cNvSpPr>
            <p:nvPr/>
          </p:nvSpPr>
          <p:spPr bwMode="auto">
            <a:xfrm>
              <a:off x="1728" y="1968"/>
              <a:ext cx="2064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Application </a:t>
              </a:r>
            </a:p>
            <a:p>
              <a:pPr algn="ctr"/>
              <a:r>
                <a:rPr lang="en-US"/>
                <a:t>Processing Layer</a:t>
              </a:r>
              <a:endParaRPr lang="en-GB"/>
            </a:p>
          </p:txBody>
        </p:sp>
        <p:sp>
          <p:nvSpPr>
            <p:cNvPr id="9224" name="Rectangle 7"/>
            <p:cNvSpPr>
              <a:spLocks noChangeArrowheads="1"/>
            </p:cNvSpPr>
            <p:nvPr/>
          </p:nvSpPr>
          <p:spPr bwMode="auto">
            <a:xfrm>
              <a:off x="1728" y="2784"/>
              <a:ext cx="2064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Data Management </a:t>
              </a:r>
            </a:p>
            <a:p>
              <a:pPr algn="ctr"/>
              <a:r>
                <a:rPr lang="en-US"/>
                <a:t>Layer</a:t>
              </a:r>
              <a:endParaRPr lang="en-GB"/>
            </a:p>
          </p:txBody>
        </p:sp>
        <p:cxnSp>
          <p:nvCxnSpPr>
            <p:cNvPr id="9225" name="AutoShape 8"/>
            <p:cNvCxnSpPr>
              <a:cxnSpLocks noChangeShapeType="1"/>
              <a:stCxn id="9222" idx="2"/>
              <a:endCxn id="9223" idx="0"/>
            </p:cNvCxnSpPr>
            <p:nvPr/>
          </p:nvCxnSpPr>
          <p:spPr bwMode="auto">
            <a:xfrm>
              <a:off x="2760" y="1536"/>
              <a:ext cx="0" cy="4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6" name="AutoShape 9"/>
            <p:cNvCxnSpPr>
              <a:cxnSpLocks noChangeShapeType="1"/>
              <a:stCxn id="9223" idx="2"/>
              <a:endCxn id="9224" idx="0"/>
            </p:cNvCxnSpPr>
            <p:nvPr/>
          </p:nvCxnSpPr>
          <p:spPr bwMode="auto">
            <a:xfrm>
              <a:off x="2760" y="2352"/>
              <a:ext cx="0" cy="4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136B1D-B51C-4F38-ACA8-9A4BDEE1327D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Example: A 3-Tier Internet Banking System</a:t>
            </a:r>
            <a:endParaRPr lang="en-GB" sz="2800" b="0" smtClean="0"/>
          </a:p>
        </p:txBody>
      </p:sp>
      <p:sp>
        <p:nvSpPr>
          <p:cNvPr id="10244" name="Oval 5"/>
          <p:cNvSpPr>
            <a:spLocks noChangeArrowheads="1"/>
          </p:cNvSpPr>
          <p:nvPr/>
        </p:nvSpPr>
        <p:spPr bwMode="auto">
          <a:xfrm>
            <a:off x="3476625" y="2981325"/>
            <a:ext cx="1752600" cy="175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Web Server</a:t>
            </a:r>
          </a:p>
          <a:p>
            <a:pPr algn="ctr"/>
            <a:r>
              <a:rPr lang="en-US"/>
              <a:t>for account </a:t>
            </a:r>
          </a:p>
          <a:p>
            <a:pPr algn="ctr"/>
            <a:r>
              <a:rPr lang="en-US"/>
              <a:t>service </a:t>
            </a:r>
          </a:p>
          <a:p>
            <a:pPr algn="ctr"/>
            <a:r>
              <a:rPr lang="en-US"/>
              <a:t>provision</a:t>
            </a:r>
            <a:endParaRPr lang="en-GB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0" y="16764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Client</a:t>
            </a:r>
            <a:endParaRPr lang="en-GB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2790825" y="14859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Client</a:t>
            </a:r>
            <a:endParaRPr lang="en-GB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838200" y="36957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Client</a:t>
            </a:r>
            <a:endParaRPr lang="en-GB"/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838200" y="26289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Client</a:t>
            </a:r>
            <a:endParaRPr lang="en-GB"/>
          </a:p>
        </p:txBody>
      </p:sp>
      <p:cxnSp>
        <p:nvCxnSpPr>
          <p:cNvPr id="10249" name="AutoShape 10"/>
          <p:cNvCxnSpPr>
            <a:cxnSpLocks noChangeShapeType="1"/>
            <a:stCxn id="10245" idx="2"/>
            <a:endCxn id="10244" idx="1"/>
          </p:cNvCxnSpPr>
          <p:nvPr/>
        </p:nvCxnSpPr>
        <p:spPr bwMode="auto">
          <a:xfrm>
            <a:off x="1866900" y="2057400"/>
            <a:ext cx="1866900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AutoShape 11"/>
          <p:cNvCxnSpPr>
            <a:cxnSpLocks noChangeShapeType="1"/>
            <a:stCxn id="10246" idx="2"/>
            <a:endCxn id="10244" idx="0"/>
          </p:cNvCxnSpPr>
          <p:nvPr/>
        </p:nvCxnSpPr>
        <p:spPr bwMode="auto">
          <a:xfrm>
            <a:off x="3133725" y="1866900"/>
            <a:ext cx="1219200" cy="1114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12"/>
          <p:cNvCxnSpPr>
            <a:cxnSpLocks noChangeShapeType="1"/>
            <a:stCxn id="10248" idx="3"/>
            <a:endCxn id="10244" idx="2"/>
          </p:cNvCxnSpPr>
          <p:nvPr/>
        </p:nvCxnSpPr>
        <p:spPr bwMode="auto">
          <a:xfrm>
            <a:off x="1524000" y="2819400"/>
            <a:ext cx="1952625" cy="1038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3"/>
          <p:cNvCxnSpPr>
            <a:cxnSpLocks noChangeShapeType="1"/>
            <a:stCxn id="10247" idx="3"/>
            <a:endCxn id="10244" idx="3"/>
          </p:cNvCxnSpPr>
          <p:nvPr/>
        </p:nvCxnSpPr>
        <p:spPr bwMode="auto">
          <a:xfrm>
            <a:off x="1524000" y="3886200"/>
            <a:ext cx="220980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AutoShape 14"/>
          <p:cNvSpPr>
            <a:spLocks noChangeArrowheads="1"/>
          </p:cNvSpPr>
          <p:nvPr/>
        </p:nvSpPr>
        <p:spPr bwMode="auto">
          <a:xfrm>
            <a:off x="6477000" y="4267200"/>
            <a:ext cx="1905000" cy="1981200"/>
          </a:xfrm>
          <a:prstGeom prst="flowChartMagneticDisk">
            <a:avLst/>
          </a:prstGeom>
          <a:solidFill>
            <a:srgbClr val="AFEFE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Database server</a:t>
            </a:r>
          </a:p>
          <a:p>
            <a:pPr algn="ctr"/>
            <a:r>
              <a:rPr lang="en-US"/>
              <a:t>Customer</a:t>
            </a:r>
          </a:p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database</a:t>
            </a:r>
            <a:endParaRPr lang="en-GB"/>
          </a:p>
        </p:txBody>
      </p:sp>
      <p:cxnSp>
        <p:nvCxnSpPr>
          <p:cNvPr id="10254" name="AutoShape 15"/>
          <p:cNvCxnSpPr>
            <a:cxnSpLocks noChangeShapeType="1"/>
            <a:stCxn id="10244" idx="5"/>
            <a:endCxn id="10253" idx="2"/>
          </p:cNvCxnSpPr>
          <p:nvPr/>
        </p:nvCxnSpPr>
        <p:spPr bwMode="auto">
          <a:xfrm>
            <a:off x="4972050" y="4476750"/>
            <a:ext cx="1504950" cy="781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2035175" y="262890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HTTP</a:t>
            </a:r>
          </a:p>
        </p:txBody>
      </p:sp>
      <p:sp>
        <p:nvSpPr>
          <p:cNvPr id="10256" name="Text Box 17"/>
          <p:cNvSpPr txBox="1">
            <a:spLocks noChangeArrowheads="1"/>
          </p:cNvSpPr>
          <p:nvPr/>
        </p:nvSpPr>
        <p:spPr bwMode="auto">
          <a:xfrm>
            <a:off x="5029200" y="4752975"/>
            <a:ext cx="1143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SQL requests and responses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C87823-3889-43B8-9F7E-CA90F90D532F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 smtClean="0"/>
              <a:t>Four-Tier Architecture with a Service Layer</a:t>
            </a:r>
            <a:endParaRPr lang="en-GB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5334000" cy="5105400"/>
          </a:xfrm>
        </p:spPr>
        <p:txBody>
          <a:bodyPr/>
          <a:lstStyle/>
          <a:p>
            <a:pPr eaLnBrk="1" hangingPunct="1"/>
            <a:r>
              <a:rPr lang="en-GB" smtClean="0"/>
              <a:t>Each layer may execute on a separate processor;</a:t>
            </a:r>
          </a:p>
          <a:p>
            <a:pPr eaLnBrk="1" hangingPunct="1"/>
            <a:r>
              <a:rPr lang="en-GB" smtClean="0"/>
              <a:t>Application is largely composed of</a:t>
            </a:r>
            <a:r>
              <a:rPr lang="en-GB" smtClean="0">
                <a:solidFill>
                  <a:schemeClr val="tx2"/>
                </a:solidFill>
              </a:rPr>
              <a:t> existing services, running on a different server (repository), provided by external service providers;</a:t>
            </a:r>
          </a:p>
          <a:p>
            <a:pPr eaLnBrk="1" hangingPunct="1"/>
            <a:r>
              <a:rPr lang="en-GB" smtClean="0"/>
              <a:t>This is an example of Service-Oriented Architecture;</a:t>
            </a:r>
          </a:p>
          <a:p>
            <a:pPr eaLnBrk="1" hangingPunct="1"/>
            <a:r>
              <a:rPr lang="en-GB" smtClean="0"/>
              <a:t>SOA does not have to be in N-Tier. It can be a tree or graph too.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715000" y="1219200"/>
            <a:ext cx="2057400" cy="5365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Presentation </a:t>
            </a:r>
          </a:p>
          <a:p>
            <a:pPr algn="ctr"/>
            <a:r>
              <a:rPr lang="en-US" b="0"/>
              <a:t>Layer (GUI)</a:t>
            </a:r>
            <a:endParaRPr lang="en-GB" b="0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715000" y="2360613"/>
            <a:ext cx="2057400" cy="5381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Application </a:t>
            </a:r>
          </a:p>
          <a:p>
            <a:pPr algn="ctr"/>
            <a:r>
              <a:rPr lang="en-US" b="0"/>
              <a:t>Processing Layer</a:t>
            </a:r>
            <a:endParaRPr lang="en-GB" b="0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5715000" y="3962400"/>
            <a:ext cx="20574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Service Repository </a:t>
            </a:r>
          </a:p>
          <a:p>
            <a:pPr algn="ctr"/>
            <a:r>
              <a:rPr lang="en-US" b="0"/>
              <a:t>Layer</a:t>
            </a:r>
            <a:endParaRPr lang="en-GB" b="0"/>
          </a:p>
        </p:txBody>
      </p:sp>
      <p:cxnSp>
        <p:nvCxnSpPr>
          <p:cNvPr id="11272" name="AutoShape 8"/>
          <p:cNvCxnSpPr>
            <a:cxnSpLocks noChangeShapeType="1"/>
            <a:stCxn id="11269" idx="2"/>
            <a:endCxn id="11270" idx="0"/>
          </p:cNvCxnSpPr>
          <p:nvPr/>
        </p:nvCxnSpPr>
        <p:spPr bwMode="auto">
          <a:xfrm>
            <a:off x="6743700" y="1755775"/>
            <a:ext cx="0" cy="6048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AutoShape 9"/>
          <p:cNvCxnSpPr>
            <a:cxnSpLocks noChangeShapeType="1"/>
            <a:stCxn id="11270" idx="2"/>
            <a:endCxn id="20488" idx="0"/>
          </p:cNvCxnSpPr>
          <p:nvPr/>
        </p:nvCxnSpPr>
        <p:spPr bwMode="auto">
          <a:xfrm rot="5400000">
            <a:off x="6212681" y="3429794"/>
            <a:ext cx="1063625" cy="15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4" name="Rectangle 7"/>
          <p:cNvSpPr>
            <a:spLocks noChangeArrowheads="1"/>
          </p:cNvSpPr>
          <p:nvPr/>
        </p:nvSpPr>
        <p:spPr bwMode="auto">
          <a:xfrm>
            <a:off x="5715000" y="5184775"/>
            <a:ext cx="2057400" cy="5381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Data Management </a:t>
            </a:r>
          </a:p>
          <a:p>
            <a:pPr algn="ctr"/>
            <a:r>
              <a:rPr lang="en-US" b="0"/>
              <a:t>Layer</a:t>
            </a:r>
            <a:endParaRPr lang="en-GB" b="0"/>
          </a:p>
        </p:txBody>
      </p:sp>
      <p:cxnSp>
        <p:nvCxnSpPr>
          <p:cNvPr id="11275" name="AutoShape 9"/>
          <p:cNvCxnSpPr>
            <a:cxnSpLocks noChangeShapeType="1"/>
            <a:stCxn id="20488" idx="2"/>
            <a:endCxn id="11274" idx="0"/>
          </p:cNvCxnSpPr>
          <p:nvPr/>
        </p:nvCxnSpPr>
        <p:spPr bwMode="auto">
          <a:xfrm rot="5400000">
            <a:off x="6437312" y="4878388"/>
            <a:ext cx="614363" cy="15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5257800" y="2895600"/>
            <a:ext cx="990600" cy="2295525"/>
          </a:xfrm>
          <a:custGeom>
            <a:avLst/>
            <a:gdLst>
              <a:gd name="T0" fmla="*/ 2147483647 w 822960"/>
              <a:gd name="T1" fmla="*/ 0 h 2296160"/>
              <a:gd name="T2" fmla="*/ 2147483647 w 822960"/>
              <a:gd name="T3" fmla="*/ 451670 h 2296160"/>
              <a:gd name="T4" fmla="*/ 42685754 w 822960"/>
              <a:gd name="T5" fmla="*/ 451670 h 2296160"/>
              <a:gd name="T6" fmla="*/ 0 w 822960"/>
              <a:gd name="T7" fmla="*/ 1947185 h 2296160"/>
              <a:gd name="T8" fmla="*/ 2147483647 w 822960"/>
              <a:gd name="T9" fmla="*/ 1947185 h 2296160"/>
              <a:gd name="T10" fmla="*/ 2147483647 w 822960"/>
              <a:gd name="T11" fmla="*/ 2268365 h 2296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2960"/>
              <a:gd name="T19" fmla="*/ 0 h 2296160"/>
              <a:gd name="T20" fmla="*/ 822960 w 822960"/>
              <a:gd name="T21" fmla="*/ 2296160 h 2296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2960" h="2296160">
                <a:moveTo>
                  <a:pt x="822960" y="0"/>
                </a:moveTo>
                <a:lnTo>
                  <a:pt x="822960" y="457200"/>
                </a:lnTo>
                <a:lnTo>
                  <a:pt x="10160" y="457200"/>
                </a:lnTo>
                <a:cubicBezTo>
                  <a:pt x="6773" y="961813"/>
                  <a:pt x="3387" y="1466427"/>
                  <a:pt x="0" y="1971040"/>
                </a:cubicBezTo>
                <a:lnTo>
                  <a:pt x="741680" y="1971040"/>
                </a:lnTo>
                <a:lnTo>
                  <a:pt x="741680" y="2296160"/>
                </a:lnTo>
              </a:path>
            </a:pathLst>
          </a:custGeom>
          <a:noFill/>
          <a:ln w="38100" algn="ctr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7204075" y="2905125"/>
            <a:ext cx="1787525" cy="828675"/>
            <a:chOff x="7203440" y="2905760"/>
            <a:chExt cx="1788160" cy="828040"/>
          </a:xfrm>
        </p:grpSpPr>
        <p:sp>
          <p:nvSpPr>
            <p:cNvPr id="11278" name="Rectangle 7"/>
            <p:cNvSpPr>
              <a:spLocks noChangeArrowheads="1"/>
            </p:cNvSpPr>
            <p:nvPr/>
          </p:nvSpPr>
          <p:spPr bwMode="auto">
            <a:xfrm>
              <a:off x="7696200" y="3124200"/>
              <a:ext cx="1295400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/>
                <a:t>Data </a:t>
              </a:r>
            </a:p>
            <a:p>
              <a:pPr algn="ctr"/>
              <a:r>
                <a:rPr lang="en-US" b="0"/>
                <a:t>Management </a:t>
              </a:r>
            </a:p>
          </p:txBody>
        </p:sp>
        <p:sp>
          <p:nvSpPr>
            <p:cNvPr id="11279" name="Freeform 26"/>
            <p:cNvSpPr>
              <a:spLocks noChangeArrowheads="1"/>
            </p:cNvSpPr>
            <p:nvPr/>
          </p:nvSpPr>
          <p:spPr bwMode="auto">
            <a:xfrm>
              <a:off x="7203440" y="2905760"/>
              <a:ext cx="487680" cy="518160"/>
            </a:xfrm>
            <a:custGeom>
              <a:avLst/>
              <a:gdLst>
                <a:gd name="T0" fmla="*/ 0 w 487680"/>
                <a:gd name="T1" fmla="*/ 0 h 518160"/>
                <a:gd name="T2" fmla="*/ 0 w 487680"/>
                <a:gd name="T3" fmla="*/ 518160 h 518160"/>
                <a:gd name="T4" fmla="*/ 487680 w 487680"/>
                <a:gd name="T5" fmla="*/ 518160 h 518160"/>
                <a:gd name="T6" fmla="*/ 0 60000 65536"/>
                <a:gd name="T7" fmla="*/ 0 60000 65536"/>
                <a:gd name="T8" fmla="*/ 0 60000 65536"/>
                <a:gd name="T9" fmla="*/ 0 w 487680"/>
                <a:gd name="T10" fmla="*/ 0 h 518160"/>
                <a:gd name="T11" fmla="*/ 487680 w 487680"/>
                <a:gd name="T12" fmla="*/ 518160 h 518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7680" h="518160">
                  <a:moveTo>
                    <a:pt x="0" y="0"/>
                  </a:moveTo>
                  <a:lnTo>
                    <a:pt x="0" y="518160"/>
                  </a:lnTo>
                  <a:lnTo>
                    <a:pt x="487680" y="518160"/>
                  </a:lnTo>
                </a:path>
              </a:pathLst>
            </a:custGeom>
            <a:noFill/>
            <a:ln w="38100" algn="ctr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48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048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/>
      <p:bldP spid="20488" grpId="1" animBg="1"/>
      <p:bldP spid="26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8599</TotalTime>
  <Words>2609</Words>
  <Application>Microsoft Office PowerPoint</Application>
  <PresentationFormat>On-screen Show (4:3)</PresentationFormat>
  <Paragraphs>650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Blends</vt:lpstr>
      <vt:lpstr>Roadmap of Chapter 1</vt:lpstr>
      <vt:lpstr>Distributed Software Architectures</vt:lpstr>
      <vt:lpstr>Client-Server (Two-Tier) Architectures</vt:lpstr>
      <vt:lpstr>Client-Server Systems and their Federation</vt:lpstr>
      <vt:lpstr>PowerPoint Presentation</vt:lpstr>
      <vt:lpstr>Thin-Client and Fat-Client Architectures</vt:lpstr>
      <vt:lpstr>Traditional Three-Tier Architecture</vt:lpstr>
      <vt:lpstr>Example: A 3-Tier Internet Banking System</vt:lpstr>
      <vt:lpstr>Four-Tier Architecture with a Service Layer</vt:lpstr>
      <vt:lpstr>Four-Tier Architecture: Java EE Application  Source: Java Enterprise Edition</vt:lpstr>
      <vt:lpstr>Java EE Application (not strictly tiered)</vt:lpstr>
      <vt:lpstr>Distributed Object Architecture</vt:lpstr>
      <vt:lpstr>Distributed Object Architecture Example</vt:lpstr>
      <vt:lpstr>Advantages of Distributed Object Architecture</vt:lpstr>
      <vt:lpstr>Uses of Distributed Object Architecture</vt:lpstr>
      <vt:lpstr>CORBA: Common Object Request Broker Architecture</vt:lpstr>
      <vt:lpstr>CORBA</vt:lpstr>
      <vt:lpstr>Object Request Broker (ORB)</vt:lpstr>
      <vt:lpstr>ORB-based Object Communication</vt:lpstr>
      <vt:lpstr>MS DCOM: Distributed Component Object Model </vt:lpstr>
      <vt:lpstr>Enterprise Service Bus (ESB)</vt:lpstr>
      <vt:lpstr>Modeling Business in SOA</vt:lpstr>
      <vt:lpstr>The ESB shrinks those interfaces further</vt:lpstr>
      <vt:lpstr>Software Engineering Review: Design Patterns</vt:lpstr>
      <vt:lpstr>Review: Classification of Design Patterns</vt:lpstr>
      <vt:lpstr>Review: Creational Patterns</vt:lpstr>
      <vt:lpstr>Review: Structural Patterns</vt:lpstr>
      <vt:lpstr>Review: Behavioral Patterns</vt:lpstr>
      <vt:lpstr>Review: Concurrency Patterns</vt:lpstr>
      <vt:lpstr>Applications of These Design Patterns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Distribited Computing</dc:title>
  <dc:creator>Dr. Yinong Chen</dc:creator>
  <cp:lastModifiedBy>Yinong Chen</cp:lastModifiedBy>
  <cp:revision>674</cp:revision>
  <dcterms:created xsi:type="dcterms:W3CDTF">2005-09-17T18:09:54Z</dcterms:created>
  <dcterms:modified xsi:type="dcterms:W3CDTF">2013-01-09T18:42:13Z</dcterms:modified>
</cp:coreProperties>
</file>