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1" r:id="rId3"/>
    <p:sldId id="262" r:id="rId4"/>
    <p:sldId id="268" r:id="rId5"/>
    <p:sldId id="269" r:id="rId6"/>
    <p:sldId id="270" r:id="rId7"/>
    <p:sldId id="263" r:id="rId8"/>
    <p:sldId id="264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21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D9EF1-02E2-264F-86B4-19B554E1315B}" type="datetimeFigureOut">
              <a:rPr lang="en-US" smtClean="0"/>
              <a:t>4/20/14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4637E-94AE-3C48-983B-015E39BB6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1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D54DDC-7050-458E-98AA-7B4F3CE6A881}" type="slidenum">
              <a:rPr lang="en-US" b="0" smtClean="0">
                <a:latin typeface="Arial" charset="0"/>
              </a:rPr>
              <a:pPr/>
              <a:t>1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D54DDC-7050-458E-98AA-7B4F3CE6A881}" type="slidenum">
              <a:rPr lang="en-US" b="0" smtClean="0">
                <a:latin typeface="Arial" charset="0"/>
              </a:rPr>
              <a:pPr/>
              <a:t>2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D54DDC-7050-458E-98AA-7B4F3CE6A881}" type="slidenum">
              <a:rPr lang="en-US" b="0" smtClean="0">
                <a:latin typeface="Arial" charset="0"/>
              </a:rPr>
              <a:pPr/>
              <a:t>3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D54DDC-7050-458E-98AA-7B4F3CE6A881}" type="slidenum">
              <a:rPr lang="en-US" b="0" smtClean="0">
                <a:latin typeface="Arial" charset="0"/>
              </a:rPr>
              <a:pPr/>
              <a:t>5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D54DDC-7050-458E-98AA-7B4F3CE6A881}" type="slidenum">
              <a:rPr lang="en-US" b="0" smtClean="0">
                <a:latin typeface="Arial" charset="0"/>
              </a:rPr>
              <a:pPr/>
              <a:t>6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D54DDC-7050-458E-98AA-7B4F3CE6A881}" type="slidenum">
              <a:rPr lang="en-US" b="0" smtClean="0">
                <a:latin typeface="Arial" charset="0"/>
              </a:rPr>
              <a:pPr/>
              <a:t>7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D54DDC-7050-458E-98AA-7B4F3CE6A881}" type="slidenum">
              <a:rPr lang="en-US" b="0" smtClean="0">
                <a:latin typeface="Arial" charset="0"/>
              </a:rPr>
              <a:pPr/>
              <a:t>8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170F-52CA-438E-BE1E-117F414A5259}" type="datetimeFigureOut">
              <a:rPr lang="en-US" smtClean="0"/>
              <a:t>4/20/14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98E-6D4A-478F-85F2-EA7ECAA8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2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170F-52CA-438E-BE1E-117F414A5259}" type="datetimeFigureOut">
              <a:rPr lang="en-US" smtClean="0"/>
              <a:t>4/20/14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98E-6D4A-478F-85F2-EA7ECAA8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170F-52CA-438E-BE1E-117F414A5259}" type="datetimeFigureOut">
              <a:rPr lang="en-US" smtClean="0"/>
              <a:t>4/20/14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98E-6D4A-478F-85F2-EA7ECAA8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9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170F-52CA-438E-BE1E-117F414A5259}" type="datetimeFigureOut">
              <a:rPr lang="en-US" smtClean="0"/>
              <a:t>4/20/14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98E-6D4A-478F-85F2-EA7ECAA8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7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170F-52CA-438E-BE1E-117F414A5259}" type="datetimeFigureOut">
              <a:rPr lang="en-US" smtClean="0"/>
              <a:t>4/20/14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98E-6D4A-478F-85F2-EA7ECAA8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8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170F-52CA-438E-BE1E-117F414A5259}" type="datetimeFigureOut">
              <a:rPr lang="en-US" smtClean="0"/>
              <a:t>4/20/14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98E-6D4A-478F-85F2-EA7ECAA8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1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170F-52CA-438E-BE1E-117F414A5259}" type="datetimeFigureOut">
              <a:rPr lang="en-US" smtClean="0"/>
              <a:t>4/20/14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98E-6D4A-478F-85F2-EA7ECAA8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9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170F-52CA-438E-BE1E-117F414A5259}" type="datetimeFigureOut">
              <a:rPr lang="en-US" smtClean="0"/>
              <a:t>4/20/14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98E-6D4A-478F-85F2-EA7ECAA8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3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170F-52CA-438E-BE1E-117F414A5259}" type="datetimeFigureOut">
              <a:rPr lang="en-US" smtClean="0"/>
              <a:t>4/20/14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98E-6D4A-478F-85F2-EA7ECAA8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9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170F-52CA-438E-BE1E-117F414A5259}" type="datetimeFigureOut">
              <a:rPr lang="en-US" smtClean="0"/>
              <a:t>4/20/14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98E-6D4A-478F-85F2-EA7ECAA8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4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170F-52CA-438E-BE1E-117F414A5259}" type="datetimeFigureOut">
              <a:rPr lang="en-US" smtClean="0"/>
              <a:t>4/20/14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98E-6D4A-478F-85F2-EA7ECAA8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7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170F-52CA-438E-BE1E-117F414A5259}" type="datetimeFigureOut">
              <a:rPr lang="en-US" smtClean="0"/>
              <a:t>4/20/14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D198E-6D4A-478F-85F2-EA7ECAA8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4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pminder.org/world/%23$majorMode=chart$is;shi=t;ly=2003;lb=f;il=t;fs=11;al=30;stl=t;st=t;nsl=t;se=t$wst;tts=C$ts;sp=5.59290322580644;ti=2011$zpv;v=0$inc_x;mmid=XCOORDS;iid=phAwcNAVuyj0XOoBL_n5tAQ;by=ind$inc_y;mmid=YCOORDS;iid=pyj6tScZqmEfH89V6UQhpZA;by=ind$inc_s;uniValue=8.21;iid=pyj6tScZqmEfI4sLVvEQtHw;by=ind$inc_c;uniValue=255;gid=CATID0;by=grp$map_x;scale=lin;dataMin=0;dataMax=1359368470$map_y;scale=lin;dataMin=1028;dataMax=678796403$map_s;sma=49;smi=8.2$cd;bd=0$inds=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537634" y="2819400"/>
            <a:ext cx="1118235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800" dirty="0">
              <a:solidFill>
                <a:schemeClr val="folHlink"/>
              </a:solidFill>
            </a:endParaRPr>
          </a:p>
        </p:txBody>
      </p:sp>
      <p:sp>
        <p:nvSpPr>
          <p:cNvPr id="3075" name="Rectangle 11"/>
          <p:cNvSpPr>
            <a:spLocks noChangeArrowheads="1"/>
          </p:cNvSpPr>
          <p:nvPr/>
        </p:nvSpPr>
        <p:spPr bwMode="auto">
          <a:xfrm>
            <a:off x="3373310" y="4341929"/>
            <a:ext cx="4580150" cy="52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800" dirty="0" err="1" smtClean="0"/>
              <a:t>Jiaqi</a:t>
            </a:r>
            <a:r>
              <a:rPr lang="en-US" sz="2800" dirty="0" smtClean="0"/>
              <a:t> He, </a:t>
            </a:r>
            <a:r>
              <a:rPr lang="en-US" sz="2800" dirty="0" err="1" smtClean="0"/>
              <a:t>Ersi</a:t>
            </a:r>
            <a:r>
              <a:rPr lang="en-US" sz="2800" dirty="0" smtClean="0"/>
              <a:t> </a:t>
            </a:r>
            <a:r>
              <a:rPr lang="en-US" sz="2800" dirty="0" err="1" smtClean="0"/>
              <a:t>Zha</a:t>
            </a:r>
            <a:r>
              <a:rPr lang="en-US" sz="2800" dirty="0" smtClean="0"/>
              <a:t>, </a:t>
            </a:r>
            <a:r>
              <a:rPr lang="en-US" sz="2800" dirty="0" err="1" smtClean="0"/>
              <a:t>Yezhuo</a:t>
            </a:r>
            <a:r>
              <a:rPr lang="en-US" sz="2800" dirty="0" smtClean="0"/>
              <a:t> Zhu</a:t>
            </a:r>
            <a:endParaRPr lang="en-US" sz="2800" dirty="0"/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914401" y="2154051"/>
            <a:ext cx="10428817" cy="519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US" altLang="en-US" sz="4400" b="1" i="1" dirty="0">
                <a:solidFill>
                  <a:schemeClr val="accent5"/>
                </a:solidFill>
              </a:rPr>
              <a:t>CSE </a:t>
            </a:r>
            <a:r>
              <a:rPr lang="en-US" altLang="en-US" sz="4400" b="1" i="1" dirty="0" smtClean="0">
                <a:solidFill>
                  <a:schemeClr val="accent5"/>
                </a:solidFill>
              </a:rPr>
              <a:t>591</a:t>
            </a:r>
          </a:p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US" altLang="en-US" sz="4400" b="1" i="1" dirty="0" smtClean="0">
                <a:solidFill>
                  <a:schemeClr val="accent5"/>
                </a:solidFill>
              </a:rPr>
              <a:t>Computer Visualization</a:t>
            </a:r>
          </a:p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US" altLang="en-US" sz="4400" b="1" i="1" dirty="0" smtClean="0">
                <a:solidFill>
                  <a:schemeClr val="accent5"/>
                </a:solidFill>
              </a:rPr>
              <a:t>Milestone 2</a:t>
            </a:r>
          </a:p>
        </p:txBody>
      </p:sp>
      <p:pic>
        <p:nvPicPr>
          <p:cNvPr id="3077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495511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199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537634" y="2819400"/>
            <a:ext cx="1118235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800" dirty="0">
              <a:solidFill>
                <a:schemeClr val="folHlink"/>
              </a:solidFill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914401" y="1524000"/>
            <a:ext cx="10428817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endParaRPr lang="en-US" altLang="en-US" sz="4400" b="1" i="1" dirty="0" smtClean="0">
              <a:solidFill>
                <a:srgbClr val="5B9BD5"/>
              </a:solidFill>
            </a:endParaRPr>
          </a:p>
        </p:txBody>
      </p:sp>
      <p:pic>
        <p:nvPicPr>
          <p:cNvPr id="3077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495511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30875" y="2555926"/>
            <a:ext cx="51022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4472C4"/>
              </a:solidFill>
            </a:endParaRPr>
          </a:p>
          <a:p>
            <a:endParaRPr lang="en-US" sz="3200" b="1" dirty="0" smtClean="0">
              <a:solidFill>
                <a:srgbClr val="4472C4"/>
              </a:solidFill>
            </a:endParaRPr>
          </a:p>
          <a:p>
            <a:endParaRPr lang="en-US" sz="3200" b="1" dirty="0">
              <a:solidFill>
                <a:srgbClr val="4472C4"/>
              </a:solidFill>
            </a:endParaRPr>
          </a:p>
          <a:p>
            <a:endParaRPr lang="en-US" sz="3200" b="1" dirty="0" smtClean="0">
              <a:solidFill>
                <a:srgbClr val="4472C4"/>
              </a:solidFill>
            </a:endParaRPr>
          </a:p>
          <a:p>
            <a:endParaRPr lang="en-US" sz="3200" b="1" dirty="0">
              <a:solidFill>
                <a:srgbClr val="4472C4"/>
              </a:solidFill>
            </a:endParaRPr>
          </a:p>
          <a:p>
            <a:endParaRPr lang="en-US" sz="3200" b="1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44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537634" y="2819400"/>
            <a:ext cx="1118235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800" dirty="0">
              <a:solidFill>
                <a:schemeClr val="folHlink"/>
              </a:solidFill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914402" y="1524000"/>
            <a:ext cx="4760596" cy="14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endParaRPr lang="en-US" altLang="en-US" sz="4400" b="1" i="1" dirty="0" smtClean="0">
              <a:solidFill>
                <a:srgbClr val="5B9BD5"/>
              </a:solidFill>
            </a:endParaRPr>
          </a:p>
        </p:txBody>
      </p:sp>
      <p:pic>
        <p:nvPicPr>
          <p:cNvPr id="3077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495511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1424" y="1234959"/>
            <a:ext cx="42931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4472C4"/>
                </a:solidFill>
              </a:rPr>
              <a:t>Visualization Ideas:</a:t>
            </a:r>
            <a:endParaRPr lang="en-US" sz="4000" b="1" dirty="0">
              <a:solidFill>
                <a:srgbClr val="4472C4"/>
              </a:solidFill>
            </a:endParaRPr>
          </a:p>
        </p:txBody>
      </p:sp>
      <p:pic>
        <p:nvPicPr>
          <p:cNvPr id="3" name="Picture 2" descr="屏幕快照 2014-03-02 下午4.34.3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6271"/>
            <a:ext cx="7314798" cy="48717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96195" y="1363559"/>
            <a:ext cx="4411785" cy="4585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dirty="0" smtClean="0"/>
          </a:p>
          <a:p>
            <a:endParaRPr lang="en-US" sz="3200" b="1" dirty="0"/>
          </a:p>
          <a:p>
            <a:r>
              <a:rPr lang="en-US" sz="3200" b="1" dirty="0" err="1" smtClean="0"/>
              <a:t>Choropleth</a:t>
            </a:r>
            <a:r>
              <a:rPr lang="en-US" sz="3200" b="1" dirty="0" smtClean="0"/>
              <a:t> </a:t>
            </a:r>
            <a:r>
              <a:rPr lang="en-US" sz="3200" b="1" dirty="0"/>
              <a:t>Maps of </a:t>
            </a:r>
            <a:r>
              <a:rPr lang="en-US" sz="3200" b="1" dirty="0" smtClean="0"/>
              <a:t>GDP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An overview of global GDP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8755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1623" y="461575"/>
            <a:ext cx="10515600" cy="85407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 Rounded MT Bold" panose="020F0704030504030204" pitchFamily="34" charset="0"/>
              </a:rPr>
              <a:t>Bubble Plot </a:t>
            </a:r>
            <a:r>
              <a:rPr lang="en-US" altLang="zh-CN" sz="4000" b="1" dirty="0" smtClean="0">
                <a:latin typeface="Arial Rounded MT Bold" panose="020F0704030504030204" pitchFamily="34" charset="0"/>
              </a:rPr>
              <a:t>Of </a:t>
            </a:r>
            <a:r>
              <a:rPr lang="en-US" altLang="zh-CN" sz="4000" b="1" dirty="0" err="1" smtClean="0">
                <a:latin typeface="Arial Rounded MT Bold" panose="020F0704030504030204" pitchFamily="34" charset="0"/>
              </a:rPr>
              <a:t>Pouplation</a:t>
            </a:r>
            <a:endParaRPr lang="en-US" sz="4000" b="1" dirty="0"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363" y="1299575"/>
            <a:ext cx="5672637" cy="401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04206" y="6123000"/>
            <a:ext cx="885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click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here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see the demonstration</a:t>
            </a:r>
            <a:r>
              <a:rPr lang="en-US" dirty="0"/>
              <a:t>.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093" y="1295697"/>
            <a:ext cx="5660357" cy="4013200"/>
          </a:xfrm>
          <a:prstGeom prst="rect">
            <a:avLst/>
          </a:prstGeom>
        </p:spPr>
      </p:pic>
      <p:pic>
        <p:nvPicPr>
          <p:cNvPr id="8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47" y="180376"/>
            <a:ext cx="495511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6741" y="5513728"/>
            <a:ext cx="7170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X-axis: Total Population   Y-axis: Urban Population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23010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537634" y="2819400"/>
            <a:ext cx="1118235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800" dirty="0">
              <a:solidFill>
                <a:schemeClr val="folHlink"/>
              </a:solidFill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914402" y="1524000"/>
            <a:ext cx="4760596" cy="14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endParaRPr lang="en-US" altLang="en-US" sz="4400" b="1" i="1" dirty="0" smtClean="0">
              <a:solidFill>
                <a:srgbClr val="5B9BD5"/>
              </a:solidFill>
            </a:endParaRPr>
          </a:p>
        </p:txBody>
      </p:sp>
      <p:pic>
        <p:nvPicPr>
          <p:cNvPr id="3077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495511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1424" y="1234959"/>
            <a:ext cx="1846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4000" b="1" dirty="0">
              <a:solidFill>
                <a:srgbClr val="4472C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96195" y="1363559"/>
            <a:ext cx="19626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dirty="0" smtClean="0"/>
          </a:p>
          <a:p>
            <a:endParaRPr lang="en-US" sz="3200" b="1" dirty="0" smtClean="0"/>
          </a:p>
          <a:p>
            <a:endParaRPr lang="en-US" sz="2800" dirty="0"/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6" name="Picture 5" descr="屏幕快照 2014-03-02 下午4.46.4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19" y="2415475"/>
            <a:ext cx="6189080" cy="31625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19968" y="254383"/>
            <a:ext cx="83657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/>
              <a:t>Poverty</a:t>
            </a:r>
            <a:r>
              <a:rPr lang="zh-CN" altLang="en-US" sz="4000" b="1" dirty="0" smtClean="0"/>
              <a:t> </a:t>
            </a:r>
            <a:r>
              <a:rPr lang="en-US" altLang="zh-CN" sz="4000" b="1" dirty="0" smtClean="0"/>
              <a:t>Stream River</a:t>
            </a:r>
            <a:r>
              <a:rPr lang="zh-CN" altLang="en-US" sz="4000" b="1" dirty="0" smtClean="0"/>
              <a:t>  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28961" y="2941726"/>
            <a:ext cx="4678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Above X-axis: Income share held by highest 10% 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870367" y="4080235"/>
            <a:ext cx="44206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Blew X</a:t>
            </a:r>
            <a:r>
              <a:rPr lang="en-US" sz="2400" dirty="0"/>
              <a:t>-axis: Income share held by </a:t>
            </a:r>
            <a:endParaRPr lang="en-US" sz="2400" dirty="0" smtClean="0"/>
          </a:p>
          <a:p>
            <a:r>
              <a:rPr lang="en-US" sz="2400" dirty="0" smtClean="0"/>
              <a:t>lowest </a:t>
            </a:r>
            <a:r>
              <a:rPr lang="en-US" sz="2400" dirty="0"/>
              <a:t>10%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25422" y="2105826"/>
            <a:ext cx="3279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X-axis represents 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3403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537634" y="2819400"/>
            <a:ext cx="1118235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800" dirty="0">
              <a:solidFill>
                <a:schemeClr val="folHlink"/>
              </a:solidFill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914402" y="1524000"/>
            <a:ext cx="4760596" cy="14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endParaRPr lang="en-US" altLang="en-US" sz="4400" b="1" i="1" dirty="0" smtClean="0">
              <a:solidFill>
                <a:srgbClr val="5B9BD5"/>
              </a:solidFill>
            </a:endParaRPr>
          </a:p>
        </p:txBody>
      </p:sp>
      <p:pic>
        <p:nvPicPr>
          <p:cNvPr id="3077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495511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1424" y="1234959"/>
            <a:ext cx="1846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4000" b="1" dirty="0">
              <a:solidFill>
                <a:srgbClr val="4472C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96195" y="1363559"/>
            <a:ext cx="19626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dirty="0" smtClean="0"/>
          </a:p>
          <a:p>
            <a:endParaRPr lang="en-US" sz="3200" b="1" dirty="0" smtClean="0"/>
          </a:p>
          <a:p>
            <a:endParaRPr lang="en-US" sz="2800" dirty="0"/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6092985" y="289350"/>
            <a:ext cx="83657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/>
              <a:t>Histograms Of Health</a:t>
            </a:r>
            <a:endParaRPr lang="en-US" sz="4000" b="1" dirty="0"/>
          </a:p>
        </p:txBody>
      </p:sp>
      <p:pic>
        <p:nvPicPr>
          <p:cNvPr id="3" name="Picture 2" descr="Untitl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439"/>
            <a:ext cx="8616993" cy="51694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44552" y="1896851"/>
            <a:ext cx="31188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e.g. Compare the Life Expectancy of 10 major countries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916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537634" y="2819400"/>
            <a:ext cx="1118235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800" dirty="0">
              <a:solidFill>
                <a:schemeClr val="folHlink"/>
              </a:solidFill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914401" y="1524000"/>
            <a:ext cx="10428817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endParaRPr lang="en-US" altLang="en-US" sz="4400" b="1" i="1" dirty="0" smtClean="0">
              <a:solidFill>
                <a:srgbClr val="5B9BD5"/>
              </a:solidFill>
            </a:endParaRPr>
          </a:p>
        </p:txBody>
      </p:sp>
      <p:pic>
        <p:nvPicPr>
          <p:cNvPr id="3077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495511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441546" y="559808"/>
            <a:ext cx="59654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4000" b="1" dirty="0"/>
              <a:t>Line Chart of Infrastructure</a:t>
            </a:r>
          </a:p>
        </p:txBody>
      </p:sp>
      <p:pic>
        <p:nvPicPr>
          <p:cNvPr id="3" name="Picture 2" descr="Untitl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5625"/>
            <a:ext cx="8079227" cy="496717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258461" y="2467054"/>
            <a:ext cx="3933539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e.g. Compare </a:t>
            </a:r>
            <a:r>
              <a:rPr lang="en-US" altLang="zh-CN" sz="2800" dirty="0" smtClean="0"/>
              <a:t>the number</a:t>
            </a:r>
          </a:p>
          <a:p>
            <a:r>
              <a:rPr lang="en-US" sz="2800" dirty="0"/>
              <a:t>o</a:t>
            </a:r>
            <a:r>
              <a:rPr lang="en-US" sz="2800" dirty="0" smtClean="0"/>
              <a:t>f telephone lines of </a:t>
            </a:r>
          </a:p>
          <a:p>
            <a:r>
              <a:rPr lang="en-US" sz="2800" dirty="0"/>
              <a:t>d</a:t>
            </a:r>
            <a:r>
              <a:rPr lang="en-US" sz="2800" dirty="0" smtClean="0"/>
              <a:t>ifferent countries of </a:t>
            </a:r>
          </a:p>
          <a:p>
            <a:r>
              <a:rPr lang="en-US" sz="2800" dirty="0"/>
              <a:t>d</a:t>
            </a:r>
            <a:r>
              <a:rPr lang="en-US" sz="2800" dirty="0" smtClean="0"/>
              <a:t>ifferent years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8755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537634" y="2819400"/>
            <a:ext cx="1118235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800" dirty="0">
              <a:solidFill>
                <a:schemeClr val="folHlink"/>
              </a:solidFill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914401" y="1524000"/>
            <a:ext cx="10428817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endParaRPr lang="en-US" altLang="en-US" sz="4400" b="1" i="1" dirty="0" smtClean="0">
              <a:solidFill>
                <a:srgbClr val="5B9BD5"/>
              </a:solidFill>
            </a:endParaRPr>
          </a:p>
        </p:txBody>
      </p:sp>
      <p:pic>
        <p:nvPicPr>
          <p:cNvPr id="3077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495511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61406" y="289350"/>
            <a:ext cx="6752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  <a:latin typeface="Arial Rounded MT Bold"/>
                <a:cs typeface="Arial Rounded MT Bold"/>
              </a:rPr>
              <a:t>A summary of our work</a:t>
            </a:r>
            <a:endParaRPr lang="en-US" sz="4000" dirty="0">
              <a:solidFill>
                <a:schemeClr val="accent1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064" y="1334226"/>
            <a:ext cx="4067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we have done: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64589" y="2202276"/>
            <a:ext cx="1090588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Downloaded and collected data from </a:t>
            </a:r>
            <a:r>
              <a:rPr lang="en-US" sz="2400" dirty="0" err="1" smtClean="0"/>
              <a:t>WorldBank</a:t>
            </a:r>
            <a:r>
              <a:rPr lang="en-US" sz="2400" dirty="0" smtClean="0"/>
              <a:t> Organization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Selected interested categories we are going to analyze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Used various visualization method to show dataset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05331" y="4208835"/>
            <a:ext cx="1895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In the next: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7124" y="4854652"/>
            <a:ext cx="1081947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We will focus on the detailed  implementation of visualization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We will learn how to use JS and other technologies to display these visualizations in web environment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8755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70987" y="2967335"/>
            <a:ext cx="38500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you!!!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50474" y="542021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52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191</Words>
  <Application>Microsoft Macintosh PowerPoint</Application>
  <PresentationFormat>Custom</PresentationFormat>
  <Paragraphs>58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Bubble Plot Of Pouplation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dnangel026</dc:creator>
  <cp:lastModifiedBy>ERSI ZHA</cp:lastModifiedBy>
  <cp:revision>27</cp:revision>
  <dcterms:created xsi:type="dcterms:W3CDTF">2014-03-02T21:45:32Z</dcterms:created>
  <dcterms:modified xsi:type="dcterms:W3CDTF">2014-04-20T22:28:29Z</dcterms:modified>
</cp:coreProperties>
</file>