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6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濟棟" initials="林" lastIdx="1" clrIdx="0">
    <p:extLst>
      <p:ext uri="{19B8F6BF-5375-455C-9EA6-DF929625EA0E}">
        <p15:presenceInfo xmlns:p15="http://schemas.microsoft.com/office/powerpoint/2012/main" userId="cbe9413f019439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C2196-304B-4F81-9A0C-1525912BDE9B}" v="1588" dt="2021-07-11T07:43:25.959"/>
    <p1510:client id="{7B22AF59-A9B1-49D4-9E8A-8464156922D1}" v="133" dt="2021-07-11T15:59:21.646"/>
    <p1510:client id="{A15FC2E8-6518-4ADD-9B65-1E858EC35DA6}" v="70" dt="2021-07-10T10:26:18.434"/>
    <p1510:client id="{B312F68A-95B0-4BDA-9FCB-C9A027D8466C}" v="18" dt="2021-07-11T07:52:16.298"/>
    <p1510:client id="{DBD601FF-657C-4F84-A774-825B6A3FB1D3}" v="36" dt="2021-07-11T07:46:36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3CCC2196-304B-4F81-9A0C-1525912BDE9B}"/>
    <pc:docChg chg="delSld modSld">
      <pc:chgData name="來賓使用者" userId="" providerId="Windows Live" clId="Web-{3CCC2196-304B-4F81-9A0C-1525912BDE9B}" dt="2021-07-11T07:43:25.240" v="994" actId="20577"/>
      <pc:docMkLst>
        <pc:docMk/>
      </pc:docMkLst>
      <pc:sldChg chg="addSp delSp modSp">
        <pc:chgData name="來賓使用者" userId="" providerId="Windows Live" clId="Web-{3CCC2196-304B-4F81-9A0C-1525912BDE9B}" dt="2021-07-11T06:36:15.491" v="273" actId="14100"/>
        <pc:sldMkLst>
          <pc:docMk/>
          <pc:sldMk cId="2729620752" sldId="269"/>
        </pc:sldMkLst>
        <pc:spChg chg="del">
          <ac:chgData name="來賓使用者" userId="" providerId="Windows Live" clId="Web-{3CCC2196-304B-4F81-9A0C-1525912BDE9B}" dt="2021-07-11T05:39:41.253" v="40"/>
          <ac:spMkLst>
            <pc:docMk/>
            <pc:sldMk cId="2729620752" sldId="269"/>
            <ac:spMk id="3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9"/>
          <ac:spMkLst>
            <pc:docMk/>
            <pc:sldMk cId="2729620752" sldId="269"/>
            <ac:spMk id="4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8"/>
          <ac:spMkLst>
            <pc:docMk/>
            <pc:sldMk cId="2729620752" sldId="269"/>
            <ac:spMk id="5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7"/>
          <ac:spMkLst>
            <pc:docMk/>
            <pc:sldMk cId="2729620752" sldId="269"/>
            <ac:spMk id="6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6"/>
          <ac:spMkLst>
            <pc:docMk/>
            <pc:sldMk cId="2729620752" sldId="269"/>
            <ac:spMk id="7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5"/>
          <ac:spMkLst>
            <pc:docMk/>
            <pc:sldMk cId="2729620752" sldId="269"/>
            <ac:spMk id="8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4"/>
          <ac:spMkLst>
            <pc:docMk/>
            <pc:sldMk cId="2729620752" sldId="269"/>
            <ac:spMk id="9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53" v="33"/>
          <ac:spMkLst>
            <pc:docMk/>
            <pc:sldMk cId="2729620752" sldId="269"/>
            <ac:spMk id="10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32"/>
          <ac:spMkLst>
            <pc:docMk/>
            <pc:sldMk cId="2729620752" sldId="269"/>
            <ac:spMk id="11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31"/>
          <ac:spMkLst>
            <pc:docMk/>
            <pc:sldMk cId="2729620752" sldId="269"/>
            <ac:spMk id="12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30"/>
          <ac:spMkLst>
            <pc:docMk/>
            <pc:sldMk cId="2729620752" sldId="269"/>
            <ac:spMk id="13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9"/>
          <ac:spMkLst>
            <pc:docMk/>
            <pc:sldMk cId="2729620752" sldId="269"/>
            <ac:spMk id="14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8"/>
          <ac:spMkLst>
            <pc:docMk/>
            <pc:sldMk cId="2729620752" sldId="269"/>
            <ac:spMk id="15" creationId="{00000000-0000-0000-0000-000000000000}"/>
          </ac:spMkLst>
        </pc:spChg>
        <pc:spChg chg="del">
          <ac:chgData name="來賓使用者" userId="" providerId="Windows Live" clId="Web-{3CCC2196-304B-4F81-9A0C-1525912BDE9B}" dt="2021-07-11T05:43:00.804" v="53"/>
          <ac:spMkLst>
            <pc:docMk/>
            <pc:sldMk cId="2729620752" sldId="269"/>
            <ac:spMk id="16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7"/>
          <ac:spMkLst>
            <pc:docMk/>
            <pc:sldMk cId="2729620752" sldId="269"/>
            <ac:spMk id="17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5"/>
          <ac:spMkLst>
            <pc:docMk/>
            <pc:sldMk cId="2729620752" sldId="269"/>
            <ac:spMk id="19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4"/>
          <ac:spMkLst>
            <pc:docMk/>
            <pc:sldMk cId="2729620752" sldId="269"/>
            <ac:spMk id="20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2"/>
          <ac:spMkLst>
            <pc:docMk/>
            <pc:sldMk cId="2729620752" sldId="269"/>
            <ac:spMk id="22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21"/>
          <ac:spMkLst>
            <pc:docMk/>
            <pc:sldMk cId="2729620752" sldId="269"/>
            <ac:spMk id="23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9"/>
          <ac:spMkLst>
            <pc:docMk/>
            <pc:sldMk cId="2729620752" sldId="269"/>
            <ac:spMk id="25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8"/>
          <ac:spMkLst>
            <pc:docMk/>
            <pc:sldMk cId="2729620752" sldId="269"/>
            <ac:spMk id="26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6"/>
          <ac:spMkLst>
            <pc:docMk/>
            <pc:sldMk cId="2729620752" sldId="269"/>
            <ac:spMk id="28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5"/>
          <ac:spMkLst>
            <pc:docMk/>
            <pc:sldMk cId="2729620752" sldId="269"/>
            <ac:spMk id="29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3"/>
          <ac:spMkLst>
            <pc:docMk/>
            <pc:sldMk cId="2729620752" sldId="269"/>
            <ac:spMk id="31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2"/>
          <ac:spMkLst>
            <pc:docMk/>
            <pc:sldMk cId="2729620752" sldId="269"/>
            <ac:spMk id="32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37" v="10"/>
          <ac:spMkLst>
            <pc:docMk/>
            <pc:sldMk cId="2729620752" sldId="269"/>
            <ac:spMk id="34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9"/>
          <ac:spMkLst>
            <pc:docMk/>
            <pc:sldMk cId="2729620752" sldId="269"/>
            <ac:spMk id="35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7"/>
          <ac:spMkLst>
            <pc:docMk/>
            <pc:sldMk cId="2729620752" sldId="269"/>
            <ac:spMk id="37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6"/>
          <ac:spMkLst>
            <pc:docMk/>
            <pc:sldMk cId="2729620752" sldId="269"/>
            <ac:spMk id="38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5"/>
          <ac:spMkLst>
            <pc:docMk/>
            <pc:sldMk cId="2729620752" sldId="269"/>
            <ac:spMk id="39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4"/>
          <ac:spMkLst>
            <pc:docMk/>
            <pc:sldMk cId="2729620752" sldId="269"/>
            <ac:spMk id="40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3"/>
          <ac:spMkLst>
            <pc:docMk/>
            <pc:sldMk cId="2729620752" sldId="269"/>
            <ac:spMk id="41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2"/>
          <ac:spMkLst>
            <pc:docMk/>
            <pc:sldMk cId="2729620752" sldId="269"/>
            <ac:spMk id="42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1"/>
          <ac:spMkLst>
            <pc:docMk/>
            <pc:sldMk cId="2729620752" sldId="269"/>
            <ac:spMk id="43" creationId="{00000000-0000-0000-0000-000000000000}"/>
          </ac:spMkLst>
        </pc:spChg>
        <pc:spChg chg="del">
          <ac:chgData name="來賓使用者" userId="" providerId="Windows Live" clId="Web-{3CCC2196-304B-4F81-9A0C-1525912BDE9B}" dt="2021-07-11T05:39:41.222" v="0"/>
          <ac:spMkLst>
            <pc:docMk/>
            <pc:sldMk cId="2729620752" sldId="269"/>
            <ac:spMk id="44" creationId="{00000000-0000-0000-0000-000000000000}"/>
          </ac:spMkLst>
        </pc:spChg>
        <pc:spChg chg="add mod">
          <ac:chgData name="來賓使用者" userId="" providerId="Windows Live" clId="Web-{3CCC2196-304B-4F81-9A0C-1525912BDE9B}" dt="2021-07-11T06:31:11.296" v="233" actId="1076"/>
          <ac:spMkLst>
            <pc:docMk/>
            <pc:sldMk cId="2729620752" sldId="269"/>
            <ac:spMk id="46" creationId="{9DBE21C6-4B6D-418A-B2F2-6CB281BC3147}"/>
          </ac:spMkLst>
        </pc:spChg>
        <pc:spChg chg="mod">
          <ac:chgData name="來賓使用者" userId="" providerId="Windows Live" clId="Web-{3CCC2196-304B-4F81-9A0C-1525912BDE9B}" dt="2021-07-11T05:40:01.331" v="42" actId="20577"/>
          <ac:spMkLst>
            <pc:docMk/>
            <pc:sldMk cId="2729620752" sldId="269"/>
            <ac:spMk id="47" creationId="{00000000-0000-0000-0000-000000000000}"/>
          </ac:spMkLst>
        </pc:spChg>
        <pc:spChg chg="add del mod">
          <ac:chgData name="來賓使用者" userId="" providerId="Windows Live" clId="Web-{3CCC2196-304B-4F81-9A0C-1525912BDE9B}" dt="2021-07-11T06:31:06.656" v="232"/>
          <ac:spMkLst>
            <pc:docMk/>
            <pc:sldMk cId="2729620752" sldId="269"/>
            <ac:spMk id="48" creationId="{511C49B6-2D0C-484C-9BBD-A9838764CB5C}"/>
          </ac:spMkLst>
        </pc:spChg>
        <pc:spChg chg="add mod">
          <ac:chgData name="來賓使用者" userId="" providerId="Windows Live" clId="Web-{3CCC2196-304B-4F81-9A0C-1525912BDE9B}" dt="2021-07-11T06:35:22.177" v="264" actId="20577"/>
          <ac:spMkLst>
            <pc:docMk/>
            <pc:sldMk cId="2729620752" sldId="269"/>
            <ac:spMk id="51" creationId="{568B2EC1-8659-403C-AB72-2C707200F724}"/>
          </ac:spMkLst>
        </pc:spChg>
        <pc:spChg chg="add mod">
          <ac:chgData name="來賓使用者" userId="" providerId="Windows Live" clId="Web-{3CCC2196-304B-4F81-9A0C-1525912BDE9B}" dt="2021-07-11T06:31:22.422" v="235" actId="1076"/>
          <ac:spMkLst>
            <pc:docMk/>
            <pc:sldMk cId="2729620752" sldId="269"/>
            <ac:spMk id="52" creationId="{D8359CF4-A024-4E7F-9015-0C2B645DED8B}"/>
          </ac:spMkLst>
        </pc:spChg>
        <pc:spChg chg="add mod">
          <ac:chgData name="來賓使用者" userId="" providerId="Windows Live" clId="Web-{3CCC2196-304B-4F81-9A0C-1525912BDE9B}" dt="2021-07-11T06:33:13.237" v="243" actId="1076"/>
          <ac:spMkLst>
            <pc:docMk/>
            <pc:sldMk cId="2729620752" sldId="269"/>
            <ac:spMk id="54" creationId="{5561D204-8662-4DF7-B1E1-14083CC1604E}"/>
          </ac:spMkLst>
        </pc:spChg>
        <pc:picChg chg="add del mod">
          <ac:chgData name="來賓使用者" userId="" providerId="Windows Live" clId="Web-{3CCC2196-304B-4F81-9A0C-1525912BDE9B}" dt="2021-07-11T06:01:10.278" v="110"/>
          <ac:picMkLst>
            <pc:docMk/>
            <pc:sldMk cId="2729620752" sldId="269"/>
            <ac:picMk id="45" creationId="{74760017-CEDC-40B1-89D8-FAD10D4A8DE6}"/>
          </ac:picMkLst>
        </pc:picChg>
        <pc:picChg chg="add del mod">
          <ac:chgData name="來賓使用者" userId="" providerId="Windows Live" clId="Web-{3CCC2196-304B-4F81-9A0C-1525912BDE9B}" dt="2021-07-11T06:17:12.890" v="126"/>
          <ac:picMkLst>
            <pc:docMk/>
            <pc:sldMk cId="2729620752" sldId="269"/>
            <ac:picMk id="49" creationId="{29148BBE-AA92-4162-B6D2-CBD15B15BA16}"/>
          </ac:picMkLst>
        </pc:picChg>
        <pc:picChg chg="add del mod">
          <ac:chgData name="來賓使用者" userId="" providerId="Windows Live" clId="Web-{3CCC2196-304B-4F81-9A0C-1525912BDE9B}" dt="2021-07-11T06:30:37.296" v="225"/>
          <ac:picMkLst>
            <pc:docMk/>
            <pc:sldMk cId="2729620752" sldId="269"/>
            <ac:picMk id="50" creationId="{D42F0BE8-4D60-4F29-8E3B-CE07C4F4FF49}"/>
          </ac:picMkLst>
        </pc:picChg>
        <pc:picChg chg="add del mod">
          <ac:chgData name="來賓使用者" userId="" providerId="Windows Live" clId="Web-{3CCC2196-304B-4F81-9A0C-1525912BDE9B}" dt="2021-07-11T06:34:15.567" v="248"/>
          <ac:picMkLst>
            <pc:docMk/>
            <pc:sldMk cId="2729620752" sldId="269"/>
            <ac:picMk id="53" creationId="{922DD98F-A189-439A-B4A7-82BA7CC89E2E}"/>
          </ac:picMkLst>
        </pc:picChg>
        <pc:picChg chg="add mod">
          <ac:chgData name="來賓使用者" userId="" providerId="Windows Live" clId="Web-{3CCC2196-304B-4F81-9A0C-1525912BDE9B}" dt="2021-07-11T06:34:35.426" v="253" actId="14100"/>
          <ac:picMkLst>
            <pc:docMk/>
            <pc:sldMk cId="2729620752" sldId="269"/>
            <ac:picMk id="56" creationId="{66C552CA-1DB8-4D9A-A0CF-1587F11BB838}"/>
          </ac:picMkLst>
        </pc:picChg>
        <pc:cxnChg chg="del">
          <ac:chgData name="來賓使用者" userId="" providerId="Windows Live" clId="Web-{3CCC2196-304B-4F81-9A0C-1525912BDE9B}" dt="2021-07-11T05:39:41.237" v="26"/>
          <ac:cxnSpMkLst>
            <pc:docMk/>
            <pc:sldMk cId="2729620752" sldId="269"/>
            <ac:cxnSpMk id="18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37" v="23"/>
          <ac:cxnSpMkLst>
            <pc:docMk/>
            <pc:sldMk cId="2729620752" sldId="269"/>
            <ac:cxnSpMk id="21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37" v="20"/>
          <ac:cxnSpMkLst>
            <pc:docMk/>
            <pc:sldMk cId="2729620752" sldId="269"/>
            <ac:cxnSpMk id="24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37" v="17"/>
          <ac:cxnSpMkLst>
            <pc:docMk/>
            <pc:sldMk cId="2729620752" sldId="269"/>
            <ac:cxnSpMk id="27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37" v="14"/>
          <ac:cxnSpMkLst>
            <pc:docMk/>
            <pc:sldMk cId="2729620752" sldId="269"/>
            <ac:cxnSpMk id="30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37" v="11"/>
          <ac:cxnSpMkLst>
            <pc:docMk/>
            <pc:sldMk cId="2729620752" sldId="269"/>
            <ac:cxnSpMk id="33" creationId="{00000000-0000-0000-0000-000000000000}"/>
          </ac:cxnSpMkLst>
        </pc:cxnChg>
        <pc:cxnChg chg="del">
          <ac:chgData name="來賓使用者" userId="" providerId="Windows Live" clId="Web-{3CCC2196-304B-4F81-9A0C-1525912BDE9B}" dt="2021-07-11T05:39:41.222" v="8"/>
          <ac:cxnSpMkLst>
            <pc:docMk/>
            <pc:sldMk cId="2729620752" sldId="269"/>
            <ac:cxnSpMk id="36" creationId="{00000000-0000-0000-0000-000000000000}"/>
          </ac:cxnSpMkLst>
        </pc:cxnChg>
        <pc:cxnChg chg="add del mod">
          <ac:chgData name="來賓使用者" userId="" providerId="Windows Live" clId="Web-{3CCC2196-304B-4F81-9A0C-1525912BDE9B}" dt="2021-07-11T06:34:16.582" v="249"/>
          <ac:cxnSpMkLst>
            <pc:docMk/>
            <pc:sldMk cId="2729620752" sldId="269"/>
            <ac:cxnSpMk id="55" creationId="{ED2B6C45-434C-4A02-A272-1A897DF66BD7}"/>
          </ac:cxnSpMkLst>
        </pc:cxnChg>
        <pc:cxnChg chg="add mod">
          <ac:chgData name="來賓使用者" userId="" providerId="Windows Live" clId="Web-{3CCC2196-304B-4F81-9A0C-1525912BDE9B}" dt="2021-07-11T06:34:51.349" v="257" actId="14100"/>
          <ac:cxnSpMkLst>
            <pc:docMk/>
            <pc:sldMk cId="2729620752" sldId="269"/>
            <ac:cxnSpMk id="57" creationId="{BE1DB0AC-EA14-4898-A66B-C1767D21D934}"/>
          </ac:cxnSpMkLst>
        </pc:cxnChg>
        <pc:cxnChg chg="add mod">
          <ac:chgData name="來賓使用者" userId="" providerId="Windows Live" clId="Web-{3CCC2196-304B-4F81-9A0C-1525912BDE9B}" dt="2021-07-11T06:36:11.225" v="272" actId="14100"/>
          <ac:cxnSpMkLst>
            <pc:docMk/>
            <pc:sldMk cId="2729620752" sldId="269"/>
            <ac:cxnSpMk id="58" creationId="{BB341163-0897-4E1B-914C-5699BF8B4203}"/>
          </ac:cxnSpMkLst>
        </pc:cxnChg>
        <pc:cxnChg chg="add mod">
          <ac:chgData name="來賓使用者" userId="" providerId="Windows Live" clId="Web-{3CCC2196-304B-4F81-9A0C-1525912BDE9B}" dt="2021-07-11T06:35:42.943" v="268" actId="14100"/>
          <ac:cxnSpMkLst>
            <pc:docMk/>
            <pc:sldMk cId="2729620752" sldId="269"/>
            <ac:cxnSpMk id="59" creationId="{AF097F0B-5FEF-4A4F-8E97-61C03175A301}"/>
          </ac:cxnSpMkLst>
        </pc:cxnChg>
        <pc:cxnChg chg="add mod">
          <ac:chgData name="來賓使用者" userId="" providerId="Windows Live" clId="Web-{3CCC2196-304B-4F81-9A0C-1525912BDE9B}" dt="2021-07-11T06:36:15.491" v="273" actId="14100"/>
          <ac:cxnSpMkLst>
            <pc:docMk/>
            <pc:sldMk cId="2729620752" sldId="269"/>
            <ac:cxnSpMk id="60" creationId="{31B52E18-322B-4A48-9D10-C5E96FA63E34}"/>
          </ac:cxnSpMkLst>
        </pc:cxnChg>
      </pc:sldChg>
      <pc:sldChg chg="addSp delSp modSp">
        <pc:chgData name="來賓使用者" userId="" providerId="Windows Live" clId="Web-{3CCC2196-304B-4F81-9A0C-1525912BDE9B}" dt="2021-07-11T06:41:35.153" v="375" actId="1076"/>
        <pc:sldMkLst>
          <pc:docMk/>
          <pc:sldMk cId="2622138844" sldId="270"/>
        </pc:sldMkLst>
        <pc:spChg chg="del">
          <ac:chgData name="來賓使用者" userId="" providerId="Windows Live" clId="Web-{3CCC2196-304B-4F81-9A0C-1525912BDE9B}" dt="2021-07-11T06:36:23.538" v="295"/>
          <ac:spMkLst>
            <pc:docMk/>
            <pc:sldMk cId="2622138844" sldId="270"/>
            <ac:spMk id="9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94"/>
          <ac:spMkLst>
            <pc:docMk/>
            <pc:sldMk cId="2622138844" sldId="270"/>
            <ac:spMk id="10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93"/>
          <ac:spMkLst>
            <pc:docMk/>
            <pc:sldMk cId="2622138844" sldId="270"/>
            <ac:spMk id="11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92"/>
          <ac:spMkLst>
            <pc:docMk/>
            <pc:sldMk cId="2622138844" sldId="270"/>
            <ac:spMk id="12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91"/>
          <ac:spMkLst>
            <pc:docMk/>
            <pc:sldMk cId="2622138844" sldId="270"/>
            <ac:spMk id="13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90"/>
          <ac:spMkLst>
            <pc:docMk/>
            <pc:sldMk cId="2622138844" sldId="270"/>
            <ac:spMk id="14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9"/>
          <ac:spMkLst>
            <pc:docMk/>
            <pc:sldMk cId="2622138844" sldId="270"/>
            <ac:spMk id="15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8"/>
          <ac:spMkLst>
            <pc:docMk/>
            <pc:sldMk cId="2622138844" sldId="270"/>
            <ac:spMk id="16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7"/>
          <ac:spMkLst>
            <pc:docMk/>
            <pc:sldMk cId="2622138844" sldId="270"/>
            <ac:spMk id="34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6"/>
          <ac:spMkLst>
            <pc:docMk/>
            <pc:sldMk cId="2622138844" sldId="270"/>
            <ac:spMk id="35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5"/>
          <ac:spMkLst>
            <pc:docMk/>
            <pc:sldMk cId="2622138844" sldId="270"/>
            <ac:spMk id="36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4"/>
          <ac:spMkLst>
            <pc:docMk/>
            <pc:sldMk cId="2622138844" sldId="270"/>
            <ac:spMk id="37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38" v="283"/>
          <ac:spMkLst>
            <pc:docMk/>
            <pc:sldMk cId="2622138844" sldId="270"/>
            <ac:spMk id="38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82"/>
          <ac:spMkLst>
            <pc:docMk/>
            <pc:sldMk cId="2622138844" sldId="270"/>
            <ac:spMk id="39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81"/>
          <ac:spMkLst>
            <pc:docMk/>
            <pc:sldMk cId="2622138844" sldId="270"/>
            <ac:spMk id="40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80"/>
          <ac:spMkLst>
            <pc:docMk/>
            <pc:sldMk cId="2622138844" sldId="270"/>
            <ac:spMk id="41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9"/>
          <ac:spMkLst>
            <pc:docMk/>
            <pc:sldMk cId="2622138844" sldId="270"/>
            <ac:spMk id="42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8"/>
          <ac:spMkLst>
            <pc:docMk/>
            <pc:sldMk cId="2622138844" sldId="270"/>
            <ac:spMk id="43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7"/>
          <ac:spMkLst>
            <pc:docMk/>
            <pc:sldMk cId="2622138844" sldId="270"/>
            <ac:spMk id="44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6"/>
          <ac:spMkLst>
            <pc:docMk/>
            <pc:sldMk cId="2622138844" sldId="270"/>
            <ac:spMk id="45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5"/>
          <ac:spMkLst>
            <pc:docMk/>
            <pc:sldMk cId="2622138844" sldId="270"/>
            <ac:spMk id="46" creationId="{00000000-0000-0000-0000-000000000000}"/>
          </ac:spMkLst>
        </pc:spChg>
        <pc:spChg chg="del">
          <ac:chgData name="來賓使用者" userId="" providerId="Windows Live" clId="Web-{3CCC2196-304B-4F81-9A0C-1525912BDE9B}" dt="2021-07-11T06:36:23.522" v="274"/>
          <ac:spMkLst>
            <pc:docMk/>
            <pc:sldMk cId="2622138844" sldId="270"/>
            <ac:spMk id="47" creationId="{00000000-0000-0000-0000-000000000000}"/>
          </ac:spMkLst>
        </pc:spChg>
        <pc:spChg chg="add mod">
          <ac:chgData name="來賓使用者" userId="" providerId="Windows Live" clId="Web-{3CCC2196-304B-4F81-9A0C-1525912BDE9B}" dt="2021-07-11T06:37:51.165" v="331" actId="1076"/>
          <ac:spMkLst>
            <pc:docMk/>
            <pc:sldMk cId="2622138844" sldId="270"/>
            <ac:spMk id="49" creationId="{EFADA5C3-6469-4740-88E1-1FF52A5C19A4}"/>
          </ac:spMkLst>
        </pc:spChg>
        <pc:spChg chg="mod">
          <ac:chgData name="來賓使用者" userId="" providerId="Windows Live" clId="Web-{3CCC2196-304B-4F81-9A0C-1525912BDE9B}" dt="2021-07-11T05:40:12.722" v="44" actId="20577"/>
          <ac:spMkLst>
            <pc:docMk/>
            <pc:sldMk cId="2622138844" sldId="270"/>
            <ac:spMk id="50" creationId="{00000000-0000-0000-0000-000000000000}"/>
          </ac:spMkLst>
        </pc:spChg>
        <pc:spChg chg="add mod">
          <ac:chgData name="來賓使用者" userId="" providerId="Windows Live" clId="Web-{3CCC2196-304B-4F81-9A0C-1525912BDE9B}" dt="2021-07-11T06:41:35.153" v="375" actId="1076"/>
          <ac:spMkLst>
            <pc:docMk/>
            <pc:sldMk cId="2622138844" sldId="270"/>
            <ac:spMk id="51" creationId="{73CCD007-7C2A-46CC-AC96-5E716989E1F2}"/>
          </ac:spMkLst>
        </pc:spChg>
        <pc:grpChg chg="del">
          <ac:chgData name="來賓使用者" userId="" providerId="Windows Live" clId="Web-{3CCC2196-304B-4F81-9A0C-1525912BDE9B}" dt="2021-07-11T06:36:23.538" v="296"/>
          <ac:grpSpMkLst>
            <pc:docMk/>
            <pc:sldMk cId="2622138844" sldId="270"/>
            <ac:grpSpMk id="3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6:36:26.710" v="299"/>
          <ac:grpSpMkLst>
            <pc:docMk/>
            <pc:sldMk cId="2622138844" sldId="270"/>
            <ac:grpSpMk id="17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6:36:28.554" v="300"/>
          <ac:grpSpMkLst>
            <pc:docMk/>
            <pc:sldMk cId="2622138844" sldId="270"/>
            <ac:grpSpMk id="21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6:36:26.710" v="298"/>
          <ac:grpSpMkLst>
            <pc:docMk/>
            <pc:sldMk cId="2622138844" sldId="270"/>
            <ac:grpSpMk id="25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6:36:26.710" v="297"/>
          <ac:grpSpMkLst>
            <pc:docMk/>
            <pc:sldMk cId="2622138844" sldId="270"/>
            <ac:grpSpMk id="29" creationId="{00000000-0000-0000-0000-000000000000}"/>
          </ac:grpSpMkLst>
        </pc:grpChg>
        <pc:picChg chg="add mod">
          <ac:chgData name="來賓使用者" userId="" providerId="Windows Live" clId="Web-{3CCC2196-304B-4F81-9A0C-1525912BDE9B}" dt="2021-07-11T06:37:17.117" v="305" actId="1076"/>
          <ac:picMkLst>
            <pc:docMk/>
            <pc:sldMk cId="2622138844" sldId="270"/>
            <ac:picMk id="48" creationId="{D96B7CFD-1241-457E-B16F-72DD1A7A4E3F}"/>
          </ac:picMkLst>
        </pc:picChg>
      </pc:sldChg>
      <pc:sldChg chg="addSp delSp modSp">
        <pc:chgData name="來賓使用者" userId="" providerId="Windows Live" clId="Web-{3CCC2196-304B-4F81-9A0C-1525912BDE9B}" dt="2021-07-11T06:46:41.487" v="473" actId="1076"/>
        <pc:sldMkLst>
          <pc:docMk/>
          <pc:sldMk cId="1256408285" sldId="271"/>
        </pc:sldMkLst>
        <pc:spChg chg="del">
          <ac:chgData name="來賓使用者" userId="" providerId="Windows Live" clId="Web-{3CCC2196-304B-4F81-9A0C-1525912BDE9B}" dt="2021-07-11T06:42:45.436" v="376"/>
          <ac:spMkLst>
            <pc:docMk/>
            <pc:sldMk cId="1256408285" sldId="271"/>
            <ac:spMk id="5" creationId="{00000000-0000-0000-0000-000000000000}"/>
          </ac:spMkLst>
        </pc:spChg>
        <pc:spChg chg="mod">
          <ac:chgData name="來賓使用者" userId="" providerId="Windows Live" clId="Web-{3CCC2196-304B-4F81-9A0C-1525912BDE9B}" dt="2021-07-11T05:40:19.800" v="46" actId="20577"/>
          <ac:spMkLst>
            <pc:docMk/>
            <pc:sldMk cId="1256408285" sldId="271"/>
            <ac:spMk id="7" creationId="{00000000-0000-0000-0000-000000000000}"/>
          </ac:spMkLst>
        </pc:spChg>
        <pc:spChg chg="add mod">
          <ac:chgData name="來賓使用者" userId="" providerId="Windows Live" clId="Web-{3CCC2196-304B-4F81-9A0C-1525912BDE9B}" dt="2021-07-11T06:45:32.751" v="440" actId="20577"/>
          <ac:spMkLst>
            <pc:docMk/>
            <pc:sldMk cId="1256408285" sldId="271"/>
            <ac:spMk id="8" creationId="{321A72CC-C7A1-4842-85B2-EBDF94DD4561}"/>
          </ac:spMkLst>
        </pc:spChg>
        <pc:spChg chg="add mod">
          <ac:chgData name="來賓使用者" userId="" providerId="Windows Live" clId="Web-{3CCC2196-304B-4F81-9A0C-1525912BDE9B}" dt="2021-07-11T06:45:24.908" v="435" actId="20577"/>
          <ac:spMkLst>
            <pc:docMk/>
            <pc:sldMk cId="1256408285" sldId="271"/>
            <ac:spMk id="9" creationId="{E7DFF303-BFEF-4251-A719-504EBE891703}"/>
          </ac:spMkLst>
        </pc:spChg>
        <pc:spChg chg="add mod">
          <ac:chgData name="來賓使用者" userId="" providerId="Windows Live" clId="Web-{3CCC2196-304B-4F81-9A0C-1525912BDE9B}" dt="2021-07-11T06:45:18.236" v="432" actId="20577"/>
          <ac:spMkLst>
            <pc:docMk/>
            <pc:sldMk cId="1256408285" sldId="271"/>
            <ac:spMk id="10" creationId="{D2B04300-8704-48D6-99EF-1A76AC4FF863}"/>
          </ac:spMkLst>
        </pc:spChg>
        <pc:spChg chg="add mod">
          <ac:chgData name="來賓使用者" userId="" providerId="Windows Live" clId="Web-{3CCC2196-304B-4F81-9A0C-1525912BDE9B}" dt="2021-07-11T06:45:09.876" v="429" actId="20577"/>
          <ac:spMkLst>
            <pc:docMk/>
            <pc:sldMk cId="1256408285" sldId="271"/>
            <ac:spMk id="11" creationId="{75A479B2-3365-4E3A-9E19-97D8A5378185}"/>
          </ac:spMkLst>
        </pc:spChg>
        <pc:spChg chg="add mod">
          <ac:chgData name="來賓使用者" userId="" providerId="Windows Live" clId="Web-{3CCC2196-304B-4F81-9A0C-1525912BDE9B}" dt="2021-07-11T06:46:41.487" v="473" actId="1076"/>
          <ac:spMkLst>
            <pc:docMk/>
            <pc:sldMk cId="1256408285" sldId="271"/>
            <ac:spMk id="12" creationId="{ABA83FF4-60EB-4332-95D9-D6800BCF4838}"/>
          </ac:spMkLst>
        </pc:spChg>
        <pc:graphicFrameChg chg="del">
          <ac:chgData name="來賓使用者" userId="" providerId="Windows Live" clId="Web-{3CCC2196-304B-4F81-9A0C-1525912BDE9B}" dt="2021-07-11T06:42:45.436" v="377"/>
          <ac:graphicFrameMkLst>
            <pc:docMk/>
            <pc:sldMk cId="1256408285" sldId="271"/>
            <ac:graphicFrameMk id="4" creationId="{00000000-0000-0000-0000-000000000000}"/>
          </ac:graphicFrameMkLst>
        </pc:graphicFrameChg>
        <pc:picChg chg="add del mod">
          <ac:chgData name="來賓使用者" userId="" providerId="Windows Live" clId="Web-{3CCC2196-304B-4F81-9A0C-1525912BDE9B}" dt="2021-07-11T06:43:05.311" v="381"/>
          <ac:picMkLst>
            <pc:docMk/>
            <pc:sldMk cId="1256408285" sldId="271"/>
            <ac:picMk id="2" creationId="{1E71DF49-4ADC-4E7F-9148-A9EEC6862445}"/>
          </ac:picMkLst>
        </pc:picChg>
        <pc:picChg chg="add mod">
          <ac:chgData name="來賓使用者" userId="" providerId="Windows Live" clId="Web-{3CCC2196-304B-4F81-9A0C-1525912BDE9B}" dt="2021-07-11T06:43:27.718" v="386" actId="1076"/>
          <ac:picMkLst>
            <pc:docMk/>
            <pc:sldMk cId="1256408285" sldId="271"/>
            <ac:picMk id="6" creationId="{5F33F689-474D-48F7-929F-5D7E62CA3527}"/>
          </ac:picMkLst>
        </pc:picChg>
      </pc:sldChg>
      <pc:sldChg chg="addSp delSp modSp">
        <pc:chgData name="來賓使用者" userId="" providerId="Windows Live" clId="Web-{3CCC2196-304B-4F81-9A0C-1525912BDE9B}" dt="2021-07-11T06:58:35.704" v="641" actId="1076"/>
        <pc:sldMkLst>
          <pc:docMk/>
          <pc:sldMk cId="527815641" sldId="272"/>
        </pc:sldMkLst>
        <pc:spChg chg="del">
          <ac:chgData name="來賓使用者" userId="" providerId="Windows Live" clId="Web-{3CCC2196-304B-4F81-9A0C-1525912BDE9B}" dt="2021-07-11T06:46:53.597" v="486"/>
          <ac:spMkLst>
            <pc:docMk/>
            <pc:sldMk cId="527815641" sldId="272"/>
            <ac:spMk id="3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5"/>
          <ac:spMkLst>
            <pc:docMk/>
            <pc:sldMk cId="527815641" sldId="272"/>
            <ac:spMk id="4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4"/>
          <ac:spMkLst>
            <pc:docMk/>
            <pc:sldMk cId="527815641" sldId="272"/>
            <ac:spMk id="5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3"/>
          <ac:spMkLst>
            <pc:docMk/>
            <pc:sldMk cId="527815641" sldId="272"/>
            <ac:spMk id="6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2"/>
          <ac:spMkLst>
            <pc:docMk/>
            <pc:sldMk cId="527815641" sldId="272"/>
            <ac:spMk id="7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1"/>
          <ac:spMkLst>
            <pc:docMk/>
            <pc:sldMk cId="527815641" sldId="272"/>
            <ac:spMk id="8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80"/>
          <ac:spMkLst>
            <pc:docMk/>
            <pc:sldMk cId="527815641" sldId="272"/>
            <ac:spMk id="9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79"/>
          <ac:spMkLst>
            <pc:docMk/>
            <pc:sldMk cId="527815641" sldId="272"/>
            <ac:spMk id="10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78"/>
          <ac:spMkLst>
            <pc:docMk/>
            <pc:sldMk cId="527815641" sldId="272"/>
            <ac:spMk id="11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77"/>
          <ac:spMkLst>
            <pc:docMk/>
            <pc:sldMk cId="527815641" sldId="272"/>
            <ac:spMk id="12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76"/>
          <ac:spMkLst>
            <pc:docMk/>
            <pc:sldMk cId="527815641" sldId="272"/>
            <ac:spMk id="13" creationId="{00000000-0000-0000-0000-000000000000}"/>
          </ac:spMkLst>
        </pc:spChg>
        <pc:spChg chg="del">
          <ac:chgData name="來賓使用者" userId="" providerId="Windows Live" clId="Web-{3CCC2196-304B-4F81-9A0C-1525912BDE9B}" dt="2021-07-11T06:46:53.597" v="475"/>
          <ac:spMkLst>
            <pc:docMk/>
            <pc:sldMk cId="527815641" sldId="272"/>
            <ac:spMk id="14" creationId="{00000000-0000-0000-0000-000000000000}"/>
          </ac:spMkLst>
        </pc:spChg>
        <pc:spChg chg="add del mod">
          <ac:chgData name="來賓使用者" userId="" providerId="Windows Live" clId="Web-{3CCC2196-304B-4F81-9A0C-1525912BDE9B}" dt="2021-07-11T06:56:06.107" v="580"/>
          <ac:spMkLst>
            <pc:docMk/>
            <pc:sldMk cId="527815641" sldId="272"/>
            <ac:spMk id="71" creationId="{745158BB-D4B5-4032-9F3B-1CB6197C449A}"/>
          </ac:spMkLst>
        </pc:spChg>
        <pc:spChg chg="mod">
          <ac:chgData name="來賓使用者" userId="" providerId="Windows Live" clId="Web-{3CCC2196-304B-4F81-9A0C-1525912BDE9B}" dt="2021-07-11T05:40:27.223" v="48" actId="20577"/>
          <ac:spMkLst>
            <pc:docMk/>
            <pc:sldMk cId="527815641" sldId="272"/>
            <ac:spMk id="72" creationId="{00000000-0000-0000-0000-000000000000}"/>
          </ac:spMkLst>
        </pc:spChg>
        <pc:spChg chg="add del mod">
          <ac:chgData name="來賓使用者" userId="" providerId="Windows Live" clId="Web-{3CCC2196-304B-4F81-9A0C-1525912BDE9B}" dt="2021-07-11T06:55:49.966" v="578"/>
          <ac:spMkLst>
            <pc:docMk/>
            <pc:sldMk cId="527815641" sldId="272"/>
            <ac:spMk id="73" creationId="{247D6EA0-16B2-4D0C-AF4F-6B45B1B925D8}"/>
          </ac:spMkLst>
        </pc:spChg>
        <pc:spChg chg="add mod">
          <ac:chgData name="來賓使用者" userId="" providerId="Windows Live" clId="Web-{3CCC2196-304B-4F81-9A0C-1525912BDE9B}" dt="2021-07-11T06:58:29.876" v="639" actId="1076"/>
          <ac:spMkLst>
            <pc:docMk/>
            <pc:sldMk cId="527815641" sldId="272"/>
            <ac:spMk id="74" creationId="{1F324905-829A-4D32-B113-8683DDA2BF4F}"/>
          </ac:spMkLst>
        </pc:spChg>
        <pc:spChg chg="add mod">
          <ac:chgData name="來賓使用者" userId="" providerId="Windows Live" clId="Web-{3CCC2196-304B-4F81-9A0C-1525912BDE9B}" dt="2021-07-11T06:58:35.704" v="641" actId="1076"/>
          <ac:spMkLst>
            <pc:docMk/>
            <pc:sldMk cId="527815641" sldId="272"/>
            <ac:spMk id="75" creationId="{D5916FDD-AE8C-49F3-A323-49583D72C9DA}"/>
          </ac:spMkLst>
        </pc:spChg>
        <pc:spChg chg="add del mod">
          <ac:chgData name="來賓使用者" userId="" providerId="Windows Live" clId="Web-{3CCC2196-304B-4F81-9A0C-1525912BDE9B}" dt="2021-07-11T06:58:03.516" v="633"/>
          <ac:spMkLst>
            <pc:docMk/>
            <pc:sldMk cId="527815641" sldId="272"/>
            <ac:spMk id="76" creationId="{B721734E-E261-4173-A10A-1E65C8A78362}"/>
          </ac:spMkLst>
        </pc:spChg>
        <pc:grpChg chg="del">
          <ac:chgData name="來賓使用者" userId="" providerId="Windows Live" clId="Web-{3CCC2196-304B-4F81-9A0C-1525912BDE9B}" dt="2021-07-11T06:46:53.597" v="474"/>
          <ac:grpSpMkLst>
            <pc:docMk/>
            <pc:sldMk cId="527815641" sldId="272"/>
            <ac:grpSpMk id="15" creationId="{00000000-0000-0000-0000-000000000000}"/>
          </ac:grpSpMkLst>
        </pc:grpChg>
        <pc:picChg chg="add mod">
          <ac:chgData name="來賓使用者" userId="" providerId="Windows Live" clId="Web-{3CCC2196-304B-4F81-9A0C-1525912BDE9B}" dt="2021-07-11T06:49:52.225" v="492" actId="1076"/>
          <ac:picMkLst>
            <pc:docMk/>
            <pc:sldMk cId="527815641" sldId="272"/>
            <ac:picMk id="70" creationId="{00ED0BA3-D1DB-4E4A-B6AC-AD39750B3D49}"/>
          </ac:picMkLst>
        </pc:picChg>
      </pc:sldChg>
      <pc:sldChg chg="addSp delSp modSp">
        <pc:chgData name="來賓使用者" userId="" providerId="Windows Live" clId="Web-{3CCC2196-304B-4F81-9A0C-1525912BDE9B}" dt="2021-07-11T07:03:44.460" v="665" actId="1076"/>
        <pc:sldMkLst>
          <pc:docMk/>
          <pc:sldMk cId="1875145284" sldId="274"/>
        </pc:sldMkLst>
        <pc:spChg chg="del">
          <ac:chgData name="來賓使用者" userId="" providerId="Windows Live" clId="Web-{3CCC2196-304B-4F81-9A0C-1525912BDE9B}" dt="2021-07-11T06:58:53.579" v="654"/>
          <ac:spMkLst>
            <pc:docMk/>
            <pc:sldMk cId="1875145284" sldId="274"/>
            <ac:spMk id="10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53"/>
          <ac:spMkLst>
            <pc:docMk/>
            <pc:sldMk cId="1875145284" sldId="274"/>
            <ac:spMk id="11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52"/>
          <ac:spMkLst>
            <pc:docMk/>
            <pc:sldMk cId="1875145284" sldId="274"/>
            <ac:spMk id="12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51"/>
          <ac:spMkLst>
            <pc:docMk/>
            <pc:sldMk cId="1875145284" sldId="274"/>
            <ac:spMk id="13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50"/>
          <ac:spMkLst>
            <pc:docMk/>
            <pc:sldMk cId="1875145284" sldId="274"/>
            <ac:spMk id="14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9"/>
          <ac:spMkLst>
            <pc:docMk/>
            <pc:sldMk cId="1875145284" sldId="274"/>
            <ac:spMk id="15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8"/>
          <ac:spMkLst>
            <pc:docMk/>
            <pc:sldMk cId="1875145284" sldId="274"/>
            <ac:spMk id="16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7"/>
          <ac:spMkLst>
            <pc:docMk/>
            <pc:sldMk cId="1875145284" sldId="274"/>
            <ac:spMk id="17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6"/>
          <ac:spMkLst>
            <pc:docMk/>
            <pc:sldMk cId="1875145284" sldId="274"/>
            <ac:spMk id="18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5"/>
          <ac:spMkLst>
            <pc:docMk/>
            <pc:sldMk cId="1875145284" sldId="274"/>
            <ac:spMk id="19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4"/>
          <ac:spMkLst>
            <pc:docMk/>
            <pc:sldMk cId="1875145284" sldId="274"/>
            <ac:spMk id="20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3"/>
          <ac:spMkLst>
            <pc:docMk/>
            <pc:sldMk cId="1875145284" sldId="274"/>
            <ac:spMk id="21" creationId="{00000000-0000-0000-0000-000000000000}"/>
          </ac:spMkLst>
        </pc:spChg>
        <pc:spChg chg="del">
          <ac:chgData name="來賓使用者" userId="" providerId="Windows Live" clId="Web-{3CCC2196-304B-4F81-9A0C-1525912BDE9B}" dt="2021-07-11T06:58:53.579" v="642"/>
          <ac:spMkLst>
            <pc:docMk/>
            <pc:sldMk cId="1875145284" sldId="274"/>
            <ac:spMk id="22" creationId="{00000000-0000-0000-0000-000000000000}"/>
          </ac:spMkLst>
        </pc:spChg>
        <pc:spChg chg="mod">
          <ac:chgData name="來賓使用者" userId="" providerId="Windows Live" clId="Web-{3CCC2196-304B-4F81-9A0C-1525912BDE9B}" dt="2021-07-11T05:40:38.145" v="50" actId="20577"/>
          <ac:spMkLst>
            <pc:docMk/>
            <pc:sldMk cId="1875145284" sldId="274"/>
            <ac:spMk id="25" creationId="{00000000-0000-0000-0000-000000000000}"/>
          </ac:spMkLst>
        </pc:spChg>
        <pc:grpChg chg="del">
          <ac:chgData name="來賓使用者" userId="" providerId="Windows Live" clId="Web-{3CCC2196-304B-4F81-9A0C-1525912BDE9B}" dt="2021-07-11T06:58:53.579" v="656"/>
          <ac:grpSpMkLst>
            <pc:docMk/>
            <pc:sldMk cId="1875145284" sldId="274"/>
            <ac:grpSpMk id="4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6:58:53.579" v="655"/>
          <ac:grpSpMkLst>
            <pc:docMk/>
            <pc:sldMk cId="1875145284" sldId="274"/>
            <ac:grpSpMk id="7" creationId="{00000000-0000-0000-0000-000000000000}"/>
          </ac:grpSpMkLst>
        </pc:grpChg>
        <pc:graphicFrameChg chg="del">
          <ac:chgData name="來賓使用者" userId="" providerId="Windows Live" clId="Web-{3CCC2196-304B-4F81-9A0C-1525912BDE9B}" dt="2021-07-11T06:58:55.985" v="657"/>
          <ac:graphicFrameMkLst>
            <pc:docMk/>
            <pc:sldMk cId="1875145284" sldId="274"/>
            <ac:graphicFrameMk id="3" creationId="{00000000-0000-0000-0000-000000000000}"/>
          </ac:graphicFrameMkLst>
        </pc:graphicFrameChg>
        <pc:picChg chg="add mod">
          <ac:chgData name="來賓使用者" userId="" providerId="Windows Live" clId="Web-{3CCC2196-304B-4F81-9A0C-1525912BDE9B}" dt="2021-07-11T07:03:44.460" v="665" actId="1076"/>
          <ac:picMkLst>
            <pc:docMk/>
            <pc:sldMk cId="1875145284" sldId="274"/>
            <ac:picMk id="23" creationId="{EEB75958-0736-4A00-A182-2F2C784C02E4}"/>
          </ac:picMkLst>
        </pc:picChg>
      </pc:sldChg>
      <pc:sldChg chg="modSp del">
        <pc:chgData name="來賓使用者" userId="" providerId="Windows Live" clId="Web-{3CCC2196-304B-4F81-9A0C-1525912BDE9B}" dt="2021-07-11T07:06:51.792" v="674"/>
        <pc:sldMkLst>
          <pc:docMk/>
          <pc:sldMk cId="1460838203" sldId="275"/>
        </pc:sldMkLst>
        <pc:spChg chg="mod">
          <ac:chgData name="來賓使用者" userId="" providerId="Windows Live" clId="Web-{3CCC2196-304B-4F81-9A0C-1525912BDE9B}" dt="2021-07-11T05:40:45.426" v="52" actId="20577"/>
          <ac:spMkLst>
            <pc:docMk/>
            <pc:sldMk cId="1460838203" sldId="275"/>
            <ac:spMk id="19" creationId="{00000000-0000-0000-0000-000000000000}"/>
          </ac:spMkLst>
        </pc:spChg>
      </pc:sldChg>
      <pc:sldChg chg="addSp delSp modSp">
        <pc:chgData name="來賓使用者" userId="" providerId="Windows Live" clId="Web-{3CCC2196-304B-4F81-9A0C-1525912BDE9B}" dt="2021-07-11T07:43:25.240" v="994" actId="20577"/>
        <pc:sldMkLst>
          <pc:docMk/>
          <pc:sldMk cId="1078882567" sldId="276"/>
        </pc:sldMkLst>
        <pc:spChg chg="del">
          <ac:chgData name="來賓使用者" userId="" providerId="Windows Live" clId="Web-{3CCC2196-304B-4F81-9A0C-1525912BDE9B}" dt="2021-07-11T07:06:56.980" v="723"/>
          <ac:spMkLst>
            <pc:docMk/>
            <pc:sldMk cId="1078882567" sldId="276"/>
            <ac:spMk id="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22"/>
          <ac:spMkLst>
            <pc:docMk/>
            <pc:sldMk cId="1078882567" sldId="276"/>
            <ac:spMk id="4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21"/>
          <ac:spMkLst>
            <pc:docMk/>
            <pc:sldMk cId="1078882567" sldId="276"/>
            <ac:spMk id="5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20"/>
          <ac:spMkLst>
            <pc:docMk/>
            <pc:sldMk cId="1078882567" sldId="276"/>
            <ac:spMk id="6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9"/>
          <ac:spMkLst>
            <pc:docMk/>
            <pc:sldMk cId="1078882567" sldId="276"/>
            <ac:spMk id="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8"/>
          <ac:spMkLst>
            <pc:docMk/>
            <pc:sldMk cId="1078882567" sldId="276"/>
            <ac:spMk id="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7"/>
          <ac:spMkLst>
            <pc:docMk/>
            <pc:sldMk cId="1078882567" sldId="276"/>
            <ac:spMk id="9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6"/>
          <ac:spMkLst>
            <pc:docMk/>
            <pc:sldMk cId="1078882567" sldId="276"/>
            <ac:spMk id="10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5"/>
          <ac:spMkLst>
            <pc:docMk/>
            <pc:sldMk cId="1078882567" sldId="276"/>
            <ac:spMk id="11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4"/>
          <ac:spMkLst>
            <pc:docMk/>
            <pc:sldMk cId="1078882567" sldId="276"/>
            <ac:spMk id="1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3"/>
          <ac:spMkLst>
            <pc:docMk/>
            <pc:sldMk cId="1078882567" sldId="276"/>
            <ac:spMk id="1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2"/>
          <ac:spMkLst>
            <pc:docMk/>
            <pc:sldMk cId="1078882567" sldId="276"/>
            <ac:spMk id="14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1"/>
          <ac:spMkLst>
            <pc:docMk/>
            <pc:sldMk cId="1078882567" sldId="276"/>
            <ac:spMk id="15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10"/>
          <ac:spMkLst>
            <pc:docMk/>
            <pc:sldMk cId="1078882567" sldId="276"/>
            <ac:spMk id="16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09"/>
          <ac:spMkLst>
            <pc:docMk/>
            <pc:sldMk cId="1078882567" sldId="276"/>
            <ac:spMk id="1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08"/>
          <ac:spMkLst>
            <pc:docMk/>
            <pc:sldMk cId="1078882567" sldId="276"/>
            <ac:spMk id="1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07"/>
          <ac:spMkLst>
            <pc:docMk/>
            <pc:sldMk cId="1078882567" sldId="276"/>
            <ac:spMk id="19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80" v="706"/>
          <ac:spMkLst>
            <pc:docMk/>
            <pc:sldMk cId="1078882567" sldId="276"/>
            <ac:spMk id="20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5"/>
          <ac:spMkLst>
            <pc:docMk/>
            <pc:sldMk cId="1078882567" sldId="276"/>
            <ac:spMk id="21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4"/>
          <ac:spMkLst>
            <pc:docMk/>
            <pc:sldMk cId="1078882567" sldId="276"/>
            <ac:spMk id="2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3"/>
          <ac:spMkLst>
            <pc:docMk/>
            <pc:sldMk cId="1078882567" sldId="276"/>
            <ac:spMk id="2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2"/>
          <ac:spMkLst>
            <pc:docMk/>
            <pc:sldMk cId="1078882567" sldId="276"/>
            <ac:spMk id="24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1"/>
          <ac:spMkLst>
            <pc:docMk/>
            <pc:sldMk cId="1078882567" sldId="276"/>
            <ac:spMk id="25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700"/>
          <ac:spMkLst>
            <pc:docMk/>
            <pc:sldMk cId="1078882567" sldId="276"/>
            <ac:spMk id="26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9"/>
          <ac:spMkLst>
            <pc:docMk/>
            <pc:sldMk cId="1078882567" sldId="276"/>
            <ac:spMk id="2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8"/>
          <ac:spMkLst>
            <pc:docMk/>
            <pc:sldMk cId="1078882567" sldId="276"/>
            <ac:spMk id="2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7"/>
          <ac:spMkLst>
            <pc:docMk/>
            <pc:sldMk cId="1078882567" sldId="276"/>
            <ac:spMk id="29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6"/>
          <ac:spMkLst>
            <pc:docMk/>
            <pc:sldMk cId="1078882567" sldId="276"/>
            <ac:spMk id="30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5"/>
          <ac:spMkLst>
            <pc:docMk/>
            <pc:sldMk cId="1078882567" sldId="276"/>
            <ac:spMk id="31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4"/>
          <ac:spMkLst>
            <pc:docMk/>
            <pc:sldMk cId="1078882567" sldId="276"/>
            <ac:spMk id="3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3"/>
          <ac:spMkLst>
            <pc:docMk/>
            <pc:sldMk cId="1078882567" sldId="276"/>
            <ac:spMk id="3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1"/>
          <ac:spMkLst>
            <pc:docMk/>
            <pc:sldMk cId="1078882567" sldId="276"/>
            <ac:spMk id="3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31"/>
          <ac:spMkLst>
            <pc:docMk/>
            <pc:sldMk cId="1078882567" sldId="276"/>
            <ac:spMk id="3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30"/>
          <ac:spMkLst>
            <pc:docMk/>
            <pc:sldMk cId="1078882567" sldId="276"/>
            <ac:spMk id="39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9"/>
          <ac:spMkLst>
            <pc:docMk/>
            <pc:sldMk cId="1078882567" sldId="276"/>
            <ac:spMk id="40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8"/>
          <ac:spMkLst>
            <pc:docMk/>
            <pc:sldMk cId="1078882567" sldId="276"/>
            <ac:spMk id="41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7"/>
          <ac:spMkLst>
            <pc:docMk/>
            <pc:sldMk cId="1078882567" sldId="276"/>
            <ac:spMk id="4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6"/>
          <ac:spMkLst>
            <pc:docMk/>
            <pc:sldMk cId="1078882567" sldId="276"/>
            <ac:spMk id="4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5"/>
          <ac:spMkLst>
            <pc:docMk/>
            <pc:sldMk cId="1078882567" sldId="276"/>
            <ac:spMk id="44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7.870" v="724"/>
          <ac:spMkLst>
            <pc:docMk/>
            <pc:sldMk cId="1078882567" sldId="276"/>
            <ac:spMk id="45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90"/>
          <ac:spMkLst>
            <pc:docMk/>
            <pc:sldMk cId="1078882567" sldId="276"/>
            <ac:spMk id="46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89"/>
          <ac:spMkLst>
            <pc:docMk/>
            <pc:sldMk cId="1078882567" sldId="276"/>
            <ac:spMk id="4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88"/>
          <ac:spMkLst>
            <pc:docMk/>
            <pc:sldMk cId="1078882567" sldId="276"/>
            <ac:spMk id="4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64" v="687"/>
          <ac:spMkLst>
            <pc:docMk/>
            <pc:sldMk cId="1078882567" sldId="276"/>
            <ac:spMk id="49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6"/>
          <ac:spMkLst>
            <pc:docMk/>
            <pc:sldMk cId="1078882567" sldId="276"/>
            <ac:spMk id="50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5"/>
          <ac:spMkLst>
            <pc:docMk/>
            <pc:sldMk cId="1078882567" sldId="276"/>
            <ac:spMk id="51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4"/>
          <ac:spMkLst>
            <pc:docMk/>
            <pc:sldMk cId="1078882567" sldId="276"/>
            <ac:spMk id="5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3"/>
          <ac:spMkLst>
            <pc:docMk/>
            <pc:sldMk cId="1078882567" sldId="276"/>
            <ac:spMk id="53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2"/>
          <ac:spMkLst>
            <pc:docMk/>
            <pc:sldMk cId="1078882567" sldId="276"/>
            <ac:spMk id="54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1"/>
          <ac:spMkLst>
            <pc:docMk/>
            <pc:sldMk cId="1078882567" sldId="276"/>
            <ac:spMk id="55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80"/>
          <ac:spMkLst>
            <pc:docMk/>
            <pc:sldMk cId="1078882567" sldId="276"/>
            <ac:spMk id="56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79"/>
          <ac:spMkLst>
            <pc:docMk/>
            <pc:sldMk cId="1078882567" sldId="276"/>
            <ac:spMk id="57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78"/>
          <ac:spMkLst>
            <pc:docMk/>
            <pc:sldMk cId="1078882567" sldId="276"/>
            <ac:spMk id="58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76"/>
          <ac:spMkLst>
            <pc:docMk/>
            <pc:sldMk cId="1078882567" sldId="276"/>
            <ac:spMk id="62" creationId="{00000000-0000-0000-0000-000000000000}"/>
          </ac:spMkLst>
        </pc:spChg>
        <pc:spChg chg="del">
          <ac:chgData name="來賓使用者" userId="" providerId="Windows Live" clId="Web-{3CCC2196-304B-4F81-9A0C-1525912BDE9B}" dt="2021-07-11T07:06:56.948" v="675"/>
          <ac:spMkLst>
            <pc:docMk/>
            <pc:sldMk cId="1078882567" sldId="276"/>
            <ac:spMk id="63" creationId="{00000000-0000-0000-0000-000000000000}"/>
          </ac:spMkLst>
        </pc:spChg>
        <pc:spChg chg="add mod">
          <ac:chgData name="來賓使用者" userId="" providerId="Windows Live" clId="Web-{3CCC2196-304B-4F81-9A0C-1525912BDE9B}" dt="2021-07-11T07:42:03.067" v="971" actId="1076"/>
          <ac:spMkLst>
            <pc:docMk/>
            <pc:sldMk cId="1078882567" sldId="276"/>
            <ac:spMk id="64" creationId="{2747EFCC-AFD4-42F5-A5B7-B950C433266D}"/>
          </ac:spMkLst>
        </pc:spChg>
        <pc:spChg chg="add del mod">
          <ac:chgData name="來賓使用者" userId="" providerId="Windows Live" clId="Web-{3CCC2196-304B-4F81-9A0C-1525912BDE9B}" dt="2021-07-11T07:26:56.502" v="812"/>
          <ac:spMkLst>
            <pc:docMk/>
            <pc:sldMk cId="1078882567" sldId="276"/>
            <ac:spMk id="65" creationId="{DC6F325D-2684-46A3-BF8F-5E5ABBE96245}"/>
          </ac:spMkLst>
        </pc:spChg>
        <pc:spChg chg="mod">
          <ac:chgData name="來賓使用者" userId="" providerId="Windows Live" clId="Web-{3CCC2196-304B-4F81-9A0C-1525912BDE9B}" dt="2021-07-11T07:06:41.089" v="673" actId="20577"/>
          <ac:spMkLst>
            <pc:docMk/>
            <pc:sldMk cId="1078882567" sldId="276"/>
            <ac:spMk id="66" creationId="{00000000-0000-0000-0000-000000000000}"/>
          </ac:spMkLst>
        </pc:spChg>
        <pc:spChg chg="add del">
          <ac:chgData name="來賓使用者" userId="" providerId="Windows Live" clId="Web-{3CCC2196-304B-4F81-9A0C-1525912BDE9B}" dt="2021-07-11T07:24:10.765" v="748"/>
          <ac:spMkLst>
            <pc:docMk/>
            <pc:sldMk cId="1078882567" sldId="276"/>
            <ac:spMk id="67" creationId="{C909F509-232A-4F3D-B0CD-B87D83FFB4A3}"/>
          </ac:spMkLst>
        </pc:spChg>
        <pc:spChg chg="add mod">
          <ac:chgData name="來賓使用者" userId="" providerId="Windows Live" clId="Web-{3CCC2196-304B-4F81-9A0C-1525912BDE9B}" dt="2021-07-11T07:43:25.240" v="994" actId="20577"/>
          <ac:spMkLst>
            <pc:docMk/>
            <pc:sldMk cId="1078882567" sldId="276"/>
            <ac:spMk id="68" creationId="{1286A260-6629-4CA4-B160-F4D9BA321A9C}"/>
          </ac:spMkLst>
        </pc:spChg>
        <pc:spChg chg="add mod">
          <ac:chgData name="來賓使用者" userId="" providerId="Windows Live" clId="Web-{3CCC2196-304B-4F81-9A0C-1525912BDE9B}" dt="2021-07-11T07:42:12.051" v="973" actId="1076"/>
          <ac:spMkLst>
            <pc:docMk/>
            <pc:sldMk cId="1078882567" sldId="276"/>
            <ac:spMk id="71" creationId="{0A8889D3-E81C-4F67-896D-E9AA6C2AB4A5}"/>
          </ac:spMkLst>
        </pc:spChg>
        <pc:grpChg chg="del">
          <ac:chgData name="來賓使用者" userId="" providerId="Windows Live" clId="Web-{3CCC2196-304B-4F81-9A0C-1525912BDE9B}" dt="2021-07-11T07:06:56.964" v="692"/>
          <ac:grpSpMkLst>
            <pc:docMk/>
            <pc:sldMk cId="1078882567" sldId="276"/>
            <ac:grpSpMk id="34" creationId="{00000000-0000-0000-0000-000000000000}"/>
          </ac:grpSpMkLst>
        </pc:grpChg>
        <pc:grpChg chg="del">
          <ac:chgData name="來賓使用者" userId="" providerId="Windows Live" clId="Web-{3CCC2196-304B-4F81-9A0C-1525912BDE9B}" dt="2021-07-11T07:06:56.948" v="677"/>
          <ac:grpSpMkLst>
            <pc:docMk/>
            <pc:sldMk cId="1078882567" sldId="276"/>
            <ac:grpSpMk id="59" creationId="{00000000-0000-0000-0000-000000000000}"/>
          </ac:grpSpMkLst>
        </pc:grpChg>
        <pc:picChg chg="add del mod">
          <ac:chgData name="來賓使用者" userId="" providerId="Windows Live" clId="Web-{3CCC2196-304B-4F81-9A0C-1525912BDE9B}" dt="2021-07-11T07:37:34.249" v="909"/>
          <ac:picMkLst>
            <pc:docMk/>
            <pc:sldMk cId="1078882567" sldId="276"/>
            <ac:picMk id="69" creationId="{100B230F-15EE-41D8-9432-1BEA06A762D5}"/>
          </ac:picMkLst>
        </pc:picChg>
        <pc:picChg chg="add del mod">
          <ac:chgData name="來賓使用者" userId="" providerId="Windows Live" clId="Web-{3CCC2196-304B-4F81-9A0C-1525912BDE9B}" dt="2021-07-11T07:41:21.097" v="956"/>
          <ac:picMkLst>
            <pc:docMk/>
            <pc:sldMk cId="1078882567" sldId="276"/>
            <ac:picMk id="70" creationId="{306F6A1D-A9B5-45CC-8B69-A0C330CBC021}"/>
          </ac:picMkLst>
        </pc:picChg>
        <pc:picChg chg="add mod">
          <ac:chgData name="來賓使用者" userId="" providerId="Windows Live" clId="Web-{3CCC2196-304B-4F81-9A0C-1525912BDE9B}" dt="2021-07-11T07:42:07.270" v="972" actId="1076"/>
          <ac:picMkLst>
            <pc:docMk/>
            <pc:sldMk cId="1078882567" sldId="276"/>
            <ac:picMk id="72" creationId="{949BEB10-C45F-49C6-96A6-E0F8E37F7163}"/>
          </ac:picMkLst>
        </pc:picChg>
      </pc:sldChg>
      <pc:sldChg chg="del">
        <pc:chgData name="來賓使用者" userId="" providerId="Windows Live" clId="Web-{3CCC2196-304B-4F81-9A0C-1525912BDE9B}" dt="2021-07-11T06:59:11.173" v="659"/>
        <pc:sldMkLst>
          <pc:docMk/>
          <pc:sldMk cId="3433143503" sldId="277"/>
        </pc:sldMkLst>
      </pc:sldChg>
      <pc:sldChg chg="del">
        <pc:chgData name="來賓使用者" userId="" providerId="Windows Live" clId="Web-{3CCC2196-304B-4F81-9A0C-1525912BDE9B}" dt="2021-07-11T06:59:01.626" v="658"/>
        <pc:sldMkLst>
          <pc:docMk/>
          <pc:sldMk cId="87698040" sldId="278"/>
        </pc:sldMkLst>
      </pc:sldChg>
      <pc:sldChg chg="del">
        <pc:chgData name="來賓使用者" userId="" providerId="Windows Live" clId="Web-{3CCC2196-304B-4F81-9A0C-1525912BDE9B}" dt="2021-07-11T06:59:17.751" v="660"/>
        <pc:sldMkLst>
          <pc:docMk/>
          <pc:sldMk cId="3183598658" sldId="279"/>
        </pc:sldMkLst>
      </pc:sldChg>
    </pc:docChg>
  </pc:docChgLst>
  <pc:docChgLst>
    <pc:chgData name="林 濟棟" userId="cbe9413f01943937" providerId="Windows Live" clId="Web-{B312F68A-95B0-4BDA-9FCB-C9A027D8466C}"/>
    <pc:docChg chg="modSld">
      <pc:chgData name="林 濟棟" userId="cbe9413f01943937" providerId="Windows Live" clId="Web-{B312F68A-95B0-4BDA-9FCB-C9A027D8466C}" dt="2021-07-11T07:52:16.298" v="12" actId="1076"/>
      <pc:docMkLst>
        <pc:docMk/>
      </pc:docMkLst>
      <pc:sldChg chg="delSp modSp">
        <pc:chgData name="林 濟棟" userId="cbe9413f01943937" providerId="Windows Live" clId="Web-{B312F68A-95B0-4BDA-9FCB-C9A027D8466C}" dt="2021-07-11T07:52:16.298" v="12" actId="1076"/>
        <pc:sldMkLst>
          <pc:docMk/>
          <pc:sldMk cId="2355807185" sldId="268"/>
        </pc:sldMkLst>
        <pc:spChg chg="del">
          <ac:chgData name="林 濟棟" userId="cbe9413f01943937" providerId="Windows Live" clId="Web-{B312F68A-95B0-4BDA-9FCB-C9A027D8466C}" dt="2021-07-11T07:52:13.579" v="11"/>
          <ac:spMkLst>
            <pc:docMk/>
            <pc:sldMk cId="2355807185" sldId="268"/>
            <ac:spMk id="2" creationId="{00000000-0000-0000-0000-000000000000}"/>
          </ac:spMkLst>
        </pc:spChg>
        <pc:spChg chg="mod">
          <ac:chgData name="林 濟棟" userId="cbe9413f01943937" providerId="Windows Live" clId="Web-{B312F68A-95B0-4BDA-9FCB-C9A027D8466C}" dt="2021-07-11T07:52:16.298" v="12" actId="1076"/>
          <ac:spMkLst>
            <pc:docMk/>
            <pc:sldMk cId="2355807185" sldId="268"/>
            <ac:spMk id="3" creationId="{00000000-0000-0000-0000-000000000000}"/>
          </ac:spMkLst>
        </pc:spChg>
      </pc:sldChg>
      <pc:sldChg chg="delSp modSp">
        <pc:chgData name="林 濟棟" userId="cbe9413f01943937" providerId="Windows Live" clId="Web-{B312F68A-95B0-4BDA-9FCB-C9A027D8466C}" dt="2021-07-11T07:51:27.093" v="6" actId="1076"/>
        <pc:sldMkLst>
          <pc:docMk/>
          <pc:sldMk cId="897808592" sldId="273"/>
        </pc:sldMkLst>
        <pc:spChg chg="del">
          <ac:chgData name="林 濟棟" userId="cbe9413f01943937" providerId="Windows Live" clId="Web-{B312F68A-95B0-4BDA-9FCB-C9A027D8466C}" dt="2021-07-11T07:51:19.531" v="3"/>
          <ac:spMkLst>
            <pc:docMk/>
            <pc:sldMk cId="897808592" sldId="273"/>
            <ac:spMk id="2" creationId="{00000000-0000-0000-0000-000000000000}"/>
          </ac:spMkLst>
        </pc:spChg>
        <pc:spChg chg="mod">
          <ac:chgData name="林 濟棟" userId="cbe9413f01943937" providerId="Windows Live" clId="Web-{B312F68A-95B0-4BDA-9FCB-C9A027D8466C}" dt="2021-07-11T07:51:27.093" v="6" actId="1076"/>
          <ac:spMkLst>
            <pc:docMk/>
            <pc:sldMk cId="897808592" sldId="273"/>
            <ac:spMk id="3" creationId="{00000000-0000-0000-0000-000000000000}"/>
          </ac:spMkLst>
        </pc:spChg>
      </pc:sldChg>
    </pc:docChg>
  </pc:docChgLst>
  <pc:docChgLst>
    <pc:chgData name="來賓使用者" providerId="Windows Live" clId="Web-{DBD601FF-657C-4F84-A774-825B6A3FB1D3}"/>
    <pc:docChg chg="modSld">
      <pc:chgData name="來賓使用者" userId="" providerId="Windows Live" clId="Web-{DBD601FF-657C-4F84-A774-825B6A3FB1D3}" dt="2021-07-11T07:46:36.469" v="18" actId="20577"/>
      <pc:docMkLst>
        <pc:docMk/>
      </pc:docMkLst>
      <pc:sldChg chg="modSp">
        <pc:chgData name="來賓使用者" userId="" providerId="Windows Live" clId="Web-{DBD601FF-657C-4F84-A774-825B6A3FB1D3}" dt="2021-07-11T07:46:36.469" v="18" actId="20577"/>
        <pc:sldMkLst>
          <pc:docMk/>
          <pc:sldMk cId="1078882567" sldId="276"/>
        </pc:sldMkLst>
        <pc:spChg chg="mod">
          <ac:chgData name="來賓使用者" userId="" providerId="Windows Live" clId="Web-{DBD601FF-657C-4F84-A774-825B6A3FB1D3}" dt="2021-07-11T07:46:36.469" v="18" actId="20577"/>
          <ac:spMkLst>
            <pc:docMk/>
            <pc:sldMk cId="1078882567" sldId="276"/>
            <ac:spMk id="68" creationId="{1286A260-6629-4CA4-B160-F4D9BA321A9C}"/>
          </ac:spMkLst>
        </pc:spChg>
      </pc:sldChg>
    </pc:docChg>
  </pc:docChgLst>
  <pc:docChgLst>
    <pc:chgData name="來賓使用者" providerId="Windows Live" clId="Web-{7B22AF59-A9B1-49D4-9E8A-8464156922D1}"/>
    <pc:docChg chg="addSld modSld">
      <pc:chgData name="來賓使用者" userId="" providerId="Windows Live" clId="Web-{7B22AF59-A9B1-49D4-9E8A-8464156922D1}" dt="2021-07-11T15:59:21.646" v="84" actId="1076"/>
      <pc:docMkLst>
        <pc:docMk/>
      </pc:docMkLst>
      <pc:sldChg chg="addSp delSp modSp">
        <pc:chgData name="來賓使用者" userId="" providerId="Windows Live" clId="Web-{7B22AF59-A9B1-49D4-9E8A-8464156922D1}" dt="2021-07-11T15:59:21.646" v="84" actId="1076"/>
        <pc:sldMkLst>
          <pc:docMk/>
          <pc:sldMk cId="1875145284" sldId="274"/>
        </pc:sldMkLst>
        <pc:spChg chg="add del">
          <ac:chgData name="來賓使用者" userId="" providerId="Windows Live" clId="Web-{7B22AF59-A9B1-49D4-9E8A-8464156922D1}" dt="2021-07-11T14:38:56.931" v="2"/>
          <ac:spMkLst>
            <pc:docMk/>
            <pc:sldMk cId="1875145284" sldId="274"/>
            <ac:spMk id="3" creationId="{850072D1-9D25-400E-9E1B-77F0B67F96B9}"/>
          </ac:spMkLst>
        </pc:spChg>
        <pc:picChg chg="mod">
          <ac:chgData name="來賓使用者" userId="" providerId="Windows Live" clId="Web-{7B22AF59-A9B1-49D4-9E8A-8464156922D1}" dt="2021-07-11T15:59:21.646" v="84" actId="1076"/>
          <ac:picMkLst>
            <pc:docMk/>
            <pc:sldMk cId="1875145284" sldId="274"/>
            <ac:picMk id="23" creationId="{EEB75958-0736-4A00-A182-2F2C784C02E4}"/>
          </ac:picMkLst>
        </pc:picChg>
      </pc:sldChg>
      <pc:sldChg chg="addSp delSp modSp new mod modClrScheme chgLayout">
        <pc:chgData name="來賓使用者" userId="" providerId="Windows Live" clId="Web-{7B22AF59-A9B1-49D4-9E8A-8464156922D1}" dt="2021-07-11T15:22:24.335" v="82" actId="1076"/>
        <pc:sldMkLst>
          <pc:docMk/>
          <pc:sldMk cId="3756680366" sldId="281"/>
        </pc:sldMkLst>
        <pc:spChg chg="mod ord">
          <ac:chgData name="來賓使用者" userId="" providerId="Windows Live" clId="Web-{7B22AF59-A9B1-49D4-9E8A-8464156922D1}" dt="2021-07-11T14:39:06.353" v="3"/>
          <ac:spMkLst>
            <pc:docMk/>
            <pc:sldMk cId="3756680366" sldId="281"/>
            <ac:spMk id="2" creationId="{32847184-C31A-4E54-83C4-34D230E85B18}"/>
          </ac:spMkLst>
        </pc:spChg>
        <pc:spChg chg="add mod ord">
          <ac:chgData name="來賓使用者" userId="" providerId="Windows Live" clId="Web-{7B22AF59-A9B1-49D4-9E8A-8464156922D1}" dt="2021-07-11T14:39:43.668" v="8" actId="1076"/>
          <ac:spMkLst>
            <pc:docMk/>
            <pc:sldMk cId="3756680366" sldId="281"/>
            <ac:spMk id="3" creationId="{890852A0-0AA4-4E0D-84C6-49EE3117626C}"/>
          </ac:spMkLst>
        </pc:spChg>
        <pc:spChg chg="add mod">
          <ac:chgData name="來賓使用者" userId="" providerId="Windows Live" clId="Web-{7B22AF59-A9B1-49D4-9E8A-8464156922D1}" dt="2021-07-11T15:21:29.006" v="67" actId="1076"/>
          <ac:spMkLst>
            <pc:docMk/>
            <pc:sldMk cId="3756680366" sldId="281"/>
            <ac:spMk id="4" creationId="{D76CD164-FCFD-4CE9-9304-BCF2728EE531}"/>
          </ac:spMkLst>
        </pc:spChg>
        <pc:spChg chg="add mod">
          <ac:chgData name="來賓使用者" userId="" providerId="Windows Live" clId="Web-{7B22AF59-A9B1-49D4-9E8A-8464156922D1}" dt="2021-07-11T15:21:32.537" v="68" actId="1076"/>
          <ac:spMkLst>
            <pc:docMk/>
            <pc:sldMk cId="3756680366" sldId="281"/>
            <ac:spMk id="5" creationId="{AE446B8C-D77F-454F-927A-5D871D698596}"/>
          </ac:spMkLst>
        </pc:spChg>
        <pc:spChg chg="add mod">
          <ac:chgData name="來賓使用者" userId="" providerId="Windows Live" clId="Web-{7B22AF59-A9B1-49D4-9E8A-8464156922D1}" dt="2021-07-11T15:21:25.334" v="66" actId="1076"/>
          <ac:spMkLst>
            <pc:docMk/>
            <pc:sldMk cId="3756680366" sldId="281"/>
            <ac:spMk id="6" creationId="{ADADD1AA-A1D1-4DEA-8D60-150DBD0438BC}"/>
          </ac:spMkLst>
        </pc:spChg>
        <pc:spChg chg="add mod">
          <ac:chgData name="來賓使用者" userId="" providerId="Windows Live" clId="Web-{7B22AF59-A9B1-49D4-9E8A-8464156922D1}" dt="2021-07-11T15:21:22.193" v="65" actId="1076"/>
          <ac:spMkLst>
            <pc:docMk/>
            <pc:sldMk cId="3756680366" sldId="281"/>
            <ac:spMk id="7" creationId="{144D7401-1C4E-46D2-8A16-EEDD3EE8A437}"/>
          </ac:spMkLst>
        </pc:spChg>
        <pc:spChg chg="add mod">
          <ac:chgData name="來賓使用者" userId="" providerId="Windows Live" clId="Web-{7B22AF59-A9B1-49D4-9E8A-8464156922D1}" dt="2021-07-11T15:21:41.022" v="69" actId="1076"/>
          <ac:spMkLst>
            <pc:docMk/>
            <pc:sldMk cId="3756680366" sldId="281"/>
            <ac:spMk id="8" creationId="{A1FCD714-0D18-46DE-BA0C-B39A72DD9D09}"/>
          </ac:spMkLst>
        </pc:spChg>
        <pc:spChg chg="add del">
          <ac:chgData name="來賓使用者" userId="" providerId="Windows Live" clId="Web-{7B22AF59-A9B1-49D4-9E8A-8464156922D1}" dt="2021-07-11T15:17:24.251" v="62"/>
          <ac:spMkLst>
            <pc:docMk/>
            <pc:sldMk cId="3756680366" sldId="281"/>
            <ac:spMk id="9" creationId="{352B6E02-356C-4D49-BCFC-D1816EDA8C9F}"/>
          </ac:spMkLst>
        </pc:spChg>
        <pc:spChg chg="add mod">
          <ac:chgData name="來賓使用者" userId="" providerId="Windows Live" clId="Web-{7B22AF59-A9B1-49D4-9E8A-8464156922D1}" dt="2021-07-11T15:21:47.319" v="70" actId="1076"/>
          <ac:spMkLst>
            <pc:docMk/>
            <pc:sldMk cId="3756680366" sldId="281"/>
            <ac:spMk id="10" creationId="{418608D6-355D-4FB6-9449-BE02BA8C135F}"/>
          </ac:spMkLst>
        </pc:spChg>
        <pc:spChg chg="add mod">
          <ac:chgData name="來賓使用者" userId="" providerId="Windows Live" clId="Web-{7B22AF59-A9B1-49D4-9E8A-8464156922D1}" dt="2021-07-11T15:22:24.335" v="82" actId="1076"/>
          <ac:spMkLst>
            <pc:docMk/>
            <pc:sldMk cId="3756680366" sldId="281"/>
            <ac:spMk id="11" creationId="{927F4A99-1CD4-4A29-A424-EF694CE3D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gency FB" panose="020B0503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By      108316101</a:t>
            </a:r>
            <a:r>
              <a:rPr lang="zh-CN" altLang="en-US"/>
              <a:t>林濟棟</a:t>
            </a:r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681163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259088" y="2617330"/>
            <a:ext cx="611129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>
                <a:latin typeface="Agency FB" panose="020B0503020202020204" pitchFamily="34" charset="0"/>
              </a:rPr>
              <a:t>Introduction to C</a:t>
            </a:r>
            <a:endParaRPr kumimoji="1" lang="zh-CN" altLang="en-US" sz="8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3873719"/>
            <a:ext cx="57378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By 108316101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林濟棟</a:t>
            </a:r>
          </a:p>
          <a:p>
            <a:pPr algn="ctr">
              <a:defRPr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     108316135 林廣濤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4" y="-1160759"/>
            <a:ext cx="9411747" cy="8997167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  <a:pPr lvl="0"/>
              <a:t>10</a:t>
            </a:fld>
            <a:endParaRPr lang="en-US" noProof="0"/>
          </a:p>
        </p:txBody>
      </p:sp>
      <p:sp>
        <p:nvSpPr>
          <p:cNvPr id="26" name="文本占位符 17">
            <a:extLst>
              <a:ext uri="{FF2B5EF4-FFF2-40B4-BE49-F238E27FC236}">
                <a16:creationId xmlns:a16="http://schemas.microsoft.com/office/drawing/2014/main" id="{313A810A-68CA-4EF4-B865-3C15254BC3E1}"/>
              </a:ext>
            </a:extLst>
          </p:cNvPr>
          <p:cNvSpPr txBox="1">
            <a:spLocks/>
          </p:cNvSpPr>
          <p:nvPr/>
        </p:nvSpPr>
        <p:spPr>
          <a:xfrm>
            <a:off x="239439" y="508132"/>
            <a:ext cx="3817473" cy="4168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sz="3600">
                <a:latin typeface="Agency FB"/>
                <a:ea typeface="+mn-lt"/>
                <a:cs typeface="+mn-lt"/>
                <a:sym typeface="+mn-lt"/>
              </a:rPr>
              <a:t>Obtain data from user </a:t>
            </a:r>
            <a:endParaRPr kumimoji="1" lang="zh-CN" sz="3600">
              <a:latin typeface="Agency FB"/>
              <a:ea typeface="+mn-lt"/>
              <a:cs typeface="+mn-lt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181DA-4022-4A4E-915D-44F47702F11C}"/>
              </a:ext>
            </a:extLst>
          </p:cNvPr>
          <p:cNvSpPr txBox="1"/>
          <p:nvPr/>
        </p:nvSpPr>
        <p:spPr>
          <a:xfrm>
            <a:off x="304800" y="1392382"/>
            <a:ext cx="4461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>
                <a:solidFill>
                  <a:srgbClr val="FF0000"/>
                </a:solidFill>
                <a:latin typeface="Agency FB" panose="020B0503020202020204" pitchFamily="34" charset="0"/>
              </a:rPr>
              <a:t>Exercise </a:t>
            </a:r>
            <a:r>
              <a:rPr lang="zh-CN" altLang="en-US" sz="4400" b="1" u="sng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隨堂練習</a:t>
            </a:r>
            <a:r>
              <a:rPr lang="en-US" sz="4400" b="1" u="sng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83107-E71D-4206-918D-D6BBABD316E7}"/>
              </a:ext>
            </a:extLst>
          </p:cNvPr>
          <p:cNvSpPr txBox="1"/>
          <p:nvPr/>
        </p:nvSpPr>
        <p:spPr>
          <a:xfrm>
            <a:off x="557645" y="2367685"/>
            <a:ext cx="110767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寫一個</a:t>
            </a:r>
            <a:r>
              <a:rPr lang="en-US" altLang="zh-TW" sz="3200"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  <a:r>
              <a:rPr lang="zh-TW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程式，在螢幕上印出</a:t>
            </a:r>
            <a:r>
              <a:rPr lang="zh-CN" altLang="en-US" sz="320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姓名</a:t>
            </a:r>
            <a:r>
              <a:rPr lang="zh-CN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且在輸入自己的身高和體重後，在姓名下印出所輸入的身高體重</a:t>
            </a:r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輸出範例</a:t>
            </a:r>
            <a:r>
              <a:rPr lang="en-US" altLang="zh-CN" sz="320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2EB0F03-B2E2-40B5-8106-7D1E4920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99" y="4383620"/>
            <a:ext cx="4904701" cy="16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88026"/>
            <a:ext cx="50254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ea typeface="+mn-lt"/>
                <a:cs typeface="+mn-ea"/>
                <a:sym typeface="+mn-lt"/>
              </a:rPr>
              <a:t>Variable and Data Types</a:t>
            </a:r>
            <a:endParaRPr kumimoji="1" lang="zh-CN" sz="4400" dirty="0">
              <a:solidFill>
                <a:schemeClr val="tx1">
                  <a:lumMod val="75000"/>
                  <a:lumOff val="25000"/>
                </a:schemeClr>
              </a:solidFill>
              <a:latin typeface="Agency FB"/>
              <a:ea typeface="+mn-lt"/>
              <a:cs typeface="+mn-lt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/>
                <a:t>3</a:t>
              </a:r>
              <a:endParaRPr lang="zh-CN" altLang="en-US" sz="800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>
              <a:latin typeface="+mn-lt"/>
              <a:cs typeface="+mn-ea"/>
              <a:sym typeface="+mn-lt"/>
            </a:endParaRPr>
          </a:p>
        </p:txBody>
      </p:sp>
      <p:sp>
        <p:nvSpPr>
          <p:cNvPr id="4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cs typeface="+mn-ea"/>
                <a:sym typeface="+mn-lt"/>
              </a:rPr>
              <a:t>Variable and Data Types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latin typeface="Lato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DBE21C6-4B6D-418A-B2F2-6CB281BC3147}"/>
              </a:ext>
            </a:extLst>
          </p:cNvPr>
          <p:cNvSpPr txBox="1"/>
          <p:nvPr/>
        </p:nvSpPr>
        <p:spPr>
          <a:xfrm>
            <a:off x="6444048" y="1460156"/>
            <a:ext cx="33095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latin typeface="Agency FB"/>
                <a:cs typeface="Arial"/>
              </a:rPr>
              <a:t>int</a:t>
            </a:r>
            <a:r>
              <a:rPr lang="zh-TW" sz="2800">
                <a:latin typeface="Agency FB"/>
                <a:ea typeface="+mn-lt"/>
                <a:cs typeface="+mn-lt"/>
              </a:rPr>
              <a:t>整數,</a:t>
            </a:r>
            <a:r>
              <a:rPr lang="zh-TW" altLang="en-US" sz="2800">
                <a:latin typeface="Agency FB"/>
                <a:ea typeface="+mn-lt"/>
                <a:cs typeface="+mn-lt"/>
              </a:rPr>
              <a:t>佔 </a:t>
            </a:r>
            <a:r>
              <a:rPr lang="zh-TW" sz="2800">
                <a:latin typeface="Agency FB"/>
                <a:ea typeface="+mn-lt"/>
                <a:cs typeface="+mn-lt"/>
              </a:rPr>
              <a:t>4 Bytes</a:t>
            </a:r>
            <a:endParaRPr lang="zh-TW" altLang="en-US" sz="2800">
              <a:latin typeface="Agency FB"/>
              <a:cs typeface="Arial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68B2EC1-8659-403C-AB72-2C707200F724}"/>
              </a:ext>
            </a:extLst>
          </p:cNvPr>
          <p:cNvSpPr txBox="1"/>
          <p:nvPr/>
        </p:nvSpPr>
        <p:spPr>
          <a:xfrm>
            <a:off x="8099339" y="2363743"/>
            <a:ext cx="323746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latin typeface="Agency FB"/>
              </a:rPr>
              <a:t>Float浮點數,佔</a:t>
            </a:r>
            <a:r>
              <a:rPr lang="zh-TW" sz="2800">
                <a:latin typeface="Agency FB"/>
              </a:rPr>
              <a:t>4</a:t>
            </a:r>
            <a:r>
              <a:rPr lang="en-US" altLang="zh-TW" sz="2800">
                <a:latin typeface="Agency FB"/>
              </a:rPr>
              <a:t>Bytes</a:t>
            </a:r>
          </a:p>
          <a:p>
            <a:r>
              <a:rPr lang="en-US" sz="2800">
                <a:ea typeface="+mn-lt"/>
                <a:cs typeface="+mn-lt"/>
              </a:rPr>
              <a:t>(有效位數 </a:t>
            </a:r>
            <a:r>
              <a:rPr lang="en-US" sz="2800">
                <a:latin typeface="Agency FB"/>
                <a:ea typeface="+mn-lt"/>
                <a:cs typeface="+mn-lt"/>
              </a:rPr>
              <a:t>6 位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359CF4-A024-4E7F-9015-0C2B645DED8B}"/>
              </a:ext>
            </a:extLst>
          </p:cNvPr>
          <p:cNvSpPr txBox="1"/>
          <p:nvPr/>
        </p:nvSpPr>
        <p:spPr>
          <a:xfrm>
            <a:off x="6440187" y="3690807"/>
            <a:ext cx="396857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latin typeface="Agency FB"/>
                <a:cs typeface="Arial"/>
              </a:rPr>
              <a:t>double</a:t>
            </a:r>
            <a:r>
              <a:rPr lang="zh-TW" sz="2800">
                <a:latin typeface="Agency FB"/>
                <a:ea typeface="+mn-lt"/>
                <a:cs typeface="+mn-lt"/>
              </a:rPr>
              <a:t>倍精確度浮點數，佔 8 Bytes (有效位數 15 位)</a:t>
            </a:r>
            <a:endParaRPr lang="zh-TW" altLang="en-US" sz="2800" dirty="0">
              <a:latin typeface="Agency FB"/>
              <a:cs typeface="Arial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561D204-8662-4DF7-B1E1-14083CC1604E}"/>
              </a:ext>
            </a:extLst>
          </p:cNvPr>
          <p:cNvSpPr txBox="1"/>
          <p:nvPr/>
        </p:nvSpPr>
        <p:spPr>
          <a:xfrm>
            <a:off x="8189440" y="5151737"/>
            <a:ext cx="31756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latin typeface="Agency FB"/>
                <a:ea typeface="+mn-lt"/>
                <a:cs typeface="+mn-lt"/>
              </a:rPr>
              <a:t>char 字元，佔 1 Byte</a:t>
            </a:r>
            <a:endParaRPr lang="zh-TW" sz="2800">
              <a:latin typeface="Agency FB"/>
            </a:endParaRPr>
          </a:p>
        </p:txBody>
      </p:sp>
      <p:pic>
        <p:nvPicPr>
          <p:cNvPr id="56" name="圖片 56" descr="一張含有 文字 的圖片&#10;&#10;自動產生的描述">
            <a:extLst>
              <a:ext uri="{FF2B5EF4-FFF2-40B4-BE49-F238E27FC236}">
                <a16:creationId xmlns:a16="http://schemas.microsoft.com/office/drawing/2014/main" id="{66C552CA-1DB8-4D9A-A0CF-1587F11B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1" y="1982555"/>
            <a:ext cx="3680253" cy="4025592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E1DB0AC-EA14-4898-A66B-C1767D21D934}"/>
              </a:ext>
            </a:extLst>
          </p:cNvPr>
          <p:cNvCxnSpPr/>
          <p:nvPr/>
        </p:nvCxnSpPr>
        <p:spPr>
          <a:xfrm flipV="1">
            <a:off x="3489240" y="1911692"/>
            <a:ext cx="2685534" cy="16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B341163-0897-4E1B-914C-5699BF8B4203}"/>
              </a:ext>
            </a:extLst>
          </p:cNvPr>
          <p:cNvCxnSpPr/>
          <p:nvPr/>
        </p:nvCxnSpPr>
        <p:spPr>
          <a:xfrm flipV="1">
            <a:off x="3786574" y="2857756"/>
            <a:ext cx="3941804" cy="114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F097F0B-5FEF-4A4F-8E97-61C03175A301}"/>
              </a:ext>
            </a:extLst>
          </p:cNvPr>
          <p:cNvCxnSpPr/>
          <p:nvPr/>
        </p:nvCxnSpPr>
        <p:spPr>
          <a:xfrm flipV="1">
            <a:off x="3908854" y="4215712"/>
            <a:ext cx="229423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1B52E18-322B-4A48-9D10-C5E96FA63E34}"/>
              </a:ext>
            </a:extLst>
          </p:cNvPr>
          <p:cNvCxnSpPr/>
          <p:nvPr/>
        </p:nvCxnSpPr>
        <p:spPr>
          <a:xfrm>
            <a:off x="3948757" y="4772538"/>
            <a:ext cx="3952101" cy="65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2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>
              <a:latin typeface="+mn-lt"/>
              <a:cs typeface="+mn-ea"/>
              <a:sym typeface="+mn-lt"/>
            </a:endParaRPr>
          </a:p>
        </p:txBody>
      </p: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cs typeface="+mn-ea"/>
                <a:sym typeface="+mn-lt"/>
              </a:rPr>
              <a:t>Variable and Data Types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latin typeface="Lato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</a:endParaRPr>
          </a:p>
        </p:txBody>
      </p:sp>
      <p:pic>
        <p:nvPicPr>
          <p:cNvPr id="48" name="圖片 48" descr="一張含有 文字 的圖片&#10;&#10;自動產生的描述">
            <a:extLst>
              <a:ext uri="{FF2B5EF4-FFF2-40B4-BE49-F238E27FC236}">
                <a16:creationId xmlns:a16="http://schemas.microsoft.com/office/drawing/2014/main" id="{D96B7CFD-1241-457E-B16F-72DD1A7A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08" y="1861004"/>
            <a:ext cx="5636740" cy="3650857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ADA5C3-6469-4740-88E1-1FF52A5C19A4}"/>
              </a:ext>
            </a:extLst>
          </p:cNvPr>
          <p:cNvSpPr txBox="1"/>
          <p:nvPr/>
        </p:nvSpPr>
        <p:spPr>
          <a:xfrm>
            <a:off x="1058562" y="186175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cs typeface="Arial"/>
              </a:rPr>
              <a:t>資料初始化</a:t>
            </a:r>
            <a:endParaRPr lang="zh-TW" altLang="en-US" sz="2800" dirty="0">
              <a:cs typeface="Arial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3CCD007-7C2A-46CC-AC96-5E716989E1F2}"/>
              </a:ext>
            </a:extLst>
          </p:cNvPr>
          <p:cNvSpPr txBox="1"/>
          <p:nvPr/>
        </p:nvSpPr>
        <p:spPr>
          <a:xfrm>
            <a:off x="1242626" y="3425653"/>
            <a:ext cx="4164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/>
              <a:t>"="在C語言中是"指派"的意義</a:t>
            </a:r>
            <a:endParaRPr lang="zh-TW" sz="2400"/>
          </a:p>
        </p:txBody>
      </p:sp>
    </p:spTree>
    <p:extLst>
      <p:ext uri="{BB962C8B-B14F-4D97-AF65-F5344CB8AC3E}">
        <p14:creationId xmlns:p14="http://schemas.microsoft.com/office/powerpoint/2010/main" val="26221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cs typeface="+mn-ea"/>
                <a:sym typeface="+mn-lt"/>
              </a:rPr>
              <a:t>Variable and Data Types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latin typeface="Lato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</a:endParaRPr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5F33F689-474D-48F7-929F-5D7E62CA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" y="1316857"/>
            <a:ext cx="3762633" cy="50377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21A72CC-C7A1-4842-85B2-EBDF94DD4561}"/>
              </a:ext>
            </a:extLst>
          </p:cNvPr>
          <p:cNvSpPr txBox="1"/>
          <p:nvPr/>
        </p:nvSpPr>
        <p:spPr>
          <a:xfrm>
            <a:off x="6866238" y="142926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latin typeface="Agency FB"/>
              </a:rPr>
              <a:t>int-&gt;%d</a:t>
            </a:r>
            <a:endParaRPr lang="zh-TW" altLang="en-US" sz="2800">
              <a:latin typeface="Agency FB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DFF303-BFEF-4251-A719-504EBE891703}"/>
              </a:ext>
            </a:extLst>
          </p:cNvPr>
          <p:cNvSpPr txBox="1"/>
          <p:nvPr/>
        </p:nvSpPr>
        <p:spPr>
          <a:xfrm>
            <a:off x="6864951" y="240622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latin typeface="Agency FB"/>
              </a:rPr>
              <a:t>float-&gt;%f</a:t>
            </a:r>
            <a:endParaRPr lang="zh-TW" sz="2800">
              <a:latin typeface="Agency FB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B04300-8704-48D6-99EF-1A76AC4FF863}"/>
              </a:ext>
            </a:extLst>
          </p:cNvPr>
          <p:cNvSpPr txBox="1"/>
          <p:nvPr/>
        </p:nvSpPr>
        <p:spPr>
          <a:xfrm>
            <a:off x="6863664" y="347585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latin typeface="Agency FB"/>
              </a:rPr>
              <a:t>double-&gt;%lf</a:t>
            </a:r>
            <a:endParaRPr lang="zh-TW" sz="2800">
              <a:latin typeface="Agency FB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479B2-3365-4E3A-9E19-97D8A5378185}"/>
              </a:ext>
            </a:extLst>
          </p:cNvPr>
          <p:cNvSpPr txBox="1"/>
          <p:nvPr/>
        </p:nvSpPr>
        <p:spPr>
          <a:xfrm>
            <a:off x="6862376" y="478232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latin typeface="Agency FB"/>
              </a:rPr>
              <a:t>char-&gt;%c</a:t>
            </a:r>
            <a:endParaRPr lang="zh-TW" sz="2800">
              <a:latin typeface="Agency FB"/>
              <a:cs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A83FF4-60EB-4332-95D9-D6800BCF4838}"/>
              </a:ext>
            </a:extLst>
          </p:cNvPr>
          <p:cNvSpPr txBox="1"/>
          <p:nvPr/>
        </p:nvSpPr>
        <p:spPr>
          <a:xfrm>
            <a:off x="8457170" y="59858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string-&gt;%s(以後會提到)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5640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15</a:t>
            </a:fld>
            <a:endParaRPr lang="en-US" noProof="0">
              <a:latin typeface="+mn-lt"/>
              <a:cs typeface="+mn-ea"/>
              <a:sym typeface="+mn-lt"/>
            </a:endParaRPr>
          </a:p>
        </p:txBody>
      </p:sp>
      <p:sp>
        <p:nvSpPr>
          <p:cNvPr id="72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cs typeface="+mn-ea"/>
                <a:sym typeface="+mn-lt"/>
              </a:rPr>
              <a:t>Variable and Data Types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latin typeface="Lato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</a:endParaRPr>
          </a:p>
        </p:txBody>
      </p:sp>
      <p:pic>
        <p:nvPicPr>
          <p:cNvPr id="70" name="圖片 70" descr="一張含有 文字 的圖片&#10;&#10;自動產生的描述">
            <a:extLst>
              <a:ext uri="{FF2B5EF4-FFF2-40B4-BE49-F238E27FC236}">
                <a16:creationId xmlns:a16="http://schemas.microsoft.com/office/drawing/2014/main" id="{00ED0BA3-D1DB-4E4A-B6AC-AD39750B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27" y="1668572"/>
            <a:ext cx="5523470" cy="4385829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1F324905-829A-4D32-B113-8683DDA2BF4F}"/>
              </a:ext>
            </a:extLst>
          </p:cNvPr>
          <p:cNvSpPr txBox="1"/>
          <p:nvPr/>
        </p:nvSpPr>
        <p:spPr>
          <a:xfrm>
            <a:off x="914400" y="2026507"/>
            <a:ext cx="24342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/>
              <a:t>指定輸出小數後幾位的方法</a:t>
            </a:r>
            <a:endParaRPr lang="zh-TW" altLang="en-US" sz="2800">
              <a:cs typeface="Arial"/>
            </a:endParaRPr>
          </a:p>
        </p:txBody>
      </p:sp>
      <p:sp>
        <p:nvSpPr>
          <p:cNvPr id="75" name="箭號: 向下 74">
            <a:extLst>
              <a:ext uri="{FF2B5EF4-FFF2-40B4-BE49-F238E27FC236}">
                <a16:creationId xmlns:a16="http://schemas.microsoft.com/office/drawing/2014/main" id="{D5916FDD-AE8C-49F3-A323-49583D72C9DA}"/>
              </a:ext>
            </a:extLst>
          </p:cNvPr>
          <p:cNvSpPr/>
          <p:nvPr/>
        </p:nvSpPr>
        <p:spPr>
          <a:xfrm rot="18300000">
            <a:off x="4050370" y="2814939"/>
            <a:ext cx="483972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1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37415"/>
            <a:ext cx="468929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sz="4400" dirty="0">
                <a:latin typeface="Agency FB"/>
                <a:ea typeface="+mn-lt"/>
                <a:cs typeface="+mn-lt"/>
                <a:sym typeface="+mn-lt"/>
              </a:rPr>
              <a:t>Arithmetic calculations </a:t>
            </a:r>
            <a:endParaRPr kumimoji="1" lang="zh-CN" sz="4400" dirty="0">
              <a:latin typeface="Agency FB"/>
              <a:ea typeface="+mn-lt"/>
              <a:cs typeface="+mn-lt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/>
                <a:t>4</a:t>
              </a:r>
              <a:endParaRPr lang="zh-CN" altLang="en-US" sz="800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0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17</a:t>
            </a:fld>
            <a:endParaRPr lang="en-US" noProof="0">
              <a:latin typeface="+mn-lt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latin typeface="Agency FB"/>
                <a:cs typeface="+mn-ea"/>
                <a:sym typeface="+mn-lt"/>
              </a:rPr>
              <a:t>Arithmetic calculations </a:t>
            </a:r>
            <a:endParaRPr lang="zh-CN" sz="3600">
              <a:latin typeface="Lato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</a:endParaRPr>
          </a:p>
        </p:txBody>
      </p:sp>
      <p:pic>
        <p:nvPicPr>
          <p:cNvPr id="23" name="圖片 23" descr="一張含有 文字 的圖片&#10;&#10;自動產生的描述">
            <a:extLst>
              <a:ext uri="{FF2B5EF4-FFF2-40B4-BE49-F238E27FC236}">
                <a16:creationId xmlns:a16="http://schemas.microsoft.com/office/drawing/2014/main" id="{EEB75958-0736-4A00-A182-2F2C784C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8" y="1948552"/>
            <a:ext cx="10888361" cy="36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852A0-0AA4-4E0D-84C6-49EE31176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274" y="864696"/>
            <a:ext cx="3817473" cy="416822"/>
          </a:xfrm>
        </p:spPr>
        <p:txBody>
          <a:bodyPr/>
          <a:lstStyle/>
          <a:p>
            <a:r>
              <a:rPr lang="en-US" altLang="zh-TW" sz="3600" dirty="0">
                <a:latin typeface="Agency FB"/>
                <a:ea typeface="微软雅黑"/>
              </a:rPr>
              <a:t>Arithmetic calculations </a:t>
            </a:r>
            <a:endParaRPr lang="zh-TW" sz="3600" dirty="0">
              <a:ea typeface="微软雅黑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847184-C31A-4E54-83C4-34D230E8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6CD164-FCFD-4CE9-9304-BCF2728EE531}"/>
              </a:ext>
            </a:extLst>
          </p:cNvPr>
          <p:cNvSpPr txBox="1"/>
          <p:nvPr/>
        </p:nvSpPr>
        <p:spPr>
          <a:xfrm>
            <a:off x="2870886" y="181026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Agency FB"/>
              </a:rPr>
              <a:t>i++</a:t>
            </a:r>
            <a:endParaRPr lang="zh-TW" sz="3600">
              <a:latin typeface="Agency FB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446B8C-D77F-454F-927A-5D871D698596}"/>
              </a:ext>
            </a:extLst>
          </p:cNvPr>
          <p:cNvSpPr txBox="1"/>
          <p:nvPr/>
        </p:nvSpPr>
        <p:spPr>
          <a:xfrm>
            <a:off x="2869599" y="238562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Agency FB"/>
              </a:rPr>
              <a:t>++i</a:t>
            </a:r>
            <a:endParaRPr lang="zh-TW" sz="3600">
              <a:latin typeface="Agency FB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DADD1AA-A1D1-4DEA-8D60-150DBD0438BC}"/>
              </a:ext>
            </a:extLst>
          </p:cNvPr>
          <p:cNvSpPr/>
          <p:nvPr/>
        </p:nvSpPr>
        <p:spPr>
          <a:xfrm>
            <a:off x="6057302" y="2216164"/>
            <a:ext cx="978243" cy="48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4D7401-1C4E-46D2-8A16-EEDD3EE8A437}"/>
              </a:ext>
            </a:extLst>
          </p:cNvPr>
          <p:cNvSpPr txBox="1"/>
          <p:nvPr/>
        </p:nvSpPr>
        <p:spPr>
          <a:xfrm>
            <a:off x="9158674" y="221829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latin typeface="Agency FB"/>
              </a:rPr>
              <a:t>i  +  1</a:t>
            </a:r>
            <a:endParaRPr lang="zh-TW" sz="3600">
              <a:latin typeface="Agency FB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FCD714-0D18-46DE-BA0C-B39A72DD9D09}"/>
              </a:ext>
            </a:extLst>
          </p:cNvPr>
          <p:cNvSpPr txBox="1"/>
          <p:nvPr/>
        </p:nvSpPr>
        <p:spPr>
          <a:xfrm>
            <a:off x="2865738" y="424557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Agency FB"/>
              </a:rPr>
              <a:t>i+=1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18608D6-355D-4FB6-9449-BE02BA8C135F}"/>
              </a:ext>
            </a:extLst>
          </p:cNvPr>
          <p:cNvSpPr/>
          <p:nvPr/>
        </p:nvSpPr>
        <p:spPr>
          <a:xfrm>
            <a:off x="6093342" y="4332259"/>
            <a:ext cx="978243" cy="48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7F4A99-1CD4-4A29-A424-EF694CE3D339}"/>
              </a:ext>
            </a:extLst>
          </p:cNvPr>
          <p:cNvSpPr txBox="1"/>
          <p:nvPr/>
        </p:nvSpPr>
        <p:spPr>
          <a:xfrm>
            <a:off x="9163822" y="436528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Agency FB"/>
              </a:rPr>
              <a:t>i=i+1</a:t>
            </a:r>
            <a:endParaRPr lang="zh-TW" sz="3600"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375668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19</a:t>
            </a:fld>
            <a:endParaRPr lang="en-US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>
                <a:latin typeface="Agency FB"/>
                <a:cs typeface="+mn-ea"/>
              </a:rPr>
              <a:t>Homework</a:t>
            </a:r>
            <a:endParaRPr lang="zh-CN" altLang="en-US" sz="3600" dirty="0">
              <a:latin typeface="Agency FB"/>
              <a:cs typeface="+mn-ea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747EFCC-AFD4-42F5-A5B7-B950C433266D}"/>
              </a:ext>
            </a:extLst>
          </p:cNvPr>
          <p:cNvSpPr txBox="1"/>
          <p:nvPr/>
        </p:nvSpPr>
        <p:spPr>
          <a:xfrm>
            <a:off x="790832" y="186175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latin typeface="Agency FB"/>
              </a:rPr>
              <a:t>計算平均: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286A260-6629-4CA4-B160-F4D9BA321A9C}"/>
              </a:ext>
            </a:extLst>
          </p:cNvPr>
          <p:cNvSpPr txBox="1"/>
          <p:nvPr/>
        </p:nvSpPr>
        <p:spPr>
          <a:xfrm>
            <a:off x="788258" y="3249311"/>
            <a:ext cx="43495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(1)</a:t>
            </a:r>
            <a:r>
              <a:rPr lang="zh-TW" altLang="en-US" sz="2400">
                <a:ea typeface="+mn-lt"/>
                <a:cs typeface="+mn-lt"/>
              </a:rPr>
              <a:t>依序輸入三個成績</a:t>
            </a:r>
            <a:endParaRPr lang="zh-TW" altLang="en-US" sz="2400">
              <a:cs typeface="Arial"/>
            </a:endParaRPr>
          </a:p>
          <a:p>
            <a:r>
              <a:rPr lang="zh-TW" sz="2400">
                <a:ea typeface="+mn-lt"/>
                <a:cs typeface="+mn-lt"/>
              </a:rPr>
              <a:t>請輸入你的數學成績</a:t>
            </a:r>
            <a:r>
              <a:rPr lang="en-US" altLang="zh-TW" sz="2400" dirty="0">
                <a:ea typeface="+mn-lt"/>
                <a:cs typeface="+mn-lt"/>
              </a:rPr>
              <a:t>: 78</a:t>
            </a:r>
            <a:endParaRPr lang="en-US" altLang="zh-TW" sz="2400" dirty="0">
              <a:ea typeface="微软雅黑"/>
              <a:cs typeface="+mn-lt"/>
            </a:endParaRPr>
          </a:p>
          <a:p>
            <a:r>
              <a:rPr lang="zh-TW" sz="2400">
                <a:ea typeface="+mn-lt"/>
                <a:cs typeface="+mn-lt"/>
              </a:rPr>
              <a:t>請輸入你的</a:t>
            </a:r>
            <a:r>
              <a:rPr lang="zh-TW" altLang="en-US" sz="2400">
                <a:ea typeface="+mn-lt"/>
                <a:cs typeface="+mn-lt"/>
              </a:rPr>
              <a:t>國文成績</a:t>
            </a:r>
            <a:r>
              <a:rPr lang="en-US" altLang="zh-TW" sz="2400" dirty="0">
                <a:ea typeface="+mn-lt"/>
                <a:cs typeface="+mn-lt"/>
              </a:rPr>
              <a:t>: 89</a:t>
            </a:r>
          </a:p>
          <a:p>
            <a:r>
              <a:rPr lang="zh-TW" altLang="en-US" sz="2400">
                <a:ea typeface="+mn-lt"/>
                <a:cs typeface="+mn-lt"/>
              </a:rPr>
              <a:t>請輸入你的英文成績</a:t>
            </a:r>
            <a:r>
              <a:rPr lang="en-US" sz="2400" dirty="0">
                <a:ea typeface="+mn-lt"/>
                <a:cs typeface="+mn-lt"/>
              </a:rPr>
              <a:t>: 99</a:t>
            </a:r>
          </a:p>
          <a:p>
            <a:r>
              <a:rPr lang="en-US" sz="2400" dirty="0">
                <a:ea typeface="+mn-lt"/>
                <a:cs typeface="+mn-lt"/>
              </a:rPr>
              <a:t>(2)</a:t>
            </a:r>
            <a:r>
              <a:rPr lang="zh-TW" altLang="en-US" sz="2400">
                <a:ea typeface="+mn-lt"/>
                <a:cs typeface="+mn-lt"/>
              </a:rPr>
              <a:t>輸出平均</a:t>
            </a:r>
            <a:endParaRPr lang="en-US" sz="2400">
              <a:ea typeface="微软雅黑"/>
              <a:cs typeface="+mn-lt"/>
            </a:endParaRPr>
          </a:p>
          <a:p>
            <a:r>
              <a:rPr lang="zh-TW" altLang="en-US" sz="2400">
                <a:ea typeface="+mn-lt"/>
                <a:cs typeface="+mn-lt"/>
              </a:rPr>
              <a:t>你的三科平均值為</a:t>
            </a:r>
            <a:r>
              <a:rPr lang="en-US" sz="2400" dirty="0">
                <a:ea typeface="+mn-lt"/>
                <a:cs typeface="+mn-lt"/>
              </a:rPr>
              <a:t>: 88.667</a:t>
            </a:r>
          </a:p>
          <a:p>
            <a:r>
              <a:rPr lang="en-US" sz="2400" dirty="0">
                <a:solidFill>
                  <a:srgbClr val="FF0000"/>
                </a:solidFill>
                <a:cs typeface="Arial"/>
              </a:rPr>
              <a:t>(</a:t>
            </a:r>
            <a:r>
              <a:rPr lang="zh-CN" altLang="en-US" sz="2400">
                <a:solidFill>
                  <a:srgbClr val="FF0000"/>
                </a:solidFill>
                <a:cs typeface="Arial"/>
              </a:rPr>
              <a:t>平均值的資料型態使用float且輸出小數點後三位就好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)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A8889D3-E81C-4F67-896D-E9AA6C2AB4A5}"/>
              </a:ext>
            </a:extLst>
          </p:cNvPr>
          <p:cNvSpPr txBox="1"/>
          <p:nvPr/>
        </p:nvSpPr>
        <p:spPr>
          <a:xfrm>
            <a:off x="5455508" y="186175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cs typeface="Arial"/>
              </a:rPr>
              <a:t>輸出範例</a:t>
            </a:r>
            <a:endParaRPr lang="zh-TW" altLang="en-US" sz="2800" dirty="0">
              <a:cs typeface="Arial"/>
            </a:endParaRPr>
          </a:p>
        </p:txBody>
      </p:sp>
      <p:pic>
        <p:nvPicPr>
          <p:cNvPr id="72" name="圖片 72" descr="一張含有 文字 的圖片&#10;&#10;自動產生的描述">
            <a:extLst>
              <a:ext uri="{FF2B5EF4-FFF2-40B4-BE49-F238E27FC236}">
                <a16:creationId xmlns:a16="http://schemas.microsoft.com/office/drawing/2014/main" id="{949BEB10-C45F-49C6-96A6-E0F8E37F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65" y="3202838"/>
            <a:ext cx="5152767" cy="23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8038" y="2305505"/>
            <a:ext cx="3768028" cy="929523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3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/>
                  <a:t>1</a:t>
                </a:r>
                <a:endParaRPr lang="zh-CN" altLang="en-US" sz="320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6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87873"/>
              <a:ext cx="2256815" cy="57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hlinkClick r:id="rId2" action="ppaction://hlinksldjump"/>
                </a:rPr>
                <a:t>Introduction of  C program format</a:t>
              </a: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255936" y="2267479"/>
            <a:ext cx="3687530" cy="875997"/>
            <a:chOff x="4123410" y="1826618"/>
            <a:chExt cx="3057409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5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/>
                  <a:t>2</a:t>
                </a:r>
                <a:endParaRPr lang="zh-CN" altLang="en-US" sz="320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6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2" y="2350265"/>
                <a:ext cx="255467" cy="255467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4004" y="1892561"/>
              <a:ext cx="2256815" cy="606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hlinkClick r:id="rId3" action="ppaction://hlinksldjump"/>
                </a:rPr>
                <a:t>Obtain data from user </a:t>
              </a: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168038" y="4143516"/>
            <a:ext cx="3621677" cy="944951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/>
                  <a:t>3</a:t>
                </a:r>
                <a:endParaRPr lang="zh-CN" altLang="en-US" sz="320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60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5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  <a:hlinkClick r:id="rId4" action="ppaction://hlinksldjump"/>
                </a:rPr>
                <a:t>Variable and Data Types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255936" y="4143732"/>
            <a:ext cx="3692052" cy="851664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/>
                  <a:t>4</a:t>
                </a:r>
                <a:endParaRPr lang="zh-CN" altLang="en-US" sz="320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6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624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hlinkClick r:id="rId5" action="ppaction://hlinksldjump"/>
                </a:rPr>
                <a:t>Arithmetic calculations 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accent1"/>
                </a:solidFill>
                <a:latin typeface="Agency FB" panose="020B0503020202020204" pitchFamily="34" charset="0"/>
              </a:rPr>
              <a:t>CONTENT</a:t>
            </a:r>
            <a:endParaRPr lang="zh-CN" altLang="en-US" sz="600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5987083" y="1114840"/>
            <a:ext cx="217836" cy="217836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48" y="2485638"/>
            <a:ext cx="4935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>
                <a:latin typeface="Agency FB" panose="020B0503020202020204" pitchFamily="34" charset="0"/>
              </a:rPr>
              <a:t>Introduction of  C program format</a:t>
            </a:r>
            <a:endParaRPr kumimoji="1" lang="zh-CN" altLang="en-US" sz="44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/>
                <a:t>1</a:t>
              </a:r>
              <a:endParaRPr lang="zh-CN" altLang="en-US" sz="800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Agency FB" panose="020B0503020202020204" pitchFamily="34" charset="0"/>
                <a:cs typeface="+mn-ea"/>
                <a:sym typeface="+mn-lt"/>
              </a:rPr>
              <a:pPr lvl="0"/>
              <a:t>4</a:t>
            </a:fld>
            <a:endParaRPr lang="en-US" noProof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Agency FB" panose="020B0503020202020204" pitchFamily="34" charset="0"/>
                <a:cs typeface="+mn-ea"/>
                <a:sym typeface="+mn-lt"/>
              </a:rPr>
              <a:pPr>
                <a:defRPr/>
              </a:pPr>
              <a:t>4</a:t>
            </a:fld>
            <a:endParaRPr lang="en-US">
              <a:solidFill>
                <a:schemeClr val="tx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5217274" cy="4168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>
                <a:latin typeface="Agency FB" panose="020B0503020202020204" pitchFamily="34" charset="0"/>
              </a:rPr>
              <a:t>Introduction of  C program format</a:t>
            </a:r>
            <a:endParaRPr kumimoji="1" lang="zh-CN" altLang="en-US" sz="36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E26EA-E794-4409-A8CD-F816F2416CAB}"/>
              </a:ext>
            </a:extLst>
          </p:cNvPr>
          <p:cNvSpPr txBox="1"/>
          <p:nvPr/>
        </p:nvSpPr>
        <p:spPr>
          <a:xfrm>
            <a:off x="749808" y="1261872"/>
            <a:ext cx="1049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>
                <a:latin typeface="Agency FB" panose="020B0503020202020204" pitchFamily="34" charset="0"/>
              </a:rPr>
              <a:t>Framework of a Program</a:t>
            </a:r>
          </a:p>
          <a:p>
            <a:pPr algn="ctr"/>
            <a:r>
              <a:rPr lang="zh-CN" altLang="en-US" sz="3600" b="1" u="sng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基礎框架</a:t>
            </a:r>
            <a:endParaRPr lang="en-US" sz="3600" b="1" u="sng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229E76-5D01-47D1-9956-21A87E57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2" y="2462201"/>
            <a:ext cx="6071415" cy="2963772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EC5F34AF-7B68-489F-AD98-AB37B2C5498E}"/>
              </a:ext>
            </a:extLst>
          </p:cNvPr>
          <p:cNvSpPr/>
          <p:nvPr/>
        </p:nvSpPr>
        <p:spPr>
          <a:xfrm rot="10800000">
            <a:off x="8817813" y="3746500"/>
            <a:ext cx="1371600" cy="1627632"/>
          </a:xfrm>
          <a:prstGeom prst="leftBrace">
            <a:avLst>
              <a:gd name="adj1" fmla="val 8333"/>
              <a:gd name="adj2" fmla="val 50562"/>
            </a:avLst>
          </a:prstGeom>
          <a:ln>
            <a:solidFill>
              <a:srgbClr val="FFC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47441F5-A900-4052-8019-36B46298F49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8695945" y="4551169"/>
            <a:ext cx="1493468" cy="1602743"/>
          </a:xfrm>
          <a:prstGeom prst="curvedConnector4">
            <a:avLst>
              <a:gd name="adj1" fmla="val -99800"/>
              <a:gd name="adj2" fmla="val 9450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1A9019-2055-4B5B-8A33-5097265E7226}"/>
              </a:ext>
            </a:extLst>
          </p:cNvPr>
          <p:cNvSpPr txBox="1"/>
          <p:nvPr/>
        </p:nvSpPr>
        <p:spPr>
          <a:xfrm>
            <a:off x="252193" y="5671285"/>
            <a:ext cx="8443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pitchFamily="34" charset="0"/>
              </a:rPr>
              <a:t>The </a:t>
            </a:r>
            <a:r>
              <a:rPr lang="en-US" sz="2400" b="1">
                <a:solidFill>
                  <a:schemeClr val="accent3"/>
                </a:solidFill>
                <a:latin typeface="Agency FB" panose="020B0503020202020204" pitchFamily="34" charset="0"/>
              </a:rPr>
              <a:t>main</a:t>
            </a:r>
            <a:r>
              <a:rPr lang="en-US" sz="2400">
                <a:latin typeface="Agency FB" panose="020B0503020202020204" pitchFamily="34" charset="0"/>
              </a:rPr>
              <a:t> function is where a C/C++ program starts to execute.</a:t>
            </a:r>
          </a:p>
          <a:p>
            <a:r>
              <a:rPr lang="en-US" sz="1600">
                <a:latin typeface="Agency FB" panose="020B0503020202020204" pitchFamily="34" charset="0"/>
              </a:rPr>
              <a:t>A left brace, </a:t>
            </a:r>
            <a:r>
              <a:rPr lang="en-US" sz="1600">
                <a:solidFill>
                  <a:srgbClr val="FFC000"/>
                </a:solidFill>
                <a:latin typeface="Agency FB" panose="020B0503020202020204" pitchFamily="34" charset="0"/>
              </a:rPr>
              <a:t>{</a:t>
            </a:r>
            <a:r>
              <a:rPr lang="en-US" sz="1600">
                <a:latin typeface="Agency FB" panose="020B0503020202020204" pitchFamily="34" charset="0"/>
              </a:rPr>
              <a:t>, begins the body of every function. A corresponding right brace,</a:t>
            </a:r>
            <a:r>
              <a:rPr lang="en-US" sz="1600">
                <a:solidFill>
                  <a:srgbClr val="FFC000"/>
                </a:solidFill>
                <a:latin typeface="Agency FB" panose="020B0503020202020204" pitchFamily="34" charset="0"/>
              </a:rPr>
              <a:t>}</a:t>
            </a:r>
            <a:r>
              <a:rPr lang="en-US" sz="1600">
                <a:latin typeface="Agency FB" panose="020B0503020202020204" pitchFamily="34" charset="0"/>
              </a:rPr>
              <a:t>, ends each function </a:t>
            </a:r>
          </a:p>
          <a:p>
            <a:r>
              <a:rPr lang="en-US" sz="2400">
                <a:latin typeface="Agency FB" panose="020B0503020202020204" pitchFamily="34" charset="0"/>
              </a:rPr>
              <a:t>In parentheses </a:t>
            </a:r>
            <a:r>
              <a:rPr lang="en-US" sz="2400" b="1">
                <a:solidFill>
                  <a:schemeClr val="accent3"/>
                </a:solidFill>
                <a:latin typeface="Agency FB" panose="020B0503020202020204" pitchFamily="34" charset="0"/>
              </a:rPr>
              <a:t>()</a:t>
            </a:r>
            <a:r>
              <a:rPr lang="en-US" sz="2400">
                <a:latin typeface="Agency FB" panose="020B0503020202020204" pitchFamily="34" charset="0"/>
              </a:rPr>
              <a:t> are arguments. void means no argument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2DA0-5CE0-43AC-B50D-BC8B7E4088CE}"/>
              </a:ext>
            </a:extLst>
          </p:cNvPr>
          <p:cNvCxnSpPr>
            <a:cxnSpLocks/>
          </p:cNvCxnSpPr>
          <p:nvPr/>
        </p:nvCxnSpPr>
        <p:spPr>
          <a:xfrm flipH="1">
            <a:off x="2870200" y="4187952"/>
            <a:ext cx="1912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443287-2DA6-4530-8AA4-479A27D1B006}"/>
              </a:ext>
            </a:extLst>
          </p:cNvPr>
          <p:cNvSpPr txBox="1"/>
          <p:nvPr/>
        </p:nvSpPr>
        <p:spPr>
          <a:xfrm>
            <a:off x="112493" y="3429000"/>
            <a:ext cx="21983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pitchFamily="34" charset="0"/>
              </a:rPr>
              <a:t>Statements  </a:t>
            </a:r>
            <a:r>
              <a:rPr lang="en-US" sz="2400">
                <a:solidFill>
                  <a:schemeClr val="accent3"/>
                </a:solidFill>
                <a:latin typeface="Agency FB" panose="020B0503020202020204" pitchFamily="34" charset="0"/>
              </a:rPr>
              <a:t>(</a:t>
            </a:r>
            <a:r>
              <a:rPr lang="zh-CN" altLang="en-US" sz="240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敘述</a:t>
            </a:r>
            <a:r>
              <a:rPr lang="en-US" altLang="zh-CN" sz="2400">
                <a:solidFill>
                  <a:schemeClr val="accent3"/>
                </a:solidFill>
                <a:latin typeface="Agency FB" panose="020B0503020202020204" pitchFamily="34" charset="0"/>
              </a:rPr>
              <a:t>)</a:t>
            </a:r>
          </a:p>
          <a:p>
            <a:r>
              <a:rPr lang="en-US" sz="2000">
                <a:latin typeface="Agency FB" panose="020B0503020202020204" pitchFamily="34" charset="0"/>
              </a:rPr>
              <a:t>-Instruct the program to perform an action</a:t>
            </a:r>
          </a:p>
          <a:p>
            <a:r>
              <a:rPr lang="en-US" sz="2000">
                <a:latin typeface="Agency FB" panose="020B0503020202020204" pitchFamily="34" charset="0"/>
              </a:rPr>
              <a:t>-All statements end with a </a:t>
            </a:r>
            <a:r>
              <a:rPr lang="en-US" sz="2000">
                <a:solidFill>
                  <a:schemeClr val="accent5"/>
                </a:solidFill>
                <a:latin typeface="Agency FB" panose="020B0503020202020204" pitchFamily="34" charset="0"/>
              </a:rPr>
              <a:t>semicolon (;)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D0B3C70-ACFE-4C18-AB96-F1A66EB2AE20}"/>
              </a:ext>
            </a:extLst>
          </p:cNvPr>
          <p:cNvCxnSpPr>
            <a:cxnSpLocks/>
          </p:cNvCxnSpPr>
          <p:nvPr/>
        </p:nvCxnSpPr>
        <p:spPr>
          <a:xfrm flipV="1">
            <a:off x="6534150" y="2768600"/>
            <a:ext cx="3092450" cy="603250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AB798D-476B-4663-8FE6-22997B29700B}"/>
              </a:ext>
            </a:extLst>
          </p:cNvPr>
          <p:cNvSpPr txBox="1"/>
          <p:nvPr/>
        </p:nvSpPr>
        <p:spPr>
          <a:xfrm>
            <a:off x="9243060" y="1170738"/>
            <a:ext cx="2669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gency FB" panose="020B0503020202020204" pitchFamily="34" charset="0"/>
              </a:rPr>
              <a:t>C programs contain one or more functions but only one </a:t>
            </a:r>
            <a:r>
              <a:rPr lang="en-US" b="1">
                <a:solidFill>
                  <a:srgbClr val="FF0000"/>
                </a:solidFill>
                <a:latin typeface="Agency FB" panose="020B0503020202020204" pitchFamily="34" charset="0"/>
              </a:rPr>
              <a:t>main </a:t>
            </a:r>
            <a:r>
              <a:rPr lang="en-US">
                <a:latin typeface="Agency FB" panose="020B0503020202020204" pitchFamily="34" charset="0"/>
              </a:rPr>
              <a:t>function.</a:t>
            </a:r>
          </a:p>
          <a:p>
            <a:r>
              <a:rPr lang="en-US">
                <a:latin typeface="Agency FB" panose="020B0503020202020204" pitchFamily="34" charset="0"/>
              </a:rPr>
              <a:t>Every program in C begins executing at the function </a:t>
            </a:r>
            <a:r>
              <a:rPr lang="en-US" b="1">
                <a:solidFill>
                  <a:srgbClr val="FF0000"/>
                </a:solidFill>
                <a:latin typeface="Agency FB" panose="020B0503020202020204" pitchFamily="34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gency FB" panose="020B0503020202020204" pitchFamily="34" charset="0"/>
                <a:cs typeface="+mn-ea"/>
                <a:sym typeface="+mn-lt"/>
              </a:rPr>
              <a:pPr/>
              <a:t>5</a:t>
            </a:fld>
            <a:endParaRPr 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Rectangle 37"/>
          <p:cNvSpPr/>
          <p:nvPr/>
        </p:nvSpPr>
        <p:spPr>
          <a:xfrm>
            <a:off x="7226415" y="1377092"/>
            <a:ext cx="4713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gency FB" panose="020B0503020202020204" pitchFamily="34" charset="0"/>
              </a:rPr>
              <a:t>Instructs computer to show something in output terminal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Prints the string of characters within quotes (" ")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Is a statement , must end with a semicolon(;)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7226414" y="792600"/>
            <a:ext cx="4713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err="1">
                <a:solidFill>
                  <a:schemeClr val="accent5"/>
                </a:solidFill>
                <a:latin typeface="Agency FB" panose="020B0503020202020204" pitchFamily="34" charset="0"/>
              </a:rPr>
              <a:t>printf</a:t>
            </a:r>
            <a:r>
              <a:rPr lang="en-US" sz="3200">
                <a:solidFill>
                  <a:schemeClr val="accent5"/>
                </a:solidFill>
                <a:latin typeface="Agency FB" panose="020B0503020202020204" pitchFamily="34" charset="0"/>
              </a:rPr>
              <a:t>() </a:t>
            </a:r>
            <a:r>
              <a:rPr lang="en-US" sz="3200">
                <a:latin typeface="Agency FB" panose="020B0503020202020204" pitchFamily="34" charset="0"/>
              </a:rPr>
              <a:t>Function 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占位符 17">
            <a:extLst>
              <a:ext uri="{FF2B5EF4-FFF2-40B4-BE49-F238E27FC236}">
                <a16:creationId xmlns:a16="http://schemas.microsoft.com/office/drawing/2014/main" id="{4BC54333-C168-4B60-B154-111AC8862AB4}"/>
              </a:ext>
            </a:extLst>
          </p:cNvPr>
          <p:cNvSpPr txBox="1">
            <a:spLocks/>
          </p:cNvSpPr>
          <p:nvPr/>
        </p:nvSpPr>
        <p:spPr>
          <a:xfrm>
            <a:off x="252193" y="505633"/>
            <a:ext cx="5217274" cy="4168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>
                <a:latin typeface="Agency FB" panose="020B0503020202020204" pitchFamily="34" charset="0"/>
              </a:rPr>
              <a:t>Introduction of  C program format</a:t>
            </a:r>
            <a:endParaRPr kumimoji="1" lang="zh-CN" altLang="en-US" sz="36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B22B89-69F6-4F1E-B7C0-5E5C68759650}"/>
              </a:ext>
            </a:extLst>
          </p:cNvPr>
          <p:cNvGrpSpPr/>
          <p:nvPr/>
        </p:nvGrpSpPr>
        <p:grpSpPr>
          <a:xfrm>
            <a:off x="82860" y="998512"/>
            <a:ext cx="6857690" cy="4437087"/>
            <a:chOff x="279710" y="1449363"/>
            <a:chExt cx="6554115" cy="36962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95ED9E-0FC5-49A9-82B6-FBA135C7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710" y="1449363"/>
              <a:ext cx="6554115" cy="369621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915535-1360-4F92-96D9-F05CFE741F1F}"/>
                </a:ext>
              </a:extLst>
            </p:cNvPr>
            <p:cNvSpPr txBox="1"/>
            <p:nvPr/>
          </p:nvSpPr>
          <p:spPr>
            <a:xfrm>
              <a:off x="4921250" y="2387600"/>
              <a:ext cx="1912575" cy="9334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DAC3EC-1394-45B6-8E5A-FF261819B84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70101" y="1084988"/>
            <a:ext cx="3156313" cy="2912658"/>
          </a:xfrm>
          <a:prstGeom prst="bentConnector3">
            <a:avLst>
              <a:gd name="adj1" fmla="val 94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7">
            <a:extLst>
              <a:ext uri="{FF2B5EF4-FFF2-40B4-BE49-F238E27FC236}">
                <a16:creationId xmlns:a16="http://schemas.microsoft.com/office/drawing/2014/main" id="{83599978-F5F5-42A6-B88A-99F148012D72}"/>
              </a:ext>
            </a:extLst>
          </p:cNvPr>
          <p:cNvSpPr/>
          <p:nvPr/>
        </p:nvSpPr>
        <p:spPr>
          <a:xfrm>
            <a:off x="7188564" y="4191379"/>
            <a:ext cx="4713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gency FB" panose="020B0503020202020204" pitchFamily="34" charset="0"/>
              </a:rPr>
              <a:t>Text surrounded by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/*</a:t>
            </a:r>
            <a:r>
              <a:rPr lang="en-US" sz="2400">
                <a:latin typeface="Agency FB" panose="020B0503020202020204" pitchFamily="34" charset="0"/>
              </a:rPr>
              <a:t> and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*/</a:t>
            </a:r>
            <a:r>
              <a:rPr lang="en-US" sz="2400">
                <a:latin typeface="Agency FB" panose="020B0503020202020204" pitchFamily="34" charset="0"/>
              </a:rPr>
              <a:t> or start with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//</a:t>
            </a:r>
            <a:r>
              <a:rPr lang="en-US" sz="2400">
                <a:latin typeface="Agency FB" panose="020B0503020202020204" pitchFamily="34" charset="0"/>
              </a:rPr>
              <a:t> are comments</a:t>
            </a:r>
            <a:r>
              <a:rPr lang="en-US" altLang="zh-CN" sz="2400">
                <a:latin typeface="Agency FB" panose="020B0503020202020204" pitchFamily="34" charset="0"/>
              </a:rPr>
              <a:t>, </a:t>
            </a:r>
            <a:r>
              <a:rPr lang="en-US" sz="2400">
                <a:latin typeface="Agency FB" panose="020B0503020202020204" pitchFamily="34" charset="0"/>
              </a:rPr>
              <a:t>which is ignored by computer.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46B42B49-33C8-451F-AEFF-9C1A4CF798A1}"/>
              </a:ext>
            </a:extLst>
          </p:cNvPr>
          <p:cNvSpPr/>
          <p:nvPr/>
        </p:nvSpPr>
        <p:spPr>
          <a:xfrm>
            <a:off x="7188563" y="3606887"/>
            <a:ext cx="4713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>
                <a:solidFill>
                  <a:schemeClr val="accent5"/>
                </a:solidFill>
                <a:latin typeface="Agency FB" panose="020B0503020202020204" pitchFamily="34" charset="0"/>
              </a:rPr>
              <a:t>Comment </a:t>
            </a:r>
            <a:r>
              <a:rPr lang="zh-CN" altLang="en-US" sz="3200" u="sng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注解</a:t>
            </a:r>
            <a:endParaRPr lang="en-US" sz="3200" b="1" u="sng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124335A-CCBA-4DC3-AB3E-C700F5DA1BF0}"/>
              </a:ext>
            </a:extLst>
          </p:cNvPr>
          <p:cNvSpPr/>
          <p:nvPr/>
        </p:nvSpPr>
        <p:spPr>
          <a:xfrm>
            <a:off x="290044" y="2254250"/>
            <a:ext cx="662456" cy="153035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BA84771-FD92-4C41-A387-8B228B19BF76}"/>
              </a:ext>
            </a:extLst>
          </p:cNvPr>
          <p:cNvCxnSpPr>
            <a:cxnSpLocks/>
          </p:cNvCxnSpPr>
          <p:nvPr/>
        </p:nvCxnSpPr>
        <p:spPr>
          <a:xfrm rot="5400000">
            <a:off x="-2130767" y="3767507"/>
            <a:ext cx="5097144" cy="406931"/>
          </a:xfrm>
          <a:prstGeom prst="bentConnector3">
            <a:avLst>
              <a:gd name="adj1" fmla="val 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5220F8-4017-43AF-AC6A-922F4628852A}"/>
              </a:ext>
            </a:extLst>
          </p:cNvPr>
          <p:cNvCxnSpPr/>
          <p:nvPr/>
        </p:nvCxnSpPr>
        <p:spPr>
          <a:xfrm flipV="1">
            <a:off x="290044" y="5022376"/>
            <a:ext cx="9406406" cy="1497169"/>
          </a:xfrm>
          <a:prstGeom prst="bentConnector3">
            <a:avLst>
              <a:gd name="adj1" fmla="val 100023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6</a:t>
            </a:fld>
            <a:endParaRPr lang="en-US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16838"/>
            <a:ext cx="5868149" cy="56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latin typeface="Agency FB"/>
                <a:cs typeface="+mn-ea"/>
                <a:sym typeface="+mn-lt"/>
              </a:rPr>
              <a:t>Introduction of  C program format</a:t>
            </a:r>
            <a:endParaRPr lang="zh-CN" sz="3600">
              <a:latin typeface="Lato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lt"/>
              <a:cs typeface="+mn-ea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55484B8-4EBE-45DE-A099-49FF3792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235472"/>
            <a:ext cx="6077798" cy="25721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E719C90-BA9A-4383-AF98-BE56105E27BB}"/>
              </a:ext>
            </a:extLst>
          </p:cNvPr>
          <p:cNvSpPr txBox="1"/>
          <p:nvPr/>
        </p:nvSpPr>
        <p:spPr>
          <a:xfrm>
            <a:off x="7481455" y="2715491"/>
            <a:ext cx="1653444" cy="10920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8BA2BFD5-F7B9-4E7D-807A-517FB76ADD11}"/>
              </a:ext>
            </a:extLst>
          </p:cNvPr>
          <p:cNvSpPr/>
          <p:nvPr/>
        </p:nvSpPr>
        <p:spPr>
          <a:xfrm>
            <a:off x="4010891" y="2119745"/>
            <a:ext cx="166254" cy="33251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70D26C-1AB3-4A2D-A998-A4316319704A}"/>
              </a:ext>
            </a:extLst>
          </p:cNvPr>
          <p:cNvCxnSpPr>
            <a:cxnSpLocks/>
          </p:cNvCxnSpPr>
          <p:nvPr/>
        </p:nvCxnSpPr>
        <p:spPr>
          <a:xfrm flipH="1">
            <a:off x="616527" y="2902527"/>
            <a:ext cx="36091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D3297-8BFC-481B-8B87-CA65AC1525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527" y="2286000"/>
            <a:ext cx="3394365" cy="1461655"/>
          </a:xfrm>
          <a:prstGeom prst="bentConnector3">
            <a:avLst>
              <a:gd name="adj1" fmla="val 9979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58E41E-7446-42DF-81C0-7BD1AD8BAE83}"/>
              </a:ext>
            </a:extLst>
          </p:cNvPr>
          <p:cNvSpPr txBox="1"/>
          <p:nvPr/>
        </p:nvSpPr>
        <p:spPr>
          <a:xfrm>
            <a:off x="110836" y="374765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Output the same results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7E64D9-33C7-4B31-8D62-EC3B4E8D25E2}"/>
              </a:ext>
            </a:extLst>
          </p:cNvPr>
          <p:cNvSpPr/>
          <p:nvPr/>
        </p:nvSpPr>
        <p:spPr>
          <a:xfrm>
            <a:off x="5943600" y="2286000"/>
            <a:ext cx="242455" cy="24938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F1674F-8D53-4129-B424-B9DCA9700915}"/>
              </a:ext>
            </a:extLst>
          </p:cNvPr>
          <p:cNvSpPr/>
          <p:nvPr/>
        </p:nvSpPr>
        <p:spPr>
          <a:xfrm>
            <a:off x="6643255" y="2535382"/>
            <a:ext cx="242455" cy="24938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405013-FA7B-46CF-AF3F-D179DFA84FD5}"/>
              </a:ext>
            </a:extLst>
          </p:cNvPr>
          <p:cNvSpPr/>
          <p:nvPr/>
        </p:nvSpPr>
        <p:spPr>
          <a:xfrm>
            <a:off x="6463145" y="2784764"/>
            <a:ext cx="242455" cy="24937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5A2078-AE8B-4DFA-A81F-F781B89FFE0C}"/>
              </a:ext>
            </a:extLst>
          </p:cNvPr>
          <p:cNvSpPr txBox="1"/>
          <p:nvPr/>
        </p:nvSpPr>
        <p:spPr>
          <a:xfrm>
            <a:off x="4154632" y="4060214"/>
            <a:ext cx="38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Escape Sequence </a:t>
            </a:r>
            <a:r>
              <a:rPr lang="zh-CN" altLang="en-US" sz="2800" i="0">
                <a:solidFill>
                  <a:schemeClr val="bg2">
                    <a:lumMod val="25000"/>
                  </a:schemeClr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跳脫字元</a:t>
            </a:r>
            <a:endParaRPr lang="en-US" sz="2800" u="sng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768380-DAAB-49A9-8DA1-748A9B6B6BB8}"/>
              </a:ext>
            </a:extLst>
          </p:cNvPr>
          <p:cNvSpPr txBox="1"/>
          <p:nvPr/>
        </p:nvSpPr>
        <p:spPr>
          <a:xfrm>
            <a:off x="252194" y="4556772"/>
            <a:ext cx="1165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Yu Gothic" panose="020B0400000000000000" pitchFamily="34" charset="-128"/>
                <a:ea typeface="Yu Gothic" panose="020B0400000000000000" pitchFamily="34" charset="-128"/>
              </a:rPr>
              <a:t>當編譯器在字串常數中讀到反斜線字元「</a:t>
            </a:r>
            <a:r>
              <a:rPr lang="en-US" altLang="zh-TW">
                <a:latin typeface="Agency FB" panose="020B0503020202020204" pitchFamily="34" charset="0"/>
                <a:ea typeface="Yu Gothic" panose="020B0400000000000000" pitchFamily="34" charset="-128"/>
              </a:rPr>
              <a:t>\</a:t>
            </a:r>
            <a:r>
              <a:rPr lang="zh-TW" altLang="en-US">
                <a:latin typeface="Yu Gothic" panose="020B0400000000000000" pitchFamily="34" charset="-128"/>
                <a:ea typeface="Yu Gothic" panose="020B0400000000000000" pitchFamily="34" charset="-128"/>
              </a:rPr>
              <a:t>」會自動抓取 下一個字元使其形成跳脫字元</a:t>
            </a:r>
            <a:r>
              <a:rPr lang="zh-TW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zh-TW" b="1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escape character</a:t>
            </a:r>
            <a:r>
              <a:rPr lang="zh-TW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）</a:t>
            </a:r>
            <a:r>
              <a:rPr lang="zh-TW" altLang="en-US">
                <a:latin typeface="Yu Gothic" panose="020B0400000000000000" pitchFamily="34" charset="-128"/>
                <a:ea typeface="Yu Gothic" panose="020B0400000000000000" pitchFamily="34" charset="-128"/>
              </a:rPr>
              <a:t>。</a:t>
            </a:r>
            <a:endParaRPr lang="en-US" altLang="zh-TW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039BC27-F8DE-4499-9682-C6945BAA3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4" t="57124" r="3909" b="5316"/>
          <a:stretch/>
        </p:blipFill>
        <p:spPr>
          <a:xfrm>
            <a:off x="6328159" y="4984281"/>
            <a:ext cx="3014557" cy="1607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31A7906-C605-45D3-B1A8-F8B45BAF7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8" t="18965" r="4995" b="43207"/>
          <a:stretch/>
        </p:blipFill>
        <p:spPr>
          <a:xfrm>
            <a:off x="2230582" y="4984281"/>
            <a:ext cx="2881745" cy="1607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534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4" name="文本占位符 17"/>
          <p:cNvSpPr txBox="1">
            <a:spLocks/>
          </p:cNvSpPr>
          <p:nvPr/>
        </p:nvSpPr>
        <p:spPr>
          <a:xfrm>
            <a:off x="252193" y="505633"/>
            <a:ext cx="5206498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>
                <a:latin typeface="Agency FB"/>
                <a:cs typeface="+mn-ea"/>
                <a:sym typeface="+mn-lt"/>
              </a:rPr>
              <a:t>Introduction of  C program format</a:t>
            </a:r>
            <a:endParaRPr lang="zh-CN" sz="3600">
              <a:latin typeface="Lato"/>
              <a:cs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EE6A9-77EB-4040-879B-C220D991B2D8}"/>
              </a:ext>
            </a:extLst>
          </p:cNvPr>
          <p:cNvSpPr txBox="1"/>
          <p:nvPr/>
        </p:nvSpPr>
        <p:spPr>
          <a:xfrm>
            <a:off x="4003964" y="1316182"/>
            <a:ext cx="418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>
                <a:solidFill>
                  <a:schemeClr val="accent3">
                    <a:lumMod val="75000"/>
                  </a:schemeClr>
                </a:solidFill>
              </a:rPr>
              <a:t>#Include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203F7-FDC9-4A0C-BE53-F86CB84ED072}"/>
              </a:ext>
            </a:extLst>
          </p:cNvPr>
          <p:cNvSpPr txBox="1"/>
          <p:nvPr/>
        </p:nvSpPr>
        <p:spPr>
          <a:xfrm>
            <a:off x="270776" y="2608844"/>
            <a:ext cx="116504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gency FB" panose="020B0503020202020204" pitchFamily="34" charset="0"/>
              </a:rPr>
              <a:t>Lines beginning with 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#</a:t>
            </a:r>
            <a:r>
              <a:rPr lang="en-US" sz="2800">
                <a:latin typeface="Agency FB" panose="020B0503020202020204" pitchFamily="34" charset="0"/>
              </a:rPr>
              <a:t> are processed by the preprocessor before compilation.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編譯預處理命令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都以“</a:t>
            </a:r>
            <a:r>
              <a:rPr lang="en-US" altLang="zh-CN" sz="2400" b="0" i="0">
                <a:solidFill>
                  <a:schemeClr val="accent1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Yu Gothic" panose="020B0400000000000000" pitchFamily="34" charset="-128"/>
              </a:rPr>
              <a:t>#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”开頭，是在程序編譯之前要處理的内容</a:t>
            </a:r>
            <a:endParaRPr lang="en-US" altLang="zh-CN" sz="2400">
              <a:solidFill>
                <a:srgbClr val="33333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  <a:ea typeface="Yu Gothic" panose="020B0400000000000000" pitchFamily="34" charset="-128"/>
              </a:rPr>
              <a:t>#include &lt;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  <a:ea typeface="Yu Gothic" panose="020B0400000000000000" pitchFamily="34" charset="-128"/>
              </a:rPr>
              <a:t>stdio.h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  <a:ea typeface="Yu Gothic" panose="020B0400000000000000" pitchFamily="34" charset="-128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latin typeface="Agency FB" panose="020B0503020202020204" pitchFamily="34" charset="0"/>
              </a:rPr>
              <a:t>include the contents of the standard input/output header () in the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在程序中用到系統提供的標準函数庫中的輸入輸出函数時，應在程序的开頭写上一行</a:t>
            </a:r>
            <a:r>
              <a:rPr lang="en-US" altLang="zh-CN" sz="2400" b="1" i="0">
                <a:solidFill>
                  <a:schemeClr val="accent1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Yu Gothic" panose="020B0400000000000000" pitchFamily="34" charset="-128"/>
              </a:rPr>
              <a:t>#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Yu Gothic" panose="020B0400000000000000" pitchFamily="34" charset="-128"/>
              </a:rPr>
              <a:t>include&lt;stdio.h&gt; </a:t>
            </a:r>
            <a:r>
              <a:rPr lang="en-US" sz="2400" b="0" i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  <a:r>
              <a:rPr lang="zh-CN" altLang="en-US" sz="2400">
                <a:solidFill>
                  <a:srgbClr val="33333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這樣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才能調用此函数。</a:t>
            </a:r>
            <a:endParaRPr lang="en-US" altLang="zh-CN" sz="2400">
              <a:solidFill>
                <a:srgbClr val="33333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Yu Gothic" panose="020B0400000000000000" pitchFamily="34" charset="-128"/>
              </a:rPr>
              <a:t>printf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Yu Gothic" panose="020B0400000000000000" pitchFamily="34" charset="-128"/>
              </a:rPr>
              <a:t>() </a:t>
            </a:r>
            <a:r>
              <a:rPr lang="en-US" altLang="zh-CN" sz="2400">
                <a:latin typeface="Agency FB" panose="020B0503020202020204" pitchFamily="34" charset="0"/>
                <a:ea typeface="Yu Gothic" panose="020B0400000000000000" pitchFamily="34" charset="-128"/>
              </a:rPr>
              <a:t>function </a:t>
            </a:r>
            <a:r>
              <a:rPr lang="zh-CN" altLang="en-US" sz="2400">
                <a:latin typeface="Agency FB" panose="020B0503020202020204" pitchFamily="34" charset="0"/>
                <a:ea typeface="Yu Gothic" panose="020B0400000000000000" pitchFamily="34" charset="-128"/>
              </a:rPr>
              <a:t>包含在此函數庫中。</a:t>
            </a:r>
            <a:endParaRPr lang="en-US" altLang="zh-CN" sz="2400" b="1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0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49" y="2874863"/>
            <a:ext cx="468929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sz="4400">
                <a:latin typeface="Agency FB"/>
                <a:ea typeface="+mn-lt"/>
                <a:cs typeface="+mn-lt"/>
                <a:sym typeface="+mn-lt"/>
              </a:rPr>
              <a:t>Obtain data from user </a:t>
            </a:r>
            <a:endParaRPr kumimoji="1" lang="zh-CN" sz="4400">
              <a:latin typeface="Agency FB"/>
              <a:ea typeface="+mn-lt"/>
              <a:cs typeface="+mn-lt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/>
                <a:t>2</a:t>
              </a:r>
              <a:endParaRPr lang="zh-CN" altLang="en-US" sz="800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9</a:t>
            </a:fld>
            <a:endParaRPr lang="en-US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sz="3600">
                <a:latin typeface="Agency FB"/>
                <a:ea typeface="+mn-lt"/>
                <a:cs typeface="+mn-lt"/>
                <a:sym typeface="+mn-lt"/>
              </a:rPr>
              <a:t>Obtain data from user </a:t>
            </a:r>
            <a:endParaRPr kumimoji="1" lang="zh-CN" sz="3600">
              <a:latin typeface="Agency FB"/>
              <a:ea typeface="+mn-lt"/>
              <a:cs typeface="+mn-lt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E200A-BD6B-462D-B506-F888CA7D21ED}"/>
              </a:ext>
            </a:extLst>
          </p:cNvPr>
          <p:cNvSpPr txBox="1"/>
          <p:nvPr/>
        </p:nvSpPr>
        <p:spPr>
          <a:xfrm>
            <a:off x="536863" y="893131"/>
            <a:ext cx="1111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,&amp;num);</a:t>
            </a:r>
          </a:p>
          <a:p>
            <a:pPr algn="ctr"/>
            <a:r>
              <a:rPr lang="en-US" sz="2400">
                <a:latin typeface="Agency FB" panose="020B0503020202020204" pitchFamily="34" charset="0"/>
              </a:rPr>
              <a:t>The user responds to the </a:t>
            </a:r>
            <a:r>
              <a:rPr lang="en-US" sz="2400">
                <a:solidFill>
                  <a:srgbClr val="FF0000"/>
                </a:solidFill>
                <a:latin typeface="Agency FB" panose="020B0503020202020204" pitchFamily="34" charset="0"/>
              </a:rPr>
              <a:t>scanf() </a:t>
            </a:r>
            <a:r>
              <a:rPr lang="en-US" sz="2400">
                <a:latin typeface="Agency FB" panose="020B0503020202020204" pitchFamily="34" charset="0"/>
              </a:rPr>
              <a:t>statement by typing in a number, then pressing the enter key</a:t>
            </a:r>
            <a:endParaRPr lang="en-US" sz="240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BE01F9-9B5D-4770-906B-2DB3FA7C0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8"/>
          <a:stretch/>
        </p:blipFill>
        <p:spPr>
          <a:xfrm>
            <a:off x="536864" y="2066735"/>
            <a:ext cx="5132654" cy="27245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95002-9CCB-4775-B912-4A66A14EB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9"/>
          <a:stretch/>
        </p:blipFill>
        <p:spPr>
          <a:xfrm>
            <a:off x="536863" y="5595537"/>
            <a:ext cx="2819794" cy="6810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FCE8A8-A332-44F3-94ED-88A9A759CDAE}"/>
              </a:ext>
            </a:extLst>
          </p:cNvPr>
          <p:cNvSpPr txBox="1"/>
          <p:nvPr/>
        </p:nvSpPr>
        <p:spPr>
          <a:xfrm>
            <a:off x="536863" y="5133872"/>
            <a:ext cx="97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Result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61A9F2-3576-47F8-B3EC-FC47A351E6A6}"/>
              </a:ext>
            </a:extLst>
          </p:cNvPr>
          <p:cNvSpPr txBox="1"/>
          <p:nvPr/>
        </p:nvSpPr>
        <p:spPr>
          <a:xfrm>
            <a:off x="5957455" y="2015836"/>
            <a:ext cx="59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gency FB" panose="020B0503020202020204" pitchFamily="34" charset="0"/>
              </a:rPr>
              <a:t>Obtaining data from standard input (keyboard)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gency FB" panose="020B0503020202020204" pitchFamily="34" charset="0"/>
              </a:rPr>
              <a:t>Given two arguments 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zh-CN" alt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需要給予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兩個參數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gency FB" panose="020B0503020202020204" pitchFamily="34" charset="0"/>
              </a:rPr>
              <a:t>“%d” – indicates input string should be a decimal integer. 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zh-CN" alt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表示輸入為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整數</a:t>
            </a:r>
            <a:r>
              <a:rPr lang="zh-CN" alt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的形態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onsolas" panose="020B0609020204030204" pitchFamily="49" charset="0"/>
              </a:rPr>
              <a:t>&amp;</a:t>
            </a:r>
            <a:r>
              <a:rPr lang="en-US" sz="2400">
                <a:latin typeface="Agency FB" panose="020B0503020202020204" pitchFamily="34" charset="0"/>
              </a:rPr>
              <a:t>num – memory address of num, the variable to store. 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zh-CN" alt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為變數 </a:t>
            </a:r>
            <a:r>
              <a:rPr lang="en-US" altLang="zh-CN" sz="2000">
                <a:latin typeface="Yu Gothic" panose="020B0400000000000000" pitchFamily="34" charset="-128"/>
                <a:ea typeface="Yu Gothic" panose="020B0400000000000000" pitchFamily="34" charset="-128"/>
              </a:rPr>
              <a:t>num </a:t>
            </a:r>
            <a:r>
              <a:rPr lang="zh-CN" alt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的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記憶體位址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onsolas" panose="020B0609020204030204" pitchFamily="49" charset="0"/>
              </a:rPr>
              <a:t>&amp;</a:t>
            </a:r>
            <a:r>
              <a:rPr lang="en-US" sz="2400">
                <a:latin typeface="Agency FB" panose="020B0503020202020204" pitchFamily="34" charset="0"/>
              </a:rPr>
              <a:t> – </a:t>
            </a:r>
            <a:r>
              <a:rPr lang="en-US" sz="2400" b="0" i="0">
                <a:effectLst/>
                <a:latin typeface="Agency FB" panose="020B0503020202020204" pitchFamily="34" charset="0"/>
              </a:rPr>
              <a:t>address operator </a:t>
            </a:r>
            <a:r>
              <a:rPr lang="en-US" sz="2000" b="1" i="0">
                <a:solidFill>
                  <a:schemeClr val="accent1">
                    <a:lumMod val="75000"/>
                  </a:schemeClr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取址運算子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000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0F47FFC4-F6F7-4682-B451-4E27D5A2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42694"/>
              </p:ext>
            </p:extLst>
          </p:nvPr>
        </p:nvGraphicFramePr>
        <p:xfrm>
          <a:off x="8174182" y="4900485"/>
          <a:ext cx="1375064" cy="54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064">
                  <a:extLst>
                    <a:ext uri="{9D8B030D-6E8A-4147-A177-3AD203B41FA5}">
                      <a16:colId xmlns:a16="http://schemas.microsoft.com/office/drawing/2014/main" val="2213276771"/>
                    </a:ext>
                  </a:extLst>
                </a:gridCol>
              </a:tblGrid>
              <a:tr h="5477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219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7A0736-F9AB-4394-8BA5-22564E4783A3}"/>
              </a:ext>
            </a:extLst>
          </p:cNvPr>
          <p:cNvSpPr txBox="1"/>
          <p:nvPr/>
        </p:nvSpPr>
        <p:spPr>
          <a:xfrm>
            <a:off x="6885710" y="5050908"/>
            <a:ext cx="12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gency FB" panose="020B0503020202020204" pitchFamily="34" charset="0"/>
              </a:rPr>
              <a:t>Address : 2004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DABBE-644C-4777-91C0-769F3F13C870}"/>
              </a:ext>
            </a:extLst>
          </p:cNvPr>
          <p:cNvSpPr txBox="1"/>
          <p:nvPr/>
        </p:nvSpPr>
        <p:spPr>
          <a:xfrm>
            <a:off x="8478982" y="4510384"/>
            <a:ext cx="59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gency FB" panose="020B0503020202020204" pitchFamily="34" charset="0"/>
              </a:rPr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FCF70-06BC-4CC6-B70B-38DF9D3FDC46}"/>
              </a:ext>
            </a:extLst>
          </p:cNvPr>
          <p:cNvSpPr txBox="1"/>
          <p:nvPr/>
        </p:nvSpPr>
        <p:spPr>
          <a:xfrm>
            <a:off x="6885710" y="5767030"/>
            <a:ext cx="30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&amp;</a:t>
            </a:r>
            <a:r>
              <a:rPr lang="en-US" sz="2000">
                <a:latin typeface="Agency FB" panose="020B0503020202020204" pitchFamily="34" charset="0"/>
              </a:rPr>
              <a:t>num  :  2004</a:t>
            </a:r>
          </a:p>
        </p:txBody>
      </p:sp>
    </p:spTree>
    <p:extLst>
      <p:ext uri="{BB962C8B-B14F-4D97-AF65-F5344CB8AC3E}">
        <p14:creationId xmlns:p14="http://schemas.microsoft.com/office/powerpoint/2010/main" val="13049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906</Words>
  <Application>Microsoft Office PowerPoint</Application>
  <PresentationFormat>寬螢幕</PresentationFormat>
  <Paragraphs>114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11_Office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Declan</dc:creator>
  <cp:keywords>http:/www.ypppt.com</cp:keywords>
  <dc:description>http://www.ypppt.com/</dc:description>
  <cp:lastModifiedBy>林 濟棟</cp:lastModifiedBy>
  <cp:revision>341</cp:revision>
  <dcterms:created xsi:type="dcterms:W3CDTF">2017-02-13T15:17:59Z</dcterms:created>
  <dcterms:modified xsi:type="dcterms:W3CDTF">2021-07-11T15:59:24Z</dcterms:modified>
</cp:coreProperties>
</file>