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7" r:id="rId3"/>
    <p:sldId id="258" r:id="rId4"/>
    <p:sldId id="304" r:id="rId5"/>
    <p:sldId id="259" r:id="rId6"/>
    <p:sldId id="260" r:id="rId7"/>
    <p:sldId id="261" r:id="rId8"/>
    <p:sldId id="262" r:id="rId9"/>
    <p:sldId id="302" r:id="rId10"/>
    <p:sldId id="264" r:id="rId11"/>
    <p:sldId id="263" r:id="rId12"/>
    <p:sldId id="265" r:id="rId13"/>
    <p:sldId id="266" r:id="rId14"/>
    <p:sldId id="313" r:id="rId15"/>
    <p:sldId id="267" r:id="rId16"/>
    <p:sldId id="305" r:id="rId17"/>
    <p:sldId id="309" r:id="rId18"/>
    <p:sldId id="306" r:id="rId19"/>
    <p:sldId id="307" r:id="rId20"/>
    <p:sldId id="308" r:id="rId21"/>
    <p:sldId id="310" r:id="rId22"/>
    <p:sldId id="311" r:id="rId23"/>
    <p:sldId id="312" r:id="rId24"/>
    <p:sldId id="314" r:id="rId25"/>
    <p:sldId id="317" r:id="rId26"/>
    <p:sldId id="268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E2E"/>
    <a:srgbClr val="95A5A6"/>
    <a:srgbClr val="444133"/>
    <a:srgbClr val="5C5F54"/>
    <a:srgbClr val="3D382B"/>
    <a:srgbClr val="BFBFBF"/>
    <a:srgbClr val="225380"/>
    <a:srgbClr val="323429"/>
    <a:srgbClr val="D2D7D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D5557-973E-475F-8BBC-828A7DC22DB0}" v="13" dt="2021-07-13T12:00:27.739"/>
    <p1510:client id="{2E6F11F0-BE77-8753-FE48-F733C6C8409F}" v="2196" dt="2021-07-14T11:54:40.778"/>
    <p1510:client id="{40F38931-7819-43A5-140A-F5C4DE9AC566}" v="6" dt="2021-07-14T15:49:13.348"/>
    <p1510:client id="{42722945-C842-A2B1-2E8E-755A75C2C578}" v="10" dt="2021-07-14T15:36:52.769"/>
    <p1510:client id="{797DF079-B0BB-4C6F-86ED-1903012538A6}" v="449" dt="2021-07-13T08:49:07.261"/>
    <p1510:client id="{A5B8160F-78E5-4E2B-8FD0-C38E8F4426E0}" v="308" dt="2021-07-13T15:45:58.105"/>
    <p1510:client id="{B0A5AA26-CF46-4178-A14A-63C464B6A9F4}" v="37" dt="2021-07-13T11:55:11.861"/>
    <p1510:client id="{E4538682-D918-EBA9-AC76-9139CAC3A497}" v="283" dt="2021-07-15T05:38:22.661"/>
    <p1510:client id="{F7E557EE-276B-87AA-22ED-70686DA1DADA}" v="542" dt="2021-07-13T17:14:56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1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15FD5-9302-430C-B15B-DBC474B481E6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C6FE86B3-B7E9-42A6-8C3B-CF5AACE99DDF}">
      <dgm:prSet phldrT="[文字]" phldr="0"/>
      <dgm:spPr/>
      <dgm:t>
        <a:bodyPr/>
        <a:lstStyle/>
        <a:p>
          <a:r>
            <a:rPr lang="zh-TW" altLang="en-US">
              <a:latin typeface="Arial Black"/>
            </a:rPr>
            <a:t>1</a:t>
          </a:r>
        </a:p>
      </dgm:t>
    </dgm:pt>
    <dgm:pt modelId="{AA994DFB-F1CE-4BFE-97C4-055C74DFB2BB}" type="parTrans" cxnId="{602A3903-ADBB-4224-AE08-B5AA81482FA7}">
      <dgm:prSet/>
      <dgm:spPr/>
      <dgm:t>
        <a:bodyPr/>
        <a:lstStyle/>
        <a:p>
          <a:endParaRPr lang="zh-TW" altLang="en-US"/>
        </a:p>
      </dgm:t>
    </dgm:pt>
    <dgm:pt modelId="{AB0713A9-F4E3-47DC-B015-6C3B59366F25}" type="sibTrans" cxnId="{602A3903-ADBB-4224-AE08-B5AA81482FA7}">
      <dgm:prSet/>
      <dgm:spPr/>
      <dgm:t>
        <a:bodyPr/>
        <a:lstStyle/>
        <a:p>
          <a:endParaRPr lang="zh-TW" altLang="en-US"/>
        </a:p>
      </dgm:t>
    </dgm:pt>
    <dgm:pt modelId="{B9B2D8CB-F9C2-4F10-9DDE-4B2D5A2CFF5D}">
      <dgm:prSet phldrT="[文字]" phldr="0"/>
      <dgm:spPr/>
      <dgm:t>
        <a:bodyPr/>
        <a:lstStyle/>
        <a:p>
          <a:r>
            <a:rPr lang="zh-TW" altLang="en-US">
              <a:latin typeface="Agency FB" panose="020B0503020202020204" pitchFamily="34" charset="0"/>
              <a:ea typeface="Yu Gothic" panose="020B0400000000000000" pitchFamily="34" charset="-128"/>
              <a:cs typeface="Arial"/>
            </a:rPr>
            <a:t>亂數Random</a:t>
          </a:r>
        </a:p>
      </dgm:t>
    </dgm:pt>
    <dgm:pt modelId="{EF5BAAF1-FA10-4460-81EB-E250C5007E12}" type="parTrans" cxnId="{C249C6AF-4756-4E4B-98B1-159A62536100}">
      <dgm:prSet/>
      <dgm:spPr/>
      <dgm:t>
        <a:bodyPr/>
        <a:lstStyle/>
        <a:p>
          <a:endParaRPr lang="zh-TW" altLang="en-US"/>
        </a:p>
      </dgm:t>
    </dgm:pt>
    <dgm:pt modelId="{36C845D0-CC42-41AC-B62B-FDF843320E8D}" type="sibTrans" cxnId="{C249C6AF-4756-4E4B-98B1-159A62536100}">
      <dgm:prSet/>
      <dgm:spPr/>
      <dgm:t>
        <a:bodyPr/>
        <a:lstStyle/>
        <a:p>
          <a:endParaRPr lang="zh-TW" altLang="en-US"/>
        </a:p>
      </dgm:t>
    </dgm:pt>
    <dgm:pt modelId="{EA10E561-F296-47D0-B857-159DC2BA22DE}">
      <dgm:prSet phldrT="[文字]" phldr="0"/>
      <dgm:spPr/>
      <dgm:t>
        <a:bodyPr/>
        <a:lstStyle/>
        <a:p>
          <a:r>
            <a:rPr lang="zh-TW" altLang="en-US">
              <a:latin typeface="Arial Black"/>
            </a:rPr>
            <a:t>2</a:t>
          </a:r>
        </a:p>
      </dgm:t>
    </dgm:pt>
    <dgm:pt modelId="{1F04D198-CE0B-4494-A48A-D9F2FFB49479}" type="parTrans" cxnId="{9C8E0B04-947C-4D01-B187-EEC5971210B7}">
      <dgm:prSet/>
      <dgm:spPr/>
      <dgm:t>
        <a:bodyPr/>
        <a:lstStyle/>
        <a:p>
          <a:endParaRPr lang="zh-TW" altLang="en-US"/>
        </a:p>
      </dgm:t>
    </dgm:pt>
    <dgm:pt modelId="{EF83A7D6-551C-45A3-8D06-37F51CD57F9C}" type="sibTrans" cxnId="{9C8E0B04-947C-4D01-B187-EEC5971210B7}">
      <dgm:prSet/>
      <dgm:spPr/>
      <dgm:t>
        <a:bodyPr/>
        <a:lstStyle/>
        <a:p>
          <a:endParaRPr lang="zh-TW" altLang="en-US"/>
        </a:p>
      </dgm:t>
    </dgm:pt>
    <dgm:pt modelId="{F10E2ECC-74BD-4E53-83EB-ABC8A6C9EF0E}">
      <dgm:prSet phldrT="[文字]" phldr="0"/>
      <dgm:spPr/>
      <dgm:t>
        <a:bodyPr/>
        <a:lstStyle/>
        <a:p>
          <a:r>
            <a:rPr lang="zh-TW" altLang="en-US">
              <a:latin typeface="Agency FB"/>
              <a:ea typeface="Yu Gothic"/>
              <a:cs typeface="Arial"/>
            </a:rPr>
            <a:t>If...else...</a:t>
          </a:r>
        </a:p>
      </dgm:t>
    </dgm:pt>
    <dgm:pt modelId="{E8A7EB53-D5A2-4050-B8CA-E006BC043570}" type="parTrans" cxnId="{B177D3BC-8C74-432F-9943-6269B4AA6234}">
      <dgm:prSet/>
      <dgm:spPr/>
      <dgm:t>
        <a:bodyPr/>
        <a:lstStyle/>
        <a:p>
          <a:endParaRPr lang="zh-TW" altLang="en-US"/>
        </a:p>
      </dgm:t>
    </dgm:pt>
    <dgm:pt modelId="{A715EB19-7A45-420D-8362-CF7B3C415DDE}" type="sibTrans" cxnId="{B177D3BC-8C74-432F-9943-6269B4AA6234}">
      <dgm:prSet/>
      <dgm:spPr/>
      <dgm:t>
        <a:bodyPr/>
        <a:lstStyle/>
        <a:p>
          <a:endParaRPr lang="zh-TW" altLang="en-US"/>
        </a:p>
      </dgm:t>
    </dgm:pt>
    <dgm:pt modelId="{8E82CD77-E70E-41DB-BCC1-DFC416216240}" type="pres">
      <dgm:prSet presAssocID="{23415FD5-9302-430C-B15B-DBC474B481E6}" presName="list" presStyleCnt="0">
        <dgm:presLayoutVars>
          <dgm:dir/>
          <dgm:animLvl val="lvl"/>
        </dgm:presLayoutVars>
      </dgm:prSet>
      <dgm:spPr/>
    </dgm:pt>
    <dgm:pt modelId="{4183D81D-D4B8-49A7-904C-A321C6B19436}" type="pres">
      <dgm:prSet presAssocID="{C6FE86B3-B7E9-42A6-8C3B-CF5AACE99DDF}" presName="posSpace" presStyleCnt="0"/>
      <dgm:spPr/>
    </dgm:pt>
    <dgm:pt modelId="{95EF63FE-72A4-456B-B040-0A4FC3E0804C}" type="pres">
      <dgm:prSet presAssocID="{C6FE86B3-B7E9-42A6-8C3B-CF5AACE99DDF}" presName="vertFlow" presStyleCnt="0"/>
      <dgm:spPr/>
    </dgm:pt>
    <dgm:pt modelId="{515B5A1E-1974-438F-A00E-E2472CAFEF94}" type="pres">
      <dgm:prSet presAssocID="{C6FE86B3-B7E9-42A6-8C3B-CF5AACE99DDF}" presName="topSpace" presStyleCnt="0"/>
      <dgm:spPr/>
    </dgm:pt>
    <dgm:pt modelId="{00C1DC33-DE42-46AF-B85E-486C47E8E17A}" type="pres">
      <dgm:prSet presAssocID="{C6FE86B3-B7E9-42A6-8C3B-CF5AACE99DDF}" presName="firstComp" presStyleCnt="0"/>
      <dgm:spPr/>
    </dgm:pt>
    <dgm:pt modelId="{EFD5C01A-F326-4BA4-9753-FB22E90727C4}" type="pres">
      <dgm:prSet presAssocID="{C6FE86B3-B7E9-42A6-8C3B-CF5AACE99DDF}" presName="firstChild" presStyleLbl="bgAccFollowNode1" presStyleIdx="0" presStyleCnt="2"/>
      <dgm:spPr/>
    </dgm:pt>
    <dgm:pt modelId="{D83AD955-393D-4524-9769-15C917FF41E6}" type="pres">
      <dgm:prSet presAssocID="{C6FE86B3-B7E9-42A6-8C3B-CF5AACE99DDF}" presName="firstChildTx" presStyleLbl="bgAccFollowNode1" presStyleIdx="0" presStyleCnt="2">
        <dgm:presLayoutVars>
          <dgm:bulletEnabled val="1"/>
        </dgm:presLayoutVars>
      </dgm:prSet>
      <dgm:spPr/>
    </dgm:pt>
    <dgm:pt modelId="{9702BCC5-544E-4D14-9EA1-18FDE9F86D65}" type="pres">
      <dgm:prSet presAssocID="{C6FE86B3-B7E9-42A6-8C3B-CF5AACE99DDF}" presName="negSpace" presStyleCnt="0"/>
      <dgm:spPr/>
    </dgm:pt>
    <dgm:pt modelId="{218E8020-E06E-4FFB-A821-F55AACD3143A}" type="pres">
      <dgm:prSet presAssocID="{C6FE86B3-B7E9-42A6-8C3B-CF5AACE99DDF}" presName="circle" presStyleLbl="node1" presStyleIdx="0" presStyleCnt="2"/>
      <dgm:spPr/>
    </dgm:pt>
    <dgm:pt modelId="{EA324F86-B6DD-48CF-B37B-DE844ADB2FE1}" type="pres">
      <dgm:prSet presAssocID="{AB0713A9-F4E3-47DC-B015-6C3B59366F25}" presName="transSpace" presStyleCnt="0"/>
      <dgm:spPr/>
    </dgm:pt>
    <dgm:pt modelId="{F9DB8B41-DB13-45AF-8C45-5D268D92B870}" type="pres">
      <dgm:prSet presAssocID="{EA10E561-F296-47D0-B857-159DC2BA22DE}" presName="posSpace" presStyleCnt="0"/>
      <dgm:spPr/>
    </dgm:pt>
    <dgm:pt modelId="{A1F8AE6A-BD54-49FA-AD3B-A80C21AF6E7F}" type="pres">
      <dgm:prSet presAssocID="{EA10E561-F296-47D0-B857-159DC2BA22DE}" presName="vertFlow" presStyleCnt="0"/>
      <dgm:spPr/>
    </dgm:pt>
    <dgm:pt modelId="{08A76449-7F1A-4DEF-B988-55D8BA6E9A46}" type="pres">
      <dgm:prSet presAssocID="{EA10E561-F296-47D0-B857-159DC2BA22DE}" presName="topSpace" presStyleCnt="0"/>
      <dgm:spPr/>
    </dgm:pt>
    <dgm:pt modelId="{0773FE37-C220-44D4-9ABC-894367B5BBEC}" type="pres">
      <dgm:prSet presAssocID="{EA10E561-F296-47D0-B857-159DC2BA22DE}" presName="firstComp" presStyleCnt="0"/>
      <dgm:spPr/>
    </dgm:pt>
    <dgm:pt modelId="{CE39A603-7832-4A06-BC87-26840D01F4C3}" type="pres">
      <dgm:prSet presAssocID="{EA10E561-F296-47D0-B857-159DC2BA22DE}" presName="firstChild" presStyleLbl="bgAccFollowNode1" presStyleIdx="1" presStyleCnt="2"/>
      <dgm:spPr/>
    </dgm:pt>
    <dgm:pt modelId="{A54C6CBE-6554-4DDD-AF07-50D815527D4F}" type="pres">
      <dgm:prSet presAssocID="{EA10E561-F296-47D0-B857-159DC2BA22DE}" presName="firstChildTx" presStyleLbl="bgAccFollowNode1" presStyleIdx="1" presStyleCnt="2">
        <dgm:presLayoutVars>
          <dgm:bulletEnabled val="1"/>
        </dgm:presLayoutVars>
      </dgm:prSet>
      <dgm:spPr/>
    </dgm:pt>
    <dgm:pt modelId="{8751C05B-AA74-45B2-A3DB-DF7A0070C6FD}" type="pres">
      <dgm:prSet presAssocID="{EA10E561-F296-47D0-B857-159DC2BA22DE}" presName="negSpace" presStyleCnt="0"/>
      <dgm:spPr/>
    </dgm:pt>
    <dgm:pt modelId="{B9BCBBF0-FFB8-4048-96E6-E4248D6C2012}" type="pres">
      <dgm:prSet presAssocID="{EA10E561-F296-47D0-B857-159DC2BA22DE}" presName="circle" presStyleLbl="node1" presStyleIdx="1" presStyleCnt="2"/>
      <dgm:spPr/>
    </dgm:pt>
  </dgm:ptLst>
  <dgm:cxnLst>
    <dgm:cxn modelId="{602A3903-ADBB-4224-AE08-B5AA81482FA7}" srcId="{23415FD5-9302-430C-B15B-DBC474B481E6}" destId="{C6FE86B3-B7E9-42A6-8C3B-CF5AACE99DDF}" srcOrd="0" destOrd="0" parTransId="{AA994DFB-F1CE-4BFE-97C4-055C74DFB2BB}" sibTransId="{AB0713A9-F4E3-47DC-B015-6C3B59366F25}"/>
    <dgm:cxn modelId="{9C8E0B04-947C-4D01-B187-EEC5971210B7}" srcId="{23415FD5-9302-430C-B15B-DBC474B481E6}" destId="{EA10E561-F296-47D0-B857-159DC2BA22DE}" srcOrd="1" destOrd="0" parTransId="{1F04D198-CE0B-4494-A48A-D9F2FFB49479}" sibTransId="{EF83A7D6-551C-45A3-8D06-37F51CD57F9C}"/>
    <dgm:cxn modelId="{F0DFD818-90EB-490B-B22B-F03955492941}" type="presOf" srcId="{23415FD5-9302-430C-B15B-DBC474B481E6}" destId="{8E82CD77-E70E-41DB-BCC1-DFC416216240}" srcOrd="0" destOrd="0" presId="urn:microsoft.com/office/officeart/2005/8/layout/hList9"/>
    <dgm:cxn modelId="{C2D9C119-E94D-40E4-8F7F-054B754584CF}" type="presOf" srcId="{EA10E561-F296-47D0-B857-159DC2BA22DE}" destId="{B9BCBBF0-FFB8-4048-96E6-E4248D6C2012}" srcOrd="0" destOrd="0" presId="urn:microsoft.com/office/officeart/2005/8/layout/hList9"/>
    <dgm:cxn modelId="{C11A073C-05F7-4617-A126-F50FA0C58678}" type="presOf" srcId="{F10E2ECC-74BD-4E53-83EB-ABC8A6C9EF0E}" destId="{CE39A603-7832-4A06-BC87-26840D01F4C3}" srcOrd="0" destOrd="0" presId="urn:microsoft.com/office/officeart/2005/8/layout/hList9"/>
    <dgm:cxn modelId="{87BF5348-DBC6-42B7-A8CB-E5B0AB05B532}" type="presOf" srcId="{B9B2D8CB-F9C2-4F10-9DDE-4B2D5A2CFF5D}" destId="{D83AD955-393D-4524-9769-15C917FF41E6}" srcOrd="1" destOrd="0" presId="urn:microsoft.com/office/officeart/2005/8/layout/hList9"/>
    <dgm:cxn modelId="{E52AEA6A-9B31-4FE3-9F04-A1EF655150D2}" type="presOf" srcId="{F10E2ECC-74BD-4E53-83EB-ABC8A6C9EF0E}" destId="{A54C6CBE-6554-4DDD-AF07-50D815527D4F}" srcOrd="1" destOrd="0" presId="urn:microsoft.com/office/officeart/2005/8/layout/hList9"/>
    <dgm:cxn modelId="{AA604392-B0F0-4EF6-B52B-486087CDB9FA}" type="presOf" srcId="{B9B2D8CB-F9C2-4F10-9DDE-4B2D5A2CFF5D}" destId="{EFD5C01A-F326-4BA4-9753-FB22E90727C4}" srcOrd="0" destOrd="0" presId="urn:microsoft.com/office/officeart/2005/8/layout/hList9"/>
    <dgm:cxn modelId="{C249C6AF-4756-4E4B-98B1-159A62536100}" srcId="{C6FE86B3-B7E9-42A6-8C3B-CF5AACE99DDF}" destId="{B9B2D8CB-F9C2-4F10-9DDE-4B2D5A2CFF5D}" srcOrd="0" destOrd="0" parTransId="{EF5BAAF1-FA10-4460-81EB-E250C5007E12}" sibTransId="{36C845D0-CC42-41AC-B62B-FDF843320E8D}"/>
    <dgm:cxn modelId="{B177D3BC-8C74-432F-9943-6269B4AA6234}" srcId="{EA10E561-F296-47D0-B857-159DC2BA22DE}" destId="{F10E2ECC-74BD-4E53-83EB-ABC8A6C9EF0E}" srcOrd="0" destOrd="0" parTransId="{E8A7EB53-D5A2-4050-B8CA-E006BC043570}" sibTransId="{A715EB19-7A45-420D-8362-CF7B3C415DDE}"/>
    <dgm:cxn modelId="{869597FA-F778-433A-B78B-464D7886F3FF}" type="presOf" srcId="{C6FE86B3-B7E9-42A6-8C3B-CF5AACE99DDF}" destId="{218E8020-E06E-4FFB-A821-F55AACD3143A}" srcOrd="0" destOrd="0" presId="urn:microsoft.com/office/officeart/2005/8/layout/hList9"/>
    <dgm:cxn modelId="{6821E0D8-FCC3-4F53-812E-FE8C17344981}" type="presParOf" srcId="{8E82CD77-E70E-41DB-BCC1-DFC416216240}" destId="{4183D81D-D4B8-49A7-904C-A321C6B19436}" srcOrd="0" destOrd="0" presId="urn:microsoft.com/office/officeart/2005/8/layout/hList9"/>
    <dgm:cxn modelId="{37BDDC20-8D0A-44DF-A151-A27CD4962E70}" type="presParOf" srcId="{8E82CD77-E70E-41DB-BCC1-DFC416216240}" destId="{95EF63FE-72A4-456B-B040-0A4FC3E0804C}" srcOrd="1" destOrd="0" presId="urn:microsoft.com/office/officeart/2005/8/layout/hList9"/>
    <dgm:cxn modelId="{C9F674B9-01D9-4A7F-9A70-75426B1A16B9}" type="presParOf" srcId="{95EF63FE-72A4-456B-B040-0A4FC3E0804C}" destId="{515B5A1E-1974-438F-A00E-E2472CAFEF94}" srcOrd="0" destOrd="0" presId="urn:microsoft.com/office/officeart/2005/8/layout/hList9"/>
    <dgm:cxn modelId="{FE9AC7CE-FDCB-40AB-8292-5D182001B012}" type="presParOf" srcId="{95EF63FE-72A4-456B-B040-0A4FC3E0804C}" destId="{00C1DC33-DE42-46AF-B85E-486C47E8E17A}" srcOrd="1" destOrd="0" presId="urn:microsoft.com/office/officeart/2005/8/layout/hList9"/>
    <dgm:cxn modelId="{01DFB724-1562-4511-8B78-4BCD81A6C55C}" type="presParOf" srcId="{00C1DC33-DE42-46AF-B85E-486C47E8E17A}" destId="{EFD5C01A-F326-4BA4-9753-FB22E90727C4}" srcOrd="0" destOrd="0" presId="urn:microsoft.com/office/officeart/2005/8/layout/hList9"/>
    <dgm:cxn modelId="{5F0A57B7-4CFE-4F45-9601-AEB530AE791B}" type="presParOf" srcId="{00C1DC33-DE42-46AF-B85E-486C47E8E17A}" destId="{D83AD955-393D-4524-9769-15C917FF41E6}" srcOrd="1" destOrd="0" presId="urn:microsoft.com/office/officeart/2005/8/layout/hList9"/>
    <dgm:cxn modelId="{9C41518E-AF0C-410A-AA3A-796CDDD93EF6}" type="presParOf" srcId="{8E82CD77-E70E-41DB-BCC1-DFC416216240}" destId="{9702BCC5-544E-4D14-9EA1-18FDE9F86D65}" srcOrd="2" destOrd="0" presId="urn:microsoft.com/office/officeart/2005/8/layout/hList9"/>
    <dgm:cxn modelId="{D915ED49-4717-4C20-BCFC-AEE30B9E8E15}" type="presParOf" srcId="{8E82CD77-E70E-41DB-BCC1-DFC416216240}" destId="{218E8020-E06E-4FFB-A821-F55AACD3143A}" srcOrd="3" destOrd="0" presId="urn:microsoft.com/office/officeart/2005/8/layout/hList9"/>
    <dgm:cxn modelId="{D953FD40-4A08-4D2F-9AFD-2C64A6A737F9}" type="presParOf" srcId="{8E82CD77-E70E-41DB-BCC1-DFC416216240}" destId="{EA324F86-B6DD-48CF-B37B-DE844ADB2FE1}" srcOrd="4" destOrd="0" presId="urn:microsoft.com/office/officeart/2005/8/layout/hList9"/>
    <dgm:cxn modelId="{70BD15DD-7D08-4EE2-86CA-62741EEC43E3}" type="presParOf" srcId="{8E82CD77-E70E-41DB-BCC1-DFC416216240}" destId="{F9DB8B41-DB13-45AF-8C45-5D268D92B870}" srcOrd="5" destOrd="0" presId="urn:microsoft.com/office/officeart/2005/8/layout/hList9"/>
    <dgm:cxn modelId="{52D239BD-D830-44DD-8866-33AA1B144A56}" type="presParOf" srcId="{8E82CD77-E70E-41DB-BCC1-DFC416216240}" destId="{A1F8AE6A-BD54-49FA-AD3B-A80C21AF6E7F}" srcOrd="6" destOrd="0" presId="urn:microsoft.com/office/officeart/2005/8/layout/hList9"/>
    <dgm:cxn modelId="{F302E031-C61A-49DB-BAF5-C387850C609E}" type="presParOf" srcId="{A1F8AE6A-BD54-49FA-AD3B-A80C21AF6E7F}" destId="{08A76449-7F1A-4DEF-B988-55D8BA6E9A46}" srcOrd="0" destOrd="0" presId="urn:microsoft.com/office/officeart/2005/8/layout/hList9"/>
    <dgm:cxn modelId="{C8F06D1B-B053-4F15-BCAF-9BF80C41C0A6}" type="presParOf" srcId="{A1F8AE6A-BD54-49FA-AD3B-A80C21AF6E7F}" destId="{0773FE37-C220-44D4-9ABC-894367B5BBEC}" srcOrd="1" destOrd="0" presId="urn:microsoft.com/office/officeart/2005/8/layout/hList9"/>
    <dgm:cxn modelId="{57EFF516-33EB-4983-A688-1B273CF710F1}" type="presParOf" srcId="{0773FE37-C220-44D4-9ABC-894367B5BBEC}" destId="{CE39A603-7832-4A06-BC87-26840D01F4C3}" srcOrd="0" destOrd="0" presId="urn:microsoft.com/office/officeart/2005/8/layout/hList9"/>
    <dgm:cxn modelId="{03F2B266-EB3A-4422-934A-FDF7A4544184}" type="presParOf" srcId="{0773FE37-C220-44D4-9ABC-894367B5BBEC}" destId="{A54C6CBE-6554-4DDD-AF07-50D815527D4F}" srcOrd="1" destOrd="0" presId="urn:microsoft.com/office/officeart/2005/8/layout/hList9"/>
    <dgm:cxn modelId="{BC8E32AF-01E2-46B5-8053-1F7344C89EBE}" type="presParOf" srcId="{8E82CD77-E70E-41DB-BCC1-DFC416216240}" destId="{8751C05B-AA74-45B2-A3DB-DF7A0070C6FD}" srcOrd="7" destOrd="0" presId="urn:microsoft.com/office/officeart/2005/8/layout/hList9"/>
    <dgm:cxn modelId="{BC8F2F51-3843-4006-BF88-2A6750E72451}" type="presParOf" srcId="{8E82CD77-E70E-41DB-BCC1-DFC416216240}" destId="{B9BCBBF0-FFB8-4048-96E6-E4248D6C201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9FD2DC-D30B-40DC-B693-06A875F5FDDA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17ED7AA4-01F9-44D8-A259-C59B62DF1265}">
      <dgm:prSet phldrT="[文字]" phldr="0"/>
      <dgm:spPr/>
      <dgm:t>
        <a:bodyPr/>
        <a:lstStyle/>
        <a:p>
          <a:r>
            <a:rPr lang="zh-TW" altLang="en-US" dirty="0">
              <a:latin typeface="Arial Black"/>
            </a:rPr>
            <a:t>3</a:t>
          </a:r>
        </a:p>
      </dgm:t>
    </dgm:pt>
    <dgm:pt modelId="{A3BD9AA5-6F17-4D84-8C49-30B7D654186F}" type="parTrans" cxnId="{8F6C834E-1EA8-4D19-9C4A-8EB455A296C8}">
      <dgm:prSet/>
      <dgm:spPr/>
      <dgm:t>
        <a:bodyPr/>
        <a:lstStyle/>
        <a:p>
          <a:endParaRPr lang="zh-TW" altLang="en-US"/>
        </a:p>
      </dgm:t>
    </dgm:pt>
    <dgm:pt modelId="{84C6A351-ACF1-4DAB-A344-570BA0BCAA49}" type="sibTrans" cxnId="{8F6C834E-1EA8-4D19-9C4A-8EB455A296C8}">
      <dgm:prSet/>
      <dgm:spPr/>
      <dgm:t>
        <a:bodyPr/>
        <a:lstStyle/>
        <a:p>
          <a:endParaRPr lang="zh-TW" altLang="en-US"/>
        </a:p>
      </dgm:t>
    </dgm:pt>
    <dgm:pt modelId="{F72F80AD-D3EF-4761-9B45-7DCBA9EEC98A}">
      <dgm:prSet phldrT="[文字]" phldr="0"/>
      <dgm:spPr/>
      <dgm:t>
        <a:bodyPr/>
        <a:lstStyle/>
        <a:p>
          <a:pPr rtl="0"/>
          <a:r>
            <a:rPr lang="zh-TW" altLang="en-US" dirty="0">
              <a:latin typeface="Agency FB"/>
              <a:ea typeface="Yu Gothic"/>
              <a:cs typeface="Arial"/>
            </a:rPr>
            <a:t>Switch case</a:t>
          </a:r>
        </a:p>
      </dgm:t>
    </dgm:pt>
    <dgm:pt modelId="{D8C7FBC9-1ADC-4C65-8C09-1329B25558E3}" type="parTrans" cxnId="{180E7AA1-3EFD-4148-85D7-896DE8FCCB2E}">
      <dgm:prSet/>
      <dgm:spPr/>
      <dgm:t>
        <a:bodyPr/>
        <a:lstStyle/>
        <a:p>
          <a:endParaRPr lang="zh-TW" altLang="en-US"/>
        </a:p>
      </dgm:t>
    </dgm:pt>
    <dgm:pt modelId="{5CFA9529-E055-4982-BDCD-0522571B0DE4}" type="sibTrans" cxnId="{180E7AA1-3EFD-4148-85D7-896DE8FCCB2E}">
      <dgm:prSet/>
      <dgm:spPr/>
      <dgm:t>
        <a:bodyPr/>
        <a:lstStyle/>
        <a:p>
          <a:endParaRPr lang="zh-TW" altLang="en-US"/>
        </a:p>
      </dgm:t>
    </dgm:pt>
    <dgm:pt modelId="{2199AEAA-0F49-4B9D-8E66-A3A2F3712BFF}" type="pres">
      <dgm:prSet presAssocID="{D89FD2DC-D30B-40DC-B693-06A875F5FDDA}" presName="list" presStyleCnt="0">
        <dgm:presLayoutVars>
          <dgm:dir/>
          <dgm:animLvl val="lvl"/>
        </dgm:presLayoutVars>
      </dgm:prSet>
      <dgm:spPr/>
    </dgm:pt>
    <dgm:pt modelId="{D33224FD-07BF-4690-83F6-F36599A10A40}" type="pres">
      <dgm:prSet presAssocID="{17ED7AA4-01F9-44D8-A259-C59B62DF1265}" presName="posSpace" presStyleCnt="0"/>
      <dgm:spPr/>
    </dgm:pt>
    <dgm:pt modelId="{1938A635-6FFE-4BE6-BE99-8C1A94DA61F1}" type="pres">
      <dgm:prSet presAssocID="{17ED7AA4-01F9-44D8-A259-C59B62DF1265}" presName="vertFlow" presStyleCnt="0"/>
      <dgm:spPr/>
    </dgm:pt>
    <dgm:pt modelId="{96D76C36-5CCC-4754-9E85-5B6E2812C47A}" type="pres">
      <dgm:prSet presAssocID="{17ED7AA4-01F9-44D8-A259-C59B62DF1265}" presName="topSpace" presStyleCnt="0"/>
      <dgm:spPr/>
    </dgm:pt>
    <dgm:pt modelId="{1B8C4BE6-FE41-4E52-AE31-E93EE0B87E18}" type="pres">
      <dgm:prSet presAssocID="{17ED7AA4-01F9-44D8-A259-C59B62DF1265}" presName="firstComp" presStyleCnt="0"/>
      <dgm:spPr/>
    </dgm:pt>
    <dgm:pt modelId="{008ADDC5-9037-4B6E-84C9-845DB9342815}" type="pres">
      <dgm:prSet presAssocID="{17ED7AA4-01F9-44D8-A259-C59B62DF1265}" presName="firstChild" presStyleLbl="bgAccFollowNode1" presStyleIdx="0" presStyleCnt="1"/>
      <dgm:spPr/>
    </dgm:pt>
    <dgm:pt modelId="{83C3B3F7-368E-4156-8AAD-48976B2DEED7}" type="pres">
      <dgm:prSet presAssocID="{17ED7AA4-01F9-44D8-A259-C59B62DF1265}" presName="firstChildTx" presStyleLbl="bgAccFollowNode1" presStyleIdx="0" presStyleCnt="1">
        <dgm:presLayoutVars>
          <dgm:bulletEnabled val="1"/>
        </dgm:presLayoutVars>
      </dgm:prSet>
      <dgm:spPr/>
    </dgm:pt>
    <dgm:pt modelId="{CC0AD1E5-FF34-4104-9838-778F97201F8D}" type="pres">
      <dgm:prSet presAssocID="{17ED7AA4-01F9-44D8-A259-C59B62DF1265}" presName="negSpace" presStyleCnt="0"/>
      <dgm:spPr/>
    </dgm:pt>
    <dgm:pt modelId="{656A53B0-468F-45EB-A06A-376C2B55717F}" type="pres">
      <dgm:prSet presAssocID="{17ED7AA4-01F9-44D8-A259-C59B62DF1265}" presName="circle" presStyleLbl="node1" presStyleIdx="0" presStyleCnt="1"/>
      <dgm:spPr/>
    </dgm:pt>
  </dgm:ptLst>
  <dgm:cxnLst>
    <dgm:cxn modelId="{8F6C834E-1EA8-4D19-9C4A-8EB455A296C8}" srcId="{D89FD2DC-D30B-40DC-B693-06A875F5FDDA}" destId="{17ED7AA4-01F9-44D8-A259-C59B62DF1265}" srcOrd="0" destOrd="0" parTransId="{A3BD9AA5-6F17-4D84-8C49-30B7D654186F}" sibTransId="{84C6A351-ACF1-4DAB-A344-570BA0BCAA49}"/>
    <dgm:cxn modelId="{B0716E93-97F5-431D-BA12-89E135170ED9}" type="presOf" srcId="{17ED7AA4-01F9-44D8-A259-C59B62DF1265}" destId="{656A53B0-468F-45EB-A06A-376C2B55717F}" srcOrd="0" destOrd="0" presId="urn:microsoft.com/office/officeart/2005/8/layout/hList9"/>
    <dgm:cxn modelId="{180E7AA1-3EFD-4148-85D7-896DE8FCCB2E}" srcId="{17ED7AA4-01F9-44D8-A259-C59B62DF1265}" destId="{F72F80AD-D3EF-4761-9B45-7DCBA9EEC98A}" srcOrd="0" destOrd="0" parTransId="{D8C7FBC9-1ADC-4C65-8C09-1329B25558E3}" sibTransId="{5CFA9529-E055-4982-BDCD-0522571B0DE4}"/>
    <dgm:cxn modelId="{CF3EBBA3-290E-433B-87EC-FFBCF39111EF}" type="presOf" srcId="{F72F80AD-D3EF-4761-9B45-7DCBA9EEC98A}" destId="{83C3B3F7-368E-4156-8AAD-48976B2DEED7}" srcOrd="1" destOrd="0" presId="urn:microsoft.com/office/officeart/2005/8/layout/hList9"/>
    <dgm:cxn modelId="{605A53D2-F410-4215-B48D-0C79D8A38EE4}" type="presOf" srcId="{F72F80AD-D3EF-4761-9B45-7DCBA9EEC98A}" destId="{008ADDC5-9037-4B6E-84C9-845DB9342815}" srcOrd="0" destOrd="0" presId="urn:microsoft.com/office/officeart/2005/8/layout/hList9"/>
    <dgm:cxn modelId="{556B15DF-D51C-4367-A03F-3C19BA0BB064}" type="presOf" srcId="{D89FD2DC-D30B-40DC-B693-06A875F5FDDA}" destId="{2199AEAA-0F49-4B9D-8E66-A3A2F3712BFF}" srcOrd="0" destOrd="0" presId="urn:microsoft.com/office/officeart/2005/8/layout/hList9"/>
    <dgm:cxn modelId="{4DB5D3A6-DA51-45F5-9172-D7F3C29D2EE8}" type="presParOf" srcId="{2199AEAA-0F49-4B9D-8E66-A3A2F3712BFF}" destId="{D33224FD-07BF-4690-83F6-F36599A10A40}" srcOrd="0" destOrd="0" presId="urn:microsoft.com/office/officeart/2005/8/layout/hList9"/>
    <dgm:cxn modelId="{F514D00C-DE09-427C-AD3A-3BC1ADFBD551}" type="presParOf" srcId="{2199AEAA-0F49-4B9D-8E66-A3A2F3712BFF}" destId="{1938A635-6FFE-4BE6-BE99-8C1A94DA61F1}" srcOrd="1" destOrd="0" presId="urn:microsoft.com/office/officeart/2005/8/layout/hList9"/>
    <dgm:cxn modelId="{F6B4064A-BA4E-47EF-84D9-CAFB034B4E30}" type="presParOf" srcId="{1938A635-6FFE-4BE6-BE99-8C1A94DA61F1}" destId="{96D76C36-5CCC-4754-9E85-5B6E2812C47A}" srcOrd="0" destOrd="0" presId="urn:microsoft.com/office/officeart/2005/8/layout/hList9"/>
    <dgm:cxn modelId="{BE3CA669-C0D9-4E07-A868-ABDE16BBE5DF}" type="presParOf" srcId="{1938A635-6FFE-4BE6-BE99-8C1A94DA61F1}" destId="{1B8C4BE6-FE41-4E52-AE31-E93EE0B87E18}" srcOrd="1" destOrd="0" presId="urn:microsoft.com/office/officeart/2005/8/layout/hList9"/>
    <dgm:cxn modelId="{9F4A7243-21AC-4A98-8D04-B41D77F618E0}" type="presParOf" srcId="{1B8C4BE6-FE41-4E52-AE31-E93EE0B87E18}" destId="{008ADDC5-9037-4B6E-84C9-845DB9342815}" srcOrd="0" destOrd="0" presId="urn:microsoft.com/office/officeart/2005/8/layout/hList9"/>
    <dgm:cxn modelId="{A467AD88-BDBC-4BE4-B3D4-2C3072DEE4C3}" type="presParOf" srcId="{1B8C4BE6-FE41-4E52-AE31-E93EE0B87E18}" destId="{83C3B3F7-368E-4156-8AAD-48976B2DEED7}" srcOrd="1" destOrd="0" presId="urn:microsoft.com/office/officeart/2005/8/layout/hList9"/>
    <dgm:cxn modelId="{2F885F2B-53A2-4164-AEB4-CD30910A46DA}" type="presParOf" srcId="{2199AEAA-0F49-4B9D-8E66-A3A2F3712BFF}" destId="{CC0AD1E5-FF34-4104-9838-778F97201F8D}" srcOrd="2" destOrd="0" presId="urn:microsoft.com/office/officeart/2005/8/layout/hList9"/>
    <dgm:cxn modelId="{F601E90C-AB98-4946-9AE1-F9032B3D0EAE}" type="presParOf" srcId="{2199AEAA-0F49-4B9D-8E66-A3A2F3712BFF}" destId="{656A53B0-468F-45EB-A06A-376C2B55717F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5C01A-F326-4BA4-9753-FB22E90727C4}">
      <dsp:nvSpPr>
        <dsp:cNvPr id="0" name=""/>
        <dsp:cNvSpPr/>
      </dsp:nvSpPr>
      <dsp:spPr>
        <a:xfrm>
          <a:off x="1051144" y="2284280"/>
          <a:ext cx="1968588" cy="131304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>
              <a:latin typeface="Agency FB" panose="020B0503020202020204" pitchFamily="34" charset="0"/>
              <a:ea typeface="Yu Gothic" panose="020B0400000000000000" pitchFamily="34" charset="-128"/>
              <a:cs typeface="Arial"/>
            </a:rPr>
            <a:t>亂數Random</a:t>
          </a:r>
        </a:p>
      </dsp:txBody>
      <dsp:txXfrm>
        <a:off x="1366118" y="2284280"/>
        <a:ext cx="1653614" cy="1313048"/>
      </dsp:txXfrm>
    </dsp:sp>
    <dsp:sp modelId="{218E8020-E06E-4FFB-A821-F55AACD3143A}">
      <dsp:nvSpPr>
        <dsp:cNvPr id="0" name=""/>
        <dsp:cNvSpPr/>
      </dsp:nvSpPr>
      <dsp:spPr>
        <a:xfrm>
          <a:off x="1230" y="1759323"/>
          <a:ext cx="1312392" cy="13123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700" kern="1200">
              <a:latin typeface="Arial Black"/>
            </a:rPr>
            <a:t>1</a:t>
          </a:r>
        </a:p>
      </dsp:txBody>
      <dsp:txXfrm>
        <a:off x="193425" y="1951518"/>
        <a:ext cx="928002" cy="928002"/>
      </dsp:txXfrm>
    </dsp:sp>
    <dsp:sp modelId="{CE39A603-7832-4A06-BC87-26840D01F4C3}">
      <dsp:nvSpPr>
        <dsp:cNvPr id="0" name=""/>
        <dsp:cNvSpPr/>
      </dsp:nvSpPr>
      <dsp:spPr>
        <a:xfrm>
          <a:off x="4332125" y="2284280"/>
          <a:ext cx="1968588" cy="131304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>
              <a:latin typeface="Agency FB"/>
              <a:ea typeface="Yu Gothic"/>
              <a:cs typeface="Arial"/>
            </a:rPr>
            <a:t>If...else...</a:t>
          </a:r>
        </a:p>
      </dsp:txBody>
      <dsp:txXfrm>
        <a:off x="4647099" y="2284280"/>
        <a:ext cx="1653614" cy="1313048"/>
      </dsp:txXfrm>
    </dsp:sp>
    <dsp:sp modelId="{B9BCBBF0-FFB8-4048-96E6-E4248D6C2012}">
      <dsp:nvSpPr>
        <dsp:cNvPr id="0" name=""/>
        <dsp:cNvSpPr/>
      </dsp:nvSpPr>
      <dsp:spPr>
        <a:xfrm>
          <a:off x="3282211" y="1759323"/>
          <a:ext cx="1312392" cy="13123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700" kern="1200">
              <a:latin typeface="Arial Black"/>
            </a:rPr>
            <a:t>2</a:t>
          </a:r>
        </a:p>
      </dsp:txBody>
      <dsp:txXfrm>
        <a:off x="3474406" y="1951518"/>
        <a:ext cx="928002" cy="92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ADDC5-9037-4B6E-84C9-845DB9342815}">
      <dsp:nvSpPr>
        <dsp:cNvPr id="0" name=""/>
        <dsp:cNvSpPr/>
      </dsp:nvSpPr>
      <dsp:spPr>
        <a:xfrm>
          <a:off x="1047081" y="847166"/>
          <a:ext cx="1961899" cy="13085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Agency FB"/>
              <a:ea typeface="Yu Gothic"/>
              <a:cs typeface="Arial"/>
            </a:rPr>
            <a:t>Switch case</a:t>
          </a:r>
        </a:p>
      </dsp:txBody>
      <dsp:txXfrm>
        <a:off x="1360985" y="847166"/>
        <a:ext cx="1647995" cy="1308587"/>
      </dsp:txXfrm>
    </dsp:sp>
    <dsp:sp modelId="{656A53B0-468F-45EB-A06A-376C2B55717F}">
      <dsp:nvSpPr>
        <dsp:cNvPr id="0" name=""/>
        <dsp:cNvSpPr/>
      </dsp:nvSpPr>
      <dsp:spPr>
        <a:xfrm>
          <a:off x="734" y="323993"/>
          <a:ext cx="1307933" cy="13079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700" kern="1200" dirty="0">
              <a:latin typeface="Arial Black"/>
            </a:rPr>
            <a:t>3</a:t>
          </a:r>
        </a:p>
      </dsp:txBody>
      <dsp:txXfrm>
        <a:off x="192276" y="515535"/>
        <a:ext cx="924849" cy="92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方正兰亭超细黑简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方正兰亭超细黑简体" panose="02000000000000000000" pitchFamily="2" charset="-122"/>
              </a:defRPr>
            </a:lvl1pPr>
          </a:lstStyle>
          <a:p>
            <a:fld id="{FBC216CD-1D10-4C14-A2AC-E58BA36CA44E}" type="datetimeFigureOut">
              <a:rPr lang="zh-CN" altLang="en-US" smtClean="0"/>
              <a:pPr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方正兰亭超细黑简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方正兰亭超细黑简体" panose="02000000000000000000" pitchFamily="2" charset="-122"/>
              </a:defRPr>
            </a:lvl1pPr>
          </a:lstStyle>
          <a:p>
            <a:fld id="{C5A59172-02A0-4B81-9B06-F17F05D273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5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方正兰亭超细黑简体" panose="020000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方正兰亭超细黑简体" panose="020000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方正兰亭超细黑简体" panose="020000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方正兰亭超细黑简体" panose="020000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方正兰亭超细黑简体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4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35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5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cs typeface="Calibri"/>
              </a:rPr>
              <a:t>此圖為If的流程圖。流程圖是一個做為程式設計的計畫圖。如果今天需要設計一個程式的話，就需要先規劃程式的流程。那我們習慣把流程化成圖，之後做設計才會清楚自己</a:t>
            </a:r>
            <a:endParaRPr lang="en-US" altLang="zh-TW">
              <a:ea typeface="方正兰亭超细黑简体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6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5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cs typeface="Calibri"/>
              </a:rPr>
              <a:t>這邊可以比較有用else if做區分的結果跟只用if的差異</a:t>
            </a:r>
            <a:endParaRPr lang="en-US">
              <a:ea typeface="方正兰亭超细黑简体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57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cs typeface="Calibri"/>
              </a:rPr>
              <a:t>兩個條件為true時才會執行</a:t>
            </a:r>
            <a:r>
              <a:rPr lang="zh-TW"/>
              <a:t>printf("恭喜取得面試機會");。這邊範例</a:t>
            </a:r>
            <a:r>
              <a:rPr lang="zh-TW" altLang="en-US"/>
              <a:t>是說要18歲以上且無前科，當其中一項不符合的話就不為true</a:t>
            </a:r>
            <a:endParaRPr lang="zh-TW" alt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2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兩個條件其中之一為true時即</a:t>
            </a:r>
            <a:r>
              <a:rPr lang="zh-TW" altLang="en-US"/>
              <a:t>可</a:t>
            </a:r>
            <a:r>
              <a:rPr lang="zh-TW"/>
              <a:t>執行printf("</a:t>
            </a:r>
            <a:r>
              <a:rPr lang="zh-TW" altLang="en-US"/>
              <a:t>請進</a:t>
            </a:r>
            <a:r>
              <a:rPr lang="zh-TW"/>
              <a:t>");。這邊範例是說要</a:t>
            </a:r>
            <a:r>
              <a:rPr lang="en-US" altLang="zh-TW">
                <a:ea typeface="方正兰亭超细黑简体"/>
              </a:rPr>
              <a:t>15</a:t>
            </a:r>
            <a:r>
              <a:rPr lang="zh-TW"/>
              <a:t>歲以上或</a:t>
            </a:r>
            <a:r>
              <a:rPr lang="zh-TW" altLang="en-US"/>
              <a:t>身</a:t>
            </a:r>
            <a:r>
              <a:rPr lang="zh-TW"/>
              <a:t>高</a:t>
            </a:r>
            <a:r>
              <a:rPr lang="en-US" altLang="zh-TW">
                <a:ea typeface="方正兰亭超细黑简体"/>
              </a:rPr>
              <a:t>140公分以上的</a:t>
            </a:r>
            <a:r>
              <a:rPr lang="zh-TW"/>
              <a:t>，當其中一項符合的話即為true</a:t>
            </a:r>
            <a:endParaRPr lang="zh-TW" altLang="en-US">
              <a:ea typeface="方正兰亭超细黑简体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50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44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0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4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方正兰亭超细黑简体"/>
                <a:cs typeface="Calibri"/>
              </a:rPr>
              <a:t>rand的函示會產生整數的數字，如果要自行產生小數點的數字可以自己去設計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5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方正兰亭超细黑简体"/>
              </a:rPr>
              <a:t>stdio跟stdlib的函式功能請見</a:t>
            </a:r>
            <a:r>
              <a:rPr lang="en-US" altLang="zh-CN" dirty="0">
                <a:ea typeface="方正兰亭超细黑简体"/>
              </a:rPr>
              <a:t>:</a:t>
            </a:r>
            <a:r>
              <a:rPr lang="zh-CN">
                <a:ea typeface="方正兰亭超细黑简体"/>
              </a:rPr>
              <a:t>https://www.tutorialspoint.com/header-files-stdio-h-and-stdlib-h-in-c</a:t>
            </a:r>
          </a:p>
          <a:p>
            <a:r>
              <a:rPr lang="zh-CN" altLang="en-US">
                <a:ea typeface="方正兰亭超细黑简体"/>
                <a:cs typeface="Calibri"/>
              </a:rPr>
              <a:t>這邊rand()函式直接打上去執行的話會隨機產生出一個介於</a:t>
            </a:r>
            <a:r>
              <a:rPr lang="en-US" altLang="en-US" dirty="0">
                <a:ea typeface="方正兰亭超细黑简体"/>
              </a:rPr>
              <a:t>0到</a:t>
            </a:r>
            <a:r>
              <a:rPr lang="zh-CN">
                <a:ea typeface="方正兰亭超细黑简体"/>
              </a:rPr>
              <a:t>RAND_MAX的整數</a:t>
            </a:r>
            <a:r>
              <a:rPr lang="zh-CN" altLang="en-US">
                <a:ea typeface="方正兰亭超细黑简体"/>
              </a:rPr>
              <a:t>值</a:t>
            </a:r>
            <a:endParaRPr lang="zh-CN" altLang="en-US">
              <a:ea typeface="方正兰亭超细黑简体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7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方正兰亭超细黑简体"/>
                <a:cs typeface="Calibri"/>
              </a:rPr>
              <a:t>一般來說，我們寫程式會想要指定特定範圍，那該怎麼做呢?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7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方正兰亭超细黑简体"/>
                <a:cs typeface="Calibri"/>
              </a:rPr>
              <a:t>我們會透過之前有介紹"%"(mod)的符號去產生特定範圍的整數，但是上面範例產生出來的數字會是0~9而非1~10。如果要產生1~10的數字的話就把rand()%10的數字刮起來+1就OK囉~</a:t>
            </a:r>
          </a:p>
          <a:p>
            <a:r>
              <a:rPr lang="zh-CN" altLang="en-US">
                <a:ea typeface="方正兰亭超细黑简体"/>
                <a:cs typeface="Calibri"/>
              </a:rPr>
              <a:t>另外，如果這樣執行程式的話會發現每次ranldom出來的數字都是同一個，那是怎麼一回事呢?</a:t>
            </a:r>
            <a:r>
              <a:rPr lang="zh-CN">
                <a:ea typeface="方正兰亭超细黑简体"/>
              </a:rPr>
              <a:t>這是因為它由上一個數值產生出下一個亂數，而一開始系統都是 0，所以每次產生出來的亂數才會一樣。</a:t>
            </a:r>
          </a:p>
          <a:p>
            <a:r>
              <a:rPr lang="zh-CN">
                <a:ea typeface="方正兰亭超细黑简体"/>
                <a:cs typeface="Calibri"/>
              </a:rPr>
              <a:t>所以我們</a:t>
            </a:r>
            <a:r>
              <a:rPr lang="zh-CN" altLang="en-US">
                <a:ea typeface="方正兰亭超细黑简体"/>
                <a:cs typeface="Calibri"/>
              </a:rPr>
              <a:t>需要用srand這個函式來去給rand()一個數值。</a:t>
            </a:r>
            <a:endParaRPr lang="zh-CN">
              <a:ea typeface="方正兰亭超细黑简体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7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方正兰亭超细黑简体"/>
              </a:rPr>
              <a:t>srand</a:t>
            </a:r>
            <a:r>
              <a:rPr lang="en-US" dirty="0">
                <a:ea typeface="方正兰亭超细黑简体"/>
              </a:rPr>
              <a:t>()</a:t>
            </a:r>
            <a:r>
              <a:rPr lang="zh-TW" altLang="en-US">
                <a:ea typeface="方正兰亭超细黑简体"/>
              </a:rPr>
              <a:t>函式是跟rand()函式同樣放在&lt;stdlib.h&gt;函式庫裡的</a:t>
            </a:r>
            <a:r>
              <a:rPr lang="en-US" dirty="0" err="1">
                <a:ea typeface="方正兰亭超细黑简体"/>
              </a:rPr>
              <a:t>srand</a:t>
            </a:r>
            <a:r>
              <a:rPr lang="zh-CN" altLang="en-US">
                <a:ea typeface="方正兰亭超细黑简体"/>
              </a:rPr>
              <a:t>可作為</a:t>
            </a:r>
            <a:r>
              <a:rPr lang="zh-CN">
                <a:ea typeface="方正兰亭超细黑简体"/>
              </a:rPr>
              <a:t>隨機數生成器使用作為種子傳遞的參數進行初始化。那其中的括號就是放"種子"的地方</a:t>
            </a:r>
          </a:p>
          <a:p>
            <a:endParaRPr lang="zh-CN" altLang="en-US" dirty="0"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0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方正兰亭超细黑简体"/>
                <a:cs typeface="Calibri"/>
              </a:rPr>
              <a:t>time()函式是屬於time.h裡的，所以記得要用到time()的話要記得引入#include&lt;time.h&gt;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9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ea typeface="方正兰亭超细黑简体"/>
                <a:cs typeface="Calibri"/>
              </a:rPr>
              <a:t>搭拉~結合過後的樣子，如此一來就有"隨機"的感覺囉。在打程式時只需要</a:t>
            </a:r>
            <a:r>
              <a:rPr lang="en-US" dirty="0" err="1">
                <a:ea typeface="方正兰亭超细黑简体"/>
              </a:rPr>
              <a:t>執行一次</a:t>
            </a:r>
            <a:r>
              <a:rPr lang="en-US" dirty="0">
                <a:ea typeface="方正兰亭超细黑简体"/>
              </a:rPr>
              <a:t> </a:t>
            </a:r>
            <a:r>
              <a:rPr lang="en-US" dirty="0" err="1">
                <a:ea typeface="方正兰亭超细黑简体"/>
              </a:rPr>
              <a:t>srand</a:t>
            </a:r>
            <a:r>
              <a:rPr lang="en-US" dirty="0">
                <a:ea typeface="方正兰亭超细黑简体"/>
              </a:rPr>
              <a:t>() </a:t>
            </a:r>
            <a:r>
              <a:rPr lang="en-US" dirty="0" err="1">
                <a:ea typeface="方正兰亭超细黑简体"/>
              </a:rPr>
              <a:t>即可</a:t>
            </a:r>
            <a:r>
              <a:rPr lang="en-US" dirty="0">
                <a:ea typeface="方正兰亭超细黑简体"/>
              </a:rPr>
              <a:t>。</a:t>
            </a:r>
            <a:endParaRPr lang="en-US" altLang="zh-TW" dirty="0" err="1"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59172-02A0-4B81-9B06-F17F05D273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4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0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7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3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82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84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8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09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19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75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35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04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402-E05D-4E03-B615-FB30361FE93C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382-E417-46E0-BB25-4EF9AA122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8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超细黑简体" panose="02000000000000000000" pitchFamily="2" charset="-122"/>
              </a:defRPr>
            </a:lvl1pPr>
          </a:lstStyle>
          <a:p>
            <a:fld id="{AF2D9402-E05D-4E03-B615-FB30361FE93C}" type="datetimeFigureOut">
              <a:rPr lang="zh-CN" altLang="en-US" smtClean="0"/>
              <a:pPr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超细黑简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超细黑简体" panose="02000000000000000000" pitchFamily="2" charset="-122"/>
              </a:defRPr>
            </a:lvl1pPr>
          </a:lstStyle>
          <a:p>
            <a:fld id="{DC399382-E417-46E0-BB25-4EF9AA122B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超细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超细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超细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超细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超细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超细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6923809" y="2968794"/>
            <a:ext cx="838200" cy="975360"/>
          </a:xfrm>
          <a:prstGeom prst="rtTriangle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5720" y="4330034"/>
            <a:ext cx="44805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zh-CN" altLang="en-US">
                <a:latin typeface="Yu Gothic"/>
                <a:ea typeface="Yu Gothic"/>
                <a:cs typeface="Calibri"/>
              </a:rPr>
              <a:t>      製作人: 108316135 林廣濤</a:t>
            </a:r>
            <a:endParaRPr lang="zh-TW" altLang="en-US">
              <a:latin typeface="Yu Gothic"/>
              <a:ea typeface="Yu Gothic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6E25F6-EE69-42D2-B9C7-0820C0B2958F}"/>
              </a:ext>
            </a:extLst>
          </p:cNvPr>
          <p:cNvSpPr txBox="1"/>
          <p:nvPr/>
        </p:nvSpPr>
        <p:spPr>
          <a:xfrm>
            <a:off x="4049928" y="1936582"/>
            <a:ext cx="409214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>
                <a:latin typeface="Rockwell"/>
                <a:ea typeface="FangSong"/>
                <a:cs typeface="Arial"/>
              </a:rPr>
              <a:t>02 </a:t>
            </a:r>
            <a:endParaRPr lang="en-US" altLang="zh-TW" sz="3200">
              <a:latin typeface="Rockwell"/>
              <a:ea typeface="FangSong"/>
              <a:cs typeface="Arial"/>
            </a:endParaRPr>
          </a:p>
          <a:p>
            <a:r>
              <a:rPr lang="zh-TW" altLang="en-US" sz="3200">
                <a:latin typeface="Rockwell"/>
                <a:ea typeface="FangSong"/>
                <a:cs typeface="Arial"/>
              </a:rPr>
              <a:t>Structured Program Development</a:t>
            </a:r>
          </a:p>
        </p:txBody>
      </p:sp>
    </p:spTree>
    <p:extLst>
      <p:ext uri="{BB962C8B-B14F-4D97-AF65-F5344CB8AC3E}">
        <p14:creationId xmlns:p14="http://schemas.microsoft.com/office/powerpoint/2010/main" val="23137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7BEC03-C5D6-44FC-A2A2-7225092CFFA1}"/>
              </a:ext>
            </a:extLst>
          </p:cNvPr>
          <p:cNvSpPr txBox="1"/>
          <p:nvPr/>
        </p:nvSpPr>
        <p:spPr>
          <a:xfrm>
            <a:off x="3928281" y="3257265"/>
            <a:ext cx="45174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latin typeface="Yu Gothic"/>
                <a:ea typeface="Yu Gothic"/>
              </a:rPr>
              <a:t>srand(time(NULL));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14BB010-51A3-4F1B-965F-026875A521B6}"/>
              </a:ext>
            </a:extLst>
          </p:cNvPr>
          <p:cNvCxnSpPr/>
          <p:nvPr/>
        </p:nvCxnSpPr>
        <p:spPr>
          <a:xfrm>
            <a:off x="5429108" y="3785689"/>
            <a:ext cx="2399730" cy="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F3FB5E1-B655-4EBF-A6D0-8207AB92A600}"/>
              </a:ext>
            </a:extLst>
          </p:cNvPr>
          <p:cNvCxnSpPr/>
          <p:nvPr/>
        </p:nvCxnSpPr>
        <p:spPr>
          <a:xfrm flipH="1" flipV="1">
            <a:off x="6468613" y="3915343"/>
            <a:ext cx="18196" cy="893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24A0C3-5F32-49FE-B4EE-2C41B2B7134C}"/>
              </a:ext>
            </a:extLst>
          </p:cNvPr>
          <p:cNvSpPr txBox="1"/>
          <p:nvPr/>
        </p:nvSpPr>
        <p:spPr>
          <a:xfrm>
            <a:off x="6090598" y="477131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solidFill>
                  <a:srgbClr val="FF0000"/>
                </a:solidFill>
                <a:ea typeface="新細明體"/>
                <a:cs typeface="Calibri"/>
              </a:rPr>
              <a:t>seed</a:t>
            </a:r>
            <a:endParaRPr lang="zh-TW" altLang="en-US" sz="2800" dirty="0">
              <a:solidFill>
                <a:srgbClr val="FF0000"/>
              </a:solidFill>
              <a:ea typeface="新細明體"/>
              <a:cs typeface="Calibr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BD6CE2-E882-428F-8E8B-248C3529D598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196999A-4D18-45FA-9862-0C1B4495CB17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07DC86-C68A-4F4D-9DDD-CFFF6047C817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ouYuan"/>
                <a:ea typeface="YouYuan"/>
                <a:cs typeface="Calibri"/>
              </a:rPr>
              <a:t>亂數</a:t>
            </a:r>
            <a:r>
              <a:rPr lang="zh-TW" altLang="en-US" sz="4400">
                <a:latin typeface="Rockwell"/>
                <a:ea typeface="Yu Gothic"/>
                <a:cs typeface="Calibri"/>
              </a:rPr>
              <a:t>Random</a:t>
            </a:r>
          </a:p>
        </p:txBody>
      </p:sp>
      <p:pic>
        <p:nvPicPr>
          <p:cNvPr id="5" name="圖形 10" descr="骰子 外框">
            <a:extLst>
              <a:ext uri="{FF2B5EF4-FFF2-40B4-BE49-F238E27FC236}">
                <a16:creationId xmlns:a16="http://schemas.microsoft.com/office/drawing/2014/main" id="{E35D892F-7585-4210-BEAB-6CA476F81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815" y="378725"/>
            <a:ext cx="743803" cy="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8ED251A-CA6D-4C32-B8A8-7D8037C2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072" y="1475321"/>
            <a:ext cx="7883856" cy="51242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95508D-7641-4A94-A21E-167DC0143154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AEF5748-CF01-47CD-ACFE-02DC5CCA8EB9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7E84C9-899E-4312-80AD-C26023B78102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ouYuan"/>
                <a:ea typeface="YouYuan"/>
                <a:cs typeface="Calibri"/>
              </a:rPr>
              <a:t>亂數</a:t>
            </a:r>
            <a:r>
              <a:rPr lang="zh-TW" altLang="en-US" sz="4400">
                <a:latin typeface="Rockwell"/>
                <a:ea typeface="Yu Gothic"/>
                <a:cs typeface="Calibri"/>
              </a:rPr>
              <a:t>Random</a:t>
            </a:r>
          </a:p>
        </p:txBody>
      </p:sp>
      <p:pic>
        <p:nvPicPr>
          <p:cNvPr id="14" name="圖形 10" descr="骰子 外框">
            <a:extLst>
              <a:ext uri="{FF2B5EF4-FFF2-40B4-BE49-F238E27FC236}">
                <a16:creationId xmlns:a16="http://schemas.microsoft.com/office/drawing/2014/main" id="{780799E3-4174-4184-8284-AF58FE4E6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15" y="378725"/>
            <a:ext cx="743803" cy="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立方體 20">
            <a:extLst>
              <a:ext uri="{FF2B5EF4-FFF2-40B4-BE49-F238E27FC236}">
                <a16:creationId xmlns:a16="http://schemas.microsoft.com/office/drawing/2014/main" id="{ACB615FB-8562-4329-8771-CB949CF94714}"/>
              </a:ext>
            </a:extLst>
          </p:cNvPr>
          <p:cNvSpPr/>
          <p:nvPr/>
        </p:nvSpPr>
        <p:spPr>
          <a:xfrm>
            <a:off x="5101236" y="1615371"/>
            <a:ext cx="1592238" cy="1649104"/>
          </a:xfrm>
          <a:prstGeom prst="cub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/>
                <a:ea typeface="Yu Gothic"/>
                <a:cs typeface="Calibri"/>
              </a:rPr>
              <a:t>2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419B12B-2ADA-4D41-B80A-7E6218EC9119}"/>
              </a:ext>
            </a:extLst>
          </p:cNvPr>
          <p:cNvSpPr txBox="1"/>
          <p:nvPr/>
        </p:nvSpPr>
        <p:spPr>
          <a:xfrm>
            <a:off x="3855066" y="4844527"/>
            <a:ext cx="408522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altLang="zh-TW" sz="4000" dirty="0">
                <a:latin typeface="Yu Gothic"/>
                <a:ea typeface="+mn-lt"/>
                <a:cs typeface="+mn-lt"/>
              </a:rPr>
              <a:t>If...else...</a:t>
            </a:r>
            <a:endParaRPr lang="zh-TW" altLang="en-US" dirty="0">
              <a:latin typeface="Yu Gothic"/>
              <a:ea typeface="Yu Gothic"/>
            </a:endParaRPr>
          </a:p>
          <a:p>
            <a:pPr algn="ctr"/>
            <a:endParaRPr lang="zh-TW" altLang="en-US" dirty="0">
              <a:latin typeface="Calibri" panose="020F0502020204030204"/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9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47A252C3-33A7-494D-89A0-F1A97965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027" y="2307774"/>
            <a:ext cx="7326573" cy="34252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D97BF77-A03B-418C-A9A9-ABF4B0CD883A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9F5FF7F-86FD-4D93-B934-E60408283BB5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0609DB-A1FC-4909-9E8B-39762915FDEF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Yu Gothic"/>
                <a:ea typeface="+mn-lt"/>
                <a:cs typeface="Calibri"/>
              </a:rPr>
              <a:t>If...else...</a:t>
            </a:r>
            <a:endParaRPr lang="zh-TW" sz="4400" dirty="0">
              <a:latin typeface="Yu Gothic"/>
              <a:ea typeface="Yu Gothic"/>
              <a:cs typeface="+mn-lt"/>
            </a:endParaRPr>
          </a:p>
        </p:txBody>
      </p:sp>
      <p:pic>
        <p:nvPicPr>
          <p:cNvPr id="13" name="圖形 20" descr="左腦 外框">
            <a:extLst>
              <a:ext uri="{FF2B5EF4-FFF2-40B4-BE49-F238E27FC236}">
                <a16:creationId xmlns:a16="http://schemas.microsoft.com/office/drawing/2014/main" id="{4375A074-5CCD-4C94-BB2A-7109AAC18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2E6869-8724-4630-9F0F-7F2DD1132422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7E70E3-900B-4A78-8FC6-29879DA2E3F8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9BB622-F2BD-4C05-A7FD-A4DCE7C686AC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Yu Gothic"/>
                <a:ea typeface="+mn-lt"/>
                <a:cs typeface="Calibri"/>
              </a:rPr>
              <a:t>If...else...</a:t>
            </a:r>
            <a:endParaRPr lang="zh-TW" sz="4400" dirty="0">
              <a:latin typeface="Yu Gothic"/>
              <a:ea typeface="Yu Gothic"/>
              <a:cs typeface="+mn-lt"/>
            </a:endParaRPr>
          </a:p>
        </p:txBody>
      </p:sp>
      <p:pic>
        <p:nvPicPr>
          <p:cNvPr id="17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44C95EF6-4D3A-4711-AE17-EBEA20E3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06" y="1520005"/>
            <a:ext cx="4346811" cy="517139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787162A-6B61-4645-95C0-07D38E4803F5}"/>
              </a:ext>
            </a:extLst>
          </p:cNvPr>
          <p:cNvSpPr txBox="1"/>
          <p:nvPr/>
        </p:nvSpPr>
        <p:spPr>
          <a:xfrm>
            <a:off x="6771564" y="2552130"/>
            <a:ext cx="448328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latin typeface="YouYuan"/>
                <a:ea typeface="YouYuan"/>
              </a:rPr>
              <a:t>假如判斷為非而沒有要執行其他動作時，可以考慮不打</a:t>
            </a:r>
            <a:r>
              <a:rPr lang="zh-TW" altLang="en-US" sz="3600">
                <a:latin typeface="Yu Gothic"/>
                <a:ea typeface="Yu Gothic"/>
              </a:rPr>
              <a:t>else</a:t>
            </a:r>
            <a:endParaRPr lang="zh-TW" altLang="en-US" sz="3600">
              <a:latin typeface="Yu Gothic"/>
              <a:ea typeface="Yu Gothic"/>
              <a:cs typeface="Calibri"/>
            </a:endParaRPr>
          </a:p>
        </p:txBody>
      </p:sp>
      <p:pic>
        <p:nvPicPr>
          <p:cNvPr id="20" name="圖形 20" descr="左腦 外框">
            <a:extLst>
              <a:ext uri="{FF2B5EF4-FFF2-40B4-BE49-F238E27FC236}">
                <a16:creationId xmlns:a16="http://schemas.microsoft.com/office/drawing/2014/main" id="{6D617ED5-D807-44E1-8E76-DE6550417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8" descr="一張含有 文字 的圖片&#10;&#10;自動產生的描述">
            <a:extLst>
              <a:ext uri="{FF2B5EF4-FFF2-40B4-BE49-F238E27FC236}">
                <a16:creationId xmlns:a16="http://schemas.microsoft.com/office/drawing/2014/main" id="{35A4AC61-3010-40A0-9B5B-FA8BE83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089" y="131929"/>
            <a:ext cx="3293283" cy="660551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51A7F4-28E7-4D28-8CF6-FE37A8E3FAD4}"/>
              </a:ext>
            </a:extLst>
          </p:cNvPr>
          <p:cNvSpPr txBox="1"/>
          <p:nvPr/>
        </p:nvSpPr>
        <p:spPr>
          <a:xfrm>
            <a:off x="1107744" y="2699981"/>
            <a:ext cx="506331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400">
                <a:latin typeface="YouYuan"/>
                <a:ea typeface="YouYuan"/>
              </a:rPr>
              <a:t>也可以使用</a:t>
            </a:r>
            <a:r>
              <a:rPr lang="zh-TW" altLang="en-US" sz="4400">
                <a:latin typeface="Yu Gothic"/>
                <a:ea typeface="Yu Gothic"/>
              </a:rPr>
              <a:t>else if</a:t>
            </a:r>
            <a:r>
              <a:rPr lang="zh-TW" altLang="en-US" sz="4400">
                <a:latin typeface="YouYuan"/>
                <a:ea typeface="YouYuan"/>
              </a:rPr>
              <a:t>依序去判斷</a:t>
            </a:r>
            <a:endParaRPr lang="zh-TW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6B8291-74AC-486F-A361-E26A84B334B3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1337CF0-A035-4AC4-8643-F4D628EFD924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261848-1C9A-45E1-9DA5-AC397F8DEDF4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Yu Gothic"/>
                <a:ea typeface="+mn-lt"/>
                <a:cs typeface="Calibri"/>
              </a:rPr>
              <a:t>If...else...</a:t>
            </a:r>
            <a:endParaRPr lang="zh-TW" sz="4400" dirty="0">
              <a:latin typeface="Yu Gothic"/>
              <a:ea typeface="Yu Gothic"/>
              <a:cs typeface="+mn-lt"/>
            </a:endParaRPr>
          </a:p>
        </p:txBody>
      </p:sp>
      <p:pic>
        <p:nvPicPr>
          <p:cNvPr id="27" name="圖形 20" descr="左腦 外框">
            <a:extLst>
              <a:ext uri="{FF2B5EF4-FFF2-40B4-BE49-F238E27FC236}">
                <a16:creationId xmlns:a16="http://schemas.microsoft.com/office/drawing/2014/main" id="{9031A67E-05CB-4472-A7E3-02925E31C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8CBB7D-DFAF-400A-8342-5E143DC2020C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E373FDF-ADD0-486C-8FDA-99D3F6DEA85F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E10E5D-0168-455C-B463-6DA65F28B03F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Yu Gothic"/>
                <a:ea typeface="+mn-lt"/>
                <a:cs typeface="Calibri"/>
              </a:rPr>
              <a:t>If...else...</a:t>
            </a:r>
            <a:endParaRPr lang="zh-TW" sz="4400" dirty="0">
              <a:latin typeface="Yu Gothic"/>
              <a:ea typeface="Yu Gothic"/>
              <a:cs typeface="+mn-lt"/>
            </a:endParaRPr>
          </a:p>
        </p:txBody>
      </p:sp>
      <p:pic>
        <p:nvPicPr>
          <p:cNvPr id="12" name="圖形 20" descr="左腦 外框">
            <a:extLst>
              <a:ext uri="{FF2B5EF4-FFF2-40B4-BE49-F238E27FC236}">
                <a16:creationId xmlns:a16="http://schemas.microsoft.com/office/drawing/2014/main" id="{81CD1994-985B-45CA-8E3D-E4C6D83B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C24A7D-0C2E-49E9-B604-653A45C19315}"/>
              </a:ext>
            </a:extLst>
          </p:cNvPr>
          <p:cNvSpPr txBox="1"/>
          <p:nvPr/>
        </p:nvSpPr>
        <p:spPr>
          <a:xfrm>
            <a:off x="1011782" y="1716915"/>
            <a:ext cx="447191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ea typeface="+mn-lt"/>
                <a:cs typeface="+mn-lt"/>
              </a:rPr>
              <a:t>#include</a:t>
            </a:r>
            <a:r>
              <a:rPr lang="en-US" dirty="0">
                <a:ea typeface="+mn-lt"/>
                <a:cs typeface="+mn-lt"/>
              </a:rPr>
              <a:t> 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</a:t>
            </a:r>
            <a:endParaRPr lang="zh-TW" dirty="0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int main(void)</a:t>
            </a:r>
          </a:p>
          <a:p>
            <a:r>
              <a:rPr lang="en-US" altLang="zh-TW" dirty="0">
                <a:ea typeface="+mn-lt"/>
                <a:cs typeface="+mn-lt"/>
              </a:rPr>
              <a:t>{</a:t>
            </a:r>
          </a:p>
          <a:p>
            <a:r>
              <a:rPr lang="en-US" altLang="zh-TW" dirty="0">
                <a:ea typeface="+mn-lt"/>
                <a:cs typeface="+mn-lt"/>
              </a:rPr>
              <a:t>    int </a:t>
            </a:r>
            <a:r>
              <a:rPr lang="en-US" altLang="zh-TW" dirty="0" err="1">
                <a:ea typeface="+mn-lt"/>
                <a:cs typeface="+mn-lt"/>
              </a:rPr>
              <a:t>studentGrade</a:t>
            </a:r>
            <a:r>
              <a:rPr lang="en-US" altLang="zh-TW" dirty="0">
                <a:ea typeface="+mn-lt"/>
                <a:cs typeface="+mn-lt"/>
              </a:rPr>
              <a:t>;</a:t>
            </a:r>
          </a:p>
          <a:p>
            <a:r>
              <a:rPr lang="en-US" altLang="zh-TW" dirty="0">
                <a:ea typeface="+mn-lt"/>
                <a:cs typeface="+mn-lt"/>
              </a:rPr>
              <a:t>    </a:t>
            </a:r>
            <a:r>
              <a:rPr lang="en-US" altLang="zh-TW" dirty="0" err="1">
                <a:ea typeface="+mn-lt"/>
                <a:cs typeface="+mn-lt"/>
              </a:rPr>
              <a:t>printf</a:t>
            </a:r>
            <a:r>
              <a:rPr lang="en-US" altLang="zh-TW" dirty="0">
                <a:ea typeface="+mn-lt"/>
                <a:cs typeface="+mn-lt"/>
              </a:rPr>
              <a:t>("Enter grade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altLang="zh-TW" dirty="0">
                <a:ea typeface="+mn-lt"/>
                <a:cs typeface="+mn-lt"/>
              </a:rPr>
              <a:t> ");</a:t>
            </a:r>
            <a:endParaRPr lang="zh-TW" dirty="0"/>
          </a:p>
          <a:p>
            <a:r>
              <a:rPr lang="en-US" altLang="zh-TW" dirty="0">
                <a:ea typeface="+mn-lt"/>
                <a:cs typeface="+mn-lt"/>
              </a:rPr>
              <a:t>    </a:t>
            </a:r>
            <a:r>
              <a:rPr lang="en-US" altLang="zh-TW" dirty="0" err="1">
                <a:ea typeface="+mn-lt"/>
                <a:cs typeface="+mn-lt"/>
              </a:rPr>
              <a:t>scanf_s</a:t>
            </a:r>
            <a:r>
              <a:rPr lang="en-US" altLang="zh-TW" dirty="0">
                <a:ea typeface="+mn-lt"/>
                <a:cs typeface="+mn-lt"/>
              </a:rPr>
              <a:t>("%d", &amp;</a:t>
            </a:r>
            <a:r>
              <a:rPr lang="en-US" altLang="zh-TW" dirty="0" err="1">
                <a:ea typeface="+mn-lt"/>
                <a:cs typeface="+mn-lt"/>
              </a:rPr>
              <a:t>studentGrade</a:t>
            </a:r>
            <a:r>
              <a:rPr lang="en-US" altLang="zh-TW" dirty="0">
                <a:ea typeface="+mn-lt"/>
                <a:cs typeface="+mn-lt"/>
              </a:rPr>
              <a:t>);</a:t>
            </a:r>
            <a:endParaRPr lang="zh-TW" dirty="0"/>
          </a:p>
          <a:p>
            <a:r>
              <a:rPr lang="en-US" altLang="zh-TW" dirty="0">
                <a:ea typeface="+mn-lt"/>
                <a:cs typeface="+mn-lt"/>
              </a:rPr>
              <a:t>    if (</a:t>
            </a:r>
            <a:r>
              <a:rPr lang="en-US" altLang="zh-TW" dirty="0" err="1">
                <a:ea typeface="+mn-lt"/>
                <a:cs typeface="+mn-lt"/>
              </a:rPr>
              <a:t>studentGrade</a:t>
            </a:r>
            <a:r>
              <a:rPr lang="en-US" altLang="zh-TW" dirty="0">
                <a:ea typeface="+mn-lt"/>
                <a:cs typeface="+mn-lt"/>
              </a:rPr>
              <a:t> &gt;= 90)</a:t>
            </a:r>
          </a:p>
          <a:p>
            <a:r>
              <a:rPr lang="en-US" altLang="zh-TW" dirty="0">
                <a:ea typeface="+mn-lt"/>
                <a:cs typeface="+mn-lt"/>
              </a:rPr>
              <a:t>        </a:t>
            </a:r>
            <a:r>
              <a:rPr lang="en-US" altLang="zh-TW" dirty="0" err="1">
                <a:ea typeface="+mn-lt"/>
                <a:cs typeface="+mn-lt"/>
              </a:rPr>
              <a:t>printf</a:t>
            </a:r>
            <a:r>
              <a:rPr lang="en-US" altLang="zh-TW" dirty="0">
                <a:ea typeface="+mn-lt"/>
                <a:cs typeface="+mn-lt"/>
              </a:rPr>
              <a:t>("A");</a:t>
            </a:r>
            <a:endParaRPr lang="zh-TW" dirty="0"/>
          </a:p>
          <a:p>
            <a:r>
              <a:rPr lang="en-US" altLang="zh-TW" dirty="0">
                <a:ea typeface="+mn-lt"/>
                <a:cs typeface="+mn-lt"/>
              </a:rPr>
              <a:t>    else if (</a:t>
            </a:r>
            <a:r>
              <a:rPr lang="en-US" altLang="zh-TW" dirty="0" err="1">
                <a:ea typeface="+mn-lt"/>
                <a:cs typeface="+mn-lt"/>
              </a:rPr>
              <a:t>studentGrade</a:t>
            </a:r>
            <a:r>
              <a:rPr lang="en-US" altLang="zh-TW" dirty="0">
                <a:ea typeface="+mn-lt"/>
                <a:cs typeface="+mn-lt"/>
              </a:rPr>
              <a:t> &gt;= 80)</a:t>
            </a:r>
          </a:p>
          <a:p>
            <a:r>
              <a:rPr lang="en-US" altLang="zh-TW" dirty="0">
                <a:ea typeface="+mn-lt"/>
                <a:cs typeface="+mn-lt"/>
              </a:rPr>
              <a:t>        </a:t>
            </a:r>
            <a:r>
              <a:rPr lang="en-US" altLang="zh-TW" dirty="0" err="1">
                <a:ea typeface="+mn-lt"/>
                <a:cs typeface="+mn-lt"/>
              </a:rPr>
              <a:t>printf</a:t>
            </a:r>
            <a:r>
              <a:rPr lang="en-US" altLang="zh-TW" dirty="0">
                <a:ea typeface="+mn-lt"/>
                <a:cs typeface="+mn-lt"/>
              </a:rPr>
              <a:t>("B");</a:t>
            </a:r>
            <a:endParaRPr lang="zh-TW" dirty="0"/>
          </a:p>
          <a:p>
            <a:r>
              <a:rPr lang="en-US" altLang="zh-TW" dirty="0">
                <a:ea typeface="+mn-lt"/>
                <a:cs typeface="+mn-lt"/>
              </a:rPr>
              <a:t>    else if (</a:t>
            </a:r>
            <a:r>
              <a:rPr lang="en-US" altLang="zh-TW" dirty="0" err="1">
                <a:ea typeface="+mn-lt"/>
                <a:cs typeface="+mn-lt"/>
              </a:rPr>
              <a:t>studentGrade</a:t>
            </a:r>
            <a:r>
              <a:rPr lang="en-US" altLang="zh-TW" dirty="0">
                <a:ea typeface="+mn-lt"/>
                <a:cs typeface="+mn-lt"/>
              </a:rPr>
              <a:t> &gt;= 70)</a:t>
            </a:r>
          </a:p>
          <a:p>
            <a:r>
              <a:rPr lang="en-US" altLang="zh-TW" dirty="0">
                <a:ea typeface="+mn-lt"/>
                <a:cs typeface="+mn-lt"/>
              </a:rPr>
              <a:t>        </a:t>
            </a:r>
            <a:r>
              <a:rPr lang="en-US" altLang="zh-TW" dirty="0" err="1">
                <a:ea typeface="+mn-lt"/>
                <a:cs typeface="+mn-lt"/>
              </a:rPr>
              <a:t>printf</a:t>
            </a:r>
            <a:r>
              <a:rPr lang="en-US" altLang="zh-TW" dirty="0">
                <a:ea typeface="+mn-lt"/>
                <a:cs typeface="+mn-lt"/>
              </a:rPr>
              <a:t>("C");</a:t>
            </a:r>
            <a:endParaRPr lang="zh-TW" dirty="0"/>
          </a:p>
          <a:p>
            <a:r>
              <a:rPr lang="en-US" altLang="zh-TW" dirty="0">
                <a:ea typeface="+mn-lt"/>
                <a:cs typeface="+mn-lt"/>
              </a:rPr>
              <a:t>    else if (</a:t>
            </a:r>
            <a:r>
              <a:rPr lang="en-US" altLang="zh-TW" dirty="0" err="1">
                <a:ea typeface="+mn-lt"/>
                <a:cs typeface="+mn-lt"/>
              </a:rPr>
              <a:t>studentGrade</a:t>
            </a:r>
            <a:r>
              <a:rPr lang="en-US" altLang="zh-TW" dirty="0">
                <a:ea typeface="+mn-lt"/>
                <a:cs typeface="+mn-lt"/>
              </a:rPr>
              <a:t> &gt;= 60)</a:t>
            </a:r>
          </a:p>
          <a:p>
            <a:r>
              <a:rPr lang="en-US" altLang="zh-TW" dirty="0">
                <a:ea typeface="+mn-lt"/>
                <a:cs typeface="+mn-lt"/>
              </a:rPr>
              <a:t>        </a:t>
            </a:r>
            <a:r>
              <a:rPr lang="en-US" altLang="zh-TW" dirty="0" err="1">
                <a:ea typeface="+mn-lt"/>
                <a:cs typeface="+mn-lt"/>
              </a:rPr>
              <a:t>printf</a:t>
            </a:r>
            <a:r>
              <a:rPr lang="en-US" altLang="zh-TW" dirty="0">
                <a:ea typeface="+mn-lt"/>
                <a:cs typeface="+mn-lt"/>
              </a:rPr>
              <a:t>("D");</a:t>
            </a:r>
            <a:endParaRPr lang="zh-TW" dirty="0"/>
          </a:p>
          <a:p>
            <a:r>
              <a:rPr lang="en-US" altLang="zh-TW" dirty="0">
                <a:ea typeface="+mn-lt"/>
                <a:cs typeface="+mn-lt"/>
              </a:rPr>
              <a:t>    else if (</a:t>
            </a:r>
            <a:r>
              <a:rPr lang="en-US" altLang="zh-TW" dirty="0" err="1">
                <a:ea typeface="+mn-lt"/>
                <a:cs typeface="+mn-lt"/>
              </a:rPr>
              <a:t>studentGrade</a:t>
            </a:r>
            <a:r>
              <a:rPr lang="en-US" altLang="zh-TW" dirty="0">
                <a:ea typeface="+mn-lt"/>
                <a:cs typeface="+mn-lt"/>
              </a:rPr>
              <a:t> &lt; 60)</a:t>
            </a:r>
          </a:p>
          <a:p>
            <a:r>
              <a:rPr lang="en-US" altLang="zh-TW" dirty="0">
                <a:ea typeface="+mn-lt"/>
                <a:cs typeface="+mn-lt"/>
              </a:rPr>
              <a:t>        </a:t>
            </a:r>
            <a:r>
              <a:rPr lang="en-US" altLang="zh-TW" dirty="0" err="1">
                <a:ea typeface="+mn-lt"/>
                <a:cs typeface="+mn-lt"/>
              </a:rPr>
              <a:t>printf</a:t>
            </a:r>
            <a:r>
              <a:rPr lang="en-US" altLang="zh-TW" dirty="0">
                <a:ea typeface="+mn-lt"/>
                <a:cs typeface="+mn-lt"/>
              </a:rPr>
              <a:t>("E");</a:t>
            </a:r>
            <a:endParaRPr lang="zh-TW" dirty="0"/>
          </a:p>
          <a:p>
            <a:r>
              <a:rPr lang="en-US" altLang="zh-TW" dirty="0">
                <a:ea typeface="+mn-lt"/>
                <a:cs typeface="+mn-lt"/>
              </a:rPr>
              <a:t>    return 0;</a:t>
            </a:r>
          </a:p>
          <a:p>
            <a:r>
              <a:rPr lang="en-US" altLang="zh-TW" dirty="0">
                <a:ea typeface="+mn-lt"/>
                <a:cs typeface="+mn-lt"/>
              </a:rPr>
              <a:t>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7FD497C-2307-4800-9353-54F7FA6E173A}"/>
              </a:ext>
            </a:extLst>
          </p:cNvPr>
          <p:cNvSpPr txBox="1"/>
          <p:nvPr/>
        </p:nvSpPr>
        <p:spPr>
          <a:xfrm>
            <a:off x="6443165" y="1620955"/>
            <a:ext cx="509743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#include </a:t>
            </a:r>
            <a:r>
              <a:rPr lang="en-US" altLang="zh-TW" dirty="0">
                <a:ea typeface="+mn-lt"/>
                <a:cs typeface="+mn-lt"/>
              </a:rPr>
              <a:t>&lt;</a:t>
            </a:r>
            <a:r>
              <a:rPr lang="en-US" altLang="zh-TW" dirty="0" err="1">
                <a:ea typeface="+mn-lt"/>
                <a:cs typeface="+mn-lt"/>
              </a:rPr>
              <a:t>stdio.h</a:t>
            </a:r>
            <a:r>
              <a:rPr lang="en-US" altLang="zh-TW" dirty="0">
                <a:ea typeface="+mn-lt"/>
                <a:cs typeface="+mn-lt"/>
              </a:rPr>
              <a:t>&gt;</a:t>
            </a:r>
            <a:endParaRPr lang="zh-TW" altLang="en-US" dirty="0"/>
          </a:p>
          <a:p>
            <a:r>
              <a:rPr lang="zh-TW">
                <a:ea typeface="+mn-lt"/>
                <a:cs typeface="+mn-lt"/>
              </a:rPr>
              <a:t>int main(void)</a:t>
            </a:r>
          </a:p>
          <a:p>
            <a:r>
              <a:rPr lang="zh-TW">
                <a:ea typeface="+mn-lt"/>
                <a:cs typeface="+mn-lt"/>
              </a:rPr>
              <a:t>{</a:t>
            </a:r>
          </a:p>
          <a:p>
            <a:r>
              <a:rPr lang="zh-TW" altLang="en-US">
                <a:ea typeface="+mn-lt"/>
                <a:cs typeface="+mn-lt"/>
              </a:rPr>
              <a:t>    </a:t>
            </a:r>
            <a:r>
              <a:rPr lang="zh-TW">
                <a:ea typeface="+mn-lt"/>
                <a:cs typeface="+mn-lt"/>
              </a:rPr>
              <a:t>int studentGrade;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</a:t>
            </a:r>
            <a:r>
              <a:rPr lang="zh-TW">
                <a:ea typeface="+mn-lt"/>
                <a:cs typeface="+mn-lt"/>
              </a:rPr>
              <a:t> printf("Enter grade: ");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</a:t>
            </a:r>
            <a:r>
              <a:rPr lang="zh-TW">
                <a:ea typeface="+mn-lt"/>
                <a:cs typeface="+mn-lt"/>
              </a:rPr>
              <a:t> scanf</a:t>
            </a:r>
            <a:r>
              <a:rPr lang="en-US" altLang="zh-TW" dirty="0">
                <a:ea typeface="+mn-lt"/>
                <a:cs typeface="+mn-lt"/>
              </a:rPr>
              <a:t>_s</a:t>
            </a:r>
            <a:r>
              <a:rPr lang="zh-TW">
                <a:ea typeface="+mn-lt"/>
                <a:cs typeface="+mn-lt"/>
              </a:rPr>
              <a:t>("%d", &amp;studentGrade);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</a:t>
            </a:r>
            <a:r>
              <a:rPr lang="zh-TW">
                <a:ea typeface="+mn-lt"/>
                <a:cs typeface="+mn-lt"/>
              </a:rPr>
              <a:t> if (studentGrade &gt;= 90)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    </a:t>
            </a:r>
            <a:r>
              <a:rPr lang="zh-TW">
                <a:ea typeface="+mn-lt"/>
                <a:cs typeface="+mn-lt"/>
              </a:rPr>
              <a:t> printf("A");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</a:t>
            </a:r>
            <a:r>
              <a:rPr lang="zh-TW">
                <a:ea typeface="+mn-lt"/>
                <a:cs typeface="+mn-lt"/>
              </a:rPr>
              <a:t> if (studentGrade &gt;= 80)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    </a:t>
            </a:r>
            <a:r>
              <a:rPr lang="zh-TW">
                <a:ea typeface="+mn-lt"/>
                <a:cs typeface="+mn-lt"/>
              </a:rPr>
              <a:t> printf("B");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</a:t>
            </a:r>
            <a:r>
              <a:rPr lang="zh-TW">
                <a:ea typeface="+mn-lt"/>
                <a:cs typeface="+mn-lt"/>
              </a:rPr>
              <a:t> if (studentGrade &gt;= 70)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    </a:t>
            </a:r>
            <a:r>
              <a:rPr lang="zh-TW">
                <a:ea typeface="+mn-lt"/>
                <a:cs typeface="+mn-lt"/>
              </a:rPr>
              <a:t> printf("C");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</a:t>
            </a:r>
            <a:r>
              <a:rPr lang="zh-TW">
                <a:ea typeface="+mn-lt"/>
                <a:cs typeface="+mn-lt"/>
              </a:rPr>
              <a:t> if (studentGrade &gt;= 60)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    </a:t>
            </a:r>
            <a:r>
              <a:rPr lang="zh-TW">
                <a:ea typeface="+mn-lt"/>
                <a:cs typeface="+mn-lt"/>
              </a:rPr>
              <a:t> printf("D");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</a:t>
            </a:r>
            <a:r>
              <a:rPr lang="zh-TW">
                <a:ea typeface="+mn-lt"/>
                <a:cs typeface="+mn-lt"/>
              </a:rPr>
              <a:t> if (studentGrade &lt; 60)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    </a:t>
            </a:r>
            <a:r>
              <a:rPr lang="zh-TW">
                <a:ea typeface="+mn-lt"/>
                <a:cs typeface="+mn-lt"/>
              </a:rPr>
              <a:t> printf("E");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   </a:t>
            </a:r>
            <a:r>
              <a:rPr lang="zh-TW">
                <a:ea typeface="+mn-lt"/>
                <a:cs typeface="+mn-lt"/>
              </a:rPr>
              <a:t> retu</a:t>
            </a:r>
            <a:r>
              <a:rPr lang="en-US" altLang="zh-TW" dirty="0" err="1">
                <a:ea typeface="+mn-lt"/>
                <a:cs typeface="+mn-lt"/>
              </a:rPr>
              <a:t>rn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0;</a:t>
            </a:r>
            <a:endParaRPr lang="zh-TW" altLang="en-US" dirty="0"/>
          </a:p>
          <a:p>
            <a:r>
              <a:rPr lang="en-US" altLang="zh-TW" dirty="0">
                <a:ea typeface="+mn-lt"/>
                <a:cs typeface="+mn-lt"/>
              </a:rPr>
              <a:t>}</a:t>
            </a:r>
            <a:endParaRPr lang="zh-TW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8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6ECA389-2D1E-4C5A-9F45-DF9925E164D7}"/>
              </a:ext>
            </a:extLst>
          </p:cNvPr>
          <p:cNvSpPr txBox="1"/>
          <p:nvPr/>
        </p:nvSpPr>
        <p:spPr>
          <a:xfrm>
            <a:off x="3791803" y="2051713"/>
            <a:ext cx="4608394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400">
                <a:latin typeface="Yu Gothic"/>
                <a:ea typeface="Yu Gothic"/>
                <a:cs typeface="+mn-lt"/>
              </a:rPr>
              <a:t>&lt;</a:t>
            </a:r>
            <a:r>
              <a:rPr lang="zh-TW" sz="4400">
                <a:latin typeface="YouYuan"/>
                <a:ea typeface="YouYuan"/>
                <a:cs typeface="+mn-lt"/>
              </a:rPr>
              <a:t> 小於</a:t>
            </a:r>
            <a:endParaRPr lang="zh-TW" sz="4400">
              <a:latin typeface="YouYuan"/>
              <a:ea typeface="YouYuan"/>
            </a:endParaRPr>
          </a:p>
          <a:p>
            <a:r>
              <a:rPr lang="zh-TW" sz="4400">
                <a:latin typeface="Yu Gothic"/>
                <a:ea typeface="Yu Gothic"/>
                <a:cs typeface="+mn-lt"/>
              </a:rPr>
              <a:t>&gt;</a:t>
            </a:r>
            <a:r>
              <a:rPr lang="zh-TW" sz="4400">
                <a:latin typeface="YouYuan"/>
                <a:ea typeface="YouYuan"/>
                <a:cs typeface="+mn-lt"/>
              </a:rPr>
              <a:t> 大於</a:t>
            </a:r>
            <a:endParaRPr lang="zh-TW" sz="4400">
              <a:latin typeface="YouYuan"/>
              <a:ea typeface="YouYuan"/>
            </a:endParaRPr>
          </a:p>
          <a:p>
            <a:r>
              <a:rPr lang="zh-TW" sz="4400">
                <a:latin typeface="Yu Gothic"/>
                <a:ea typeface="Yu Gothic"/>
                <a:cs typeface="+mn-lt"/>
              </a:rPr>
              <a:t>== </a:t>
            </a:r>
            <a:r>
              <a:rPr lang="zh-TW" sz="4400">
                <a:latin typeface="YouYuan"/>
                <a:ea typeface="YouYuan"/>
                <a:cs typeface="+mn-lt"/>
              </a:rPr>
              <a:t>等於</a:t>
            </a:r>
            <a:r>
              <a:rPr lang="zh-TW" altLang="en-US" sz="4400">
                <a:latin typeface="YouYuan"/>
                <a:ea typeface="YouYuan"/>
                <a:cs typeface="+mn-lt"/>
              </a:rPr>
              <a:t> </a:t>
            </a:r>
          </a:p>
          <a:p>
            <a:r>
              <a:rPr lang="en-US" altLang="zh-TW" sz="4400" dirty="0">
                <a:latin typeface="Yu Gothic"/>
                <a:ea typeface="Yu Gothic"/>
                <a:cs typeface="+mn-lt"/>
              </a:rPr>
              <a:t>!=</a:t>
            </a:r>
            <a:r>
              <a:rPr lang="zh-TW" sz="4400">
                <a:latin typeface="Yu Gothic"/>
                <a:ea typeface="Yu Gothic"/>
                <a:cs typeface="+mn-lt"/>
              </a:rPr>
              <a:t> </a:t>
            </a:r>
            <a:r>
              <a:rPr lang="zh-TW" sz="4400">
                <a:latin typeface="YouYuan"/>
                <a:ea typeface="YouYuan"/>
                <a:cs typeface="+mn-lt"/>
              </a:rPr>
              <a:t>不等於</a:t>
            </a:r>
            <a:endParaRPr lang="zh-TW" sz="4400">
              <a:ea typeface="+mn-lt"/>
              <a:cs typeface="+mn-lt"/>
            </a:endParaRPr>
          </a:p>
          <a:p>
            <a:r>
              <a:rPr lang="zh-TW" sz="4400">
                <a:latin typeface="Yu Gothic"/>
                <a:ea typeface="Yu Gothic"/>
                <a:cs typeface="+mn-lt"/>
              </a:rPr>
              <a:t>&lt;=</a:t>
            </a:r>
            <a:r>
              <a:rPr lang="zh-TW" sz="4400">
                <a:latin typeface="YouYuan"/>
                <a:ea typeface="YouYuan"/>
                <a:cs typeface="+mn-lt"/>
              </a:rPr>
              <a:t> 小於或等於</a:t>
            </a:r>
            <a:endParaRPr lang="zh-TW" sz="4400">
              <a:latin typeface="YouYuan"/>
              <a:ea typeface="YouYuan"/>
              <a:cs typeface="Calibri"/>
            </a:endParaRPr>
          </a:p>
          <a:p>
            <a:r>
              <a:rPr lang="zh-TW" sz="4400">
                <a:latin typeface="Yu Gothic"/>
                <a:ea typeface="Yu Gothic"/>
                <a:cs typeface="+mn-lt"/>
              </a:rPr>
              <a:t>&gt;=</a:t>
            </a:r>
            <a:r>
              <a:rPr lang="zh-TW" sz="4400">
                <a:latin typeface="YouYuan"/>
                <a:ea typeface="YouYuan"/>
                <a:cs typeface="+mn-lt"/>
              </a:rPr>
              <a:t> 大於或等於</a:t>
            </a:r>
            <a:endParaRPr lang="zh-TW" sz="4400">
              <a:latin typeface="YouYuan"/>
              <a:ea typeface="YouYuan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2D3DFC-7F36-4133-A4C7-C40407902460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16938E8-2302-4A01-B20D-6DD0732EC398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BB5F439-46E7-4220-8850-40AA5C6381B8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Yu Gothic"/>
                <a:ea typeface="+mn-lt"/>
                <a:cs typeface="Calibri"/>
              </a:rPr>
              <a:t>If...else...</a:t>
            </a:r>
            <a:endParaRPr lang="zh-TW" sz="4400" dirty="0">
              <a:latin typeface="Yu Gothic"/>
              <a:ea typeface="Yu Gothic"/>
              <a:cs typeface="+mn-lt"/>
            </a:endParaRPr>
          </a:p>
        </p:txBody>
      </p:sp>
      <p:pic>
        <p:nvPicPr>
          <p:cNvPr id="28" name="圖形 20" descr="左腦 外框">
            <a:extLst>
              <a:ext uri="{FF2B5EF4-FFF2-40B4-BE49-F238E27FC236}">
                <a16:creationId xmlns:a16="http://schemas.microsoft.com/office/drawing/2014/main" id="{62B2EEDD-24CE-45E7-AB45-A9CD7C02C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54C2F50-1951-4750-9A6C-F802CB6EA00D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D2A9076-845A-4B0D-8F7B-118878EF8DBC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3C0663-F6C6-47C9-B764-C9EE6B6E3E90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Yu Gothic"/>
                <a:ea typeface="+mn-lt"/>
                <a:cs typeface="Calibri"/>
              </a:rPr>
              <a:t>If...else...</a:t>
            </a:r>
            <a:endParaRPr lang="zh-TW" sz="4400" dirty="0">
              <a:latin typeface="Yu Gothic"/>
              <a:ea typeface="Yu Gothic"/>
              <a:cs typeface="+mn-lt"/>
            </a:endParaRPr>
          </a:p>
        </p:txBody>
      </p:sp>
      <p:pic>
        <p:nvPicPr>
          <p:cNvPr id="11" name="圖形 20" descr="左腦 外框">
            <a:extLst>
              <a:ext uri="{FF2B5EF4-FFF2-40B4-BE49-F238E27FC236}">
                <a16:creationId xmlns:a16="http://schemas.microsoft.com/office/drawing/2014/main" id="{A131E091-D41B-4576-BF1A-386B98E3D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784612-FE51-40CE-B172-AFE50C55A3BF}"/>
              </a:ext>
            </a:extLst>
          </p:cNvPr>
          <p:cNvSpPr txBox="1"/>
          <p:nvPr/>
        </p:nvSpPr>
        <p:spPr>
          <a:xfrm>
            <a:off x="2275715" y="2654489"/>
            <a:ext cx="79555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ouYuan"/>
                <a:ea typeface="YouYuan"/>
              </a:rPr>
              <a:t>有兩個以上的條件要怎麼寫呢</a:t>
            </a:r>
            <a:r>
              <a:rPr lang="zh-TW" altLang="en-US" sz="4400">
                <a:latin typeface="Yu Gothic"/>
                <a:ea typeface="Yu Gothic"/>
              </a:rPr>
              <a:t>?</a:t>
            </a:r>
            <a:endParaRPr lang="zh-TW" altLang="en-US" sz="4400">
              <a:latin typeface="Yu Gothic"/>
              <a:ea typeface="Yu Gothic"/>
              <a:cs typeface="Calibr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77DC68-72EE-4ECA-8B88-11338C8C0FEE}"/>
              </a:ext>
            </a:extLst>
          </p:cNvPr>
          <p:cNvSpPr txBox="1"/>
          <p:nvPr/>
        </p:nvSpPr>
        <p:spPr>
          <a:xfrm>
            <a:off x="2592649" y="4571572"/>
            <a:ext cx="7599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3600">
                <a:latin typeface="YouYuan"/>
                <a:ea typeface="YouYuan"/>
                <a:cs typeface="+mn-lt"/>
              </a:rPr>
              <a:t>可以使用 </a:t>
            </a:r>
            <a:r>
              <a:rPr lang="zh-TW" sz="3600">
                <a:latin typeface="Yu Gothic"/>
                <a:ea typeface="Yu Gothic"/>
                <a:cs typeface="+mn-lt"/>
              </a:rPr>
              <a:t>&amp;&amp;</a:t>
            </a:r>
            <a:r>
              <a:rPr lang="zh-TW" sz="3600">
                <a:latin typeface="YouYuan"/>
                <a:ea typeface="YouYuan"/>
                <a:cs typeface="+mn-lt"/>
              </a:rPr>
              <a:t> (且)</a:t>
            </a:r>
            <a:r>
              <a:rPr lang="zh-TW" altLang="en-US" sz="3600">
                <a:latin typeface="YouYuan"/>
                <a:ea typeface="YouYuan"/>
                <a:cs typeface="+mn-lt"/>
              </a:rPr>
              <a:t>、</a:t>
            </a:r>
            <a:r>
              <a:rPr lang="zh-TW" sz="3600">
                <a:latin typeface="YouYuan"/>
                <a:ea typeface="YouYuan"/>
                <a:cs typeface="+mn-lt"/>
              </a:rPr>
              <a:t> </a:t>
            </a:r>
            <a:r>
              <a:rPr lang="zh-TW" sz="3600">
                <a:latin typeface="Yu Gothic"/>
                <a:ea typeface="Yu Gothic"/>
                <a:cs typeface="+mn-lt"/>
              </a:rPr>
              <a:t>|| </a:t>
            </a:r>
            <a:r>
              <a:rPr lang="zh-TW" sz="3600">
                <a:latin typeface="YouYuan"/>
                <a:ea typeface="YouYuan"/>
                <a:cs typeface="+mn-lt"/>
              </a:rPr>
              <a:t>(或)</a:t>
            </a:r>
            <a:r>
              <a:rPr lang="zh-TW" altLang="en-US" sz="3600">
                <a:latin typeface="YouYuan"/>
                <a:ea typeface="YouYuan"/>
                <a:cs typeface="+mn-lt"/>
              </a:rPr>
              <a:t>、!(非)</a:t>
            </a:r>
            <a:endParaRPr lang="zh-TW" sz="3600">
              <a:latin typeface="YouYuan"/>
              <a:ea typeface="YouYuan"/>
            </a:endParaRPr>
          </a:p>
        </p:txBody>
      </p:sp>
    </p:spTree>
    <p:extLst>
      <p:ext uri="{BB962C8B-B14F-4D97-AF65-F5344CB8AC3E}">
        <p14:creationId xmlns:p14="http://schemas.microsoft.com/office/powerpoint/2010/main" val="96192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148E2E-92D4-42EB-AE38-384B5EEFC9BA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6C0525B-1306-4DE7-AA5E-AC096C14DAFA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B30991-5ED4-4D25-BF3F-9C8C96DD190B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Yu Gothic"/>
                <a:ea typeface="+mn-lt"/>
                <a:cs typeface="Calibri"/>
              </a:rPr>
              <a:t>If...else...</a:t>
            </a:r>
            <a:endParaRPr lang="zh-TW" sz="4400" dirty="0">
              <a:latin typeface="Yu Gothic"/>
              <a:ea typeface="Yu Gothic"/>
              <a:cs typeface="+mn-lt"/>
            </a:endParaRPr>
          </a:p>
        </p:txBody>
      </p:sp>
      <p:pic>
        <p:nvPicPr>
          <p:cNvPr id="11" name="圖形 20" descr="左腦 外框">
            <a:extLst>
              <a:ext uri="{FF2B5EF4-FFF2-40B4-BE49-F238E27FC236}">
                <a16:creationId xmlns:a16="http://schemas.microsoft.com/office/drawing/2014/main" id="{3D67E1D0-365A-4B1C-A491-6164EBCE8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516128-3AC0-4924-B5DB-96DBDBE4FC57}"/>
              </a:ext>
            </a:extLst>
          </p:cNvPr>
          <p:cNvSpPr txBox="1"/>
          <p:nvPr/>
        </p:nvSpPr>
        <p:spPr>
          <a:xfrm>
            <a:off x="550460" y="2893325"/>
            <a:ext cx="435818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>
                <a:latin typeface="YouYuan"/>
                <a:ea typeface="YouYuan"/>
                <a:cs typeface="Calibri"/>
              </a:rPr>
              <a:t>範例</a:t>
            </a:r>
            <a:r>
              <a:rPr lang="zh-TW" altLang="en-US" sz="4000">
                <a:latin typeface="Yu Gothic"/>
                <a:ea typeface="Yu Gothic"/>
                <a:cs typeface="Calibri"/>
              </a:rPr>
              <a:t>:</a:t>
            </a:r>
          </a:p>
          <a:p>
            <a:pPr algn="l"/>
            <a:r>
              <a:rPr lang="zh-TW" altLang="en-US" sz="4000">
                <a:latin typeface="YouYuan"/>
                <a:ea typeface="YouYuan"/>
                <a:cs typeface="Calibri"/>
              </a:rPr>
              <a:t>假如今天找員工，條件是</a:t>
            </a:r>
            <a:r>
              <a:rPr lang="zh-TW" altLang="en-US" sz="4000">
                <a:latin typeface="Yu Gothic"/>
                <a:ea typeface="Yu Gothic"/>
                <a:cs typeface="Calibri"/>
              </a:rPr>
              <a:t>18</a:t>
            </a:r>
            <a:r>
              <a:rPr lang="zh-TW" altLang="en-US" sz="4000">
                <a:latin typeface="YouYuan"/>
                <a:ea typeface="YouYuan"/>
                <a:cs typeface="Calibri"/>
              </a:rPr>
              <a:t>歲</a:t>
            </a:r>
            <a:r>
              <a:rPr lang="zh-TW" altLang="en-US" sz="4000">
                <a:latin typeface="Yu Gothic"/>
                <a:ea typeface="Yu Gothic"/>
                <a:cs typeface="Calibri"/>
              </a:rPr>
              <a:t>(</a:t>
            </a:r>
            <a:r>
              <a:rPr lang="zh-TW" altLang="en-US" sz="4000">
                <a:latin typeface="YouYuan"/>
                <a:ea typeface="YouYuan"/>
                <a:cs typeface="Calibri"/>
              </a:rPr>
              <a:t>含</a:t>
            </a:r>
            <a:r>
              <a:rPr lang="zh-TW" altLang="en-US" sz="4000">
                <a:latin typeface="Yu Gothic"/>
                <a:ea typeface="Yu Gothic"/>
                <a:cs typeface="Calibri"/>
              </a:rPr>
              <a:t>)</a:t>
            </a:r>
            <a:r>
              <a:rPr lang="zh-TW" altLang="en-US" sz="4000">
                <a:latin typeface="YouYuan"/>
                <a:ea typeface="YouYuan"/>
                <a:cs typeface="Calibri"/>
              </a:rPr>
              <a:t>以上且無前科的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721772-20E7-4DC2-821E-C8BAC16848ED}"/>
              </a:ext>
            </a:extLst>
          </p:cNvPr>
          <p:cNvSpPr txBox="1"/>
          <p:nvPr/>
        </p:nvSpPr>
        <p:spPr>
          <a:xfrm>
            <a:off x="5379066" y="2046737"/>
            <a:ext cx="641672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>
                <a:latin typeface="Yu Gothic"/>
                <a:ea typeface="Yu Gothic"/>
                <a:cs typeface="Calibri"/>
              </a:rPr>
              <a:t>if(age&gt;=18 &amp;&amp; crimerecord==false)</a:t>
            </a:r>
            <a:endParaRPr lang="zh-TW" altLang="en-US" sz="2800" dirty="0">
              <a:latin typeface="Yu Gothic"/>
              <a:ea typeface="Yu Gothic"/>
              <a:cs typeface="Calibri"/>
            </a:endParaRPr>
          </a:p>
          <a:p>
            <a:r>
              <a:rPr lang="zh-TW" altLang="en-US" sz="2800">
                <a:latin typeface="Yu Gothic"/>
                <a:ea typeface="Yu Gothic"/>
                <a:cs typeface="Calibri"/>
              </a:rPr>
              <a:t>{</a:t>
            </a:r>
            <a:endParaRPr lang="zh-TW" altLang="en-US" sz="2800" dirty="0">
              <a:latin typeface="Yu Gothic"/>
              <a:ea typeface="Yu Gothic"/>
              <a:cs typeface="Calibri"/>
            </a:endParaRPr>
          </a:p>
          <a:p>
            <a:r>
              <a:rPr lang="zh-TW" altLang="en-US" sz="2800">
                <a:latin typeface="Yu Gothic"/>
                <a:ea typeface="Yu Gothic"/>
                <a:cs typeface="Calibri"/>
              </a:rPr>
              <a:t>          printf("恭喜取得面試機會");</a:t>
            </a:r>
            <a:endParaRPr lang="zh-TW" altLang="en-US" sz="2800" dirty="0">
              <a:latin typeface="Yu Gothic"/>
              <a:ea typeface="Yu Gothic"/>
              <a:cs typeface="Calibri"/>
            </a:endParaRPr>
          </a:p>
          <a:p>
            <a:r>
              <a:rPr lang="zh-TW" altLang="en-US" sz="2800">
                <a:latin typeface="Yu Gothic"/>
                <a:ea typeface="Yu Gothic"/>
                <a:cs typeface="Calibri"/>
              </a:rPr>
              <a:t>}</a:t>
            </a:r>
            <a:endParaRPr lang="zh-TW" altLang="en-US" sz="2800" dirty="0">
              <a:latin typeface="Yu Gothic"/>
              <a:ea typeface="Yu Gothic"/>
              <a:cs typeface="Calibri"/>
            </a:endParaRPr>
          </a:p>
          <a:p>
            <a:r>
              <a:rPr lang="zh-TW" altLang="en-US" sz="2800">
                <a:latin typeface="Yu Gothic"/>
                <a:ea typeface="Yu Gothic"/>
                <a:cs typeface="Calibri"/>
              </a:rPr>
              <a:t>else</a:t>
            </a:r>
            <a:endParaRPr lang="zh-TW" altLang="en-US" sz="2800" dirty="0">
              <a:latin typeface="Yu Gothic"/>
              <a:ea typeface="Yu Gothic"/>
              <a:cs typeface="Calibri"/>
            </a:endParaRPr>
          </a:p>
          <a:p>
            <a:r>
              <a:rPr lang="zh-TW" altLang="en-US" sz="2800">
                <a:latin typeface="Yu Gothic"/>
                <a:ea typeface="Yu Gothic"/>
                <a:cs typeface="Calibri"/>
              </a:rPr>
              <a:t>{</a:t>
            </a:r>
            <a:endParaRPr lang="zh-TW" altLang="en-US" sz="2800" dirty="0">
              <a:latin typeface="Yu Gothic"/>
              <a:ea typeface="Yu Gothic"/>
              <a:cs typeface="Calibri"/>
            </a:endParaRPr>
          </a:p>
          <a:p>
            <a:r>
              <a:rPr lang="zh-TW" altLang="en-US" sz="2800">
                <a:latin typeface="Yu Gothic"/>
                <a:ea typeface="Yu Gothic"/>
                <a:cs typeface="Calibri"/>
              </a:rPr>
              <a:t>          printf("不好意思已經招滿人了");</a:t>
            </a:r>
            <a:br>
              <a:rPr lang="zh-TW" altLang="en-US" sz="2800" dirty="0">
                <a:latin typeface="Yu Gothic"/>
                <a:ea typeface="Yu Gothic"/>
                <a:cs typeface="Calibri"/>
              </a:rPr>
            </a:br>
            <a:r>
              <a:rPr lang="zh-TW" altLang="en-US" sz="2800" dirty="0">
                <a:latin typeface="Yu Gothic"/>
                <a:ea typeface="Yu Gothic"/>
                <a:cs typeface="Calibri"/>
              </a:rPr>
              <a:t>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088334-C315-4137-A56D-6B5EE00E2F81}"/>
              </a:ext>
            </a:extLst>
          </p:cNvPr>
          <p:cNvSpPr txBox="1"/>
          <p:nvPr/>
        </p:nvSpPr>
        <p:spPr>
          <a:xfrm>
            <a:off x="550460" y="1710518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u Gothic"/>
                <a:ea typeface="Yu Gothic"/>
              </a:rPr>
              <a:t>&amp;&amp;(</a:t>
            </a:r>
            <a:r>
              <a:rPr lang="zh-TW" altLang="en-US" sz="4400">
                <a:latin typeface="YouYuan"/>
                <a:ea typeface="YouYuan"/>
              </a:rPr>
              <a:t>且</a:t>
            </a:r>
            <a:r>
              <a:rPr lang="zh-TW" altLang="en-US" sz="4400">
                <a:latin typeface="Yu Gothic"/>
                <a:ea typeface="Yu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6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8" name="資料庫圖表 1568">
            <a:extLst>
              <a:ext uri="{FF2B5EF4-FFF2-40B4-BE49-F238E27FC236}">
                <a16:creationId xmlns:a16="http://schemas.microsoft.com/office/drawing/2014/main" id="{09B89297-8282-4E3B-AD8E-AE05841CA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615258"/>
              </p:ext>
            </p:extLst>
          </p:nvPr>
        </p:nvGraphicFramePr>
        <p:xfrm>
          <a:off x="2274013" y="-504904"/>
          <a:ext cx="6301945" cy="535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06" name="資料庫圖表 2206">
            <a:extLst>
              <a:ext uri="{FF2B5EF4-FFF2-40B4-BE49-F238E27FC236}">
                <a16:creationId xmlns:a16="http://schemas.microsoft.com/office/drawing/2014/main" id="{B7F85E07-6525-43C5-815F-E00709A3D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116959"/>
              </p:ext>
            </p:extLst>
          </p:nvPr>
        </p:nvGraphicFramePr>
        <p:xfrm>
          <a:off x="3980566" y="3113638"/>
          <a:ext cx="3009716" cy="247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492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DEA413C-1A94-4DC4-B741-91D253359CA5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7DD5C03-86B6-454E-85C3-E4C5E5D59EED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09A294-B1EA-4A83-8F2F-2810B97A08C9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Yu Gothic"/>
                <a:ea typeface="+mn-lt"/>
                <a:cs typeface="Calibri"/>
              </a:rPr>
              <a:t>If...else...</a:t>
            </a:r>
            <a:endParaRPr lang="zh-TW" sz="4400" dirty="0">
              <a:latin typeface="Yu Gothic"/>
              <a:ea typeface="Yu Gothic"/>
              <a:cs typeface="+mn-lt"/>
            </a:endParaRPr>
          </a:p>
        </p:txBody>
      </p:sp>
      <p:pic>
        <p:nvPicPr>
          <p:cNvPr id="11" name="圖形 20" descr="左腦 外框">
            <a:extLst>
              <a:ext uri="{FF2B5EF4-FFF2-40B4-BE49-F238E27FC236}">
                <a16:creationId xmlns:a16="http://schemas.microsoft.com/office/drawing/2014/main" id="{1163600F-57E9-448E-A52F-73F945C08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2511A5-9668-429C-8E21-ACA1CAFF08B3}"/>
              </a:ext>
            </a:extLst>
          </p:cNvPr>
          <p:cNvSpPr txBox="1"/>
          <p:nvPr/>
        </p:nvSpPr>
        <p:spPr>
          <a:xfrm>
            <a:off x="595953" y="1824250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u Gothic"/>
                <a:ea typeface="Yu Gothic"/>
                <a:cs typeface="Calibri"/>
              </a:rPr>
              <a:t>||(</a:t>
            </a:r>
            <a:r>
              <a:rPr lang="zh-TW" altLang="en-US" sz="4400">
                <a:latin typeface="YouYuan"/>
                <a:ea typeface="YouYuan"/>
                <a:cs typeface="Calibri"/>
              </a:rPr>
              <a:t>或</a:t>
            </a:r>
            <a:r>
              <a:rPr lang="zh-TW" altLang="en-US" sz="4400">
                <a:latin typeface="Yu Gothic"/>
                <a:ea typeface="Yu Gothic"/>
                <a:cs typeface="Calibri"/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D32195-CEDE-47B8-84B1-02A70042B99A}"/>
              </a:ext>
            </a:extLst>
          </p:cNvPr>
          <p:cNvSpPr txBox="1"/>
          <p:nvPr/>
        </p:nvSpPr>
        <p:spPr>
          <a:xfrm>
            <a:off x="595952" y="2916071"/>
            <a:ext cx="4471916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000">
                <a:latin typeface="YouYuan"/>
                <a:ea typeface="YouYuan"/>
              </a:rPr>
              <a:t>範例:</a:t>
            </a:r>
            <a:endParaRPr lang="en-US" altLang="zh-TW" sz="4000">
              <a:latin typeface="YouYuan"/>
              <a:ea typeface="YouYuan"/>
              <a:cs typeface="+mn-lt"/>
            </a:endParaRPr>
          </a:p>
          <a:p>
            <a:r>
              <a:rPr lang="zh-TW" altLang="en-US" sz="4000">
                <a:latin typeface="YouYuan"/>
                <a:ea typeface="YouYuan"/>
                <a:cs typeface="+mn-lt"/>
              </a:rPr>
              <a:t>此遊樂設施只能</a:t>
            </a:r>
            <a:r>
              <a:rPr lang="zh-TW" altLang="en-US" sz="4000">
                <a:latin typeface="Yu Gothic"/>
                <a:ea typeface="Yu Gothic"/>
                <a:cs typeface="+mn-lt"/>
              </a:rPr>
              <a:t>15</a:t>
            </a:r>
            <a:r>
              <a:rPr lang="zh-TW" altLang="en-US" sz="4000">
                <a:latin typeface="YouYuan"/>
                <a:ea typeface="YouYuan"/>
                <a:cs typeface="+mn-lt"/>
              </a:rPr>
              <a:t>歲以上或是身高超過</a:t>
            </a:r>
            <a:r>
              <a:rPr lang="zh-TW" altLang="en-US" sz="4000">
                <a:latin typeface="Yu Gothic"/>
                <a:ea typeface="Yu Gothic"/>
                <a:cs typeface="+mn-lt"/>
              </a:rPr>
              <a:t>140</a:t>
            </a:r>
            <a:r>
              <a:rPr lang="zh-TW" altLang="en-US" sz="4000">
                <a:latin typeface="YouYuan"/>
                <a:ea typeface="YouYuan"/>
                <a:cs typeface="+mn-lt"/>
              </a:rPr>
              <a:t>公分以上的人玩</a:t>
            </a:r>
            <a:endParaRPr lang="zh-TW" altLang="en-US" sz="4000" dirty="0">
              <a:latin typeface="YouYuan"/>
              <a:ea typeface="YouYuan"/>
              <a:cs typeface="+mn-lt"/>
            </a:endParaRPr>
          </a:p>
          <a:p>
            <a:pPr algn="l"/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3E0632-CABD-4AAA-834B-D1FCAD6DD9C2}"/>
              </a:ext>
            </a:extLst>
          </p:cNvPr>
          <p:cNvSpPr txBox="1"/>
          <p:nvPr/>
        </p:nvSpPr>
        <p:spPr>
          <a:xfrm>
            <a:off x="5440907" y="2210936"/>
            <a:ext cx="643946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latin typeface="Yu Gothic"/>
                <a:ea typeface="Yu Gothic"/>
              </a:rPr>
              <a:t>if(age&gt;=1</a:t>
            </a:r>
            <a:r>
              <a:rPr lang="en-US" altLang="zh-TW" sz="2800" dirty="0">
                <a:latin typeface="Yu Gothic"/>
                <a:ea typeface="Yu Gothic"/>
              </a:rPr>
              <a:t>5</a:t>
            </a:r>
            <a:r>
              <a:rPr lang="zh-TW" altLang="en-US" sz="2800" dirty="0">
                <a:latin typeface="Yu Gothic"/>
                <a:ea typeface="Yu Gothic"/>
              </a:rPr>
              <a:t> </a:t>
            </a:r>
            <a:r>
              <a:rPr lang="en-US" altLang="zh-TW" sz="2800" dirty="0">
                <a:latin typeface="Yu Gothic"/>
                <a:ea typeface="Yu Gothic"/>
              </a:rPr>
              <a:t>||</a:t>
            </a:r>
            <a:r>
              <a:rPr lang="zh-TW" altLang="en-US" sz="2800" dirty="0">
                <a:latin typeface="Yu Gothic"/>
                <a:ea typeface="Yu Gothic"/>
              </a:rPr>
              <a:t> </a:t>
            </a:r>
            <a:r>
              <a:rPr lang="en-US" altLang="zh-TW" sz="2800" dirty="0">
                <a:latin typeface="Yu Gothic"/>
                <a:ea typeface="Yu Gothic"/>
              </a:rPr>
              <a:t>height &gt;= 140</a:t>
            </a:r>
            <a:r>
              <a:rPr lang="zh-TW" sz="2800">
                <a:latin typeface="Yu Gothic"/>
                <a:ea typeface="Yu Gothic"/>
              </a:rPr>
              <a:t>)</a:t>
            </a:r>
            <a:endParaRPr lang="zh-TW" sz="2800">
              <a:latin typeface="Yu Gothic"/>
              <a:ea typeface="Yu Gothic"/>
              <a:cs typeface="+mn-lt"/>
            </a:endParaRPr>
          </a:p>
          <a:p>
            <a:r>
              <a:rPr lang="zh-TW" sz="2800">
                <a:latin typeface="Yu Gothic"/>
                <a:ea typeface="Yu Gothic"/>
              </a:rPr>
              <a:t>{</a:t>
            </a:r>
            <a:endParaRPr lang="zh-TW" sz="2800">
              <a:ea typeface="+mn-lt"/>
              <a:cs typeface="+mn-lt"/>
            </a:endParaRPr>
          </a:p>
          <a:p>
            <a:r>
              <a:rPr lang="zh-TW" sz="2800">
                <a:latin typeface="Yu Gothic"/>
                <a:ea typeface="Yu Gothic"/>
              </a:rPr>
              <a:t>          printf("請</a:t>
            </a:r>
            <a:r>
              <a:rPr lang="zh-TW" altLang="en-US" sz="2800">
                <a:latin typeface="Yu Gothic"/>
                <a:ea typeface="Yu Gothic"/>
              </a:rPr>
              <a:t>進</a:t>
            </a:r>
            <a:r>
              <a:rPr lang="zh-TW" sz="2800">
                <a:latin typeface="Yu Gothic"/>
                <a:ea typeface="Yu Gothic"/>
              </a:rPr>
              <a:t>");</a:t>
            </a:r>
            <a:endParaRPr lang="zh-TW" sz="2800">
              <a:ea typeface="+mn-lt"/>
              <a:cs typeface="+mn-lt"/>
            </a:endParaRPr>
          </a:p>
          <a:p>
            <a:r>
              <a:rPr lang="zh-TW" sz="2800">
                <a:latin typeface="Yu Gothic"/>
                <a:ea typeface="Yu Gothic"/>
              </a:rPr>
              <a:t>}</a:t>
            </a:r>
            <a:endParaRPr lang="zh-TW" sz="2800">
              <a:ea typeface="+mn-lt"/>
              <a:cs typeface="+mn-lt"/>
            </a:endParaRPr>
          </a:p>
          <a:p>
            <a:r>
              <a:rPr lang="zh-TW" sz="2800">
                <a:latin typeface="Yu Gothic"/>
                <a:ea typeface="Yu Gothic"/>
              </a:rPr>
              <a:t>else</a:t>
            </a:r>
            <a:endParaRPr lang="zh-TW" sz="2800">
              <a:ea typeface="+mn-lt"/>
              <a:cs typeface="+mn-lt"/>
            </a:endParaRPr>
          </a:p>
          <a:p>
            <a:r>
              <a:rPr lang="zh-TW" sz="2800">
                <a:latin typeface="Yu Gothic"/>
                <a:ea typeface="Yu Gothic"/>
              </a:rPr>
              <a:t>{</a:t>
            </a:r>
            <a:endParaRPr lang="zh-TW" sz="2800">
              <a:ea typeface="+mn-lt"/>
              <a:cs typeface="+mn-lt"/>
            </a:endParaRPr>
          </a:p>
          <a:p>
            <a:r>
              <a:rPr lang="zh-TW" sz="2800">
                <a:latin typeface="Yu Gothic"/>
                <a:ea typeface="Yu Gothic"/>
              </a:rPr>
              <a:t>          printf("不好意思</a:t>
            </a:r>
            <a:r>
              <a:rPr lang="zh-TW" altLang="en-US" sz="2800">
                <a:latin typeface="Yu Gothic"/>
                <a:ea typeface="Yu Gothic"/>
              </a:rPr>
              <a:t>不行喔</a:t>
            </a:r>
            <a:r>
              <a:rPr lang="zh-TW" sz="2800">
                <a:latin typeface="Yu Gothic"/>
                <a:ea typeface="Yu Gothic"/>
              </a:rPr>
              <a:t>");</a:t>
            </a:r>
            <a:br>
              <a:rPr lang="zh-TW" sz="2800" dirty="0">
                <a:latin typeface="Yu Gothic"/>
                <a:ea typeface="Yu Gothic"/>
              </a:rPr>
            </a:br>
            <a:r>
              <a:rPr lang="zh-TW" sz="2800" dirty="0">
                <a:latin typeface="Yu Gothic"/>
                <a:ea typeface="Yu Gothic"/>
              </a:rPr>
              <a:t>}</a:t>
            </a:r>
            <a:endParaRPr lang="zh-TW" sz="2800" dirty="0"/>
          </a:p>
        </p:txBody>
      </p:sp>
    </p:spTree>
    <p:extLst>
      <p:ext uri="{BB962C8B-B14F-4D97-AF65-F5344CB8AC3E}">
        <p14:creationId xmlns:p14="http://schemas.microsoft.com/office/powerpoint/2010/main" val="8499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F6A9E29-E3D9-406B-8D8F-7B55D9EA4DAB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51DEEE0-2677-498B-94B4-0EED76C2AF69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A896C2-93EF-42AC-BE23-7337965E3F91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>
                <a:latin typeface="Yu Gothic"/>
                <a:ea typeface="+mn-lt"/>
                <a:cs typeface="Calibri"/>
              </a:rPr>
              <a:t>If...else...</a:t>
            </a:r>
            <a:endParaRPr lang="zh-TW" sz="4400" dirty="0">
              <a:latin typeface="Yu Gothic"/>
              <a:ea typeface="Yu Gothic"/>
              <a:cs typeface="+mn-lt"/>
            </a:endParaRPr>
          </a:p>
        </p:txBody>
      </p:sp>
      <p:pic>
        <p:nvPicPr>
          <p:cNvPr id="11" name="圖形 20" descr="左腦 外框">
            <a:extLst>
              <a:ext uri="{FF2B5EF4-FFF2-40B4-BE49-F238E27FC236}">
                <a16:creationId xmlns:a16="http://schemas.microsoft.com/office/drawing/2014/main" id="{885DE132-90EB-493D-8E76-4418F8781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3A6B0D-16B2-48F1-A645-3881F24754E7}"/>
              </a:ext>
            </a:extLst>
          </p:cNvPr>
          <p:cNvSpPr txBox="1"/>
          <p:nvPr/>
        </p:nvSpPr>
        <p:spPr>
          <a:xfrm>
            <a:off x="595953" y="1824250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u Gothic"/>
                <a:ea typeface="Yu Gothic"/>
                <a:cs typeface="Calibri"/>
              </a:rPr>
              <a:t>!(</a:t>
            </a:r>
            <a:r>
              <a:rPr lang="zh-TW" altLang="en-US" sz="4400">
                <a:latin typeface="YouYuan"/>
                <a:ea typeface="YouYuan"/>
                <a:cs typeface="Calibri"/>
              </a:rPr>
              <a:t>非</a:t>
            </a:r>
            <a:r>
              <a:rPr lang="zh-TW" altLang="en-US" sz="4400">
                <a:latin typeface="Yu Gothic"/>
                <a:ea typeface="Yu Gothic"/>
                <a:cs typeface="Calibri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F1AB91A-AD62-4483-A791-AE1CD88D245D}"/>
              </a:ext>
            </a:extLst>
          </p:cNvPr>
          <p:cNvSpPr txBox="1"/>
          <p:nvPr/>
        </p:nvSpPr>
        <p:spPr>
          <a:xfrm>
            <a:off x="789295" y="3166280"/>
            <a:ext cx="50064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3600">
                <a:latin typeface="Yu Gothic"/>
                <a:ea typeface="Yu Gothic"/>
                <a:cs typeface="+mn-lt"/>
              </a:rPr>
              <a:t>if (!(i == 0))</a:t>
            </a:r>
            <a:endParaRPr lang="zh-TW" sz="3600">
              <a:latin typeface="Yu Gothic"/>
              <a:ea typeface="Yu Gothic"/>
            </a:endParaRPr>
          </a:p>
          <a:p>
            <a:r>
              <a:rPr lang="zh-TW" sz="3600">
                <a:latin typeface="Yu Gothic"/>
                <a:ea typeface="Yu Gothic"/>
                <a:cs typeface="+mn-lt"/>
              </a:rPr>
              <a:t>{</a:t>
            </a:r>
            <a:endParaRPr lang="zh-TW" sz="3600">
              <a:latin typeface="Yu Gothic"/>
              <a:ea typeface="Yu Gothic"/>
            </a:endParaRPr>
          </a:p>
          <a:p>
            <a:r>
              <a:rPr lang="zh-TW" sz="3600">
                <a:latin typeface="Yu Gothic"/>
                <a:ea typeface="Yu Gothic"/>
                <a:cs typeface="+mn-lt"/>
              </a:rPr>
              <a:t>        printf("%d", i);</a:t>
            </a:r>
            <a:endParaRPr lang="zh-TW" sz="3600">
              <a:latin typeface="Yu Gothic"/>
              <a:ea typeface="Yu Gothic"/>
            </a:endParaRPr>
          </a:p>
          <a:p>
            <a:r>
              <a:rPr lang="zh-TW" sz="3600">
                <a:latin typeface="Yu Gothic"/>
                <a:ea typeface="Yu Gothic"/>
                <a:cs typeface="+mn-lt"/>
              </a:rPr>
              <a:t>}</a:t>
            </a:r>
            <a:endParaRPr lang="zh-TW" sz="3600">
              <a:latin typeface="Yu Gothic"/>
              <a:ea typeface="Yu Gothic"/>
            </a:endParaRPr>
          </a:p>
        </p:txBody>
      </p:sp>
      <p:sp>
        <p:nvSpPr>
          <p:cNvPr id="3" name="箭號: 左-右雙向 2">
            <a:extLst>
              <a:ext uri="{FF2B5EF4-FFF2-40B4-BE49-F238E27FC236}">
                <a16:creationId xmlns:a16="http://schemas.microsoft.com/office/drawing/2014/main" id="{821D5EB7-921E-43F8-8F17-D039086804DE}"/>
              </a:ext>
            </a:extLst>
          </p:cNvPr>
          <p:cNvSpPr/>
          <p:nvPr/>
        </p:nvSpPr>
        <p:spPr>
          <a:xfrm>
            <a:off x="5216389" y="3665778"/>
            <a:ext cx="1887939" cy="55728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>
                <a:solidFill>
                  <a:srgbClr val="0C1E2E"/>
                </a:solidFill>
                <a:ea typeface="+mn-lt"/>
                <a:cs typeface="+mn-lt"/>
              </a:rPr>
              <a:t>同等於</a:t>
            </a:r>
            <a:endParaRPr lang="zh-TW">
              <a:solidFill>
                <a:srgbClr val="0C1E2E"/>
              </a:solidFill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8EB952-B624-4869-AADA-397A88857CB2}"/>
              </a:ext>
            </a:extLst>
          </p:cNvPr>
          <p:cNvSpPr txBox="1"/>
          <p:nvPr/>
        </p:nvSpPr>
        <p:spPr>
          <a:xfrm>
            <a:off x="7411303" y="3066765"/>
            <a:ext cx="43809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3600" dirty="0">
                <a:latin typeface="Yu Gothic"/>
                <a:ea typeface="Yu Gothic"/>
              </a:rPr>
              <a:t>if (i </a:t>
            </a:r>
            <a:r>
              <a:rPr lang="en-US" altLang="zh-TW" sz="3600" dirty="0">
                <a:latin typeface="Yu Gothic"/>
                <a:ea typeface="Yu Gothic"/>
              </a:rPr>
              <a:t>!</a:t>
            </a:r>
            <a:r>
              <a:rPr lang="zh-TW" sz="3600">
                <a:latin typeface="Yu Gothic"/>
                <a:ea typeface="Yu Gothic"/>
              </a:rPr>
              <a:t>= 0)</a:t>
            </a:r>
            <a:endParaRPr lang="zh-TW" sz="3600">
              <a:ea typeface="+mn-lt"/>
              <a:cs typeface="+mn-lt"/>
            </a:endParaRPr>
          </a:p>
          <a:p>
            <a:r>
              <a:rPr lang="zh-TW" sz="3600">
                <a:latin typeface="Yu Gothic"/>
                <a:ea typeface="Yu Gothic"/>
              </a:rPr>
              <a:t>{</a:t>
            </a:r>
            <a:endParaRPr lang="zh-TW" sz="3600">
              <a:ea typeface="+mn-lt"/>
              <a:cs typeface="+mn-lt"/>
            </a:endParaRPr>
          </a:p>
          <a:p>
            <a:r>
              <a:rPr lang="zh-TW" sz="3600">
                <a:latin typeface="Yu Gothic"/>
                <a:ea typeface="Yu Gothic"/>
              </a:rPr>
              <a:t>        printf("%d", i);</a:t>
            </a:r>
            <a:endParaRPr lang="zh-TW" sz="3600">
              <a:ea typeface="+mn-lt"/>
              <a:cs typeface="+mn-lt"/>
            </a:endParaRPr>
          </a:p>
          <a:p>
            <a:pPr algn="l"/>
            <a:r>
              <a:rPr lang="zh-TW" sz="3600">
                <a:latin typeface="Yu Gothic"/>
                <a:ea typeface="Yu Gothic"/>
              </a:rPr>
              <a:t>}</a:t>
            </a:r>
            <a:endParaRPr lang="zh-TW" sz="3600"/>
          </a:p>
        </p:txBody>
      </p:sp>
    </p:spTree>
    <p:extLst>
      <p:ext uri="{BB962C8B-B14F-4D97-AF65-F5344CB8AC3E}">
        <p14:creationId xmlns:p14="http://schemas.microsoft.com/office/powerpoint/2010/main" val="229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體 2">
            <a:extLst>
              <a:ext uri="{FF2B5EF4-FFF2-40B4-BE49-F238E27FC236}">
                <a16:creationId xmlns:a16="http://schemas.microsoft.com/office/drawing/2014/main" id="{F491B661-33C5-42F8-8338-CC4CF0E6E9B4}"/>
              </a:ext>
            </a:extLst>
          </p:cNvPr>
          <p:cNvSpPr/>
          <p:nvPr/>
        </p:nvSpPr>
        <p:spPr>
          <a:xfrm>
            <a:off x="5101236" y="1615371"/>
            <a:ext cx="1592238" cy="1649104"/>
          </a:xfrm>
          <a:prstGeom prst="cube">
            <a:avLst/>
          </a:prstGeom>
          <a:solidFill>
            <a:srgbClr val="FFC00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Yu Gothic"/>
                <a:ea typeface="Yu Gothic"/>
                <a:cs typeface="Calibri"/>
              </a:rPr>
              <a:t>3</a:t>
            </a:r>
            <a:endParaRPr lang="zh-TW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u Gothic"/>
              <a:ea typeface="Yu Gothic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61B5CB-C575-49B9-983D-B3E155282FBA}"/>
              </a:ext>
            </a:extLst>
          </p:cNvPr>
          <p:cNvSpPr txBox="1"/>
          <p:nvPr/>
        </p:nvSpPr>
        <p:spPr>
          <a:xfrm>
            <a:off x="3582111" y="4821781"/>
            <a:ext cx="408522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altLang="zh-TW" sz="4000">
                <a:latin typeface="Yu Gothic"/>
                <a:ea typeface="+mn-lt"/>
                <a:cs typeface="+mn-lt"/>
              </a:rPr>
              <a:t>Switch case</a:t>
            </a:r>
            <a:endParaRPr lang="en-US" altLang="zh-TW" sz="4000" dirty="0">
              <a:latin typeface="Yu Gothic"/>
              <a:ea typeface="Yu Gothic"/>
              <a:cs typeface="Calibri"/>
            </a:endParaRPr>
          </a:p>
          <a:p>
            <a:pPr algn="ctr"/>
            <a:endParaRPr lang="zh-TW" altLang="en-US" dirty="0">
              <a:latin typeface="Calibri" panose="020F0502020204030204"/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35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DDB313-3E6D-4546-AD3B-9A085F81B9AD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4078A8F-931A-45D7-84F2-C121787A8882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356D2D-9F36-45A5-9A91-9D982172F5CE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>
                <a:latin typeface="Calibri"/>
                <a:ea typeface="Yu Gothic"/>
                <a:cs typeface="+mn-lt"/>
              </a:rPr>
              <a:t>Switch case</a:t>
            </a:r>
            <a:endParaRPr lang="en-US" altLang="zh-TW" sz="4400" dirty="0">
              <a:latin typeface="Calibri"/>
              <a:ea typeface="Yu Gothic"/>
              <a:cs typeface="+mn-lt"/>
            </a:endParaRPr>
          </a:p>
        </p:txBody>
      </p:sp>
      <p:pic>
        <p:nvPicPr>
          <p:cNvPr id="11" name="圖形 20" descr="左腦 外框">
            <a:extLst>
              <a:ext uri="{FF2B5EF4-FFF2-40B4-BE49-F238E27FC236}">
                <a16:creationId xmlns:a16="http://schemas.microsoft.com/office/drawing/2014/main" id="{261D46BA-6A19-45CB-B09C-6B23C0F1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  <p:pic>
        <p:nvPicPr>
          <p:cNvPr id="13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A07C0785-8B03-4DDC-AA36-342CD00EB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863" y="1493381"/>
            <a:ext cx="4699380" cy="522464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3167B35-FFDB-491F-8730-0B736DE3462D}"/>
              </a:ext>
            </a:extLst>
          </p:cNvPr>
          <p:cNvSpPr txBox="1"/>
          <p:nvPr/>
        </p:nvSpPr>
        <p:spPr>
          <a:xfrm>
            <a:off x="6942162" y="4474190"/>
            <a:ext cx="49495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ouYuan"/>
                <a:ea typeface="YouYuan"/>
              </a:rPr>
              <a:t>會執行到</a:t>
            </a:r>
            <a:r>
              <a:rPr lang="zh-TW" altLang="en-US" sz="3600">
                <a:latin typeface="Yu Gothic"/>
                <a:ea typeface="Yu Gothic"/>
              </a:rPr>
              <a:t>default</a:t>
            </a:r>
            <a:r>
              <a:rPr lang="zh-TW" altLang="en-US" sz="3600">
                <a:latin typeface="YouYuan"/>
                <a:ea typeface="YouYuan"/>
              </a:rPr>
              <a:t>是因為輸入的變數沒有符合上面的任何一個選項</a:t>
            </a:r>
            <a:endParaRPr lang="zh-TW" altLang="en-US" sz="3600">
              <a:latin typeface="YouYuan"/>
              <a:ea typeface="YouYuan"/>
              <a:cs typeface="Calibri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9C76306-9D98-4E32-8AC0-41A90F7E5E96}"/>
              </a:ext>
            </a:extLst>
          </p:cNvPr>
          <p:cNvSpPr/>
          <p:nvPr/>
        </p:nvSpPr>
        <p:spPr>
          <a:xfrm rot="9300000">
            <a:off x="5903918" y="5417240"/>
            <a:ext cx="978089" cy="48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8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DDB313-3E6D-4546-AD3B-9A085F81B9AD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4078A8F-931A-45D7-84F2-C121787A8882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356D2D-9F36-45A5-9A91-9D982172F5CE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4400" dirty="0" err="1">
                <a:latin typeface="YouYuan"/>
                <a:ea typeface="Yu Gothic"/>
                <a:cs typeface="+mn-lt"/>
              </a:rPr>
              <a:t>小練習</a:t>
            </a:r>
            <a:endParaRPr lang="en-US" altLang="zh-TW" sz="4400">
              <a:latin typeface="YouYuan"/>
              <a:ea typeface="Yu Gothic"/>
              <a:cs typeface="+mn-lt"/>
            </a:endParaRPr>
          </a:p>
        </p:txBody>
      </p:sp>
      <p:pic>
        <p:nvPicPr>
          <p:cNvPr id="11" name="圖形 20" descr="左腦 外框">
            <a:extLst>
              <a:ext uri="{FF2B5EF4-FFF2-40B4-BE49-F238E27FC236}">
                <a16:creationId xmlns:a16="http://schemas.microsoft.com/office/drawing/2014/main" id="{261D46BA-6A19-45CB-B09C-6B23C0F11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76" y="253621"/>
            <a:ext cx="914400" cy="9144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E372093-CE33-46D4-BCFF-00A7340C00A9}"/>
              </a:ext>
            </a:extLst>
          </p:cNvPr>
          <p:cNvSpPr txBox="1"/>
          <p:nvPr/>
        </p:nvSpPr>
        <p:spPr>
          <a:xfrm>
            <a:off x="758092" y="1891323"/>
            <a:ext cx="440396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400">
                <a:latin typeface="YouYuan"/>
                <a:ea typeface="YouYuan"/>
                <a:cs typeface="+mn-lt"/>
              </a:rPr>
              <a:t>判斷是否是</a:t>
            </a:r>
            <a:r>
              <a:rPr lang="en-US" altLang="zh-TW" sz="2400" dirty="0">
                <a:latin typeface="Yu Gothic"/>
                <a:ea typeface="+mn-lt"/>
                <a:cs typeface="+mn-lt"/>
              </a:rPr>
              <a:t>3</a:t>
            </a:r>
            <a:r>
              <a:rPr lang="en-US" altLang="zh-TW" sz="2400" dirty="0">
                <a:latin typeface="YouYuan"/>
                <a:ea typeface="+mn-lt"/>
                <a:cs typeface="+mn-lt"/>
              </a:rPr>
              <a:t>的</a:t>
            </a:r>
            <a:r>
              <a:rPr lang="zh-TW" sz="2400">
                <a:latin typeface="YouYuan"/>
                <a:ea typeface="YouYuan"/>
                <a:cs typeface="+mn-lt"/>
              </a:rPr>
              <a:t>倍數 </a:t>
            </a:r>
            <a:endParaRPr lang="zh-TW" sz="2400">
              <a:latin typeface="YouYuan"/>
              <a:ea typeface="YouYuan"/>
              <a:cs typeface="Calibri"/>
            </a:endParaRPr>
          </a:p>
          <a:p>
            <a:r>
              <a:rPr lang="zh-TW" sz="2400">
                <a:latin typeface="YouYuan"/>
                <a:ea typeface="YouYuan"/>
                <a:cs typeface="+mn-lt"/>
              </a:rPr>
              <a:t>說明</a:t>
            </a:r>
            <a:r>
              <a:rPr lang="en-US" altLang="zh-TW" sz="2400" dirty="0">
                <a:latin typeface="YouYuan"/>
                <a:ea typeface="+mn-lt"/>
                <a:cs typeface="+mn-lt"/>
              </a:rPr>
              <a:t>: </a:t>
            </a:r>
            <a:endParaRPr lang="zh-TW" sz="2400">
              <a:latin typeface="YouYuan"/>
              <a:ea typeface="YouYuan"/>
            </a:endParaRPr>
          </a:p>
          <a:p>
            <a:r>
              <a:rPr lang="en-US" altLang="zh-TW" sz="2400" dirty="0">
                <a:latin typeface="YouYuan"/>
                <a:ea typeface="+mn-lt"/>
                <a:cs typeface="+mn-lt"/>
              </a:rPr>
              <a:t>(1)</a:t>
            </a:r>
            <a:r>
              <a:rPr lang="en-US" altLang="zh-TW" sz="2400" dirty="0">
                <a:latin typeface="Calibri"/>
                <a:ea typeface="YouYuan"/>
                <a:cs typeface="+mn-lt"/>
              </a:rPr>
              <a:t> </a:t>
            </a:r>
            <a:r>
              <a:rPr lang="zh-TW" sz="2400">
                <a:latin typeface="YouYuan"/>
                <a:ea typeface="YouYuan"/>
                <a:cs typeface="+mn-lt"/>
              </a:rPr>
              <a:t>寫一個</a:t>
            </a:r>
            <a:r>
              <a:rPr lang="en-US" altLang="zh-TW" sz="2400" dirty="0">
                <a:latin typeface="Yu Gothic"/>
                <a:ea typeface="+mn-lt"/>
                <a:cs typeface="+mn-lt"/>
              </a:rPr>
              <a:t>C++</a:t>
            </a:r>
            <a:r>
              <a:rPr lang="zh-TW" sz="2400">
                <a:latin typeface="YouYuan"/>
                <a:ea typeface="YouYuan"/>
                <a:cs typeface="+mn-lt"/>
              </a:rPr>
              <a:t>專案，輸入</a:t>
            </a:r>
            <a:r>
              <a:rPr lang="zh-TW" altLang="en-US" sz="2400">
                <a:latin typeface="YouYuan"/>
                <a:ea typeface="YouYuan"/>
                <a:cs typeface="+mn-lt"/>
              </a:rPr>
              <a:t>一</a:t>
            </a:r>
            <a:r>
              <a:rPr lang="zh-TW" sz="2400">
                <a:latin typeface="YouYuan"/>
                <a:ea typeface="YouYuan"/>
                <a:cs typeface="+mn-lt"/>
              </a:rPr>
              <a:t>個整數。</a:t>
            </a:r>
            <a:r>
              <a:rPr lang="zh-TW" altLang="en-US" sz="2400">
                <a:latin typeface="YouYuan"/>
                <a:ea typeface="YouYuan"/>
                <a:cs typeface="+mn-lt"/>
              </a:rPr>
              <a:t> </a:t>
            </a:r>
            <a:endParaRPr lang="zh-TW" sz="2400">
              <a:latin typeface="YouYuan"/>
              <a:ea typeface="YouYuan"/>
            </a:endParaRPr>
          </a:p>
          <a:p>
            <a:r>
              <a:rPr lang="en-US" altLang="zh-TW" sz="2400" dirty="0">
                <a:latin typeface="YouYuan"/>
                <a:ea typeface="+mn-lt"/>
                <a:cs typeface="+mn-lt"/>
              </a:rPr>
              <a:t>(2)</a:t>
            </a:r>
            <a:r>
              <a:rPr lang="en-US" altLang="zh-TW" sz="2400" dirty="0">
                <a:latin typeface="Calibri"/>
                <a:ea typeface="YouYuan"/>
                <a:cs typeface="+mn-lt"/>
              </a:rPr>
              <a:t> </a:t>
            </a:r>
            <a:r>
              <a:rPr lang="zh-TW" sz="2400">
                <a:latin typeface="YouYuan"/>
                <a:ea typeface="YouYuan"/>
                <a:cs typeface="+mn-lt"/>
              </a:rPr>
              <a:t>判斷</a:t>
            </a:r>
            <a:r>
              <a:rPr lang="zh-TW" altLang="en-US" sz="2400">
                <a:latin typeface="YouYuan"/>
                <a:ea typeface="YouYuan"/>
                <a:cs typeface="+mn-lt"/>
              </a:rPr>
              <a:t>輸入的數</a:t>
            </a:r>
            <a:r>
              <a:rPr lang="zh-TW" sz="2400">
                <a:latin typeface="YouYuan"/>
                <a:ea typeface="YouYuan"/>
                <a:cs typeface="+mn-lt"/>
              </a:rPr>
              <a:t>是否是3</a:t>
            </a:r>
            <a:r>
              <a:rPr lang="zh-TW" altLang="en-US" sz="2400">
                <a:latin typeface="YouYuan"/>
                <a:ea typeface="YouYuan"/>
                <a:cs typeface="+mn-lt"/>
              </a:rPr>
              <a:t>的</a:t>
            </a:r>
            <a:r>
              <a:rPr lang="zh-TW" sz="2400">
                <a:latin typeface="YouYuan"/>
                <a:ea typeface="YouYuan"/>
                <a:cs typeface="+mn-lt"/>
              </a:rPr>
              <a:t>倍數。</a:t>
            </a:r>
            <a:r>
              <a:rPr lang="en-US" altLang="zh-TW" sz="2400" dirty="0">
                <a:latin typeface="YouYuan"/>
                <a:ea typeface="+mn-lt"/>
                <a:cs typeface="+mn-lt"/>
              </a:rPr>
              <a:t>(</a:t>
            </a:r>
            <a:r>
              <a:rPr lang="zh-TW" sz="2400">
                <a:latin typeface="YouYuan"/>
                <a:ea typeface="YouYuan"/>
                <a:cs typeface="+mn-lt"/>
              </a:rPr>
              <a:t>提示，如果是倍數，相除應該不會有餘數</a:t>
            </a:r>
            <a:r>
              <a:rPr lang="en-US" altLang="zh-TW" sz="2400" dirty="0">
                <a:latin typeface="YouYuan"/>
                <a:ea typeface="+mn-lt"/>
                <a:cs typeface="+mn-lt"/>
              </a:rPr>
              <a:t>)</a:t>
            </a:r>
            <a:r>
              <a:rPr lang="zh-TW" altLang="en-US" sz="2400" dirty="0">
                <a:latin typeface="YouYuan"/>
                <a:ea typeface="YouYuan"/>
                <a:cs typeface="+mn-lt"/>
              </a:rPr>
              <a:t> </a:t>
            </a:r>
            <a:endParaRPr lang="zh-TW" sz="2400" dirty="0">
              <a:latin typeface="YouYuan"/>
              <a:ea typeface="YouYuan"/>
            </a:endParaRPr>
          </a:p>
          <a:p>
            <a:r>
              <a:rPr lang="en-US" altLang="zh-TW" sz="2400">
                <a:latin typeface="YouYuan"/>
                <a:ea typeface="+mn-lt"/>
                <a:cs typeface="+mn-lt"/>
              </a:rPr>
              <a:t>(3) </a:t>
            </a:r>
            <a:r>
              <a:rPr lang="zh-TW" sz="2400">
                <a:latin typeface="YouYuan"/>
                <a:ea typeface="YouYuan"/>
                <a:cs typeface="+mn-lt"/>
              </a:rPr>
              <a:t>範例</a:t>
            </a:r>
            <a:r>
              <a:rPr lang="zh-TW" altLang="en-US" sz="2400">
                <a:latin typeface="YouYuan"/>
                <a:ea typeface="YouYuan"/>
                <a:cs typeface="+mn-lt"/>
              </a:rPr>
              <a:t> </a:t>
            </a:r>
            <a:endParaRPr lang="zh-TW" sz="2400">
              <a:latin typeface="YouYuan"/>
              <a:ea typeface="YouYuan"/>
            </a:endParaRPr>
          </a:p>
          <a:p>
            <a:r>
              <a:rPr lang="zh-TW" sz="2400">
                <a:latin typeface="YouYuan"/>
                <a:ea typeface="YouYuan"/>
                <a:cs typeface="+mn-lt"/>
              </a:rPr>
              <a:t>請輸入一個整數</a:t>
            </a:r>
            <a:r>
              <a:rPr lang="en-US" altLang="zh-TW" sz="2400" dirty="0">
                <a:latin typeface="YouYuan"/>
                <a:ea typeface="+mn-lt"/>
                <a:cs typeface="+mn-lt"/>
              </a:rPr>
              <a:t>: </a:t>
            </a:r>
            <a:r>
              <a:rPr lang="en-US" altLang="zh-TW" sz="2400" dirty="0">
                <a:latin typeface="Yu Gothic"/>
                <a:ea typeface="+mn-lt"/>
                <a:cs typeface="+mn-lt"/>
              </a:rPr>
              <a:t>21</a:t>
            </a:r>
            <a:endParaRPr lang="en-US" altLang="zh-TW" sz="2400" dirty="0">
              <a:latin typeface="Yu Gothic"/>
              <a:ea typeface="Yu Gothic"/>
              <a:cs typeface="Calibri"/>
            </a:endParaRPr>
          </a:p>
          <a:p>
            <a:endParaRPr lang="zh-TW" altLang="en-US" sz="2400" dirty="0">
              <a:latin typeface="YouYuan"/>
              <a:ea typeface="YouYuan"/>
              <a:cs typeface="Calibri"/>
            </a:endParaRPr>
          </a:p>
          <a:p>
            <a:r>
              <a:rPr lang="zh-TW" sz="2400">
                <a:latin typeface="YouYuan"/>
                <a:ea typeface="YouYuan"/>
                <a:cs typeface="+mn-lt"/>
              </a:rPr>
              <a:t>判斷結果</a:t>
            </a:r>
            <a:r>
              <a:rPr lang="en-US" altLang="zh-TW" sz="2400" dirty="0">
                <a:latin typeface="YouYuan"/>
                <a:ea typeface="+mn-lt"/>
                <a:cs typeface="+mn-lt"/>
              </a:rPr>
              <a:t>: 數入的數為</a:t>
            </a:r>
            <a:r>
              <a:rPr lang="en-US" altLang="zh-TW" sz="2400" dirty="0">
                <a:latin typeface="Calibri"/>
                <a:ea typeface="YouYuan"/>
                <a:cs typeface="+mn-lt"/>
              </a:rPr>
              <a:t>3</a:t>
            </a:r>
            <a:r>
              <a:rPr lang="zh-TW" sz="2400">
                <a:latin typeface="YouYuan"/>
                <a:ea typeface="YouYuan"/>
                <a:cs typeface="+mn-lt"/>
              </a:rPr>
              <a:t>的倍數</a:t>
            </a:r>
            <a:r>
              <a:rPr lang="zh-TW" altLang="en-US" sz="2400">
                <a:latin typeface="YouYuan"/>
                <a:ea typeface="YouYuan"/>
                <a:cs typeface="+mn-lt"/>
              </a:rPr>
              <a:t> </a:t>
            </a:r>
            <a:endParaRPr lang="zh-TW" sz="2400">
              <a:latin typeface="YouYuan"/>
              <a:ea typeface="YouYuan"/>
            </a:endParaRPr>
          </a:p>
        </p:txBody>
      </p:sp>
      <p:pic>
        <p:nvPicPr>
          <p:cNvPr id="8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C664BEB-47EB-456D-B77F-D9E2FB80D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0" y="2837475"/>
            <a:ext cx="4843584" cy="154451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62E3956-AC3F-45B5-85B7-D6ED4A55224F}"/>
              </a:ext>
            </a:extLst>
          </p:cNvPr>
          <p:cNvSpPr txBox="1"/>
          <p:nvPr/>
        </p:nvSpPr>
        <p:spPr>
          <a:xfrm>
            <a:off x="6100641" y="189010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Yu Gothic"/>
                <a:ea typeface="Yu Gothic"/>
              </a:rPr>
              <a:t>輸出範例:</a:t>
            </a:r>
          </a:p>
        </p:txBody>
      </p:sp>
    </p:spTree>
    <p:extLst>
      <p:ext uri="{BB962C8B-B14F-4D97-AF65-F5344CB8AC3E}">
        <p14:creationId xmlns:p14="http://schemas.microsoft.com/office/powerpoint/2010/main" val="5860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726773" y="1847145"/>
            <a:ext cx="4734892" cy="3159870"/>
            <a:chOff x="4561958" y="1918252"/>
            <a:chExt cx="3274807" cy="3159870"/>
          </a:xfrm>
        </p:grpSpPr>
        <p:sp>
          <p:nvSpPr>
            <p:cNvPr id="2" name="矩形 1"/>
            <p:cNvSpPr/>
            <p:nvPr/>
          </p:nvSpPr>
          <p:spPr>
            <a:xfrm>
              <a:off x="4561958" y="1918252"/>
              <a:ext cx="2995060" cy="3021496"/>
            </a:xfrm>
            <a:prstGeom prst="rect">
              <a:avLst/>
            </a:prstGeom>
            <a:solidFill>
              <a:srgbClr val="95A5A6">
                <a:alpha val="87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方正兰亭超细黑简体" panose="020000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31765" y="2615909"/>
              <a:ext cx="3005000" cy="24622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zh-CN" altLang="en-US" sz="6600">
                  <a:latin typeface="幼圆"/>
                  <a:ea typeface="幼圆"/>
                </a:rPr>
                <a:t>感謝聆聽</a:t>
              </a:r>
              <a:endParaRPr lang="zh-CN" altLang="en-US" sz="660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zh-CN" altLang="en-US" sz="880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4561958" y="3594559"/>
              <a:ext cx="1497530" cy="1345189"/>
            </a:xfrm>
            <a:prstGeom prst="rt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方正兰亭超细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0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體 3">
            <a:extLst>
              <a:ext uri="{FF2B5EF4-FFF2-40B4-BE49-F238E27FC236}">
                <a16:creationId xmlns:a16="http://schemas.microsoft.com/office/drawing/2014/main" id="{BFCD8B58-4137-4331-A346-AC322F35EC3F}"/>
              </a:ext>
            </a:extLst>
          </p:cNvPr>
          <p:cNvSpPr/>
          <p:nvPr/>
        </p:nvSpPr>
        <p:spPr>
          <a:xfrm>
            <a:off x="5101236" y="1615371"/>
            <a:ext cx="1592238" cy="1649104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/>
                <a:ea typeface="Yu Gothic"/>
                <a:cs typeface="Calibri"/>
              </a:rPr>
              <a:t>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185969-12B1-43AE-AA0B-0B5CEC764CC6}"/>
              </a:ext>
            </a:extLst>
          </p:cNvPr>
          <p:cNvSpPr txBox="1"/>
          <p:nvPr/>
        </p:nvSpPr>
        <p:spPr>
          <a:xfrm>
            <a:off x="3855066" y="4696676"/>
            <a:ext cx="408522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zh-TW" sz="4000">
                <a:latin typeface="YouYuan"/>
                <a:ea typeface="YouYuan"/>
                <a:cs typeface="+mn-lt"/>
              </a:rPr>
              <a:t>亂數</a:t>
            </a:r>
            <a:r>
              <a:rPr lang="zh-TW" sz="4000">
                <a:latin typeface="Yu Gothic"/>
                <a:ea typeface="Yu Gothic"/>
                <a:cs typeface="+mn-lt"/>
              </a:rPr>
              <a:t>Random</a:t>
            </a:r>
            <a:endParaRPr lang="en-US" altLang="zh-TW" sz="4000">
              <a:latin typeface="Yu Gothic"/>
              <a:ea typeface="Yu Gothic"/>
              <a:cs typeface="+mn-lt"/>
            </a:endParaRPr>
          </a:p>
          <a:p>
            <a:pPr algn="l"/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8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A1E5ED-1B66-46E7-B4F8-FFA49A0EE5C2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6D78037-14E4-451B-A281-F63668C4EF14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494856-374E-4CF9-B068-7E205442A221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ouYuan"/>
                <a:ea typeface="YouYuan"/>
                <a:cs typeface="Calibri"/>
              </a:rPr>
              <a:t>亂數</a:t>
            </a:r>
            <a:r>
              <a:rPr lang="zh-TW" altLang="en-US" sz="4400">
                <a:latin typeface="Rockwell"/>
                <a:ea typeface="Yu Gothic"/>
                <a:cs typeface="Calibri"/>
              </a:rPr>
              <a:t>Random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8C632A-ADD7-4C67-9781-25CAAF67C5BA}"/>
              </a:ext>
            </a:extLst>
          </p:cNvPr>
          <p:cNvSpPr txBox="1"/>
          <p:nvPr/>
        </p:nvSpPr>
        <p:spPr>
          <a:xfrm>
            <a:off x="1714550" y="2188056"/>
            <a:ext cx="3278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latin typeface="YouYuan"/>
                <a:ea typeface="YouYuan"/>
                <a:cs typeface="Calibri"/>
              </a:rPr>
              <a:t>隨機用到的函數: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8152E2-6485-456D-8199-221AF5456FE6}"/>
              </a:ext>
            </a:extLst>
          </p:cNvPr>
          <p:cNvSpPr txBox="1"/>
          <p:nvPr/>
        </p:nvSpPr>
        <p:spPr>
          <a:xfrm>
            <a:off x="3816951" y="3638012"/>
            <a:ext cx="45658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ouYuan"/>
                <a:ea typeface="YouYuan"/>
                <a:cs typeface="Calibri"/>
              </a:rPr>
              <a:t>某整數變數</a:t>
            </a:r>
            <a:r>
              <a:rPr lang="zh-TW" altLang="en-US" sz="3600">
                <a:latin typeface="Arial"/>
                <a:ea typeface="新細明體"/>
                <a:cs typeface="Calibri"/>
              </a:rPr>
              <a:t>=</a:t>
            </a:r>
            <a:r>
              <a:rPr lang="zh-TW" altLang="en-US" sz="3600">
                <a:latin typeface="Yu Gothic"/>
                <a:ea typeface="Yu Gothic"/>
                <a:cs typeface="Calibri"/>
              </a:rPr>
              <a:t>rand();</a:t>
            </a:r>
          </a:p>
        </p:txBody>
      </p:sp>
      <p:pic>
        <p:nvPicPr>
          <p:cNvPr id="10" name="圖形 10" descr="骰子 外框">
            <a:extLst>
              <a:ext uri="{FF2B5EF4-FFF2-40B4-BE49-F238E27FC236}">
                <a16:creationId xmlns:a16="http://schemas.microsoft.com/office/drawing/2014/main" id="{62EC441D-3D5F-4486-B17A-62E55FF90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815" y="378725"/>
            <a:ext cx="743803" cy="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0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1429A2-E3F1-424E-AD7C-AC6093E5E4EA}"/>
              </a:ext>
            </a:extLst>
          </p:cNvPr>
          <p:cNvSpPr txBox="1"/>
          <p:nvPr/>
        </p:nvSpPr>
        <p:spPr>
          <a:xfrm>
            <a:off x="2632050" y="3085591"/>
            <a:ext cx="14354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u Gothic"/>
                <a:ea typeface="Yu Gothic"/>
                <a:cs typeface="Arial"/>
              </a:rPr>
              <a:t>rand()</a:t>
            </a: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CE96CDF-784B-48F5-AFB4-586892CDD157}"/>
              </a:ext>
            </a:extLst>
          </p:cNvPr>
          <p:cNvSpPr/>
          <p:nvPr/>
        </p:nvSpPr>
        <p:spPr>
          <a:xfrm>
            <a:off x="4532341" y="3167318"/>
            <a:ext cx="978243" cy="48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C96784-61F6-42FE-8AA1-A4B71B50432B}"/>
              </a:ext>
            </a:extLst>
          </p:cNvPr>
          <p:cNvSpPr txBox="1"/>
          <p:nvPr/>
        </p:nvSpPr>
        <p:spPr>
          <a:xfrm>
            <a:off x="7000109" y="308322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u Gothic"/>
                <a:ea typeface="Yu Gothic"/>
                <a:cs typeface="Arial"/>
              </a:rPr>
              <a:t>&lt;stdlib.h&gt;</a:t>
            </a:r>
            <a:endParaRPr lang="zh-TW" sz="3600">
              <a:latin typeface="Yu Gothic"/>
              <a:ea typeface="Yu Gothic"/>
              <a:cs typeface="Arial"/>
            </a:endParaRPr>
          </a:p>
        </p:txBody>
      </p:sp>
      <p:pic>
        <p:nvPicPr>
          <p:cNvPr id="26" name="圖形 26" descr="書本 以實心填滿">
            <a:extLst>
              <a:ext uri="{FF2B5EF4-FFF2-40B4-BE49-F238E27FC236}">
                <a16:creationId xmlns:a16="http://schemas.microsoft.com/office/drawing/2014/main" id="{F176F9AF-3A2A-4F95-BE6E-84EEF883C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113" y="2947748"/>
            <a:ext cx="914400" cy="9144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1F2AE0E-9EB5-4039-A7A9-98063FB402FD}"/>
              </a:ext>
            </a:extLst>
          </p:cNvPr>
          <p:cNvSpPr txBox="1"/>
          <p:nvPr/>
        </p:nvSpPr>
        <p:spPr>
          <a:xfrm>
            <a:off x="4394578" y="5270310"/>
            <a:ext cx="3391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u Gothic"/>
                <a:ea typeface="Yu Gothic"/>
                <a:cs typeface="Arial"/>
              </a:rPr>
              <a:t>RAND_MAX?</a:t>
            </a:r>
            <a:endParaRPr lang="zh-TW" sz="3600">
              <a:latin typeface="Yu Gothic"/>
              <a:ea typeface="Yu Gothic"/>
              <a:cs typeface="Arial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5C7009-C19F-4AB0-89FD-BAF0B9EEDA83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624D962-E10E-4EA6-9EA4-82D3512BD84F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B76F6FF-081E-41E7-B948-66F63D3FD8E6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ouYuan"/>
                <a:ea typeface="YouYuan"/>
                <a:cs typeface="Calibri"/>
              </a:rPr>
              <a:t>亂數</a:t>
            </a:r>
            <a:r>
              <a:rPr lang="zh-TW" altLang="en-US" sz="4400">
                <a:latin typeface="Rockwell"/>
                <a:ea typeface="Yu Gothic"/>
                <a:cs typeface="Calibri"/>
              </a:rPr>
              <a:t>Random</a:t>
            </a:r>
          </a:p>
        </p:txBody>
      </p:sp>
      <p:pic>
        <p:nvPicPr>
          <p:cNvPr id="42" name="圖形 10" descr="骰子 外框">
            <a:extLst>
              <a:ext uri="{FF2B5EF4-FFF2-40B4-BE49-F238E27FC236}">
                <a16:creationId xmlns:a16="http://schemas.microsoft.com/office/drawing/2014/main" id="{96CF869F-0E83-481E-BD12-F27D2187C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815" y="378725"/>
            <a:ext cx="743803" cy="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1" descr="一張含有 文字 的圖片&#10;&#10;自動產生的描述">
            <a:extLst>
              <a:ext uri="{FF2B5EF4-FFF2-40B4-BE49-F238E27FC236}">
                <a16:creationId xmlns:a16="http://schemas.microsoft.com/office/drawing/2014/main" id="{F12199C4-D829-4068-A2BA-781407D4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8" y="1994985"/>
            <a:ext cx="5165677" cy="4210061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4C4B6A-531E-43A2-9F91-EAFF6C155F94}"/>
              </a:ext>
            </a:extLst>
          </p:cNvPr>
          <p:cNvSpPr txBox="1"/>
          <p:nvPr/>
        </p:nvSpPr>
        <p:spPr>
          <a:xfrm>
            <a:off x="7237863" y="3302757"/>
            <a:ext cx="37895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ouYuan"/>
                <a:ea typeface="YouYuan"/>
              </a:rPr>
              <a:t>那要如何指定呢?</a:t>
            </a:r>
            <a:endParaRPr lang="zh-TW" altLang="en-US" sz="3600">
              <a:latin typeface="YouYuan"/>
              <a:ea typeface="YouYuan"/>
              <a:cs typeface="Calibr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D18D40-7281-4EDD-B959-5440551A1BDA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FA5F01F-8F66-468C-9B62-CAAE2683BC61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84922-A195-47F8-A714-FA9F37D6E063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ouYuan"/>
                <a:ea typeface="YouYuan"/>
                <a:cs typeface="Calibri"/>
              </a:rPr>
              <a:t>亂數</a:t>
            </a:r>
            <a:r>
              <a:rPr lang="zh-TW" altLang="en-US" sz="4400">
                <a:latin typeface="Rockwell"/>
                <a:ea typeface="Yu Gothic"/>
                <a:cs typeface="Calibri"/>
              </a:rPr>
              <a:t>Random</a:t>
            </a:r>
          </a:p>
        </p:txBody>
      </p:sp>
      <p:pic>
        <p:nvPicPr>
          <p:cNvPr id="5" name="圖形 10" descr="骰子 外框">
            <a:extLst>
              <a:ext uri="{FF2B5EF4-FFF2-40B4-BE49-F238E27FC236}">
                <a16:creationId xmlns:a16="http://schemas.microsoft.com/office/drawing/2014/main" id="{B288932B-DA24-45FC-B3BE-7C27C4198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15" y="378725"/>
            <a:ext cx="743803" cy="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186068-A35D-4821-86C3-05A7F0CEAD85}"/>
              </a:ext>
            </a:extLst>
          </p:cNvPr>
          <p:cNvSpPr txBox="1"/>
          <p:nvPr/>
        </p:nvSpPr>
        <p:spPr>
          <a:xfrm>
            <a:off x="1005385" y="1858369"/>
            <a:ext cx="34483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ouYuan"/>
                <a:ea typeface="YouYuan"/>
              </a:rPr>
              <a:t>產生</a:t>
            </a:r>
            <a:r>
              <a:rPr lang="zh-TW" altLang="en-US" sz="3600">
                <a:latin typeface="Yu Gothic"/>
                <a:ea typeface="Yu Gothic"/>
                <a:cs typeface="Arial"/>
              </a:rPr>
              <a:t>0~9</a:t>
            </a:r>
            <a:r>
              <a:rPr lang="zh-TW" altLang="en-US" sz="3600">
                <a:latin typeface="YouYuan"/>
                <a:ea typeface="YouYuan"/>
              </a:rPr>
              <a:t>的數字</a:t>
            </a:r>
            <a:endParaRPr lang="zh-TW" sz="3600">
              <a:latin typeface="YouYuan"/>
              <a:ea typeface="YouYuan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AD5703F-EDC7-41DF-A11D-3B59AA8C02E7}"/>
              </a:ext>
            </a:extLst>
          </p:cNvPr>
          <p:cNvSpPr txBox="1"/>
          <p:nvPr/>
        </p:nvSpPr>
        <p:spPr>
          <a:xfrm>
            <a:off x="3889185" y="2945214"/>
            <a:ext cx="36985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 dirty="0">
                <a:latin typeface="Yu Gothic"/>
                <a:ea typeface="+mn-lt"/>
                <a:cs typeface="+mn-lt"/>
              </a:rPr>
              <a:t>int</a:t>
            </a:r>
            <a:r>
              <a:rPr lang="zh-TW" sz="2800" dirty="0">
                <a:latin typeface="Yu Gothic"/>
                <a:ea typeface="Yu Gothic"/>
                <a:cs typeface="+mn-lt"/>
              </a:rPr>
              <a:t> </a:t>
            </a:r>
            <a:r>
              <a:rPr lang="en-US" altLang="zh-TW" sz="2800" dirty="0">
                <a:latin typeface="Yu Gothic"/>
                <a:ea typeface="+mn-lt"/>
                <a:cs typeface="+mn-lt"/>
              </a:rPr>
              <a:t>x </a:t>
            </a:r>
            <a:r>
              <a:rPr lang="zh-TW" sz="2800">
                <a:latin typeface="Yu Gothic"/>
                <a:ea typeface="Yu Gothic"/>
                <a:cs typeface="+mn-lt"/>
              </a:rPr>
              <a:t>=</a:t>
            </a:r>
            <a:r>
              <a:rPr lang="zh-TW" altLang="en-US" sz="2800">
                <a:latin typeface="Yu Gothic"/>
                <a:ea typeface="Yu Gothic"/>
                <a:cs typeface="+mn-lt"/>
              </a:rPr>
              <a:t> </a:t>
            </a:r>
            <a:r>
              <a:rPr lang="zh-TW" sz="2800">
                <a:latin typeface="Yu Gothic"/>
                <a:ea typeface="Yu Gothic"/>
                <a:cs typeface="+mn-lt"/>
              </a:rPr>
              <a:t>rand() % 10</a:t>
            </a:r>
            <a:r>
              <a:rPr lang="zh-TW" altLang="en-US" sz="2800">
                <a:latin typeface="Yu Gothic"/>
                <a:ea typeface="Yu Gothic"/>
                <a:cs typeface="+mn-lt"/>
              </a:rPr>
              <a:t> </a:t>
            </a:r>
            <a:endParaRPr lang="zh-TW" altLang="en-US" sz="2800">
              <a:latin typeface="Yu Gothic"/>
              <a:ea typeface="Yu Gothic"/>
              <a:cs typeface="Calibri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FC0CCC3-0F25-41A4-B3A8-4A0969AEF07F}"/>
              </a:ext>
            </a:extLst>
          </p:cNvPr>
          <p:cNvSpPr txBox="1"/>
          <p:nvPr/>
        </p:nvSpPr>
        <p:spPr>
          <a:xfrm>
            <a:off x="1006807" y="3850089"/>
            <a:ext cx="35620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ouYuan"/>
                <a:ea typeface="YouYuan"/>
              </a:rPr>
              <a:t>產生</a:t>
            </a:r>
            <a:r>
              <a:rPr lang="zh-TW" altLang="en-US" sz="3600">
                <a:latin typeface="Yu Gothic"/>
                <a:ea typeface="Yu Gothic"/>
                <a:cs typeface="Arial"/>
              </a:rPr>
              <a:t>1~10</a:t>
            </a:r>
            <a:r>
              <a:rPr lang="zh-TW" altLang="en-US" sz="3600">
                <a:latin typeface="YouYuan"/>
                <a:ea typeface="YouYuan"/>
              </a:rPr>
              <a:t>的數字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9D1787B-3467-46D4-B89E-469512373A0B}"/>
              </a:ext>
            </a:extLst>
          </p:cNvPr>
          <p:cNvSpPr txBox="1"/>
          <p:nvPr/>
        </p:nvSpPr>
        <p:spPr>
          <a:xfrm>
            <a:off x="3890607" y="4925562"/>
            <a:ext cx="44885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 dirty="0">
                <a:latin typeface="Yu Gothic"/>
                <a:ea typeface="+mn-lt"/>
                <a:cs typeface="Arial"/>
              </a:rPr>
              <a:t>int</a:t>
            </a:r>
            <a:r>
              <a:rPr lang="zh-TW" sz="2800" dirty="0">
                <a:latin typeface="Yu Gothic"/>
                <a:ea typeface="Yu Gothic"/>
                <a:cs typeface="Arial"/>
              </a:rPr>
              <a:t> </a:t>
            </a:r>
            <a:r>
              <a:rPr lang="en-US" altLang="zh-TW" sz="2800" dirty="0">
                <a:latin typeface="Yu Gothic"/>
                <a:ea typeface="+mn-lt"/>
                <a:cs typeface="Arial"/>
              </a:rPr>
              <a:t>x</a:t>
            </a:r>
            <a:r>
              <a:rPr lang="en-US" altLang="zh-TW" sz="2800" dirty="0">
                <a:latin typeface="Yu Gothic"/>
                <a:ea typeface="新細明體"/>
                <a:cs typeface="Arial"/>
              </a:rPr>
              <a:t> </a:t>
            </a:r>
            <a:r>
              <a:rPr lang="zh-TW" sz="2800">
                <a:latin typeface="Yu Gothic"/>
                <a:ea typeface="Yu Gothic"/>
                <a:cs typeface="Arial"/>
              </a:rPr>
              <a:t>=</a:t>
            </a:r>
            <a:r>
              <a:rPr lang="zh-TW" sz="2800">
                <a:solidFill>
                  <a:srgbClr val="FF0000"/>
                </a:solidFill>
                <a:latin typeface="Yu Gothic"/>
                <a:ea typeface="Yu Gothic"/>
                <a:cs typeface="Arial"/>
              </a:rPr>
              <a:t> </a:t>
            </a:r>
            <a:r>
              <a:rPr lang="en-US" altLang="zh-TW" sz="2800" dirty="0">
                <a:solidFill>
                  <a:srgbClr val="FF0000"/>
                </a:solidFill>
                <a:latin typeface="Yu Gothic"/>
                <a:ea typeface="新細明體"/>
                <a:cs typeface="Arial"/>
              </a:rPr>
              <a:t>(</a:t>
            </a:r>
            <a:r>
              <a:rPr lang="en-US" altLang="zh-TW" sz="2800" dirty="0">
                <a:latin typeface="Yu Gothic"/>
                <a:ea typeface="新細明體"/>
                <a:cs typeface="Arial"/>
              </a:rPr>
              <a:t> </a:t>
            </a:r>
            <a:r>
              <a:rPr lang="zh-TW" sz="2800">
                <a:latin typeface="Yu Gothic"/>
                <a:ea typeface="Yu Gothic"/>
                <a:cs typeface="Arial"/>
              </a:rPr>
              <a:t>rand() % 10</a:t>
            </a:r>
            <a:r>
              <a:rPr lang="zh-TW" altLang="en-US" sz="2800">
                <a:latin typeface="Yu Gothic"/>
                <a:ea typeface="Yu Gothic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Yu Gothic"/>
                <a:ea typeface="新細明體"/>
                <a:cs typeface="Arial"/>
              </a:rPr>
              <a:t>) + 1</a:t>
            </a:r>
            <a:endParaRPr lang="zh-TW" sz="2800">
              <a:solidFill>
                <a:srgbClr val="FF0000"/>
              </a:solidFill>
              <a:latin typeface="Yu Gothic"/>
              <a:ea typeface="Yu Gothic"/>
              <a:cs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B6AACD-5040-4477-B19D-5DA68A90D824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E4195E7E-052E-4A7E-9DF1-77B0BD364632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715E5E-D500-4C22-B660-8F04E25D077D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ouYuan"/>
                <a:ea typeface="YouYuan"/>
                <a:cs typeface="Calibri"/>
              </a:rPr>
              <a:t>亂數</a:t>
            </a:r>
            <a:r>
              <a:rPr lang="zh-TW" altLang="en-US" sz="4400">
                <a:latin typeface="Rockwell"/>
                <a:ea typeface="Yu Gothic"/>
                <a:cs typeface="Calibri"/>
              </a:rPr>
              <a:t>Random</a:t>
            </a:r>
          </a:p>
        </p:txBody>
      </p:sp>
      <p:pic>
        <p:nvPicPr>
          <p:cNvPr id="5" name="圖形 10" descr="骰子 外框">
            <a:extLst>
              <a:ext uri="{FF2B5EF4-FFF2-40B4-BE49-F238E27FC236}">
                <a16:creationId xmlns:a16="http://schemas.microsoft.com/office/drawing/2014/main" id="{17C4DFB5-43F9-4E67-A218-614D559B1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815" y="378725"/>
            <a:ext cx="743803" cy="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4D0402-B2FF-4280-9253-C259F3CF78E2}"/>
              </a:ext>
            </a:extLst>
          </p:cNvPr>
          <p:cNvSpPr txBox="1"/>
          <p:nvPr/>
        </p:nvSpPr>
        <p:spPr>
          <a:xfrm>
            <a:off x="3530221" y="34278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>
                <a:latin typeface="Yu Gothic"/>
                <a:ea typeface="Yu Gothic"/>
                <a:cs typeface="Arial"/>
              </a:rPr>
              <a:t>srand()</a:t>
            </a:r>
            <a:endParaRPr lang="zh-TW" altLang="en-US" sz="3600">
              <a:latin typeface="Yu Gothic"/>
              <a:ea typeface="Yu Gothic"/>
              <a:cs typeface="Calibri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E5E85C56-0227-43D1-B5EE-40CBFACA570F}"/>
              </a:ext>
            </a:extLst>
          </p:cNvPr>
          <p:cNvSpPr/>
          <p:nvPr/>
        </p:nvSpPr>
        <p:spPr>
          <a:xfrm>
            <a:off x="5637998" y="3511401"/>
            <a:ext cx="978089" cy="48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7A21B4-1221-4C3C-82F9-3F2D0A9F2E5E}"/>
              </a:ext>
            </a:extLst>
          </p:cNvPr>
          <p:cNvSpPr txBox="1"/>
          <p:nvPr/>
        </p:nvSpPr>
        <p:spPr>
          <a:xfrm>
            <a:off x="8103303" y="342442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u Gothic"/>
                <a:ea typeface="Yu Gothic"/>
                <a:cs typeface="Arial"/>
              </a:rPr>
              <a:t>&lt;stdlib.h&gt;</a:t>
            </a:r>
            <a:endParaRPr lang="zh-TW" sz="3600">
              <a:latin typeface="Yu Gothic"/>
              <a:ea typeface="Yu Gothic"/>
              <a:cs typeface="Arial"/>
            </a:endParaRPr>
          </a:p>
        </p:txBody>
      </p:sp>
      <p:pic>
        <p:nvPicPr>
          <p:cNvPr id="28" name="圖形 26" descr="書本 以實心填滿">
            <a:extLst>
              <a:ext uri="{FF2B5EF4-FFF2-40B4-BE49-F238E27FC236}">
                <a16:creationId xmlns:a16="http://schemas.microsoft.com/office/drawing/2014/main" id="{AD1C8EED-84D1-4E13-8583-3422B0247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4680" y="3323061"/>
            <a:ext cx="914400" cy="914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FE39B5-25C4-4333-8783-1061E1FE61E9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8706276-4747-4CD3-8A8D-33FDE56A03E5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45C0AD-BC1F-41C2-8316-3F944DBB88E2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ouYuan"/>
                <a:ea typeface="YouYuan"/>
                <a:cs typeface="Calibri"/>
              </a:rPr>
              <a:t>亂數</a:t>
            </a:r>
            <a:r>
              <a:rPr lang="zh-TW" altLang="en-US" sz="4400">
                <a:latin typeface="Rockwell"/>
                <a:ea typeface="Yu Gothic"/>
                <a:cs typeface="Calibri"/>
              </a:rPr>
              <a:t>Random</a:t>
            </a:r>
          </a:p>
        </p:txBody>
      </p:sp>
      <p:pic>
        <p:nvPicPr>
          <p:cNvPr id="9" name="圖形 10" descr="骰子 外框">
            <a:extLst>
              <a:ext uri="{FF2B5EF4-FFF2-40B4-BE49-F238E27FC236}">
                <a16:creationId xmlns:a16="http://schemas.microsoft.com/office/drawing/2014/main" id="{198067A9-E80D-49E0-9362-7218499EA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815" y="378725"/>
            <a:ext cx="743803" cy="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97E28B-B670-4199-B24D-0C61A2897C63}"/>
              </a:ext>
            </a:extLst>
          </p:cNvPr>
          <p:cNvSpPr txBox="1"/>
          <p:nvPr/>
        </p:nvSpPr>
        <p:spPr>
          <a:xfrm>
            <a:off x="3359624" y="337099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u Gothic"/>
                <a:ea typeface="Yu Gothic"/>
                <a:cs typeface="Arial"/>
              </a:rPr>
              <a:t>time()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D3AAA96-6951-49B6-B44E-D49C793FC6FC}"/>
              </a:ext>
            </a:extLst>
          </p:cNvPr>
          <p:cNvSpPr/>
          <p:nvPr/>
        </p:nvSpPr>
        <p:spPr>
          <a:xfrm>
            <a:off x="5312406" y="3425520"/>
            <a:ext cx="978089" cy="489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FA76F9-C93D-4AFF-A3B1-3EEC10409AB4}"/>
              </a:ext>
            </a:extLst>
          </p:cNvPr>
          <p:cNvSpPr txBox="1"/>
          <p:nvPr/>
        </p:nvSpPr>
        <p:spPr>
          <a:xfrm>
            <a:off x="7957559" y="333671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latin typeface="Yu Gothic"/>
                <a:ea typeface="Yu Gothic"/>
                <a:cs typeface="Arial"/>
              </a:rPr>
              <a:t>time.h</a:t>
            </a:r>
            <a:endParaRPr lang="zh-TW" sz="3600">
              <a:latin typeface="Yu Gothic"/>
              <a:ea typeface="Yu Gothic"/>
              <a:cs typeface="Arial"/>
            </a:endParaRPr>
          </a:p>
        </p:txBody>
      </p:sp>
      <p:pic>
        <p:nvPicPr>
          <p:cNvPr id="19" name="圖形 19" descr="時鐘 以實心填滿">
            <a:extLst>
              <a:ext uri="{FF2B5EF4-FFF2-40B4-BE49-F238E27FC236}">
                <a16:creationId xmlns:a16="http://schemas.microsoft.com/office/drawing/2014/main" id="{28C2A99D-CFCF-4229-BEAB-87D224BC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6092" y="3213698"/>
            <a:ext cx="914400" cy="9144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5190BBD-77BD-4740-838D-C04BF573D3D8}"/>
              </a:ext>
            </a:extLst>
          </p:cNvPr>
          <p:cNvSpPr/>
          <p:nvPr/>
        </p:nvSpPr>
        <p:spPr>
          <a:xfrm>
            <a:off x="551935" y="819664"/>
            <a:ext cx="6065107" cy="5972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F33CB62-B4E1-4EB2-AA03-54970E1EE780}"/>
              </a:ext>
            </a:extLst>
          </p:cNvPr>
          <p:cNvSpPr/>
          <p:nvPr/>
        </p:nvSpPr>
        <p:spPr>
          <a:xfrm>
            <a:off x="97566" y="252025"/>
            <a:ext cx="916459" cy="916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E0BA92-01B5-4D2E-A654-3CB65BEAA6E5}"/>
              </a:ext>
            </a:extLst>
          </p:cNvPr>
          <p:cNvSpPr txBox="1"/>
          <p:nvPr/>
        </p:nvSpPr>
        <p:spPr>
          <a:xfrm>
            <a:off x="1334015" y="324879"/>
            <a:ext cx="40509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4400">
                <a:latin typeface="YouYuan"/>
                <a:ea typeface="YouYuan"/>
                <a:cs typeface="Calibri"/>
              </a:rPr>
              <a:t>亂數</a:t>
            </a:r>
            <a:r>
              <a:rPr lang="zh-TW" altLang="en-US" sz="4400">
                <a:latin typeface="Rockwell"/>
                <a:ea typeface="Yu Gothic"/>
                <a:cs typeface="Calibri"/>
              </a:rPr>
              <a:t>Random</a:t>
            </a:r>
          </a:p>
        </p:txBody>
      </p:sp>
      <p:pic>
        <p:nvPicPr>
          <p:cNvPr id="5" name="圖形 10" descr="骰子 外框">
            <a:extLst>
              <a:ext uri="{FF2B5EF4-FFF2-40B4-BE49-F238E27FC236}">
                <a16:creationId xmlns:a16="http://schemas.microsoft.com/office/drawing/2014/main" id="{BBF700E8-EFA6-40F1-8FD4-0D992294E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815" y="378725"/>
            <a:ext cx="743803" cy="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3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灰色简约创意个人简历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25</Slides>
  <Notes>18</Notes>
  <HiddenSlides>0</HiddenSlide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Office 主题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revision>885</cp:revision>
  <dcterms:created xsi:type="dcterms:W3CDTF">2016-06-27T01:28:01Z</dcterms:created>
  <dcterms:modified xsi:type="dcterms:W3CDTF">2021-07-15T05:38:32Z</dcterms:modified>
</cp:coreProperties>
</file>