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301" r:id="rId2"/>
    <p:sldId id="258" r:id="rId3"/>
    <p:sldId id="259" r:id="rId4"/>
    <p:sldId id="303" r:id="rId5"/>
    <p:sldId id="261" r:id="rId6"/>
    <p:sldId id="304" r:id="rId7"/>
    <p:sldId id="281" r:id="rId8"/>
    <p:sldId id="305" r:id="rId9"/>
    <p:sldId id="273" r:id="rId10"/>
    <p:sldId id="278" r:id="rId11"/>
  </p:sldIdLst>
  <p:sldSz cx="9144000" cy="5143500" type="screen16x9"/>
  <p:notesSz cx="6858000" cy="9144000"/>
  <p:embeddedFontLst>
    <p:embeddedFont>
      <p:font typeface="Barlow SemiBold" panose="020B060402020202020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Yu Gothic" panose="020B0400000000000000" pitchFamily="34" charset="-128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42FCA-6250-0F17-1A93-330885DF855B}" v="798" dt="2021-07-28T17:17:10.465"/>
    <p1510:client id="{5DC5E581-1E9C-7DD0-1AE7-60F024B27D88}" v="43" dt="2021-08-02T05:50:03.163"/>
    <p1510:client id="{74E87BE4-B5B1-CC9A-71A0-F76A402B98EB}" v="1502" dt="2021-07-18T15:02:02.421"/>
    <p1510:client id="{B3F10DC0-1BE7-931A-7FFE-EF8E4D800452}" v="259" dt="2021-07-18T07:19:11.198"/>
    <p1510:client id="{C51F0CC2-F89B-6CEC-185E-D54A85D04E4A}" v="532" dt="2021-07-19T03:02:38.863"/>
  </p1510:revLst>
</p1510:revInfo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876B2-8089-4A0B-9E73-24ABBAA4D1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DC9FCC-66EB-431A-89D3-1D95E48D2EF8}">
      <dgm:prSet/>
      <dgm:spPr/>
      <dgm:t>
        <a:bodyPr/>
        <a:lstStyle/>
        <a:p>
          <a:pPr>
            <a:defRPr cap="all"/>
          </a:pPr>
          <a:r>
            <a:rPr lang="zh-TW" b="0" i="0">
              <a:latin typeface="Yu Gothic"/>
              <a:ea typeface="Yu Gothic"/>
            </a:rPr>
            <a:t>特點</a:t>
          </a:r>
          <a:r>
            <a:rPr lang="zh-TW" b="0" i="0" dirty="0">
              <a:latin typeface="Yu Gothic"/>
              <a:ea typeface="Yu Gothic"/>
            </a:rPr>
            <a:t>:</a:t>
          </a:r>
          <a:endParaRPr lang="en-US" dirty="0">
            <a:latin typeface="Yu Gothic"/>
            <a:ea typeface="Yu Gothic"/>
          </a:endParaRPr>
        </a:p>
      </dgm:t>
    </dgm:pt>
    <dgm:pt modelId="{C773546D-26D0-4EFB-ACAB-056672C84EAC}" type="parTrans" cxnId="{8B637777-6BD3-4F33-A623-A111078E3E3B}">
      <dgm:prSet/>
      <dgm:spPr/>
      <dgm:t>
        <a:bodyPr/>
        <a:lstStyle/>
        <a:p>
          <a:endParaRPr lang="en-US"/>
        </a:p>
      </dgm:t>
    </dgm:pt>
    <dgm:pt modelId="{7C56BFB4-7584-43A9-8367-1AA06DBCE9E7}" type="sibTrans" cxnId="{8B637777-6BD3-4F33-A623-A111078E3E3B}">
      <dgm:prSet/>
      <dgm:spPr/>
      <dgm:t>
        <a:bodyPr/>
        <a:lstStyle/>
        <a:p>
          <a:endParaRPr lang="en-US"/>
        </a:p>
      </dgm:t>
    </dgm:pt>
    <dgm:pt modelId="{E046A423-307C-4C43-A711-B2B4A6E3DD79}">
      <dgm:prSet/>
      <dgm:spPr/>
      <dgm:t>
        <a:bodyPr/>
        <a:lstStyle/>
        <a:p>
          <a:pPr>
            <a:defRPr cap="all"/>
          </a:pPr>
          <a:r>
            <a:rPr lang="zh-TW" b="0" i="0">
              <a:latin typeface="Yu Gothic"/>
              <a:ea typeface="Yu Gothic"/>
            </a:rPr>
            <a:t>很像</a:t>
          </a:r>
          <a:r>
            <a:rPr lang="zh-TW" b="0" i="0" dirty="0">
              <a:latin typeface="Yu Gothic"/>
              <a:ea typeface="Yu Gothic"/>
            </a:rPr>
            <a:t>HTML</a:t>
          </a:r>
          <a:r>
            <a:rPr lang="zh-TW" b="0" i="0">
              <a:latin typeface="Yu Gothic"/>
              <a:ea typeface="Yu Gothic"/>
            </a:rPr>
            <a:t>，皆屬標籤語言</a:t>
          </a:r>
          <a:endParaRPr lang="en-US">
            <a:latin typeface="Yu Gothic"/>
            <a:ea typeface="Yu Gothic"/>
          </a:endParaRPr>
        </a:p>
      </dgm:t>
    </dgm:pt>
    <dgm:pt modelId="{1FBAF677-9C97-4D03-9540-26943C30F8BE}" type="parTrans" cxnId="{6D2285C8-62D1-4D09-87AF-1E6EC0F72044}">
      <dgm:prSet/>
      <dgm:spPr/>
      <dgm:t>
        <a:bodyPr/>
        <a:lstStyle/>
        <a:p>
          <a:endParaRPr lang="en-US"/>
        </a:p>
      </dgm:t>
    </dgm:pt>
    <dgm:pt modelId="{CF16E8FE-4F2E-4E8A-B668-963C82317B1A}" type="sibTrans" cxnId="{6D2285C8-62D1-4D09-87AF-1E6EC0F72044}">
      <dgm:prSet/>
      <dgm:spPr/>
      <dgm:t>
        <a:bodyPr/>
        <a:lstStyle/>
        <a:p>
          <a:endParaRPr lang="en-US"/>
        </a:p>
      </dgm:t>
    </dgm:pt>
    <dgm:pt modelId="{DDBBE64E-AAEB-4204-A4AE-BCD0868D7C0A}" type="pres">
      <dgm:prSet presAssocID="{E8D876B2-8089-4A0B-9E73-24ABBAA4D16F}" presName="root" presStyleCnt="0">
        <dgm:presLayoutVars>
          <dgm:dir/>
          <dgm:resizeHandles val="exact"/>
        </dgm:presLayoutVars>
      </dgm:prSet>
      <dgm:spPr/>
    </dgm:pt>
    <dgm:pt modelId="{15C2FF73-2F03-4211-BC86-3513F24DB340}" type="pres">
      <dgm:prSet presAssocID="{1CDC9FCC-66EB-431A-89D3-1D95E48D2EF8}" presName="compNode" presStyleCnt="0"/>
      <dgm:spPr/>
    </dgm:pt>
    <dgm:pt modelId="{4E8C4B7B-9FF7-4297-BD34-BEE202FA3561}" type="pres">
      <dgm:prSet presAssocID="{1CDC9FCC-66EB-431A-89D3-1D95E48D2EF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8561FF5-4948-4D7E-8BDB-B146901503E1}" type="pres">
      <dgm:prSet presAssocID="{1CDC9FCC-66EB-431A-89D3-1D95E48D2E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氣球"/>
        </a:ext>
      </dgm:extLst>
    </dgm:pt>
    <dgm:pt modelId="{04589B46-C3D2-4019-AD99-2E9AA8BF4C95}" type="pres">
      <dgm:prSet presAssocID="{1CDC9FCC-66EB-431A-89D3-1D95E48D2EF8}" presName="spaceRect" presStyleCnt="0"/>
      <dgm:spPr/>
    </dgm:pt>
    <dgm:pt modelId="{51D2634F-991D-4328-AC0C-4AED4009CF22}" type="pres">
      <dgm:prSet presAssocID="{1CDC9FCC-66EB-431A-89D3-1D95E48D2EF8}" presName="textRect" presStyleLbl="revTx" presStyleIdx="0" presStyleCnt="2">
        <dgm:presLayoutVars>
          <dgm:chMax val="1"/>
          <dgm:chPref val="1"/>
        </dgm:presLayoutVars>
      </dgm:prSet>
      <dgm:spPr/>
    </dgm:pt>
    <dgm:pt modelId="{77779BA6-0E98-4792-8EC4-8A2D6A89063B}" type="pres">
      <dgm:prSet presAssocID="{7C56BFB4-7584-43A9-8367-1AA06DBCE9E7}" presName="sibTrans" presStyleCnt="0"/>
      <dgm:spPr/>
    </dgm:pt>
    <dgm:pt modelId="{293FD6DB-D65F-4449-BD92-D6024E780857}" type="pres">
      <dgm:prSet presAssocID="{E046A423-307C-4C43-A711-B2B4A6E3DD79}" presName="compNode" presStyleCnt="0"/>
      <dgm:spPr/>
    </dgm:pt>
    <dgm:pt modelId="{546E8075-1E96-47A2-BDB0-81F1313F9D89}" type="pres">
      <dgm:prSet presAssocID="{E046A423-307C-4C43-A711-B2B4A6E3DD7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265D42C-120F-4BC1-BE5B-F669CAD8B033}" type="pres">
      <dgm:prSet presAssocID="{E046A423-307C-4C43-A711-B2B4A6E3DD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螢幕"/>
        </a:ext>
      </dgm:extLst>
    </dgm:pt>
    <dgm:pt modelId="{BC7BEA26-0B73-4648-A412-F6FE28B5C886}" type="pres">
      <dgm:prSet presAssocID="{E046A423-307C-4C43-A711-B2B4A6E3DD79}" presName="spaceRect" presStyleCnt="0"/>
      <dgm:spPr/>
    </dgm:pt>
    <dgm:pt modelId="{01F6D30C-265E-490A-9496-FDDE0D8533BF}" type="pres">
      <dgm:prSet presAssocID="{E046A423-307C-4C43-A711-B2B4A6E3DD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BDFF19-C832-478D-92C6-EB5339DD5C21}" type="presOf" srcId="{E8D876B2-8089-4A0B-9E73-24ABBAA4D16F}" destId="{DDBBE64E-AAEB-4204-A4AE-BCD0868D7C0A}" srcOrd="0" destOrd="0" presId="urn:microsoft.com/office/officeart/2018/5/layout/IconLeafLabelList"/>
    <dgm:cxn modelId="{74707738-1C05-464D-A526-426AF03D4C84}" type="presOf" srcId="{E046A423-307C-4C43-A711-B2B4A6E3DD79}" destId="{01F6D30C-265E-490A-9496-FDDE0D8533BF}" srcOrd="0" destOrd="0" presId="urn:microsoft.com/office/officeart/2018/5/layout/IconLeafLabelList"/>
    <dgm:cxn modelId="{8B637777-6BD3-4F33-A623-A111078E3E3B}" srcId="{E8D876B2-8089-4A0B-9E73-24ABBAA4D16F}" destId="{1CDC9FCC-66EB-431A-89D3-1D95E48D2EF8}" srcOrd="0" destOrd="0" parTransId="{C773546D-26D0-4EFB-ACAB-056672C84EAC}" sibTransId="{7C56BFB4-7584-43A9-8367-1AA06DBCE9E7}"/>
    <dgm:cxn modelId="{C95BDA81-401F-433D-97F2-3763604741AE}" type="presOf" srcId="{1CDC9FCC-66EB-431A-89D3-1D95E48D2EF8}" destId="{51D2634F-991D-4328-AC0C-4AED4009CF22}" srcOrd="0" destOrd="0" presId="urn:microsoft.com/office/officeart/2018/5/layout/IconLeafLabelList"/>
    <dgm:cxn modelId="{6D2285C8-62D1-4D09-87AF-1E6EC0F72044}" srcId="{E8D876B2-8089-4A0B-9E73-24ABBAA4D16F}" destId="{E046A423-307C-4C43-A711-B2B4A6E3DD79}" srcOrd="1" destOrd="0" parTransId="{1FBAF677-9C97-4D03-9540-26943C30F8BE}" sibTransId="{CF16E8FE-4F2E-4E8A-B668-963C82317B1A}"/>
    <dgm:cxn modelId="{7C85321B-1803-4DF1-96A9-35B086FE96C1}" type="presParOf" srcId="{DDBBE64E-AAEB-4204-A4AE-BCD0868D7C0A}" destId="{15C2FF73-2F03-4211-BC86-3513F24DB340}" srcOrd="0" destOrd="0" presId="urn:microsoft.com/office/officeart/2018/5/layout/IconLeafLabelList"/>
    <dgm:cxn modelId="{F7252D3C-437A-4DA5-A87A-9CB77139F7A4}" type="presParOf" srcId="{15C2FF73-2F03-4211-BC86-3513F24DB340}" destId="{4E8C4B7B-9FF7-4297-BD34-BEE202FA3561}" srcOrd="0" destOrd="0" presId="urn:microsoft.com/office/officeart/2018/5/layout/IconLeafLabelList"/>
    <dgm:cxn modelId="{964D77AF-DE85-4D1D-AF3F-1FE142B73018}" type="presParOf" srcId="{15C2FF73-2F03-4211-BC86-3513F24DB340}" destId="{58561FF5-4948-4D7E-8BDB-B146901503E1}" srcOrd="1" destOrd="0" presId="urn:microsoft.com/office/officeart/2018/5/layout/IconLeafLabelList"/>
    <dgm:cxn modelId="{12AB8F51-2DFB-4B25-90E2-4387CD01FD0F}" type="presParOf" srcId="{15C2FF73-2F03-4211-BC86-3513F24DB340}" destId="{04589B46-C3D2-4019-AD99-2E9AA8BF4C95}" srcOrd="2" destOrd="0" presId="urn:microsoft.com/office/officeart/2018/5/layout/IconLeafLabelList"/>
    <dgm:cxn modelId="{6FC63345-D7D6-4337-BD39-1CB7E6D2D740}" type="presParOf" srcId="{15C2FF73-2F03-4211-BC86-3513F24DB340}" destId="{51D2634F-991D-4328-AC0C-4AED4009CF22}" srcOrd="3" destOrd="0" presId="urn:microsoft.com/office/officeart/2018/5/layout/IconLeafLabelList"/>
    <dgm:cxn modelId="{C0E9A23E-1B3F-4AB0-B4CE-8CA1C0D790B4}" type="presParOf" srcId="{DDBBE64E-AAEB-4204-A4AE-BCD0868D7C0A}" destId="{77779BA6-0E98-4792-8EC4-8A2D6A89063B}" srcOrd="1" destOrd="0" presId="urn:microsoft.com/office/officeart/2018/5/layout/IconLeafLabelList"/>
    <dgm:cxn modelId="{61AC20A1-0C31-45E4-AC49-24FA75CBC09C}" type="presParOf" srcId="{DDBBE64E-AAEB-4204-A4AE-BCD0868D7C0A}" destId="{293FD6DB-D65F-4449-BD92-D6024E780857}" srcOrd="2" destOrd="0" presId="urn:microsoft.com/office/officeart/2018/5/layout/IconLeafLabelList"/>
    <dgm:cxn modelId="{B4A9984F-484B-41DF-B242-A07E96A526FF}" type="presParOf" srcId="{293FD6DB-D65F-4449-BD92-D6024E780857}" destId="{546E8075-1E96-47A2-BDB0-81F1313F9D89}" srcOrd="0" destOrd="0" presId="urn:microsoft.com/office/officeart/2018/5/layout/IconLeafLabelList"/>
    <dgm:cxn modelId="{C8270125-9AF7-4BD8-94C0-C2EBDFFCF7FC}" type="presParOf" srcId="{293FD6DB-D65F-4449-BD92-D6024E780857}" destId="{D265D42C-120F-4BC1-BE5B-F669CAD8B033}" srcOrd="1" destOrd="0" presId="urn:microsoft.com/office/officeart/2018/5/layout/IconLeafLabelList"/>
    <dgm:cxn modelId="{4A598AB1-7A9D-44EC-B553-6D5539433F22}" type="presParOf" srcId="{293FD6DB-D65F-4449-BD92-D6024E780857}" destId="{BC7BEA26-0B73-4648-A412-F6FE28B5C886}" srcOrd="2" destOrd="0" presId="urn:microsoft.com/office/officeart/2018/5/layout/IconLeafLabelList"/>
    <dgm:cxn modelId="{3CF8B9D3-C5BB-475A-9311-3695267ECFC7}" type="presParOf" srcId="{293FD6DB-D65F-4449-BD92-D6024E780857}" destId="{01F6D30C-265E-490A-9496-FDDE0D8533B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876B2-8089-4A0B-9E73-24ABBAA4D1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DC9FCC-66EB-431A-89D3-1D95E48D2EF8}">
      <dgm:prSet/>
      <dgm:spPr/>
      <dgm:t>
        <a:bodyPr/>
        <a:lstStyle/>
        <a:p>
          <a:pPr>
            <a:defRPr cap="all"/>
          </a:pPr>
          <a:r>
            <a:rPr lang="zh-TW" b="0" i="0">
              <a:latin typeface="Yu Gothic"/>
              <a:ea typeface="Yu Gothic"/>
            </a:rPr>
            <a:t>特點</a:t>
          </a:r>
          <a:r>
            <a:rPr lang="zh-TW" b="0" i="0" dirty="0">
              <a:latin typeface="Yu Gothic"/>
              <a:ea typeface="Yu Gothic"/>
            </a:rPr>
            <a:t>:</a:t>
          </a:r>
          <a:endParaRPr lang="en-US" dirty="0">
            <a:latin typeface="Yu Gothic"/>
            <a:ea typeface="Yu Gothic"/>
          </a:endParaRPr>
        </a:p>
      </dgm:t>
    </dgm:pt>
    <dgm:pt modelId="{C773546D-26D0-4EFB-ACAB-056672C84EAC}" type="parTrans" cxnId="{8B637777-6BD3-4F33-A623-A111078E3E3B}">
      <dgm:prSet/>
      <dgm:spPr/>
      <dgm:t>
        <a:bodyPr/>
        <a:lstStyle/>
        <a:p>
          <a:endParaRPr lang="en-US"/>
        </a:p>
      </dgm:t>
    </dgm:pt>
    <dgm:pt modelId="{7C56BFB4-7584-43A9-8367-1AA06DBCE9E7}" type="sibTrans" cxnId="{8B637777-6BD3-4F33-A623-A111078E3E3B}">
      <dgm:prSet/>
      <dgm:spPr/>
      <dgm:t>
        <a:bodyPr/>
        <a:lstStyle/>
        <a:p>
          <a:endParaRPr lang="en-US"/>
        </a:p>
      </dgm:t>
    </dgm:pt>
    <dgm:pt modelId="{E046A423-307C-4C43-A711-B2B4A6E3DD79}">
      <dgm:prSet phldr="0"/>
      <dgm:spPr/>
      <dgm:t>
        <a:bodyPr/>
        <a:lstStyle/>
        <a:p>
          <a:pPr>
            <a:defRPr cap="all"/>
          </a:pPr>
          <a:r>
            <a:rPr lang="zh-TW" altLang="en-US" dirty="0">
              <a:latin typeface="Yu Gothic"/>
              <a:ea typeface="Yu Gothic"/>
            </a:rPr>
            <a:t>只供儲存、傳輸</a:t>
          </a:r>
        </a:p>
      </dgm:t>
    </dgm:pt>
    <dgm:pt modelId="{1FBAF677-9C97-4D03-9540-26943C30F8BE}" type="parTrans" cxnId="{6D2285C8-62D1-4D09-87AF-1E6EC0F72044}">
      <dgm:prSet/>
      <dgm:spPr/>
      <dgm:t>
        <a:bodyPr/>
        <a:lstStyle/>
        <a:p>
          <a:endParaRPr lang="en-US"/>
        </a:p>
      </dgm:t>
    </dgm:pt>
    <dgm:pt modelId="{CF16E8FE-4F2E-4E8A-B668-963C82317B1A}" type="sibTrans" cxnId="{6D2285C8-62D1-4D09-87AF-1E6EC0F72044}">
      <dgm:prSet/>
      <dgm:spPr/>
      <dgm:t>
        <a:bodyPr/>
        <a:lstStyle/>
        <a:p>
          <a:endParaRPr lang="en-US"/>
        </a:p>
      </dgm:t>
    </dgm:pt>
    <dgm:pt modelId="{F8975ADE-848C-4BD9-AF51-CDE1FB587CA1}" type="pres">
      <dgm:prSet presAssocID="{E8D876B2-8089-4A0B-9E73-24ABBAA4D1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44C36B-E842-447A-9338-92250C436F32}" type="pres">
      <dgm:prSet presAssocID="{1CDC9FCC-66EB-431A-89D3-1D95E48D2EF8}" presName="hierRoot1" presStyleCnt="0"/>
      <dgm:spPr/>
    </dgm:pt>
    <dgm:pt modelId="{079195CE-C49B-4CFF-B123-BF1DE053CCBA}" type="pres">
      <dgm:prSet presAssocID="{1CDC9FCC-66EB-431A-89D3-1D95E48D2EF8}" presName="composite" presStyleCnt="0"/>
      <dgm:spPr/>
    </dgm:pt>
    <dgm:pt modelId="{61C6B7CD-772E-432C-8EE1-22DD9C79DD4E}" type="pres">
      <dgm:prSet presAssocID="{1CDC9FCC-66EB-431A-89D3-1D95E48D2EF8}" presName="background" presStyleLbl="node0" presStyleIdx="0" presStyleCnt="2"/>
      <dgm:spPr/>
    </dgm:pt>
    <dgm:pt modelId="{9313A6CD-47F2-46EF-AF09-DD1865C0951B}" type="pres">
      <dgm:prSet presAssocID="{1CDC9FCC-66EB-431A-89D3-1D95E48D2EF8}" presName="text" presStyleLbl="fgAcc0" presStyleIdx="0" presStyleCnt="2">
        <dgm:presLayoutVars>
          <dgm:chPref val="3"/>
        </dgm:presLayoutVars>
      </dgm:prSet>
      <dgm:spPr/>
    </dgm:pt>
    <dgm:pt modelId="{B11C5B27-973F-410A-AE08-AEBCEB878D9D}" type="pres">
      <dgm:prSet presAssocID="{1CDC9FCC-66EB-431A-89D3-1D95E48D2EF8}" presName="hierChild2" presStyleCnt="0"/>
      <dgm:spPr/>
    </dgm:pt>
    <dgm:pt modelId="{861BF4E1-8941-4B4C-A3C3-6588D40BC68A}" type="pres">
      <dgm:prSet presAssocID="{E046A423-307C-4C43-A711-B2B4A6E3DD79}" presName="hierRoot1" presStyleCnt="0"/>
      <dgm:spPr/>
    </dgm:pt>
    <dgm:pt modelId="{9695A1E2-3DF1-4C3C-A504-8B4AA1C392F3}" type="pres">
      <dgm:prSet presAssocID="{E046A423-307C-4C43-A711-B2B4A6E3DD79}" presName="composite" presStyleCnt="0"/>
      <dgm:spPr/>
    </dgm:pt>
    <dgm:pt modelId="{634D4AF4-5468-479F-9A2B-AEAD108C2AA7}" type="pres">
      <dgm:prSet presAssocID="{E046A423-307C-4C43-A711-B2B4A6E3DD79}" presName="background" presStyleLbl="node0" presStyleIdx="1" presStyleCnt="2"/>
      <dgm:spPr/>
    </dgm:pt>
    <dgm:pt modelId="{11303DF2-694F-4D80-B13D-C1699172AFA1}" type="pres">
      <dgm:prSet presAssocID="{E046A423-307C-4C43-A711-B2B4A6E3DD79}" presName="text" presStyleLbl="fgAcc0" presStyleIdx="1" presStyleCnt="2">
        <dgm:presLayoutVars>
          <dgm:chPref val="3"/>
        </dgm:presLayoutVars>
      </dgm:prSet>
      <dgm:spPr/>
    </dgm:pt>
    <dgm:pt modelId="{A7B9026B-E057-488A-93A5-7447C54CDE2E}" type="pres">
      <dgm:prSet presAssocID="{E046A423-307C-4C43-A711-B2B4A6E3DD79}" presName="hierChild2" presStyleCnt="0"/>
      <dgm:spPr/>
    </dgm:pt>
  </dgm:ptLst>
  <dgm:cxnLst>
    <dgm:cxn modelId="{8B637777-6BD3-4F33-A623-A111078E3E3B}" srcId="{E8D876B2-8089-4A0B-9E73-24ABBAA4D16F}" destId="{1CDC9FCC-66EB-431A-89D3-1D95E48D2EF8}" srcOrd="0" destOrd="0" parTransId="{C773546D-26D0-4EFB-ACAB-056672C84EAC}" sibTransId="{7C56BFB4-7584-43A9-8367-1AA06DBCE9E7}"/>
    <dgm:cxn modelId="{7C66F28F-B21B-4B75-9C9A-27A31012E7D9}" type="presOf" srcId="{E046A423-307C-4C43-A711-B2B4A6E3DD79}" destId="{11303DF2-694F-4D80-B13D-C1699172AFA1}" srcOrd="0" destOrd="0" presId="urn:microsoft.com/office/officeart/2005/8/layout/hierarchy1"/>
    <dgm:cxn modelId="{E878119B-224C-45D7-935C-E4CF714A809A}" type="presOf" srcId="{E8D876B2-8089-4A0B-9E73-24ABBAA4D16F}" destId="{F8975ADE-848C-4BD9-AF51-CDE1FB587CA1}" srcOrd="0" destOrd="0" presId="urn:microsoft.com/office/officeart/2005/8/layout/hierarchy1"/>
    <dgm:cxn modelId="{6D2285C8-62D1-4D09-87AF-1E6EC0F72044}" srcId="{E8D876B2-8089-4A0B-9E73-24ABBAA4D16F}" destId="{E046A423-307C-4C43-A711-B2B4A6E3DD79}" srcOrd="1" destOrd="0" parTransId="{1FBAF677-9C97-4D03-9540-26943C30F8BE}" sibTransId="{CF16E8FE-4F2E-4E8A-B668-963C82317B1A}"/>
    <dgm:cxn modelId="{E95604CF-EE57-4380-B044-2845DD5DD25C}" type="presOf" srcId="{1CDC9FCC-66EB-431A-89D3-1D95E48D2EF8}" destId="{9313A6CD-47F2-46EF-AF09-DD1865C0951B}" srcOrd="0" destOrd="0" presId="urn:microsoft.com/office/officeart/2005/8/layout/hierarchy1"/>
    <dgm:cxn modelId="{63410536-1F29-4508-9F74-2F85A565DC7B}" type="presParOf" srcId="{F8975ADE-848C-4BD9-AF51-CDE1FB587CA1}" destId="{EF44C36B-E842-447A-9338-92250C436F32}" srcOrd="0" destOrd="0" presId="urn:microsoft.com/office/officeart/2005/8/layout/hierarchy1"/>
    <dgm:cxn modelId="{8275EE4B-A32E-4F7A-A31A-2FB69FE99708}" type="presParOf" srcId="{EF44C36B-E842-447A-9338-92250C436F32}" destId="{079195CE-C49B-4CFF-B123-BF1DE053CCBA}" srcOrd="0" destOrd="0" presId="urn:microsoft.com/office/officeart/2005/8/layout/hierarchy1"/>
    <dgm:cxn modelId="{006B775E-2597-453F-8AB6-F92C9793DB3A}" type="presParOf" srcId="{079195CE-C49B-4CFF-B123-BF1DE053CCBA}" destId="{61C6B7CD-772E-432C-8EE1-22DD9C79DD4E}" srcOrd="0" destOrd="0" presId="urn:microsoft.com/office/officeart/2005/8/layout/hierarchy1"/>
    <dgm:cxn modelId="{B02BF5C7-0DCF-412A-BEAE-CEF9463945DA}" type="presParOf" srcId="{079195CE-C49B-4CFF-B123-BF1DE053CCBA}" destId="{9313A6CD-47F2-46EF-AF09-DD1865C0951B}" srcOrd="1" destOrd="0" presId="urn:microsoft.com/office/officeart/2005/8/layout/hierarchy1"/>
    <dgm:cxn modelId="{999B1DC2-4C76-49EF-91B2-F13041E59AA6}" type="presParOf" srcId="{EF44C36B-E842-447A-9338-92250C436F32}" destId="{B11C5B27-973F-410A-AE08-AEBCEB878D9D}" srcOrd="1" destOrd="0" presId="urn:microsoft.com/office/officeart/2005/8/layout/hierarchy1"/>
    <dgm:cxn modelId="{C6D89A33-1B55-45E7-B7FE-403C509EED3C}" type="presParOf" srcId="{F8975ADE-848C-4BD9-AF51-CDE1FB587CA1}" destId="{861BF4E1-8941-4B4C-A3C3-6588D40BC68A}" srcOrd="1" destOrd="0" presId="urn:microsoft.com/office/officeart/2005/8/layout/hierarchy1"/>
    <dgm:cxn modelId="{A4B9C306-194C-4BED-B44A-E424EF5CAC73}" type="presParOf" srcId="{861BF4E1-8941-4B4C-A3C3-6588D40BC68A}" destId="{9695A1E2-3DF1-4C3C-A504-8B4AA1C392F3}" srcOrd="0" destOrd="0" presId="urn:microsoft.com/office/officeart/2005/8/layout/hierarchy1"/>
    <dgm:cxn modelId="{8F56C52C-7160-42C5-911F-7927BB0F74F3}" type="presParOf" srcId="{9695A1E2-3DF1-4C3C-A504-8B4AA1C392F3}" destId="{634D4AF4-5468-479F-9A2B-AEAD108C2AA7}" srcOrd="0" destOrd="0" presId="urn:microsoft.com/office/officeart/2005/8/layout/hierarchy1"/>
    <dgm:cxn modelId="{DD052817-D4C4-4B3E-9A2E-2835017A9E0A}" type="presParOf" srcId="{9695A1E2-3DF1-4C3C-A504-8B4AA1C392F3}" destId="{11303DF2-694F-4D80-B13D-C1699172AFA1}" srcOrd="1" destOrd="0" presId="urn:microsoft.com/office/officeart/2005/8/layout/hierarchy1"/>
    <dgm:cxn modelId="{EF9FBC7C-6A36-45D7-9DBA-89ED794E46EC}" type="presParOf" srcId="{861BF4E1-8941-4B4C-A3C3-6588D40BC68A}" destId="{A7B9026B-E057-488A-93A5-7447C54CDE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47554-DAF4-4DB4-A592-511D9F98E15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F070E1-AA7B-4C13-A75C-FBAA444DBE1D}">
      <dgm:prSet/>
      <dgm:spPr/>
      <dgm:t>
        <a:bodyPr/>
        <a:lstStyle/>
        <a:p>
          <a:r>
            <a:rPr lang="zh-TW"/>
            <a:t>It simplifies data sharing</a:t>
          </a:r>
          <a:endParaRPr lang="en-US"/>
        </a:p>
      </dgm:t>
    </dgm:pt>
    <dgm:pt modelId="{D593CB7F-1F5F-4E08-ABB2-0B80AC651E2A}" type="parTrans" cxnId="{A8F43313-4463-43E7-A0F7-E6F352EE4E94}">
      <dgm:prSet/>
      <dgm:spPr/>
      <dgm:t>
        <a:bodyPr/>
        <a:lstStyle/>
        <a:p>
          <a:endParaRPr lang="en-US"/>
        </a:p>
      </dgm:t>
    </dgm:pt>
    <dgm:pt modelId="{2EB8B90F-204C-4EFB-8C63-C06FEC8A2E56}" type="sibTrans" cxnId="{A8F43313-4463-43E7-A0F7-E6F352EE4E94}">
      <dgm:prSet/>
      <dgm:spPr/>
      <dgm:t>
        <a:bodyPr/>
        <a:lstStyle/>
        <a:p>
          <a:endParaRPr lang="en-US"/>
        </a:p>
      </dgm:t>
    </dgm:pt>
    <dgm:pt modelId="{1B5C43DC-1B70-4D75-9781-4E0FE5875E39}">
      <dgm:prSet/>
      <dgm:spPr/>
      <dgm:t>
        <a:bodyPr/>
        <a:lstStyle/>
        <a:p>
          <a:r>
            <a:rPr lang="zh-TW"/>
            <a:t>It simplifies data transport</a:t>
          </a:r>
          <a:endParaRPr lang="en-US"/>
        </a:p>
      </dgm:t>
    </dgm:pt>
    <dgm:pt modelId="{34044C01-1B7B-48D7-B37F-31E849BF9782}" type="parTrans" cxnId="{5BACB9B2-DF08-470D-8607-F1EC86CB7350}">
      <dgm:prSet/>
      <dgm:spPr/>
      <dgm:t>
        <a:bodyPr/>
        <a:lstStyle/>
        <a:p>
          <a:endParaRPr lang="en-US"/>
        </a:p>
      </dgm:t>
    </dgm:pt>
    <dgm:pt modelId="{4C0A06A4-6A43-4F4B-9AF9-2FDD6A082A9B}" type="sibTrans" cxnId="{5BACB9B2-DF08-470D-8607-F1EC86CB7350}">
      <dgm:prSet/>
      <dgm:spPr/>
      <dgm:t>
        <a:bodyPr/>
        <a:lstStyle/>
        <a:p>
          <a:endParaRPr lang="en-US"/>
        </a:p>
      </dgm:t>
    </dgm:pt>
    <dgm:pt modelId="{06A6C087-367B-42DF-AA94-C163F3135272}">
      <dgm:prSet/>
      <dgm:spPr/>
      <dgm:t>
        <a:bodyPr/>
        <a:lstStyle/>
        <a:p>
          <a:r>
            <a:rPr lang="zh-TW"/>
            <a:t>It simplifies platform changes</a:t>
          </a:r>
          <a:endParaRPr lang="en-US"/>
        </a:p>
      </dgm:t>
    </dgm:pt>
    <dgm:pt modelId="{40E5AEEE-3712-447E-9235-858D16333CB5}" type="parTrans" cxnId="{99501B74-9F41-4ACC-9BD8-A66079722343}">
      <dgm:prSet/>
      <dgm:spPr/>
      <dgm:t>
        <a:bodyPr/>
        <a:lstStyle/>
        <a:p>
          <a:endParaRPr lang="en-US"/>
        </a:p>
      </dgm:t>
    </dgm:pt>
    <dgm:pt modelId="{A027A86D-2047-4965-9910-74542AB609BF}" type="sibTrans" cxnId="{99501B74-9F41-4ACC-9BD8-A66079722343}">
      <dgm:prSet/>
      <dgm:spPr/>
      <dgm:t>
        <a:bodyPr/>
        <a:lstStyle/>
        <a:p>
          <a:endParaRPr lang="en-US"/>
        </a:p>
      </dgm:t>
    </dgm:pt>
    <dgm:pt modelId="{AAF15656-08F4-4A21-841A-31F2BDE4A80E}">
      <dgm:prSet/>
      <dgm:spPr/>
      <dgm:t>
        <a:bodyPr/>
        <a:lstStyle/>
        <a:p>
          <a:r>
            <a:rPr lang="zh-TW"/>
            <a:t>It simplifies data availability</a:t>
          </a:r>
          <a:endParaRPr lang="en-US"/>
        </a:p>
      </dgm:t>
    </dgm:pt>
    <dgm:pt modelId="{AB53C6AE-9CA2-456C-AE01-CF0B498C338F}" type="parTrans" cxnId="{224E0970-C5DA-468E-97E1-907F8C907D01}">
      <dgm:prSet/>
      <dgm:spPr/>
      <dgm:t>
        <a:bodyPr/>
        <a:lstStyle/>
        <a:p>
          <a:endParaRPr lang="en-US"/>
        </a:p>
      </dgm:t>
    </dgm:pt>
    <dgm:pt modelId="{E5C825C8-EE24-4101-B3F1-CF04CC0DE187}" type="sibTrans" cxnId="{224E0970-C5DA-468E-97E1-907F8C907D01}">
      <dgm:prSet/>
      <dgm:spPr/>
      <dgm:t>
        <a:bodyPr/>
        <a:lstStyle/>
        <a:p>
          <a:endParaRPr lang="en-US"/>
        </a:p>
      </dgm:t>
    </dgm:pt>
    <dgm:pt modelId="{CB173825-CBD8-494A-989D-BE6D586BB52D}" type="pres">
      <dgm:prSet presAssocID="{52347554-DAF4-4DB4-A592-511D9F98E156}" presName="outerComposite" presStyleCnt="0">
        <dgm:presLayoutVars>
          <dgm:chMax val="5"/>
          <dgm:dir/>
          <dgm:resizeHandles val="exact"/>
        </dgm:presLayoutVars>
      </dgm:prSet>
      <dgm:spPr/>
    </dgm:pt>
    <dgm:pt modelId="{8706FE0D-767F-4290-9782-4214BE370AC1}" type="pres">
      <dgm:prSet presAssocID="{52347554-DAF4-4DB4-A592-511D9F98E156}" presName="dummyMaxCanvas" presStyleCnt="0">
        <dgm:presLayoutVars/>
      </dgm:prSet>
      <dgm:spPr/>
    </dgm:pt>
    <dgm:pt modelId="{3CF9404D-B841-44FE-951F-60C02DBF1D26}" type="pres">
      <dgm:prSet presAssocID="{52347554-DAF4-4DB4-A592-511D9F98E156}" presName="FourNodes_1" presStyleLbl="node1" presStyleIdx="0" presStyleCnt="4">
        <dgm:presLayoutVars>
          <dgm:bulletEnabled val="1"/>
        </dgm:presLayoutVars>
      </dgm:prSet>
      <dgm:spPr/>
    </dgm:pt>
    <dgm:pt modelId="{757D3846-1481-495C-A38B-E9CC4C34EF9C}" type="pres">
      <dgm:prSet presAssocID="{52347554-DAF4-4DB4-A592-511D9F98E156}" presName="FourNodes_2" presStyleLbl="node1" presStyleIdx="1" presStyleCnt="4">
        <dgm:presLayoutVars>
          <dgm:bulletEnabled val="1"/>
        </dgm:presLayoutVars>
      </dgm:prSet>
      <dgm:spPr/>
    </dgm:pt>
    <dgm:pt modelId="{928D0528-12B9-4638-A515-4D0C49CE70F8}" type="pres">
      <dgm:prSet presAssocID="{52347554-DAF4-4DB4-A592-511D9F98E156}" presName="FourNodes_3" presStyleLbl="node1" presStyleIdx="2" presStyleCnt="4">
        <dgm:presLayoutVars>
          <dgm:bulletEnabled val="1"/>
        </dgm:presLayoutVars>
      </dgm:prSet>
      <dgm:spPr/>
    </dgm:pt>
    <dgm:pt modelId="{ED86DB16-F094-40BA-8C74-2E0925B1ED01}" type="pres">
      <dgm:prSet presAssocID="{52347554-DAF4-4DB4-A592-511D9F98E156}" presName="FourNodes_4" presStyleLbl="node1" presStyleIdx="3" presStyleCnt="4">
        <dgm:presLayoutVars>
          <dgm:bulletEnabled val="1"/>
        </dgm:presLayoutVars>
      </dgm:prSet>
      <dgm:spPr/>
    </dgm:pt>
    <dgm:pt modelId="{CD9407AE-E76F-4DB6-8DDD-FC95424EFA58}" type="pres">
      <dgm:prSet presAssocID="{52347554-DAF4-4DB4-A592-511D9F98E156}" presName="FourConn_1-2" presStyleLbl="fgAccFollowNode1" presStyleIdx="0" presStyleCnt="3">
        <dgm:presLayoutVars>
          <dgm:bulletEnabled val="1"/>
        </dgm:presLayoutVars>
      </dgm:prSet>
      <dgm:spPr/>
    </dgm:pt>
    <dgm:pt modelId="{DBFF8050-4A8A-4DDB-9DC1-8A61D19BC6E0}" type="pres">
      <dgm:prSet presAssocID="{52347554-DAF4-4DB4-A592-511D9F98E156}" presName="FourConn_2-3" presStyleLbl="fgAccFollowNode1" presStyleIdx="1" presStyleCnt="3">
        <dgm:presLayoutVars>
          <dgm:bulletEnabled val="1"/>
        </dgm:presLayoutVars>
      </dgm:prSet>
      <dgm:spPr/>
    </dgm:pt>
    <dgm:pt modelId="{63072196-FD34-4578-BE6A-C96C24E5F559}" type="pres">
      <dgm:prSet presAssocID="{52347554-DAF4-4DB4-A592-511D9F98E156}" presName="FourConn_3-4" presStyleLbl="fgAccFollowNode1" presStyleIdx="2" presStyleCnt="3">
        <dgm:presLayoutVars>
          <dgm:bulletEnabled val="1"/>
        </dgm:presLayoutVars>
      </dgm:prSet>
      <dgm:spPr/>
    </dgm:pt>
    <dgm:pt modelId="{02BFE0D2-7145-4A33-9C31-35A5F920EA3F}" type="pres">
      <dgm:prSet presAssocID="{52347554-DAF4-4DB4-A592-511D9F98E156}" presName="FourNodes_1_text" presStyleLbl="node1" presStyleIdx="3" presStyleCnt="4">
        <dgm:presLayoutVars>
          <dgm:bulletEnabled val="1"/>
        </dgm:presLayoutVars>
      </dgm:prSet>
      <dgm:spPr/>
    </dgm:pt>
    <dgm:pt modelId="{B822F116-8DAD-4B5D-87D4-F6ACC86BCD2C}" type="pres">
      <dgm:prSet presAssocID="{52347554-DAF4-4DB4-A592-511D9F98E156}" presName="FourNodes_2_text" presStyleLbl="node1" presStyleIdx="3" presStyleCnt="4">
        <dgm:presLayoutVars>
          <dgm:bulletEnabled val="1"/>
        </dgm:presLayoutVars>
      </dgm:prSet>
      <dgm:spPr/>
    </dgm:pt>
    <dgm:pt modelId="{F6873247-0136-462B-8CAA-82393701EE68}" type="pres">
      <dgm:prSet presAssocID="{52347554-DAF4-4DB4-A592-511D9F98E156}" presName="FourNodes_3_text" presStyleLbl="node1" presStyleIdx="3" presStyleCnt="4">
        <dgm:presLayoutVars>
          <dgm:bulletEnabled val="1"/>
        </dgm:presLayoutVars>
      </dgm:prSet>
      <dgm:spPr/>
    </dgm:pt>
    <dgm:pt modelId="{17C51D05-1895-47AA-AF0D-2E9DF5A48840}" type="pres">
      <dgm:prSet presAssocID="{52347554-DAF4-4DB4-A592-511D9F98E15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8F43313-4463-43E7-A0F7-E6F352EE4E94}" srcId="{52347554-DAF4-4DB4-A592-511D9F98E156}" destId="{B1F070E1-AA7B-4C13-A75C-FBAA444DBE1D}" srcOrd="0" destOrd="0" parTransId="{D593CB7F-1F5F-4E08-ABB2-0B80AC651E2A}" sibTransId="{2EB8B90F-204C-4EFB-8C63-C06FEC8A2E56}"/>
    <dgm:cxn modelId="{C6999023-8808-4F8F-BB46-EAE389D450C2}" type="presOf" srcId="{A027A86D-2047-4965-9910-74542AB609BF}" destId="{63072196-FD34-4578-BE6A-C96C24E5F559}" srcOrd="0" destOrd="0" presId="urn:microsoft.com/office/officeart/2005/8/layout/vProcess5"/>
    <dgm:cxn modelId="{39FD9C65-796C-42E4-9C98-3E0979D7BA6E}" type="presOf" srcId="{1B5C43DC-1B70-4D75-9781-4E0FE5875E39}" destId="{B822F116-8DAD-4B5D-87D4-F6ACC86BCD2C}" srcOrd="1" destOrd="0" presId="urn:microsoft.com/office/officeart/2005/8/layout/vProcess5"/>
    <dgm:cxn modelId="{224E0970-C5DA-468E-97E1-907F8C907D01}" srcId="{52347554-DAF4-4DB4-A592-511D9F98E156}" destId="{AAF15656-08F4-4A21-841A-31F2BDE4A80E}" srcOrd="3" destOrd="0" parTransId="{AB53C6AE-9CA2-456C-AE01-CF0B498C338F}" sibTransId="{E5C825C8-EE24-4101-B3F1-CF04CC0DE187}"/>
    <dgm:cxn modelId="{5A7BA252-BB8D-4E5D-9868-1EF499A313B1}" type="presOf" srcId="{06A6C087-367B-42DF-AA94-C163F3135272}" destId="{F6873247-0136-462B-8CAA-82393701EE68}" srcOrd="1" destOrd="0" presId="urn:microsoft.com/office/officeart/2005/8/layout/vProcess5"/>
    <dgm:cxn modelId="{99501B74-9F41-4ACC-9BD8-A66079722343}" srcId="{52347554-DAF4-4DB4-A592-511D9F98E156}" destId="{06A6C087-367B-42DF-AA94-C163F3135272}" srcOrd="2" destOrd="0" parTransId="{40E5AEEE-3712-447E-9235-858D16333CB5}" sibTransId="{A027A86D-2047-4965-9910-74542AB609BF}"/>
    <dgm:cxn modelId="{808D3B76-0A58-4004-915D-FFF2AB751E8E}" type="presOf" srcId="{2EB8B90F-204C-4EFB-8C63-C06FEC8A2E56}" destId="{CD9407AE-E76F-4DB6-8DDD-FC95424EFA58}" srcOrd="0" destOrd="0" presId="urn:microsoft.com/office/officeart/2005/8/layout/vProcess5"/>
    <dgm:cxn modelId="{D2DB2984-3A2C-411E-A895-902854F2B173}" type="presOf" srcId="{AAF15656-08F4-4A21-841A-31F2BDE4A80E}" destId="{17C51D05-1895-47AA-AF0D-2E9DF5A48840}" srcOrd="1" destOrd="0" presId="urn:microsoft.com/office/officeart/2005/8/layout/vProcess5"/>
    <dgm:cxn modelId="{8643679B-2448-4C31-8E59-2CB9E2CDB41C}" type="presOf" srcId="{B1F070E1-AA7B-4C13-A75C-FBAA444DBE1D}" destId="{3CF9404D-B841-44FE-951F-60C02DBF1D26}" srcOrd="0" destOrd="0" presId="urn:microsoft.com/office/officeart/2005/8/layout/vProcess5"/>
    <dgm:cxn modelId="{5BACB9B2-DF08-470D-8607-F1EC86CB7350}" srcId="{52347554-DAF4-4DB4-A592-511D9F98E156}" destId="{1B5C43DC-1B70-4D75-9781-4E0FE5875E39}" srcOrd="1" destOrd="0" parTransId="{34044C01-1B7B-48D7-B37F-31E849BF9782}" sibTransId="{4C0A06A4-6A43-4F4B-9AF9-2FDD6A082A9B}"/>
    <dgm:cxn modelId="{4B2FBABB-8960-4A08-8B1C-F7878889DC74}" type="presOf" srcId="{AAF15656-08F4-4A21-841A-31F2BDE4A80E}" destId="{ED86DB16-F094-40BA-8C74-2E0925B1ED01}" srcOrd="0" destOrd="0" presId="urn:microsoft.com/office/officeart/2005/8/layout/vProcess5"/>
    <dgm:cxn modelId="{EDFD72D0-5F43-453A-BBD2-C2A67AB6BE01}" type="presOf" srcId="{52347554-DAF4-4DB4-A592-511D9F98E156}" destId="{CB173825-CBD8-494A-989D-BE6D586BB52D}" srcOrd="0" destOrd="0" presId="urn:microsoft.com/office/officeart/2005/8/layout/vProcess5"/>
    <dgm:cxn modelId="{2D1543DB-98B4-4661-BAD9-082A7E11D425}" type="presOf" srcId="{1B5C43DC-1B70-4D75-9781-4E0FE5875E39}" destId="{757D3846-1481-495C-A38B-E9CC4C34EF9C}" srcOrd="0" destOrd="0" presId="urn:microsoft.com/office/officeart/2005/8/layout/vProcess5"/>
    <dgm:cxn modelId="{501639E3-0141-400F-B297-2F795FEBF5D9}" type="presOf" srcId="{06A6C087-367B-42DF-AA94-C163F3135272}" destId="{928D0528-12B9-4638-A515-4D0C49CE70F8}" srcOrd="0" destOrd="0" presId="urn:microsoft.com/office/officeart/2005/8/layout/vProcess5"/>
    <dgm:cxn modelId="{88C803EE-D843-4657-B6A1-4D176B84739E}" type="presOf" srcId="{4C0A06A4-6A43-4F4B-9AF9-2FDD6A082A9B}" destId="{DBFF8050-4A8A-4DDB-9DC1-8A61D19BC6E0}" srcOrd="0" destOrd="0" presId="urn:microsoft.com/office/officeart/2005/8/layout/vProcess5"/>
    <dgm:cxn modelId="{D30353FB-B46B-4D6E-9496-1EB586725002}" type="presOf" srcId="{B1F070E1-AA7B-4C13-A75C-FBAA444DBE1D}" destId="{02BFE0D2-7145-4A33-9C31-35A5F920EA3F}" srcOrd="1" destOrd="0" presId="urn:microsoft.com/office/officeart/2005/8/layout/vProcess5"/>
    <dgm:cxn modelId="{A679C3C2-7EE2-4156-84E1-D9CAA9646B83}" type="presParOf" srcId="{CB173825-CBD8-494A-989D-BE6D586BB52D}" destId="{8706FE0D-767F-4290-9782-4214BE370AC1}" srcOrd="0" destOrd="0" presId="urn:microsoft.com/office/officeart/2005/8/layout/vProcess5"/>
    <dgm:cxn modelId="{59986739-C7DF-4CBD-8B15-389BE52A8D89}" type="presParOf" srcId="{CB173825-CBD8-494A-989D-BE6D586BB52D}" destId="{3CF9404D-B841-44FE-951F-60C02DBF1D26}" srcOrd="1" destOrd="0" presId="urn:microsoft.com/office/officeart/2005/8/layout/vProcess5"/>
    <dgm:cxn modelId="{B72AD480-6A7A-4880-97D5-42A1E2BB1B29}" type="presParOf" srcId="{CB173825-CBD8-494A-989D-BE6D586BB52D}" destId="{757D3846-1481-495C-A38B-E9CC4C34EF9C}" srcOrd="2" destOrd="0" presId="urn:microsoft.com/office/officeart/2005/8/layout/vProcess5"/>
    <dgm:cxn modelId="{BA2F1292-6C01-48CF-B8CF-A296CAA1309A}" type="presParOf" srcId="{CB173825-CBD8-494A-989D-BE6D586BB52D}" destId="{928D0528-12B9-4638-A515-4D0C49CE70F8}" srcOrd="3" destOrd="0" presId="urn:microsoft.com/office/officeart/2005/8/layout/vProcess5"/>
    <dgm:cxn modelId="{6BB94133-4512-4728-A1CB-C587D2670C0B}" type="presParOf" srcId="{CB173825-CBD8-494A-989D-BE6D586BB52D}" destId="{ED86DB16-F094-40BA-8C74-2E0925B1ED01}" srcOrd="4" destOrd="0" presId="urn:microsoft.com/office/officeart/2005/8/layout/vProcess5"/>
    <dgm:cxn modelId="{248A26F8-9603-456E-B667-C48B4C6FE183}" type="presParOf" srcId="{CB173825-CBD8-494A-989D-BE6D586BB52D}" destId="{CD9407AE-E76F-4DB6-8DDD-FC95424EFA58}" srcOrd="5" destOrd="0" presId="urn:microsoft.com/office/officeart/2005/8/layout/vProcess5"/>
    <dgm:cxn modelId="{7CC028C9-DB26-428C-A8EF-2315ED609D9F}" type="presParOf" srcId="{CB173825-CBD8-494A-989D-BE6D586BB52D}" destId="{DBFF8050-4A8A-4DDB-9DC1-8A61D19BC6E0}" srcOrd="6" destOrd="0" presId="urn:microsoft.com/office/officeart/2005/8/layout/vProcess5"/>
    <dgm:cxn modelId="{F6DA62BA-D716-4795-9258-2B861852C981}" type="presParOf" srcId="{CB173825-CBD8-494A-989D-BE6D586BB52D}" destId="{63072196-FD34-4578-BE6A-C96C24E5F559}" srcOrd="7" destOrd="0" presId="urn:microsoft.com/office/officeart/2005/8/layout/vProcess5"/>
    <dgm:cxn modelId="{372CCBA3-AE86-404C-A014-0D4E3F4FE5D0}" type="presParOf" srcId="{CB173825-CBD8-494A-989D-BE6D586BB52D}" destId="{02BFE0D2-7145-4A33-9C31-35A5F920EA3F}" srcOrd="8" destOrd="0" presId="urn:microsoft.com/office/officeart/2005/8/layout/vProcess5"/>
    <dgm:cxn modelId="{6F2710C2-B479-4197-9D00-2B301D9BA87B}" type="presParOf" srcId="{CB173825-CBD8-494A-989D-BE6D586BB52D}" destId="{B822F116-8DAD-4B5D-87D4-F6ACC86BCD2C}" srcOrd="9" destOrd="0" presId="urn:microsoft.com/office/officeart/2005/8/layout/vProcess5"/>
    <dgm:cxn modelId="{160BE205-2A2A-4BD9-9E7C-F2F737382E20}" type="presParOf" srcId="{CB173825-CBD8-494A-989D-BE6D586BB52D}" destId="{F6873247-0136-462B-8CAA-82393701EE68}" srcOrd="10" destOrd="0" presId="urn:microsoft.com/office/officeart/2005/8/layout/vProcess5"/>
    <dgm:cxn modelId="{F735965F-AEC4-4089-8F8F-1BDAB982897E}" type="presParOf" srcId="{CB173825-CBD8-494A-989D-BE6D586BB52D}" destId="{17C51D05-1895-47AA-AF0D-2E9DF5A4884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C4B7B-9FF7-4297-BD34-BEE202FA3561}">
      <dsp:nvSpPr>
        <dsp:cNvPr id="0" name=""/>
        <dsp:cNvSpPr/>
      </dsp:nvSpPr>
      <dsp:spPr>
        <a:xfrm>
          <a:off x="1706625" y="1028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61FF5-4948-4D7E-8BDB-B146901503E1}">
      <dsp:nvSpPr>
        <dsp:cNvPr id="0" name=""/>
        <dsp:cNvSpPr/>
      </dsp:nvSpPr>
      <dsp:spPr>
        <a:xfrm>
          <a:off x="1999125" y="30278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634F-991D-4328-AC0C-4AED4009CF22}">
      <dsp:nvSpPr>
        <dsp:cNvPr id="0" name=""/>
        <dsp:cNvSpPr/>
      </dsp:nvSpPr>
      <dsp:spPr>
        <a:xfrm>
          <a:off x="1267875" y="181028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800" b="0" i="0" kern="1200">
              <a:latin typeface="Yu Gothic"/>
              <a:ea typeface="Yu Gothic"/>
            </a:rPr>
            <a:t>特點</a:t>
          </a:r>
          <a:r>
            <a:rPr lang="zh-TW" sz="1800" b="0" i="0" kern="1200" dirty="0">
              <a:latin typeface="Yu Gothic"/>
              <a:ea typeface="Yu Gothic"/>
            </a:rPr>
            <a:t>:</a:t>
          </a:r>
          <a:endParaRPr lang="en-US" sz="1800" kern="1200" dirty="0">
            <a:latin typeface="Yu Gothic"/>
            <a:ea typeface="Yu Gothic"/>
          </a:endParaRPr>
        </a:p>
      </dsp:txBody>
      <dsp:txXfrm>
        <a:off x="1267875" y="1810288"/>
        <a:ext cx="2250000" cy="720000"/>
      </dsp:txXfrm>
    </dsp:sp>
    <dsp:sp modelId="{546E8075-1E96-47A2-BDB0-81F1313F9D89}">
      <dsp:nvSpPr>
        <dsp:cNvPr id="0" name=""/>
        <dsp:cNvSpPr/>
      </dsp:nvSpPr>
      <dsp:spPr>
        <a:xfrm>
          <a:off x="4350375" y="1028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5D42C-120F-4BC1-BE5B-F669CAD8B033}">
      <dsp:nvSpPr>
        <dsp:cNvPr id="0" name=""/>
        <dsp:cNvSpPr/>
      </dsp:nvSpPr>
      <dsp:spPr>
        <a:xfrm>
          <a:off x="4642875" y="30278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6D30C-265E-490A-9496-FDDE0D8533BF}">
      <dsp:nvSpPr>
        <dsp:cNvPr id="0" name=""/>
        <dsp:cNvSpPr/>
      </dsp:nvSpPr>
      <dsp:spPr>
        <a:xfrm>
          <a:off x="3911625" y="181028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800" b="0" i="0" kern="1200">
              <a:latin typeface="Yu Gothic"/>
              <a:ea typeface="Yu Gothic"/>
            </a:rPr>
            <a:t>很像</a:t>
          </a:r>
          <a:r>
            <a:rPr lang="zh-TW" sz="1800" b="0" i="0" kern="1200" dirty="0">
              <a:latin typeface="Yu Gothic"/>
              <a:ea typeface="Yu Gothic"/>
            </a:rPr>
            <a:t>HTML</a:t>
          </a:r>
          <a:r>
            <a:rPr lang="zh-TW" sz="1800" b="0" i="0" kern="1200">
              <a:latin typeface="Yu Gothic"/>
              <a:ea typeface="Yu Gothic"/>
            </a:rPr>
            <a:t>，皆屬標籤語言</a:t>
          </a:r>
          <a:endParaRPr lang="en-US" sz="1800" kern="1200">
            <a:latin typeface="Yu Gothic"/>
            <a:ea typeface="Yu Gothic"/>
          </a:endParaRPr>
        </a:p>
      </dsp:txBody>
      <dsp:txXfrm>
        <a:off x="3911625" y="1810288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6B7CD-772E-432C-8EE1-22DD9C79DD4E}">
      <dsp:nvSpPr>
        <dsp:cNvPr id="0" name=""/>
        <dsp:cNvSpPr/>
      </dsp:nvSpPr>
      <dsp:spPr>
        <a:xfrm>
          <a:off x="906" y="91585"/>
          <a:ext cx="3183294" cy="202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3A6CD-47F2-46EF-AF09-DD1865C0951B}">
      <dsp:nvSpPr>
        <dsp:cNvPr id="0" name=""/>
        <dsp:cNvSpPr/>
      </dsp:nvSpPr>
      <dsp:spPr>
        <a:xfrm>
          <a:off x="354606" y="427599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4100" b="0" i="0" kern="1200">
              <a:latin typeface="Yu Gothic"/>
              <a:ea typeface="Yu Gothic"/>
            </a:rPr>
            <a:t>特點</a:t>
          </a:r>
          <a:r>
            <a:rPr lang="zh-TW" sz="4100" b="0" i="0" kern="1200" dirty="0">
              <a:latin typeface="Yu Gothic"/>
              <a:ea typeface="Yu Gothic"/>
            </a:rPr>
            <a:t>:</a:t>
          </a:r>
          <a:endParaRPr lang="en-US" sz="4100" kern="1200" dirty="0">
            <a:latin typeface="Yu Gothic"/>
            <a:ea typeface="Yu Gothic"/>
          </a:endParaRPr>
        </a:p>
      </dsp:txBody>
      <dsp:txXfrm>
        <a:off x="413811" y="486804"/>
        <a:ext cx="3064884" cy="1902981"/>
      </dsp:txXfrm>
    </dsp:sp>
    <dsp:sp modelId="{634D4AF4-5468-479F-9A2B-AEAD108C2AA7}">
      <dsp:nvSpPr>
        <dsp:cNvPr id="0" name=""/>
        <dsp:cNvSpPr/>
      </dsp:nvSpPr>
      <dsp:spPr>
        <a:xfrm>
          <a:off x="3891599" y="91585"/>
          <a:ext cx="3183294" cy="202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03DF2-694F-4D80-B13D-C1699172AFA1}">
      <dsp:nvSpPr>
        <dsp:cNvPr id="0" name=""/>
        <dsp:cNvSpPr/>
      </dsp:nvSpPr>
      <dsp:spPr>
        <a:xfrm>
          <a:off x="4245299" y="427599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4100" kern="1200" dirty="0">
              <a:latin typeface="Yu Gothic"/>
              <a:ea typeface="Yu Gothic"/>
            </a:rPr>
            <a:t>只供儲存、傳輸</a:t>
          </a:r>
        </a:p>
      </dsp:txBody>
      <dsp:txXfrm>
        <a:off x="4304504" y="486804"/>
        <a:ext cx="3064884" cy="1902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9404D-B841-44FE-951F-60C02DBF1D26}">
      <dsp:nvSpPr>
        <dsp:cNvPr id="0" name=""/>
        <dsp:cNvSpPr/>
      </dsp:nvSpPr>
      <dsp:spPr>
        <a:xfrm>
          <a:off x="0" y="0"/>
          <a:ext cx="5943600" cy="5589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It simplifies data sharing</a:t>
          </a:r>
          <a:endParaRPr lang="en-US" sz="2400" kern="1200"/>
        </a:p>
      </dsp:txBody>
      <dsp:txXfrm>
        <a:off x="16370" y="16370"/>
        <a:ext cx="5293245" cy="526186"/>
      </dsp:txXfrm>
    </dsp:sp>
    <dsp:sp modelId="{757D3846-1481-495C-A38B-E9CC4C34EF9C}">
      <dsp:nvSpPr>
        <dsp:cNvPr id="0" name=""/>
        <dsp:cNvSpPr/>
      </dsp:nvSpPr>
      <dsp:spPr>
        <a:xfrm>
          <a:off x="497776" y="660550"/>
          <a:ext cx="5943600" cy="558926"/>
        </a:xfrm>
        <a:prstGeom prst="roundRect">
          <a:avLst>
            <a:gd name="adj" fmla="val 10000"/>
          </a:avLst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It simplifies data transport</a:t>
          </a:r>
          <a:endParaRPr lang="en-US" sz="2400" kern="1200"/>
        </a:p>
      </dsp:txBody>
      <dsp:txXfrm>
        <a:off x="514146" y="676920"/>
        <a:ext cx="5049780" cy="526186"/>
      </dsp:txXfrm>
    </dsp:sp>
    <dsp:sp modelId="{928D0528-12B9-4638-A515-4D0C49CE70F8}">
      <dsp:nvSpPr>
        <dsp:cNvPr id="0" name=""/>
        <dsp:cNvSpPr/>
      </dsp:nvSpPr>
      <dsp:spPr>
        <a:xfrm>
          <a:off x="988123" y="1321100"/>
          <a:ext cx="5943600" cy="558926"/>
        </a:xfrm>
        <a:prstGeom prst="roundRect">
          <a:avLst>
            <a:gd name="adj" fmla="val 10000"/>
          </a:avLst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It simplifies platform changes</a:t>
          </a:r>
          <a:endParaRPr lang="en-US" sz="2400" kern="1200"/>
        </a:p>
      </dsp:txBody>
      <dsp:txXfrm>
        <a:off x="1004493" y="1337470"/>
        <a:ext cx="5057210" cy="526186"/>
      </dsp:txXfrm>
    </dsp:sp>
    <dsp:sp modelId="{ED86DB16-F094-40BA-8C74-2E0925B1ED01}">
      <dsp:nvSpPr>
        <dsp:cNvPr id="0" name=""/>
        <dsp:cNvSpPr/>
      </dsp:nvSpPr>
      <dsp:spPr>
        <a:xfrm>
          <a:off x="1485899" y="1981650"/>
          <a:ext cx="5943600" cy="558926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/>
            <a:t>It simplifies data availability</a:t>
          </a:r>
          <a:endParaRPr lang="en-US" sz="2400" kern="1200"/>
        </a:p>
      </dsp:txBody>
      <dsp:txXfrm>
        <a:off x="1502269" y="1998020"/>
        <a:ext cx="5049780" cy="526186"/>
      </dsp:txXfrm>
    </dsp:sp>
    <dsp:sp modelId="{CD9407AE-E76F-4DB6-8DDD-FC95424EFA58}">
      <dsp:nvSpPr>
        <dsp:cNvPr id="0" name=""/>
        <dsp:cNvSpPr/>
      </dsp:nvSpPr>
      <dsp:spPr>
        <a:xfrm>
          <a:off x="5580297" y="428087"/>
          <a:ext cx="363302" cy="3633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62040" y="428087"/>
        <a:ext cx="199816" cy="273385"/>
      </dsp:txXfrm>
    </dsp:sp>
    <dsp:sp modelId="{DBFF8050-4A8A-4DDB-9DC1-8A61D19BC6E0}">
      <dsp:nvSpPr>
        <dsp:cNvPr id="0" name=""/>
        <dsp:cNvSpPr/>
      </dsp:nvSpPr>
      <dsp:spPr>
        <a:xfrm>
          <a:off x="6078073" y="1088637"/>
          <a:ext cx="363302" cy="3633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41244"/>
            <a:satOff val="-11533"/>
            <a:lumOff val="-94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9816" y="1088637"/>
        <a:ext cx="199816" cy="273385"/>
      </dsp:txXfrm>
    </dsp:sp>
    <dsp:sp modelId="{63072196-FD34-4578-BE6A-C96C24E5F559}">
      <dsp:nvSpPr>
        <dsp:cNvPr id="0" name=""/>
        <dsp:cNvSpPr/>
      </dsp:nvSpPr>
      <dsp:spPr>
        <a:xfrm>
          <a:off x="6568420" y="1749187"/>
          <a:ext cx="363302" cy="3633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650163" y="1749187"/>
        <a:ext cx="199816" cy="27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074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8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07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caecd45ac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caecd45ac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7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8533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6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1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7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4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9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3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72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8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6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504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487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920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7111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5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2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8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497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99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108316135@gms.tcu.edu.t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sv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icture 539" descr="Computer script on a screen">
            <a:extLst>
              <a:ext uri="{FF2B5EF4-FFF2-40B4-BE49-F238E27FC236}">
                <a16:creationId xmlns:a16="http://schemas.microsoft.com/office/drawing/2014/main" id="{E5D845F6-E1D5-4651-A01C-41EC57F10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6572" r="4" b="903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581766F-6BF0-42F1-8E7A-D5EF8A88ABA3}"/>
              </a:ext>
            </a:extLst>
          </p:cNvPr>
          <p:cNvSpPr txBox="1"/>
          <p:nvPr/>
        </p:nvSpPr>
        <p:spPr>
          <a:xfrm>
            <a:off x="375413" y="874834"/>
            <a:ext cx="8390185" cy="2400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XML(EXTENSIBLE MARKUP LANGUAGE)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endParaRPr lang="en-US" altLang="zh-TW" sz="48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新細明體"/>
              <a:cs typeface="+mj-cs"/>
            </a:endParaRP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&amp;</a:t>
            </a:r>
            <a:endParaRPr lang="en-US" dirty="0">
              <a:cs typeface="+mj-cs"/>
            </a:endParaRP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endParaRPr lang="en-US" altLang="zh-TW" sz="48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新細明體"/>
              <a:cs typeface="+mj-cs"/>
            </a:endParaRP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JSON(</a:t>
            </a:r>
            <a:r>
              <a:rPr lang="en-US" sz="4800" b="1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J</a:t>
            </a:r>
            <a:r>
              <a:rPr lang="en-US" sz="4800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ava</a:t>
            </a:r>
            <a:r>
              <a:rPr lang="en-US" sz="4800" b="1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S</a:t>
            </a:r>
            <a:r>
              <a:rPr lang="en-US" sz="4800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cript </a:t>
            </a:r>
            <a:r>
              <a:rPr lang="en-US" sz="4800" b="1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O</a:t>
            </a:r>
            <a:r>
              <a:rPr lang="en-US" sz="4800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bject </a:t>
            </a:r>
            <a:r>
              <a:rPr lang="en-US" sz="4800" b="1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N</a:t>
            </a:r>
            <a:r>
              <a:rPr lang="en-US" sz="4800" kern="12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新細明體"/>
              </a:rPr>
              <a:t>otation</a:t>
            </a:r>
            <a:r>
              <a:rPr lang="en-US" altLang="zh-TW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)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2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by 108316135林廣濤</a:t>
            </a: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75000"/>
                  </a:schemeClr>
                </a:solidFill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-US" sz="700" kern="1200">
              <a:solidFill>
                <a:schemeClr val="tx1">
                  <a:lumMod val="75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0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856163" y="1201738"/>
            <a:ext cx="4287837" cy="83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856163" y="2063750"/>
            <a:ext cx="4287837" cy="1878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>
                <a:hlinkClick r:id="rId3"/>
              </a:rPr>
              <a:t>108316135@gms.tcu.edu.tw</a:t>
            </a:r>
            <a:endParaRPr lang="en"/>
          </a:p>
          <a:p>
            <a:pPr>
              <a:lnSpc>
                <a:spcPct val="114999"/>
              </a:lnSpc>
              <a:spcBef>
                <a:spcPts val="0"/>
              </a:spcBef>
              <a:buFont typeface="Barlow Light,Sans-Serif"/>
            </a:pPr>
            <a:r>
              <a:rPr lang="en" dirty="0">
                <a:hlinkClick r:id="rId3"/>
              </a:rPr>
              <a:t>108316101@gms.tcu.edu.tw</a:t>
            </a:r>
            <a:endParaRPr lang="en-US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4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7695276" cy="14075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ea typeface="宋体"/>
              </a:rPr>
              <a:t>XML </a:t>
            </a:r>
            <a:br>
              <a:rPr lang="en-US" altLang="zh-CN" dirty="0">
                <a:solidFill>
                  <a:schemeClr val="tx1">
                    <a:lumMod val="95000"/>
                  </a:schemeClr>
                </a:solidFill>
                <a:ea typeface="宋体"/>
              </a:rPr>
            </a:b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ea typeface="宋体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a typeface="宋体"/>
              </a:rPr>
              <a:t>eXtensible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 Markup Language)</a:t>
            </a:r>
            <a:endParaRPr lang="zh-TW" altLang="en-US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新細明體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81766F-6BF0-42F1-8E7A-D5EF8A88ABA3}"/>
              </a:ext>
            </a:extLst>
          </p:cNvPr>
          <p:cNvSpPr txBox="1"/>
          <p:nvPr/>
        </p:nvSpPr>
        <p:spPr>
          <a:xfrm>
            <a:off x="856059" y="457200"/>
            <a:ext cx="7429499" cy="11014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XML(EXTENSIBLE MARKUP LANGUAGE)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altLang="zh-TW" sz="32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b="1" i="0" kern="12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700" b="1" i="0" kern="1200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40" name="文字方塊 4">
            <a:extLst>
              <a:ext uri="{FF2B5EF4-FFF2-40B4-BE49-F238E27FC236}">
                <a16:creationId xmlns:a16="http://schemas.microsoft.com/office/drawing/2014/main" id="{B85E3795-9814-4CB8-8F7C-4FAD158FB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973531"/>
              </p:ext>
            </p:extLst>
          </p:nvPr>
        </p:nvGraphicFramePr>
        <p:xfrm>
          <a:off x="856059" y="1714500"/>
          <a:ext cx="7429500" cy="254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圖形 14" descr="乙太網路 外框">
            <a:extLst>
              <a:ext uri="{FF2B5EF4-FFF2-40B4-BE49-F238E27FC236}">
                <a16:creationId xmlns:a16="http://schemas.microsoft.com/office/drawing/2014/main" id="{535F71DE-0EA6-4889-8711-EAC17F67F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2165" y="2070588"/>
            <a:ext cx="562708" cy="562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581766F-6BF0-42F1-8E7A-D5EF8A88ABA3}"/>
              </a:ext>
            </a:extLst>
          </p:cNvPr>
          <p:cNvSpPr txBox="1"/>
          <p:nvPr/>
        </p:nvSpPr>
        <p:spPr>
          <a:xfrm>
            <a:off x="856059" y="457200"/>
            <a:ext cx="7429499" cy="11014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XML</a:t>
            </a:r>
            <a:endParaRPr lang="zh-TW"/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新細明體"/>
                <a:cs typeface="+mj-cs"/>
              </a:rPr>
              <a:t>(EXTENSIBLE MARKUP LANGUAGE)</a:t>
            </a:r>
            <a:endParaRPr lang="en-US" dirty="0"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altLang="zh-TW" sz="32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b="1" i="0" kern="12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700" b="1" i="0" kern="1200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40" name="文字方塊 4">
            <a:extLst>
              <a:ext uri="{FF2B5EF4-FFF2-40B4-BE49-F238E27FC236}">
                <a16:creationId xmlns:a16="http://schemas.microsoft.com/office/drawing/2014/main" id="{B85E3795-9814-4CB8-8F7C-4FAD158FB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482326"/>
              </p:ext>
            </p:extLst>
          </p:nvPr>
        </p:nvGraphicFramePr>
        <p:xfrm>
          <a:off x="900021" y="1714500"/>
          <a:ext cx="7429500" cy="254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41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XML</a:t>
            </a:r>
            <a:br>
              <a:rPr lang="en-US" dirty="0"/>
            </a:br>
            <a:r>
              <a:rPr lang="en-US" dirty="0"/>
              <a:t>(EXTENSIBLE MARKUP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LANGUAGE</a:t>
            </a:r>
            <a:r>
              <a:rPr lang="en-US" dirty="0"/>
              <a:t>)</a:t>
            </a:r>
            <a:endParaRPr lang="en-US" dirty="0">
              <a:ea typeface="+mj-lt"/>
              <a:cs typeface="+mj-l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AA11679-3604-4C36-BF23-E4AF86D2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42" y="1958676"/>
            <a:ext cx="4897315" cy="1826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1014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XML</a:t>
            </a:r>
            <a:br>
              <a:rPr lang="en-US" dirty="0"/>
            </a:br>
            <a:r>
              <a:rPr lang="en-US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(EXTENSIBLE MARKUP LANGUAGE)</a:t>
            </a:r>
          </a:p>
          <a:p>
            <a:pPr marL="0" lvl="0" indent="0">
              <a:spcBef>
                <a:spcPct val="0"/>
              </a:spcBef>
              <a:spcAft>
                <a:spcPts val="0"/>
              </a:spcAft>
            </a:pPr>
            <a:endParaRPr lang="en-US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37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b="1" i="0" kern="12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700" b="1" i="0" kern="1200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54" name="文字方塊 2">
            <a:extLst>
              <a:ext uri="{FF2B5EF4-FFF2-40B4-BE49-F238E27FC236}">
                <a16:creationId xmlns:a16="http://schemas.microsoft.com/office/drawing/2014/main" id="{0336FE01-8796-49F4-ABE0-0EBB8B87C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812224"/>
              </p:ext>
            </p:extLst>
          </p:nvPr>
        </p:nvGraphicFramePr>
        <p:xfrm>
          <a:off x="856059" y="1714500"/>
          <a:ext cx="7429500" cy="254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2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ctrTitle"/>
          </p:nvPr>
        </p:nvSpPr>
        <p:spPr>
          <a:xfrm>
            <a:off x="544809" y="2834548"/>
            <a:ext cx="866243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JSON</a:t>
            </a:r>
            <a:br>
              <a:rPr lang="en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" b="1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J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ava</a:t>
            </a:r>
            <a:r>
              <a:rPr lang="en" b="1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S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cript </a:t>
            </a:r>
            <a:r>
              <a:rPr lang="en" b="1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O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bject </a:t>
            </a:r>
            <a:r>
              <a:rPr lang="en" b="1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N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otation</a:t>
            </a:r>
            <a:r>
              <a:rPr lang="en" dirty="0"/>
              <a:t>)</a:t>
            </a:r>
            <a:endParaRPr lang="zh-TW" altLang="en-US" dirty="0"/>
          </a:p>
          <a:p>
            <a:endParaRPr lang="en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646446" y="766877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JSON</a:t>
            </a:r>
            <a:b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</a:b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(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J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AVA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S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CRIPT 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O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BJECT 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N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OTATION</a:t>
            </a:r>
            <a:r>
              <a:rPr lang="en" altLang="zh-TW" dirty="0">
                <a:ea typeface="+mj-lt"/>
                <a:cs typeface="+mj-lt"/>
              </a:rPr>
              <a:t>)</a:t>
            </a:r>
            <a:endParaRPr lang="zh-TW" dirty="0">
              <a:ea typeface="+mj-lt"/>
              <a:cs typeface="+mj-lt"/>
            </a:endParaRPr>
          </a:p>
          <a:p>
            <a:endParaRPr lang="zh-TW" altLang="en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新細明體"/>
            </a:endParaRPr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CB6EE3-CA52-4C49-A767-CE9FA7F9CBE4}"/>
              </a:ext>
            </a:extLst>
          </p:cNvPr>
          <p:cNvSpPr txBox="1"/>
          <p:nvPr/>
        </p:nvSpPr>
        <p:spPr>
          <a:xfrm>
            <a:off x="2409091" y="1962149"/>
            <a:ext cx="480206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{
</a:t>
            </a:r>
            <a:r>
              <a:rPr lang="zh-TW" altLang="en-US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 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 "InsuranceCompanies": {</a:t>
            </a:r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
</a:t>
            </a:r>
            <a:r>
              <a:rPr lang="zh-TW" altLang="en-US">
                <a:solidFill>
                  <a:schemeClr val="tx1">
                    <a:lumMod val="95000"/>
                  </a:schemeClr>
                </a:solidFill>
                <a:latin typeface="Consolas"/>
              </a:rPr>
              <a:t>   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 "Top_Insurance_Companies": {</a:t>
            </a:r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
</a:t>
            </a:r>
            <a:r>
              <a:rPr lang="zh-TW" altLang="en-US">
                <a:solidFill>
                  <a:schemeClr val="tx1">
                    <a:lumMod val="95000"/>
                  </a:schemeClr>
                </a:solidFill>
                <a:latin typeface="Consolas"/>
              </a:rPr>
              <a:t>     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 "Name": "Berkshire Hathaway ( BRK.A)",</a:t>
            </a:r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
</a:t>
            </a:r>
            <a:r>
              <a:rPr lang="zh-TW" altLang="en-US">
                <a:solidFill>
                  <a:schemeClr val="tx1">
                    <a:lumMod val="95000"/>
                  </a:schemeClr>
                </a:solidFill>
                <a:latin typeface="Consolas"/>
              </a:rPr>
              <a:t>     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 "Market_Capitalization": "$539 billion"</a:t>
            </a:r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
</a:t>
            </a:r>
            <a:r>
              <a:rPr lang="zh-TW" altLang="en-US">
                <a:solidFill>
                  <a:schemeClr val="tx1">
                    <a:lumMod val="95000"/>
                  </a:schemeClr>
                </a:solidFill>
                <a:latin typeface="Consolas"/>
              </a:rPr>
              <a:t>   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 }</a:t>
            </a:r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
</a:t>
            </a:r>
            <a:r>
              <a:rPr lang="zh-TW" altLang="en-US">
                <a:solidFill>
                  <a:schemeClr val="tx1">
                    <a:lumMod val="95000"/>
                  </a:schemeClr>
                </a:solidFill>
                <a:latin typeface="Consolas"/>
              </a:rPr>
              <a:t> 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 }</a:t>
            </a:r>
            <a:r>
              <a:rPr lang="zh-TW" dirty="0">
                <a:solidFill>
                  <a:schemeClr val="tx1">
                    <a:lumMod val="95000"/>
                  </a:schemeClr>
                </a:solidFill>
                <a:latin typeface="Consolas"/>
              </a:rPr>
              <a:t>
</a:t>
            </a:r>
            <a:r>
              <a:rPr lang="zh-TW">
                <a:solidFill>
                  <a:schemeClr val="tx1">
                    <a:lumMod val="95000"/>
                  </a:schemeClr>
                </a:solidFill>
                <a:latin typeface="Consolas"/>
              </a:rPr>
              <a:t>}</a:t>
            </a:r>
            <a:r>
              <a:rPr lang="zh-TW" altLang="en-US">
                <a:solidFill>
                  <a:schemeClr val="tx1">
                    <a:lumMod val="95000"/>
                  </a:schemeClr>
                </a:solidFill>
                <a:latin typeface="Consolas"/>
              </a:rPr>
              <a:t>    </a:t>
            </a:r>
            <a:endParaRPr lang="zh-TW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646446" y="766877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JSON</a:t>
            </a:r>
            <a:b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</a:b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(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J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AVA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S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CRIPT 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O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BJECT </a:t>
            </a:r>
            <a:r>
              <a:rPr lang="en" altLang="zh-TW" b="1" dirty="0">
                <a:solidFill>
                  <a:schemeClr val="tx1">
                    <a:lumMod val="95000"/>
                  </a:schemeClr>
                </a:solidFill>
                <a:ea typeface="+mj-lt"/>
              </a:rPr>
              <a:t>N</a:t>
            </a:r>
            <a:r>
              <a:rPr lang="en" altLang="zh-TW" dirty="0">
                <a:solidFill>
                  <a:schemeClr val="tx1">
                    <a:lumMod val="95000"/>
                  </a:schemeClr>
                </a:solidFill>
                <a:ea typeface="+mj-lt"/>
              </a:rPr>
              <a:t>OTATION</a:t>
            </a:r>
            <a:r>
              <a:rPr lang="en" altLang="zh-TW" dirty="0">
                <a:ea typeface="+mj-lt"/>
                <a:cs typeface="+mj-lt"/>
              </a:rPr>
              <a:t>)</a:t>
            </a:r>
            <a:endParaRPr lang="zh-TW" dirty="0">
              <a:ea typeface="+mj-lt"/>
              <a:cs typeface="+mj-lt"/>
            </a:endParaRPr>
          </a:p>
          <a:p>
            <a:endParaRPr lang="zh-TW" altLang="en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新細明體"/>
            </a:endParaRPr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2C4E4A-3B03-41CF-B028-56622A798788}"/>
              </a:ext>
            </a:extLst>
          </p:cNvPr>
          <p:cNvSpPr txBox="1"/>
          <p:nvPr/>
        </p:nvSpPr>
        <p:spPr>
          <a:xfrm>
            <a:off x="1471245" y="1918187"/>
            <a:ext cx="7293217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zh-TW" altLang="en-US" sz="3200">
                <a:solidFill>
                  <a:schemeClr val="tx1">
                    <a:lumMod val="95000"/>
                  </a:schemeClr>
                </a:solidFill>
              </a:rPr>
              <a:t>不</a:t>
            </a:r>
            <a:r>
              <a:rPr lang="zh-TW" sz="3200">
                <a:solidFill>
                  <a:schemeClr val="tx1">
                    <a:lumMod val="95000"/>
                  </a:schemeClr>
                </a:solidFill>
              </a:rPr>
              <a:t>用</a:t>
            </a:r>
            <a:r>
              <a:rPr lang="zh-TW" altLang="en-US" sz="320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TW" sz="3200">
                <a:solidFill>
                  <a:schemeClr val="tx1">
                    <a:lumMod val="95000"/>
                  </a:schemeClr>
                </a:solidFill>
              </a:rPr>
              <a:t>end tag</a:t>
            </a:r>
          </a:p>
          <a:p>
            <a:pPr marL="285750" indent="-285750">
              <a:buChar char="•"/>
            </a:pPr>
            <a:r>
              <a:rPr lang="zh-TW" sz="3200">
                <a:solidFill>
                  <a:schemeClr val="tx1">
                    <a:lumMod val="95000"/>
                  </a:schemeClr>
                </a:solidFill>
              </a:rPr>
              <a:t>資料</a:t>
            </a:r>
            <a:r>
              <a:rPr lang="zh-TW" altLang="en-US" sz="3200">
                <a:solidFill>
                  <a:schemeClr val="tx1">
                    <a:lumMod val="95000"/>
                  </a:schemeClr>
                </a:solidFill>
              </a:rPr>
              <a:t>跟XML相比會必較短</a:t>
            </a:r>
          </a:p>
          <a:p>
            <a:pPr marL="285750" indent="-285750">
              <a:buChar char="•"/>
            </a:pPr>
            <a:r>
              <a:rPr lang="zh-TW" sz="3200">
                <a:solidFill>
                  <a:schemeClr val="tx1">
                    <a:lumMod val="95000"/>
                  </a:schemeClr>
                </a:solidFill>
              </a:rPr>
              <a:t>易</a:t>
            </a:r>
            <a:r>
              <a:rPr lang="zh-TW" altLang="en-US" sz="3200">
                <a:solidFill>
                  <a:schemeClr val="tx1">
                    <a:lumMod val="95000"/>
                  </a:schemeClr>
                </a:solidFill>
              </a:rPr>
              <a:t>讀</a:t>
            </a:r>
            <a:r>
              <a:rPr lang="zh-TW" sz="3200">
                <a:solidFill>
                  <a:schemeClr val="tx1">
                    <a:lumMod val="95000"/>
                  </a:schemeClr>
                </a:solidFill>
              </a:rPr>
              <a:t>性較高</a:t>
            </a:r>
          </a:p>
          <a:p>
            <a:pPr marL="285750" indent="-285750">
              <a:buChar char="•"/>
            </a:pPr>
            <a:r>
              <a:rPr lang="zh-TW" sz="3200">
                <a:solidFill>
                  <a:schemeClr val="tx1">
                    <a:lumMod val="95000"/>
                  </a:schemeClr>
                </a:solidFill>
              </a:rPr>
              <a:t>可以使用陣列</a:t>
            </a:r>
          </a:p>
          <a:p>
            <a:pPr algn="l"/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1619</Words>
  <Application>Microsoft Office PowerPoint</Application>
  <PresentationFormat>如螢幕大小 (16:9)</PresentationFormat>
  <Paragraphs>382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Mesh</vt:lpstr>
      <vt:lpstr>PowerPoint 簡報</vt:lpstr>
      <vt:lpstr>XML  (eXtensible Markup Language)</vt:lpstr>
      <vt:lpstr>PowerPoint 簡報</vt:lpstr>
      <vt:lpstr>PowerPoint 簡報</vt:lpstr>
      <vt:lpstr>XML (EXTENSIBLE MARKUP LANGUAGE) </vt:lpstr>
      <vt:lpstr>XML (EXTENSIBLE MARKUP LANGUAGE) </vt:lpstr>
      <vt:lpstr> JSON (JavaScript Object Notation) </vt:lpstr>
      <vt:lpstr>JSON (JAVASCRIPT OBJECT NOTATION) </vt:lpstr>
      <vt:lpstr>JSON (JAVASCRIPT OBJECT NOTATION)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Functions  BY 108316101 林濟棟       108316135 林廣濤</dc:title>
  <dc:creator>Declan</dc:creator>
  <cp:lastModifiedBy>林 濟棟</cp:lastModifiedBy>
  <cp:revision>624</cp:revision>
  <dcterms:modified xsi:type="dcterms:W3CDTF">2021-08-02T05:50:08Z</dcterms:modified>
</cp:coreProperties>
</file>