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Oswa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Average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9f677b167_0_3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209f677b167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09f677b167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09f677b167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09f677b167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09f677b167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09f677b167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09f677b167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9f677b167_0_1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209f677b16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09f677b16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09f677b16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09f677b167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09f677b167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9f677b16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09f677b16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9f677b16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9f677b16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9f677b16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09f677b16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9f677b167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09f677b167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09f677b167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09f677b167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4350277" y="2855378"/>
            <a:ext cx="443589" cy="105632"/>
            <a:chOff x="4137525" y="2915950"/>
            <a:chExt cx="869100" cy="207000"/>
          </a:xfrm>
        </p:grpSpPr>
        <p:sp>
          <p:nvSpPr>
            <p:cNvPr id="56" name="Google Shape;56;p1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/>
              <a:t>Step-by-step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/>
              <a:t>發布網頁到 Github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429450" y="3161775"/>
            <a:ext cx="8285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06" name="Google Shape;106;p25"/>
          <p:cNvSpPr txBox="1"/>
          <p:nvPr>
            <p:ph idx="1" type="subTitle"/>
          </p:nvPr>
        </p:nvSpPr>
        <p:spPr>
          <a:xfrm>
            <a:off x="844100" y="40125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10"/>
              <a:buNone/>
            </a:pPr>
            <a:r>
              <a:rPr lang="en-GB" sz="2400">
                <a:latin typeface="DFKai-SB"/>
                <a:ea typeface="DFKai-SB"/>
                <a:cs typeface="DFKai-SB"/>
                <a:sym typeface="DFKai-SB"/>
              </a:rPr>
              <a:t>謝愛佳</a:t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10"/>
              <a:buNone/>
            </a:pPr>
            <a:r>
              <a:rPr lang="en-GB" sz="2400">
                <a:latin typeface="DFKai-SB"/>
                <a:ea typeface="DFKai-SB"/>
                <a:cs typeface="DFKai-SB"/>
                <a:sym typeface="DFKai-SB"/>
              </a:rPr>
              <a:t>2023-04-06</a:t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000" y="1507043"/>
            <a:ext cx="7200002" cy="323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4"/>
          <p:cNvSpPr txBox="1"/>
          <p:nvPr>
            <p:ph type="title"/>
          </p:nvPr>
        </p:nvSpPr>
        <p:spPr>
          <a:xfrm>
            <a:off x="311700" y="445025"/>
            <a:ext cx="8520600" cy="11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300">
                <a:latin typeface="DFKai-SB"/>
                <a:ea typeface="DFKai-SB"/>
                <a:cs typeface="DFKai-SB"/>
                <a:sym typeface="DFKai-SB"/>
              </a:rPr>
              <a:t>Step 7. 輸入網頁 domain name -&gt; 點選“Save”</a:t>
            </a:r>
            <a:endParaRPr b="1" sz="23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000" y="1525055"/>
            <a:ext cx="7200002" cy="320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300">
                <a:latin typeface="DFKai-SB"/>
                <a:ea typeface="DFKai-SB"/>
                <a:cs typeface="DFKai-SB"/>
                <a:sym typeface="DFKai-SB"/>
              </a:rPr>
              <a:t>網頁 base url 成功產生畫面</a:t>
            </a:r>
            <a:endParaRPr b="1" sz="23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000" y="2492006"/>
            <a:ext cx="7200002" cy="2555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300">
                <a:latin typeface="DFKai-SB"/>
                <a:ea typeface="DFKai-SB"/>
                <a:cs typeface="DFKai-SB"/>
                <a:sym typeface="DFKai-SB"/>
              </a:rPr>
              <a:t>Step 8. 連接到 [網頁base url] + [您的 HTML 檔案名稱]</a:t>
            </a:r>
            <a:endParaRPr b="1" sz="23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84" name="Google Shape;184;p36"/>
          <p:cNvPicPr preferRelativeResize="0"/>
          <p:nvPr/>
        </p:nvPicPr>
        <p:blipFill rotWithShape="1">
          <a:blip r:embed="rId4">
            <a:alphaModFix/>
          </a:blip>
          <a:srcRect b="25191" l="26911" r="19649" t="32667"/>
          <a:stretch/>
        </p:blipFill>
        <p:spPr>
          <a:xfrm>
            <a:off x="1398000" y="1018225"/>
            <a:ext cx="3239450" cy="113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6"/>
          <p:cNvPicPr preferRelativeResize="0"/>
          <p:nvPr/>
        </p:nvPicPr>
        <p:blipFill rotWithShape="1">
          <a:blip r:embed="rId5">
            <a:alphaModFix/>
          </a:blip>
          <a:srcRect b="15702" l="2371" r="62181" t="42623"/>
          <a:stretch/>
        </p:blipFill>
        <p:spPr>
          <a:xfrm>
            <a:off x="5108600" y="1017725"/>
            <a:ext cx="2316526" cy="11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6"/>
          <p:cNvSpPr txBox="1"/>
          <p:nvPr/>
        </p:nvSpPr>
        <p:spPr>
          <a:xfrm>
            <a:off x="4719950" y="1317200"/>
            <a:ext cx="388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+</a:t>
            </a:r>
            <a:endParaRPr/>
          </a:p>
        </p:txBody>
      </p:sp>
      <p:sp>
        <p:nvSpPr>
          <p:cNvPr id="187" name="Google Shape;187;p36"/>
          <p:cNvSpPr/>
          <p:nvPr/>
        </p:nvSpPr>
        <p:spPr>
          <a:xfrm>
            <a:off x="5108600" y="1248068"/>
            <a:ext cx="1199700" cy="187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6"/>
          <p:cNvSpPr txBox="1"/>
          <p:nvPr/>
        </p:nvSpPr>
        <p:spPr>
          <a:xfrm>
            <a:off x="4637450" y="2287050"/>
            <a:ext cx="3442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highlight>
                  <a:srgbClr val="FFFF00"/>
                </a:highlight>
                <a:latin typeface="Average"/>
                <a:ea typeface="Average"/>
                <a:cs typeface="Average"/>
                <a:sym typeface="Average"/>
              </a:rPr>
              <a:t>把此鏈接傳給助教</a:t>
            </a:r>
            <a:endParaRPr sz="3000">
              <a:highlight>
                <a:srgbClr val="FFFF00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89" name="Google Shape;189;p36"/>
          <p:cNvCxnSpPr>
            <a:endCxn id="188" idx="1"/>
          </p:cNvCxnSpPr>
          <p:nvPr/>
        </p:nvCxnSpPr>
        <p:spPr>
          <a:xfrm flipH="1" rot="10800000">
            <a:off x="4087850" y="2610300"/>
            <a:ext cx="549600" cy="237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DFKai-SB"/>
              <a:buChar char="●"/>
            </a:pPr>
            <a:r>
              <a:rPr b="1" lang="en-GB">
                <a:latin typeface="DFKai-SB"/>
                <a:ea typeface="DFKai-SB"/>
                <a:cs typeface="DFKai-SB"/>
                <a:sym typeface="DFKai-SB"/>
              </a:rPr>
              <a:t>註冊 Github 帳號</a:t>
            </a:r>
            <a:endParaRPr b="1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12" name="Google Shape;112;p26"/>
          <p:cNvSpPr txBox="1"/>
          <p:nvPr>
            <p:ph type="title"/>
          </p:nvPr>
        </p:nvSpPr>
        <p:spPr>
          <a:xfrm>
            <a:off x="311700" y="1017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DFKai-SB"/>
                <a:ea typeface="DFKai-SB"/>
                <a:cs typeface="DFKai-SB"/>
                <a:sym typeface="DFKai-SB"/>
              </a:rPr>
              <a:t>url:</a:t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DFKai-SB"/>
                <a:ea typeface="DFKai-SB"/>
                <a:cs typeface="DFKai-SB"/>
                <a:sym typeface="DFKai-SB"/>
              </a:rPr>
              <a:t>https://github.com/signup?ref_cta=Sign+up&amp;ref_loc=header+logged+out&amp;ref_page=%2F&amp;source=header-home</a:t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13" name="Google Shape;113;p26"/>
          <p:cNvSpPr txBox="1"/>
          <p:nvPr>
            <p:ph type="title"/>
          </p:nvPr>
        </p:nvSpPr>
        <p:spPr>
          <a:xfrm>
            <a:off x="311700" y="2571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DFKai-SB"/>
              <a:buChar char="●"/>
            </a:pPr>
            <a:r>
              <a:rPr b="1" lang="en-GB">
                <a:latin typeface="DFKai-SB"/>
                <a:ea typeface="DFKai-SB"/>
                <a:cs typeface="DFKai-SB"/>
                <a:sym typeface="DFKai-SB"/>
              </a:rPr>
              <a:t>登入 Github 帳號</a:t>
            </a:r>
            <a:endParaRPr b="1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14" name="Google Shape;114;p26"/>
          <p:cNvSpPr txBox="1"/>
          <p:nvPr>
            <p:ph type="title"/>
          </p:nvPr>
        </p:nvSpPr>
        <p:spPr>
          <a:xfrm>
            <a:off x="311700" y="3144450"/>
            <a:ext cx="8520600" cy="12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DFKai-SB"/>
                <a:ea typeface="DFKai-SB"/>
                <a:cs typeface="DFKai-SB"/>
                <a:sym typeface="DFKai-SB"/>
              </a:rPr>
              <a:t>url:</a:t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DFKai-SB"/>
                <a:ea typeface="DFKai-SB"/>
                <a:cs typeface="DFKai-SB"/>
                <a:sym typeface="DFKai-SB"/>
              </a:rPr>
              <a:t>https://github.com/login</a:t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000" y="1505628"/>
            <a:ext cx="7200002" cy="324283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300">
                <a:latin typeface="DFKai-SB"/>
                <a:ea typeface="DFKai-SB"/>
                <a:cs typeface="DFKai-SB"/>
                <a:sym typeface="DFKai-SB"/>
              </a:rPr>
              <a:t>Step 1. 點選 “Your Repositories”</a:t>
            </a:r>
            <a:endParaRPr b="1" sz="23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300">
                <a:latin typeface="DFKai-SB"/>
                <a:ea typeface="DFKai-SB"/>
                <a:cs typeface="DFKai-SB"/>
                <a:sym typeface="DFKai-SB"/>
              </a:rPr>
              <a:t>Step 2. 點選“New”來新增新資料夾</a:t>
            </a:r>
            <a:endParaRPr b="1" sz="23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28" name="Google Shape;1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000" y="1507048"/>
            <a:ext cx="7200002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000" y="1507050"/>
            <a:ext cx="7200002" cy="323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300">
                <a:latin typeface="DFKai-SB"/>
                <a:ea typeface="DFKai-SB"/>
                <a:cs typeface="DFKai-SB"/>
                <a:sym typeface="DFKai-SB"/>
              </a:rPr>
              <a:t>Step 3. 輸入資料夾名稱 -&gt; 點選“Creating repository”</a:t>
            </a:r>
            <a:endParaRPr b="1" sz="23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000" y="1525050"/>
            <a:ext cx="7200002" cy="320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300">
                <a:latin typeface="DFKai-SB"/>
                <a:ea typeface="DFKai-SB"/>
                <a:cs typeface="DFKai-SB"/>
                <a:sym typeface="DFKai-SB"/>
              </a:rPr>
              <a:t>Step 4. 點選“Uploading an existing file” </a:t>
            </a:r>
            <a:endParaRPr b="1" sz="23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000" y="1525053"/>
            <a:ext cx="7200002" cy="320400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300">
                <a:latin typeface="DFKai-SB"/>
                <a:ea typeface="DFKai-SB"/>
                <a:cs typeface="DFKai-SB"/>
                <a:sym typeface="DFKai-SB"/>
              </a:rPr>
              <a:t>Step 5. 上傳檔案 -&gt; 點選 “Commit changes”</a:t>
            </a:r>
            <a:endParaRPr b="1" sz="23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000" y="1525053"/>
            <a:ext cx="7200002" cy="320400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300">
                <a:latin typeface="DFKai-SB"/>
                <a:ea typeface="DFKai-SB"/>
                <a:cs typeface="DFKai-SB"/>
                <a:sym typeface="DFKai-SB"/>
              </a:rPr>
              <a:t>檔案上傳成功畫面</a:t>
            </a:r>
            <a:endParaRPr b="1" sz="23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56" name="Google Shape;15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2000" y="1507043"/>
            <a:ext cx="7200002" cy="32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000" y="1507040"/>
            <a:ext cx="7200002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3"/>
          <p:cNvSpPr txBox="1"/>
          <p:nvPr>
            <p:ph type="title"/>
          </p:nvPr>
        </p:nvSpPr>
        <p:spPr>
          <a:xfrm>
            <a:off x="311700" y="445025"/>
            <a:ext cx="8520600" cy="11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300">
                <a:latin typeface="DFKai-SB"/>
                <a:ea typeface="DFKai-SB"/>
                <a:cs typeface="DFKai-SB"/>
                <a:sym typeface="DFKai-SB"/>
              </a:rPr>
              <a:t>Step 6. 點選“Settings”-&gt; 點選“None”-&gt; 選“Main”</a:t>
            </a:r>
            <a:endParaRPr b="1" sz="23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300">
                <a:latin typeface="DFKai-SB"/>
                <a:ea typeface="DFKai-SB"/>
                <a:cs typeface="DFKai-SB"/>
                <a:sym typeface="DFKai-SB"/>
              </a:rPr>
              <a:t>  -&gt; 點選“Save”</a:t>
            </a:r>
            <a:endParaRPr b="1" sz="23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