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789E-488A-46DD-B294-E2981A8FB2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70E3-5EBD-4A85-98A8-01BB6D46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Lin Tao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 for 1.1-1.4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basic instructions in all programming languages?</a:t>
            </a:r>
          </a:p>
          <a:p>
            <a:r>
              <a:rPr lang="en-US" dirty="0" smtClean="0"/>
              <a:t>What is an algorithm?</a:t>
            </a:r>
          </a:p>
          <a:p>
            <a:r>
              <a:rPr lang="en-US" dirty="0" smtClean="0"/>
              <a:t>Does Java code changed to machine code directly?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for </a:t>
            </a:r>
            <a:r>
              <a:rPr lang="en-US" dirty="0" smtClean="0"/>
              <a:t>1.5-1.9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ways to print the following sentence on screen: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course is:</a:t>
            </a:r>
          </a:p>
          <a:p>
            <a:pPr marL="457200" lvl="1" indent="0">
              <a:buNone/>
            </a:pPr>
            <a:r>
              <a:rPr lang="en-US" dirty="0" smtClean="0"/>
              <a:t>Intro to “CS”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 can try to print this first </a:t>
            </a:r>
            <a:r>
              <a:rPr lang="en-US" dirty="0">
                <a:sym typeface="Wingdings" panose="05000000000000000000" pitchFamily="2" charset="2"/>
              </a:rPr>
              <a:t>(without quotation mark </a:t>
            </a:r>
            <a:r>
              <a:rPr lang="en-US" dirty="0" smtClean="0">
                <a:sym typeface="Wingdings" panose="05000000000000000000" pitchFamily="2" charset="2"/>
              </a:rPr>
              <a:t>“” in </a:t>
            </a:r>
            <a:r>
              <a:rPr lang="en-US" dirty="0">
                <a:sym typeface="Wingdings" panose="05000000000000000000" pitchFamily="2" charset="2"/>
              </a:rPr>
              <a:t>CS):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course is:</a:t>
            </a:r>
          </a:p>
          <a:p>
            <a:pPr marL="457200" lvl="1" indent="0">
              <a:buNone/>
            </a:pPr>
            <a:r>
              <a:rPr lang="en-US" dirty="0"/>
              <a:t>Intro to </a:t>
            </a:r>
            <a:r>
              <a:rPr lang="en-US" dirty="0" smtClean="0"/>
              <a:t>CS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r>
              <a:rPr lang="en-US" dirty="0" smtClean="0"/>
              <a:t>Question 06/19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very short book in Google Doc:</a:t>
            </a:r>
          </a:p>
          <a:p>
            <a:r>
              <a:rPr lang="en-US" i="1" dirty="0" err="1" smtClean="0"/>
              <a:t>Dori</a:t>
            </a:r>
            <a:r>
              <a:rPr lang="en-US" i="1" dirty="0" smtClean="0"/>
              <a:t>-Mic </a:t>
            </a:r>
            <a:r>
              <a:rPr lang="en-US" i="1" dirty="0"/>
              <a:t>and the Universal </a:t>
            </a:r>
            <a:r>
              <a:rPr lang="en-US" i="1" dirty="0" smtClean="0"/>
              <a:t>Machine from Page 10 to 11</a:t>
            </a:r>
          </a:p>
          <a:p>
            <a:endParaRPr lang="en-US" i="1" dirty="0"/>
          </a:p>
          <a:p>
            <a:r>
              <a:rPr lang="en-US" b="1" i="1" dirty="0" smtClean="0"/>
              <a:t>Question</a:t>
            </a:r>
            <a:r>
              <a:rPr lang="en-US" i="1" dirty="0" smtClean="0"/>
              <a:t>:</a:t>
            </a:r>
          </a:p>
          <a:p>
            <a:r>
              <a:rPr lang="en-US" i="1" dirty="0"/>
              <a:t>How many different patterns for </a:t>
            </a:r>
            <a:r>
              <a:rPr lang="en-US" i="1"/>
              <a:t>pop-up </a:t>
            </a:r>
            <a:r>
              <a:rPr lang="en-US" i="1" smtClean="0"/>
              <a:t>toy in Page 10?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009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06/19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CPU cannot </a:t>
            </a:r>
            <a:r>
              <a:rPr lang="en-US" altLang="zh-CN" smtClean="0"/>
              <a:t>bigger than about 0.1 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Discussion Question </a:t>
            </a:r>
            <a:r>
              <a:rPr lang="en-US" b="1" dirty="0" smtClean="0"/>
              <a:t>06/23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Nim</a:t>
            </a:r>
            <a:r>
              <a:rPr lang="en-US" b="1" dirty="0" smtClean="0"/>
              <a:t>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playing the following </a:t>
            </a:r>
            <a:r>
              <a:rPr lang="en-US" dirty="0" err="1"/>
              <a:t>Nim</a:t>
            </a:r>
            <a:r>
              <a:rPr lang="en-US" dirty="0"/>
              <a:t> Game with your friend: There is a heap of stones on the table, each time one of you take turns to remove 1 to 3 stones. The one who removes the last stone will be the winner. You will take the first turn to remove the stones. </a:t>
            </a:r>
          </a:p>
          <a:p>
            <a:r>
              <a:rPr lang="en-US" dirty="0"/>
              <a:t>Both of you are very clever and have optimal strategies for the game. Write a function to determine whether you can win the game given the number of stones in the heap.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</a:t>
            </a:r>
            <a:r>
              <a:rPr lang="en-US" b="1" smtClean="0"/>
              <a:t>Question 07/06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7" y="1900412"/>
            <a:ext cx="12140466" cy="39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Wingdings</vt:lpstr>
      <vt:lpstr>Office Theme</vt:lpstr>
      <vt:lpstr>Discussion Question</vt:lpstr>
      <vt:lpstr>Discussion Question for 1.1-1.4</vt:lpstr>
      <vt:lpstr>Discussion Question for 1.5-1.9</vt:lpstr>
      <vt:lpstr>Discussion Question 06/19</vt:lpstr>
      <vt:lpstr>Discussion Question 06/19</vt:lpstr>
      <vt:lpstr>Discussion Question 06/23 Nim Game</vt:lpstr>
      <vt:lpstr>Discussion Question 07/06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Lin</dc:creator>
  <cp:lastModifiedBy>Tao Lin</cp:lastModifiedBy>
  <cp:revision>10</cp:revision>
  <dcterms:created xsi:type="dcterms:W3CDTF">2017-06-15T11:51:13Z</dcterms:created>
  <dcterms:modified xsi:type="dcterms:W3CDTF">2017-07-06T01:36:22Z</dcterms:modified>
</cp:coreProperties>
</file>