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7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70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40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08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4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9B7A-CE74-4F64-A830-165C22A4B5C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A5D0-F8B2-4828-A973-C35770BF50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34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ürfel 121"/>
          <p:cNvSpPr/>
          <p:nvPr/>
        </p:nvSpPr>
        <p:spPr>
          <a:xfrm>
            <a:off x="606796" y="2527218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Würfel 122"/>
          <p:cNvSpPr/>
          <p:nvPr/>
        </p:nvSpPr>
        <p:spPr>
          <a:xfrm>
            <a:off x="1060054" y="2527218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Würfel 118"/>
          <p:cNvSpPr/>
          <p:nvPr/>
        </p:nvSpPr>
        <p:spPr>
          <a:xfrm>
            <a:off x="606796" y="2072729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Würfel 113"/>
          <p:cNvSpPr/>
          <p:nvPr/>
        </p:nvSpPr>
        <p:spPr>
          <a:xfrm>
            <a:off x="1669003" y="1464640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613109" y="2018851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Würfel 111"/>
          <p:cNvSpPr/>
          <p:nvPr/>
        </p:nvSpPr>
        <p:spPr>
          <a:xfrm>
            <a:off x="1060054" y="2072729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/>
          <p:cNvCxnSpPr/>
          <p:nvPr/>
        </p:nvCxnSpPr>
        <p:spPr>
          <a:xfrm flipH="1">
            <a:off x="4686907" y="6023226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/>
          <p:cNvSpPr/>
          <p:nvPr/>
        </p:nvSpPr>
        <p:spPr>
          <a:xfrm>
            <a:off x="4085672" y="6183793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5186186" y="6179748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6286702" y="6183793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7387216" y="6179748"/>
            <a:ext cx="110045" cy="1077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 Verbindung mit Pfeil 95"/>
          <p:cNvCxnSpPr/>
          <p:nvPr/>
        </p:nvCxnSpPr>
        <p:spPr>
          <a:xfrm flipH="1">
            <a:off x="4140695" y="5687411"/>
            <a:ext cx="546213" cy="5502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5225026" y="5679318"/>
            <a:ext cx="546213" cy="5502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6349820" y="5695502"/>
            <a:ext cx="546213" cy="5502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34150" y="5695502"/>
            <a:ext cx="546213" cy="5502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6942963" y="2273862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6942963" y="2824120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942963" y="3374378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6942963" y="3924636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6934871" y="1723604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6942963" y="4474894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741933" y="2273862"/>
            <a:ext cx="550258" cy="550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92191" y="2273862"/>
            <a:ext cx="550258" cy="550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41933" y="2824120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292191" y="2824120"/>
            <a:ext cx="550258" cy="550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741933" y="3374378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292191" y="3374378"/>
            <a:ext cx="550258" cy="550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41933" y="3924636"/>
            <a:ext cx="550258" cy="55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292191" y="3924636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842449" y="2273862"/>
            <a:ext cx="550258" cy="550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392707" y="2273862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842449" y="2824120"/>
            <a:ext cx="550258" cy="550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392707" y="2824120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842449" y="3374378"/>
            <a:ext cx="550258" cy="550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392707" y="3374378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842449" y="3924636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392707" y="3924636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733841" y="1723604"/>
            <a:ext cx="550258" cy="550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284099" y="1723604"/>
            <a:ext cx="550258" cy="550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5834357" y="1723604"/>
            <a:ext cx="550258" cy="550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6384615" y="1723604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4187629" y="2273862"/>
            <a:ext cx="550258" cy="550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187629" y="2824120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187629" y="3374378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4187629" y="3924636"/>
            <a:ext cx="550258" cy="55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4179537" y="1723604"/>
            <a:ext cx="550258" cy="550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4741933" y="4474894"/>
            <a:ext cx="550258" cy="55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292191" y="4474894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842449" y="4474894"/>
            <a:ext cx="550258" cy="550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392707" y="4474894"/>
            <a:ext cx="550258" cy="5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187629" y="4474894"/>
            <a:ext cx="550258" cy="55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741933" y="3374378"/>
            <a:ext cx="1100516" cy="110051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741933" y="2273862"/>
            <a:ext cx="1100516" cy="110051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5834357" y="2273862"/>
            <a:ext cx="1100516" cy="110051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5834357" y="3374378"/>
            <a:ext cx="1100516" cy="110051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/>
          <p:cNvCxnSpPr/>
          <p:nvPr/>
        </p:nvCxnSpPr>
        <p:spPr>
          <a:xfrm flipH="1">
            <a:off x="4733841" y="4826893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16200000" flipH="1" flipV="1">
            <a:off x="5292191" y="2010871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16200000" flipH="1" flipV="1">
            <a:off x="4155260" y="4211903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6926781" y="2281953"/>
            <a:ext cx="1100516" cy="11005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6926781" y="3382469"/>
            <a:ext cx="1100516" cy="11005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/>
          <p:nvPr/>
        </p:nvCxnSpPr>
        <p:spPr>
          <a:xfrm rot="16200000">
            <a:off x="5316468" y="4203810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H="1" flipV="1">
            <a:off x="4733840" y="3694007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132606" y="3878853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5233120" y="3874808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6333636" y="3878853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7434150" y="3874808"/>
            <a:ext cx="110045" cy="1077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4132606" y="4987460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5233120" y="4983415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6333636" y="4987460"/>
            <a:ext cx="110045" cy="1077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7434150" y="4983415"/>
            <a:ext cx="110045" cy="1077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/>
          <p:nvPr/>
        </p:nvCxnSpPr>
        <p:spPr>
          <a:xfrm flipH="1">
            <a:off x="4187629" y="4491078"/>
            <a:ext cx="546213" cy="5502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H="1">
            <a:off x="5271960" y="4482985"/>
            <a:ext cx="546213" cy="5502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H="1">
            <a:off x="6396754" y="4499169"/>
            <a:ext cx="546213" cy="5502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flipH="1">
            <a:off x="7481084" y="4499169"/>
            <a:ext cx="546213" cy="5502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4750023" y="1173345"/>
            <a:ext cx="1100516" cy="11005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5842447" y="1173345"/>
            <a:ext cx="1100516" cy="11005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6934871" y="1181436"/>
            <a:ext cx="1100516" cy="11005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4673153" y="4435708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4673152" y="5659090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5775285" y="4429111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6875807" y="4421018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5732402" y="5659085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6832924" y="5650992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Gerade Verbindung mit Pfeil 99"/>
          <p:cNvCxnSpPr/>
          <p:nvPr/>
        </p:nvCxnSpPr>
        <p:spPr>
          <a:xfrm rot="16200000" flipH="1" flipV="1">
            <a:off x="4183582" y="5425690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H="1">
            <a:off x="5842450" y="4820078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rot="16200000">
            <a:off x="5252539" y="5425690"/>
            <a:ext cx="8092" cy="55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Würfel 103"/>
          <p:cNvSpPr/>
          <p:nvPr/>
        </p:nvSpPr>
        <p:spPr>
          <a:xfrm>
            <a:off x="1060056" y="1464657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995320" y="2616073"/>
            <a:ext cx="129472" cy="1294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1166387" y="2018851"/>
            <a:ext cx="110045" cy="10774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1613107" y="2473340"/>
            <a:ext cx="110045" cy="1077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457046" y="2171171"/>
            <a:ext cx="110045" cy="1077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49751" y="2175233"/>
            <a:ext cx="110045" cy="1077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feld 120"/>
              <p:cNvSpPr txBox="1"/>
              <p:nvPr/>
            </p:nvSpPr>
            <p:spPr>
              <a:xfrm>
                <a:off x="1994235" y="2431407"/>
                <a:ext cx="904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1" name="Textfeld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35" y="2431407"/>
                <a:ext cx="90403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llipse 123"/>
          <p:cNvSpPr/>
          <p:nvPr/>
        </p:nvSpPr>
        <p:spPr>
          <a:xfrm>
            <a:off x="1450954" y="3077358"/>
            <a:ext cx="110045" cy="1077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543659" y="3081420"/>
            <a:ext cx="110045" cy="1077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691812" y="2479156"/>
            <a:ext cx="110045" cy="1077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590438" y="1964977"/>
            <a:ext cx="110045" cy="107747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159849" y="2950628"/>
            <a:ext cx="110045" cy="10774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Würfel 128"/>
          <p:cNvSpPr/>
          <p:nvPr/>
        </p:nvSpPr>
        <p:spPr>
          <a:xfrm>
            <a:off x="453530" y="2683069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/>
          <p:cNvSpPr/>
          <p:nvPr/>
        </p:nvSpPr>
        <p:spPr>
          <a:xfrm>
            <a:off x="906788" y="2683069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/>
          <p:cNvSpPr/>
          <p:nvPr/>
        </p:nvSpPr>
        <p:spPr>
          <a:xfrm>
            <a:off x="453530" y="2228580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/>
          <p:cNvSpPr/>
          <p:nvPr/>
        </p:nvSpPr>
        <p:spPr>
          <a:xfrm>
            <a:off x="906788" y="2228580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858633" y="2338659"/>
            <a:ext cx="110045" cy="10774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853990" y="3235003"/>
            <a:ext cx="110045" cy="10774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1299437" y="2785042"/>
            <a:ext cx="110045" cy="1077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96953" y="2786482"/>
            <a:ext cx="110045" cy="1077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/>
          <p:cNvSpPr/>
          <p:nvPr/>
        </p:nvSpPr>
        <p:spPr>
          <a:xfrm>
            <a:off x="1885379" y="3636172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1829485" y="4190383"/>
            <a:ext cx="110045" cy="10774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/>
          <p:cNvSpPr/>
          <p:nvPr/>
        </p:nvSpPr>
        <p:spPr>
          <a:xfrm>
            <a:off x="1276430" y="4244261"/>
            <a:ext cx="608076" cy="608076"/>
          </a:xfrm>
          <a:prstGeom prst="cub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/>
          <p:cNvSpPr/>
          <p:nvPr/>
        </p:nvSpPr>
        <p:spPr>
          <a:xfrm>
            <a:off x="1276432" y="3636189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1331578" y="3872138"/>
            <a:ext cx="129472" cy="129472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1382763" y="4190383"/>
            <a:ext cx="110045" cy="10774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1829483" y="3718793"/>
            <a:ext cx="110045" cy="1077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1673422" y="4342703"/>
            <a:ext cx="110045" cy="1077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/>
              <p:cNvSpPr txBox="1"/>
              <p:nvPr/>
            </p:nvSpPr>
            <p:spPr>
              <a:xfrm>
                <a:off x="2131194" y="2982006"/>
                <a:ext cx="904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9" name="Textfeld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4" y="2982006"/>
                <a:ext cx="90403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Ellipse 161"/>
          <p:cNvSpPr/>
          <p:nvPr/>
        </p:nvSpPr>
        <p:spPr>
          <a:xfrm>
            <a:off x="2241480" y="3867367"/>
            <a:ext cx="129472" cy="129472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418135" y="3571428"/>
            <a:ext cx="129472" cy="129472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1629352" y="3577779"/>
            <a:ext cx="129472" cy="129472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1211696" y="3878979"/>
            <a:ext cx="129472" cy="12947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2121598" y="3874208"/>
            <a:ext cx="129472" cy="12947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1208601" y="4780764"/>
            <a:ext cx="129472" cy="12947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/>
        </p:nvSpPr>
        <p:spPr>
          <a:xfrm>
            <a:off x="2111081" y="4780764"/>
            <a:ext cx="129472" cy="12947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500906" y="4464029"/>
            <a:ext cx="129472" cy="12947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/>
        </p:nvSpPr>
        <p:spPr>
          <a:xfrm>
            <a:off x="1510236" y="3582452"/>
            <a:ext cx="129472" cy="12947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1091029" y="4787605"/>
            <a:ext cx="129472" cy="12947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/>
        </p:nvSpPr>
        <p:spPr>
          <a:xfrm>
            <a:off x="1091029" y="3878979"/>
            <a:ext cx="129472" cy="12947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02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Gumhold</dc:creator>
  <cp:lastModifiedBy>Stefan Gumhold</cp:lastModifiedBy>
  <cp:revision>12</cp:revision>
  <dcterms:created xsi:type="dcterms:W3CDTF">2018-01-04T21:32:20Z</dcterms:created>
  <dcterms:modified xsi:type="dcterms:W3CDTF">2018-01-09T22:17:40Z</dcterms:modified>
</cp:coreProperties>
</file>