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28" y="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AC2C-D31D-4071-8830-CB81F78DE817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2446-3A6A-4DB3-8CDF-C143AAA935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AC2C-D31D-4071-8830-CB81F78DE817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2446-3A6A-4DB3-8CDF-C143AAA935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AC2C-D31D-4071-8830-CB81F78DE817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2446-3A6A-4DB3-8CDF-C143AAA935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AC2C-D31D-4071-8830-CB81F78DE817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2446-3A6A-4DB3-8CDF-C143AAA935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AC2C-D31D-4071-8830-CB81F78DE817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2446-3A6A-4DB3-8CDF-C143AAA935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AC2C-D31D-4071-8830-CB81F78DE817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2446-3A6A-4DB3-8CDF-C143AAA935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AC2C-D31D-4071-8830-CB81F78DE817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2446-3A6A-4DB3-8CDF-C143AAA935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AC2C-D31D-4071-8830-CB81F78DE817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2446-3A6A-4DB3-8CDF-C143AAA935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AC2C-D31D-4071-8830-CB81F78DE817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2446-3A6A-4DB3-8CDF-C143AAA935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AC2C-D31D-4071-8830-CB81F78DE817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2446-3A6A-4DB3-8CDF-C143AAA935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AC2C-D31D-4071-8830-CB81F78DE817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2446-3A6A-4DB3-8CDF-C143AAA935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AC2C-D31D-4071-8830-CB81F78DE817}" type="datetimeFigureOut">
              <a:rPr lang="de-DE" smtClean="0"/>
              <a:pPr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C2446-3A6A-4DB3-8CDF-C143AAA935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-39714" t="-80142" r="-39714" b="-80142"/>
          <a:stretch>
            <a:fillRect/>
          </a:stretch>
        </p:blipFill>
        <p:spPr bwMode="auto">
          <a:xfrm>
            <a:off x="-1217568" y="-3260083"/>
            <a:ext cx="11191999" cy="12370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3923928" y="27089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Univers 45 Light" pitchFamily="2" charset="0"/>
              </a:rPr>
              <a:t>Screen</a:t>
            </a:r>
            <a:endParaRPr lang="de-DE" dirty="0">
              <a:latin typeface="Univers 45 Light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538257" y="5176863"/>
            <a:ext cx="547329" cy="531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de-DE" dirty="0" err="1" smtClean="0">
                <a:solidFill>
                  <a:srgbClr val="FF0000"/>
                </a:solidFill>
                <a:latin typeface="Univers 45 Light" pitchFamily="2" charset="0"/>
              </a:rPr>
              <a:t>left</a:t>
            </a:r>
            <a:r>
              <a:rPr lang="de-DE" dirty="0">
                <a:solidFill>
                  <a:srgbClr val="FF0000"/>
                </a:solidFill>
                <a:latin typeface="Univers 45 Light" pitchFamily="2" charset="0"/>
              </a:rPr>
              <a:t/>
            </a:r>
            <a:br>
              <a:rPr lang="de-DE" dirty="0">
                <a:solidFill>
                  <a:srgbClr val="FF0000"/>
                </a:solidFill>
                <a:latin typeface="Univers 45 Light" pitchFamily="2" charset="0"/>
              </a:rPr>
            </a:br>
            <a:r>
              <a:rPr lang="de-DE" dirty="0" err="1" smtClean="0">
                <a:solidFill>
                  <a:srgbClr val="FF0000"/>
                </a:solidFill>
                <a:latin typeface="Univers 45 Light" pitchFamily="2" charset="0"/>
              </a:rPr>
              <a:t>eye</a:t>
            </a:r>
            <a:endParaRPr lang="de-DE" dirty="0">
              <a:solidFill>
                <a:srgbClr val="FF0000"/>
              </a:solidFill>
              <a:latin typeface="Univers 45 Light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717757" y="5176863"/>
            <a:ext cx="646331" cy="531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de-DE" dirty="0" err="1" smtClean="0">
                <a:solidFill>
                  <a:schemeClr val="tx2"/>
                </a:solidFill>
                <a:latin typeface="Univers 45 Light" pitchFamily="2" charset="0"/>
              </a:rPr>
              <a:t>right</a:t>
            </a:r>
            <a:r>
              <a:rPr lang="de-DE" dirty="0">
                <a:solidFill>
                  <a:schemeClr val="tx2"/>
                </a:solidFill>
                <a:latin typeface="Univers 45 Light" pitchFamily="2" charset="0"/>
              </a:rPr>
              <a:t/>
            </a:r>
            <a:br>
              <a:rPr lang="de-DE" dirty="0">
                <a:solidFill>
                  <a:schemeClr val="tx2"/>
                </a:solidFill>
                <a:latin typeface="Univers 45 Light" pitchFamily="2" charset="0"/>
              </a:rPr>
            </a:br>
            <a:r>
              <a:rPr lang="de-DE" dirty="0" err="1" smtClean="0">
                <a:solidFill>
                  <a:schemeClr val="tx2"/>
                </a:solidFill>
                <a:latin typeface="Univers 45 Light" pitchFamily="2" charset="0"/>
              </a:rPr>
              <a:t>eye</a:t>
            </a:r>
            <a:endParaRPr lang="de-DE" dirty="0">
              <a:solidFill>
                <a:schemeClr val="tx2"/>
              </a:solidFill>
              <a:latin typeface="Univers 45 Light" pitchFamily="2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97677" y="5175122"/>
            <a:ext cx="838691" cy="531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Univers 45 Light" pitchFamily="2" charset="0"/>
              </a:rPr>
              <a:t>center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Univers 45 Light" pitchFamily="2" charset="0"/>
              </a:rPr>
              <a:t/>
            </a:r>
            <a:b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Univers 45 Light" pitchFamily="2" charset="0"/>
              </a:rPr>
            </a:b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Univers 45 Light" pitchFamily="2" charset="0"/>
              </a:rPr>
              <a:t>eye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latin typeface="Univers 45 Light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 rot="19924114">
            <a:off x="5942554" y="3662411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  <a:latin typeface="Univers 45 Light" pitchFamily="2" charset="0"/>
              </a:rPr>
              <a:t>left</a:t>
            </a:r>
            <a:r>
              <a:rPr lang="de-DE" dirty="0" smtClean="0">
                <a:solidFill>
                  <a:srgbClr val="FF0000"/>
                </a:solidFill>
                <a:latin typeface="Univers 45 Light" pitchFamily="2" charset="0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Univers 45 Light" pitchFamily="2" charset="0"/>
              </a:rPr>
              <a:t>frustum</a:t>
            </a:r>
            <a:endParaRPr lang="de-DE" dirty="0">
              <a:solidFill>
                <a:srgbClr val="FF0000"/>
              </a:solidFill>
              <a:latin typeface="Univers 45 Light" pitchFamily="2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 rot="1566018">
            <a:off x="1471671" y="3776508"/>
            <a:ext cx="150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2"/>
                </a:solidFill>
                <a:latin typeface="Univers 45 Light" pitchFamily="2" charset="0"/>
              </a:rPr>
              <a:t>right</a:t>
            </a:r>
            <a:r>
              <a:rPr lang="de-DE" dirty="0" smtClean="0">
                <a:solidFill>
                  <a:schemeClr val="tx2"/>
                </a:solidFill>
                <a:latin typeface="Univers 45 Light" pitchFamily="2" charset="0"/>
              </a:rPr>
              <a:t> </a:t>
            </a:r>
            <a:r>
              <a:rPr lang="de-DE" dirty="0" err="1" smtClean="0">
                <a:solidFill>
                  <a:schemeClr val="tx2"/>
                </a:solidFill>
                <a:latin typeface="Univers 45 Light" pitchFamily="2" charset="0"/>
              </a:rPr>
              <a:t>frustum</a:t>
            </a:r>
            <a:endParaRPr lang="de-DE" dirty="0">
              <a:solidFill>
                <a:schemeClr val="tx2"/>
              </a:solidFill>
              <a:latin typeface="Univers 45 Ligh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2843808" y="3429000"/>
            <a:ext cx="36004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rot="16200000" flipH="1">
            <a:off x="1916114" y="2849668"/>
            <a:ext cx="2299116" cy="173987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rot="5400000" flipH="1" flipV="1">
            <a:off x="5086345" y="2847794"/>
            <a:ext cx="2283681" cy="172819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2195736" y="2564904"/>
            <a:ext cx="489654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923928" y="4869160"/>
            <a:ext cx="14401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rot="5400000" flipH="1" flipV="1">
            <a:off x="5904148" y="5337212"/>
            <a:ext cx="935310" cy="79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rot="5400000" flipH="1" flipV="1">
            <a:off x="5686535" y="4617132"/>
            <a:ext cx="2376264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rot="5400000" flipH="1" flipV="1">
            <a:off x="5761323" y="4184687"/>
            <a:ext cx="3239566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5364088" y="4869160"/>
            <a:ext cx="100811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6444208" y="3429000"/>
            <a:ext cx="43204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7092280" y="2564904"/>
            <a:ext cx="28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rot="16200000" flipH="1">
            <a:off x="3810079" y="4983010"/>
            <a:ext cx="936103" cy="7084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rot="5400000">
            <a:off x="4541836" y="4983010"/>
            <a:ext cx="936104" cy="7084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4211960" y="5805264"/>
            <a:ext cx="316835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rot="5400000" flipH="1" flipV="1">
            <a:off x="3924539" y="4148469"/>
            <a:ext cx="1439733" cy="79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rot="5400000" flipH="1" flipV="1">
            <a:off x="3492888" y="4149294"/>
            <a:ext cx="1439733" cy="158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rot="5400000" flipH="1" flipV="1">
            <a:off x="4356190" y="4148072"/>
            <a:ext cx="1439733" cy="158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rot="16200000" flipH="1">
            <a:off x="1853299" y="3051358"/>
            <a:ext cx="2304257" cy="133135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rot="5400000">
            <a:off x="5130466" y="3051358"/>
            <a:ext cx="2304255" cy="1331349"/>
          </a:xfrm>
          <a:prstGeom prst="line">
            <a:avLst/>
          </a:prstGeom>
          <a:ln w="19050">
            <a:solidFill>
              <a:srgbClr val="3333F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rot="16200000" flipH="1">
            <a:off x="1974911" y="2641711"/>
            <a:ext cx="2304258" cy="2150643"/>
          </a:xfrm>
          <a:prstGeom prst="line">
            <a:avLst/>
          </a:prstGeom>
          <a:ln w="19050">
            <a:solidFill>
              <a:srgbClr val="3333F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rot="5400000">
            <a:off x="5008851" y="2641715"/>
            <a:ext cx="2304256" cy="215063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2051720" y="2582834"/>
            <a:ext cx="4896544" cy="0"/>
          </a:xfrm>
          <a:prstGeom prst="line">
            <a:avLst/>
          </a:prstGeom>
          <a:ln w="19050">
            <a:solidFill>
              <a:srgbClr val="3333F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2339752" y="2546974"/>
            <a:ext cx="489654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rot="16200000" flipH="1">
            <a:off x="3523731" y="5117035"/>
            <a:ext cx="872404" cy="50405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/>
          <p:nvPr/>
        </p:nvCxnSpPr>
        <p:spPr>
          <a:xfrm>
            <a:off x="3635896" y="4851230"/>
            <a:ext cx="144016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rot="5400000">
            <a:off x="4181101" y="4910310"/>
            <a:ext cx="925816" cy="86409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 rot="16200000" flipH="1">
            <a:off x="4181101" y="4910308"/>
            <a:ext cx="925817" cy="864095"/>
          </a:xfrm>
          <a:prstGeom prst="line">
            <a:avLst/>
          </a:prstGeom>
          <a:ln w="12700">
            <a:solidFill>
              <a:srgbClr val="3333F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 rot="5400000">
            <a:off x="4878437" y="5066784"/>
            <a:ext cx="936104" cy="540861"/>
          </a:xfrm>
          <a:prstGeom prst="line">
            <a:avLst/>
          </a:prstGeom>
          <a:ln w="12700">
            <a:solidFill>
              <a:srgbClr val="3333F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>
            <a:off x="4184777" y="4887090"/>
            <a:ext cx="1440160" cy="0"/>
          </a:xfrm>
          <a:prstGeom prst="line">
            <a:avLst/>
          </a:prstGeom>
          <a:ln w="19050">
            <a:solidFill>
              <a:srgbClr val="3333F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rot="5400000" flipH="1" flipV="1">
            <a:off x="4175559" y="5336815"/>
            <a:ext cx="936104" cy="79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rot="5400000" flipH="1" flipV="1">
            <a:off x="3743908" y="5337212"/>
            <a:ext cx="936104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rot="5400000" flipH="1" flipV="1">
            <a:off x="4607210" y="5336418"/>
            <a:ext cx="936104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5004048" y="5733256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139952" y="573325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4572000" y="573325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3" name="Gerade Verbindung mit Pfeil 92"/>
          <p:cNvCxnSpPr/>
          <p:nvPr/>
        </p:nvCxnSpPr>
        <p:spPr>
          <a:xfrm rot="10800000">
            <a:off x="2843808" y="3212976"/>
            <a:ext cx="36004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/>
          <p:cNvSpPr txBox="1"/>
          <p:nvPr/>
        </p:nvSpPr>
        <p:spPr>
          <a:xfrm>
            <a:off x="3779912" y="284364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screenWidth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 rot="5400000">
            <a:off x="6056517" y="517508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zNear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 rot="5400000">
            <a:off x="7142523" y="51514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zFar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" name="Textfeld 97"/>
          <p:cNvSpPr txBox="1"/>
          <p:nvPr/>
        </p:nvSpPr>
        <p:spPr>
          <a:xfrm rot="5400000">
            <a:off x="6018105" y="45867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zZeroParallax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9" name="Textfeld 98"/>
          <p:cNvSpPr txBox="1"/>
          <p:nvPr/>
        </p:nvSpPr>
        <p:spPr>
          <a:xfrm rot="16200000">
            <a:off x="2813677" y="511531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viewDir</a:t>
            </a:r>
            <a:endParaRPr lang="de-DE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0" name="Gerade Verbindung mit Pfeil 99"/>
          <p:cNvCxnSpPr/>
          <p:nvPr/>
        </p:nvCxnSpPr>
        <p:spPr>
          <a:xfrm rot="10800000">
            <a:off x="4211960" y="5949280"/>
            <a:ext cx="936104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3779912" y="5949280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eyeSeparation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screenWidth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2843808" y="3429000"/>
            <a:ext cx="36004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271713" y="2586038"/>
            <a:ext cx="1169828" cy="17116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5289535" y="2537460"/>
            <a:ext cx="2284745" cy="175711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2271713" y="2564904"/>
            <a:ext cx="530256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6371406" y="4293096"/>
            <a:ext cx="0" cy="71928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6858654" y="2546974"/>
            <a:ext cx="0" cy="246620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3779912" y="5013176"/>
            <a:ext cx="307874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>
            <a:off x="2400300" y="2581275"/>
            <a:ext cx="889150" cy="169171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flipH="1">
            <a:off x="5616919" y="2552700"/>
            <a:ext cx="1652562" cy="1720290"/>
          </a:xfrm>
          <a:prstGeom prst="line">
            <a:avLst/>
          </a:prstGeom>
          <a:ln w="19050">
            <a:solidFill>
              <a:srgbClr val="3333F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>
            <a:off x="2178547" y="2582834"/>
            <a:ext cx="1362288" cy="1714846"/>
          </a:xfrm>
          <a:prstGeom prst="line">
            <a:avLst/>
          </a:prstGeom>
          <a:ln w="19050">
            <a:solidFill>
              <a:srgbClr val="3333F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H="1">
            <a:off x="4907280" y="2545080"/>
            <a:ext cx="3032762" cy="174387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2195736" y="2582834"/>
            <a:ext cx="5073744" cy="0"/>
          </a:xfrm>
          <a:prstGeom prst="line">
            <a:avLst/>
          </a:prstGeom>
          <a:ln w="19050">
            <a:solidFill>
              <a:srgbClr val="3333F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2339752" y="2546974"/>
            <a:ext cx="5600288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/>
          <p:nvPr/>
        </p:nvCxnSpPr>
        <p:spPr>
          <a:xfrm>
            <a:off x="3300809" y="4271187"/>
            <a:ext cx="1636951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>
            <a:off x="3599478" y="4308336"/>
            <a:ext cx="2017441" cy="0"/>
          </a:xfrm>
          <a:prstGeom prst="line">
            <a:avLst/>
          </a:prstGeom>
          <a:ln w="19050">
            <a:solidFill>
              <a:srgbClr val="3333F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rot="10800000">
            <a:off x="2843808" y="3212976"/>
            <a:ext cx="36004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/>
          <p:cNvSpPr txBox="1"/>
          <p:nvPr/>
        </p:nvSpPr>
        <p:spPr>
          <a:xfrm>
            <a:off x="3779912" y="284364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screenWidth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 rot="5400000">
            <a:off x="6102128" y="445507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zNear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 rot="5400000">
            <a:off x="6620865" y="43593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zFar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9" name="Textfeld 98"/>
          <p:cNvSpPr txBox="1"/>
          <p:nvPr/>
        </p:nvSpPr>
        <p:spPr>
          <a:xfrm rot="16200000">
            <a:off x="2093597" y="431721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viewDir</a:t>
            </a:r>
            <a:endParaRPr lang="de-DE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4355976" y="5507940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eyeSeparation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screenWidth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4572000" y="5219908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eyeSeparationDirection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661428" y="5291916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observerLocation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7" name="Gerade Verbindung mit Pfeil 56"/>
          <p:cNvCxnSpPr/>
          <p:nvPr/>
        </p:nvCxnSpPr>
        <p:spPr>
          <a:xfrm>
            <a:off x="4655289" y="3443560"/>
            <a:ext cx="82573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5294395" y="344356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de-DE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4655289" y="38560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z</a:t>
            </a:r>
            <a:endParaRPr lang="de-DE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2" name="Gerade Verbindung mit Pfeil 51"/>
          <p:cNvCxnSpPr/>
          <p:nvPr/>
        </p:nvCxnSpPr>
        <p:spPr>
          <a:xfrm rot="1800000">
            <a:off x="3537168" y="5353676"/>
            <a:ext cx="936104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3419872" y="4293096"/>
            <a:ext cx="343878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442732" y="4293096"/>
            <a:ext cx="185166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>
            <a:off x="3442732" y="4298411"/>
            <a:ext cx="645813" cy="94492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V="1">
            <a:off x="4483853" y="3443560"/>
            <a:ext cx="0" cy="1014332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3672448" y="3443560"/>
            <a:ext cx="0" cy="52713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V="1">
            <a:off x="4085673" y="3443562"/>
            <a:ext cx="0" cy="781372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4483058" y="4458319"/>
            <a:ext cx="794" cy="9361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3671653" y="3979159"/>
            <a:ext cx="1588" cy="9361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4084878" y="4225361"/>
            <a:ext cx="1588" cy="9361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/>
          <p:nvPr/>
        </p:nvCxnSpPr>
        <p:spPr>
          <a:xfrm flipV="1">
            <a:off x="4083184" y="4293096"/>
            <a:ext cx="1206351" cy="9277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/>
          <p:cNvCxnSpPr/>
          <p:nvPr/>
        </p:nvCxnSpPr>
        <p:spPr>
          <a:xfrm flipH="1">
            <a:off x="4477133" y="4312116"/>
            <a:ext cx="1095854" cy="1140768"/>
          </a:xfrm>
          <a:prstGeom prst="line">
            <a:avLst/>
          </a:prstGeom>
          <a:ln w="12700">
            <a:solidFill>
              <a:srgbClr val="3333F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3563888" y="4315392"/>
            <a:ext cx="908147" cy="1143174"/>
          </a:xfrm>
          <a:prstGeom prst="line">
            <a:avLst/>
          </a:prstGeom>
          <a:ln w="12700">
            <a:solidFill>
              <a:srgbClr val="3333F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4644405" y="3443560"/>
            <a:ext cx="398" cy="84953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117"/>
          <p:cNvCxnSpPr/>
          <p:nvPr/>
        </p:nvCxnSpPr>
        <p:spPr>
          <a:xfrm>
            <a:off x="3300809" y="4296471"/>
            <a:ext cx="367299" cy="69883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120"/>
          <p:cNvCxnSpPr/>
          <p:nvPr/>
        </p:nvCxnSpPr>
        <p:spPr>
          <a:xfrm flipH="1">
            <a:off x="3685045" y="4308336"/>
            <a:ext cx="1186027" cy="68198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4402111" y="5390854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601881" y="4930125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0" name="Gerade Verbindung mit Pfeil 99"/>
          <p:cNvCxnSpPr/>
          <p:nvPr/>
        </p:nvCxnSpPr>
        <p:spPr>
          <a:xfrm rot="1800000">
            <a:off x="3608792" y="5233885"/>
            <a:ext cx="936104" cy="1588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4004836" y="5163297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05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illum_convenient_tb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551522"/>
            <a:ext cx="2972058" cy="5829806"/>
          </a:xfrm>
          <a:prstGeom prst="rect">
            <a:avLst/>
          </a:prstGeom>
        </p:spPr>
      </p:pic>
      <p:pic>
        <p:nvPicPr>
          <p:cNvPr id="3" name="Grafik 2" descr="illum_physical_tb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4901" y="548680"/>
            <a:ext cx="2956816" cy="5837426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>
            <a:off x="5724128" y="3789040"/>
            <a:ext cx="504056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875632" y="2924944"/>
            <a:ext cx="1208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highlights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>
                <a:solidFill>
                  <a:srgbClr val="C00000"/>
                </a:solidFill>
              </a:rPr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pole</a:t>
            </a:r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 rot="16200000" flipH="1">
            <a:off x="5580112" y="3933056"/>
            <a:ext cx="792088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rot="16200000" flipV="1">
            <a:off x="6192180" y="1592796"/>
            <a:ext cx="1440160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rot="16200000" flipV="1">
            <a:off x="6175378" y="2008042"/>
            <a:ext cx="1008112" cy="5376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550861" y="2780928"/>
            <a:ext cx="1333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highlights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>
                <a:solidFill>
                  <a:srgbClr val="3333FF"/>
                </a:solidFill>
              </a:rPr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pole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744643" y="3068960"/>
            <a:ext cx="1091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highlights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centered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to</a:t>
            </a:r>
            <a:r>
              <a:rPr lang="de-DE" dirty="0" smtClean="0"/>
              <a:t> pole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661862" y="2780928"/>
            <a:ext cx="1091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highlights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centered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to</a:t>
            </a:r>
            <a:r>
              <a:rPr lang="de-DE" dirty="0" smtClean="0"/>
              <a:t> pole</a:t>
            </a:r>
            <a:endParaRPr lang="de-DE" dirty="0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2627784" y="3789040"/>
            <a:ext cx="504056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rot="16200000" flipH="1">
            <a:off x="2483768" y="3933056"/>
            <a:ext cx="792088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rot="16200000" flipV="1">
            <a:off x="3095836" y="1592796"/>
            <a:ext cx="1440160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rot="16200000" flipV="1">
            <a:off x="3079034" y="2008042"/>
            <a:ext cx="1008112" cy="5376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illum_conveni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1700808"/>
            <a:ext cx="2922524" cy="2888231"/>
          </a:xfrm>
          <a:prstGeom prst="rect">
            <a:avLst/>
          </a:prstGeom>
        </p:spPr>
      </p:pic>
      <p:pic>
        <p:nvPicPr>
          <p:cNvPr id="3" name="Grafik 2" descr="illum_physic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9827" y="1708719"/>
            <a:ext cx="2918713" cy="2880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Bildschirmpräsentation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gumhold</dc:creator>
  <cp:lastModifiedBy>gumhold</cp:lastModifiedBy>
  <cp:revision>11</cp:revision>
  <dcterms:created xsi:type="dcterms:W3CDTF">2011-05-26T20:55:35Z</dcterms:created>
  <dcterms:modified xsi:type="dcterms:W3CDTF">2013-05-21T19:49:44Z</dcterms:modified>
</cp:coreProperties>
</file>