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25" autoAdjust="0"/>
  </p:normalViewPr>
  <p:slideViewPr>
    <p:cSldViewPr>
      <p:cViewPr varScale="1">
        <p:scale>
          <a:sx n="46" d="100"/>
          <a:sy n="46" d="100"/>
        </p:scale>
        <p:origin x="-18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C2BA-CF0D-47B6-BF58-926AD4FB59AD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F513-54B9-4CFA-B5C4-D8EDD324B3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他的執行結果該要一致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如果執行過程沒改變任何東西，他執行多次的結果都該是一致的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他應該是完全被隔離的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執行時獨立於其他程式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行為，測試對象的執行過程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驗證結果</a:t>
            </a:r>
          </a:p>
          <a:p>
            <a:endParaRPr lang="en-US" altLang="zh-TW" dirty="0" smtClean="0"/>
          </a:p>
          <a:p>
            <a:r>
              <a:rPr lang="en-US" altLang="zh-TW" smtClean="0"/>
              <a:t>Code commit : 776675bf6980ca1a0db8654c60fe073670f25108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54461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初步認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識</a:t>
            </a:r>
            <a:r>
              <a:rPr lang="en-US" altLang="zh-TW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3A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原則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</a:rPr>
              <a:t>我的第一個</a:t>
            </a:r>
            <a:r>
              <a:rPr lang="en-US" altLang="zh-TW" sz="4400" dirty="0">
                <a:solidFill>
                  <a:schemeClr val="tx1"/>
                </a:solidFill>
              </a:rPr>
              <a:t>Unit </a:t>
            </a:r>
            <a:r>
              <a:rPr lang="en-US" altLang="zh-TW" sz="4400" dirty="0" smtClean="0">
                <a:solidFill>
                  <a:schemeClr val="tx1"/>
                </a:solidFill>
              </a:rPr>
              <a:t>Test</a:t>
            </a:r>
            <a:endParaRPr lang="en-US" altLang="zh-TW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驗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證方式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smtClean="0">
                <a:solidFill>
                  <a:schemeClr val="tx1"/>
                </a:solidFill>
              </a:rPr>
              <a:t>Extract </a:t>
            </a:r>
            <a:r>
              <a:rPr lang="en-US" altLang="zh-TW" sz="4400" dirty="0">
                <a:solidFill>
                  <a:schemeClr val="tx1"/>
                </a:solidFill>
              </a:rPr>
              <a:t>and </a:t>
            </a:r>
            <a:r>
              <a:rPr lang="en-US" altLang="zh-TW" sz="4400" dirty="0" smtClean="0">
                <a:solidFill>
                  <a:schemeClr val="tx1"/>
                </a:solidFill>
              </a:rPr>
              <a:t>Override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NSub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zh-TW" altLang="en-US" dirty="0"/>
              <a:t>定義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就是一段程式碼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通常是一個方法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這段程式去呼叫了另一段程式碼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然後驗證了某些假設</a:t>
            </a:r>
            <a:r>
              <a:rPr lang="zh-TW" altLang="en-US" dirty="0"/>
              <a:t>的</a:t>
            </a:r>
            <a:r>
              <a:rPr lang="zh-TW" altLang="en-US" dirty="0" smtClean="0"/>
              <a:t>正確性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如果這些假設是錯誤的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那單元測試就會失敗</a:t>
            </a:r>
            <a:endParaRPr lang="zh-TW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初步認識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該要是自動化且可被重複執行的</a:t>
            </a:r>
            <a:endParaRPr lang="en-US" altLang="zh-TW" dirty="0" smtClean="0"/>
          </a:p>
          <a:p>
            <a:r>
              <a:rPr lang="zh-TW" altLang="en-US" dirty="0"/>
              <a:t>該要是很容易被實現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到了第二天應該還有存在的意義</a:t>
            </a:r>
            <a:endParaRPr lang="en-US" altLang="zh-TW" dirty="0" smtClean="0"/>
          </a:p>
          <a:p>
            <a:r>
              <a:rPr lang="zh-TW" altLang="en-US" dirty="0"/>
              <a:t>任何人都可以按個按鈕就執行</a:t>
            </a:r>
            <a:r>
              <a:rPr lang="zh-TW" altLang="en-US" dirty="0" smtClean="0"/>
              <a:t>他</a:t>
            </a:r>
            <a:endParaRPr lang="en-US" altLang="zh-TW" dirty="0" smtClean="0"/>
          </a:p>
          <a:p>
            <a:r>
              <a:rPr lang="zh-TW" altLang="en-US" dirty="0"/>
              <a:t>他的執行速</a:t>
            </a:r>
            <a:r>
              <a:rPr lang="zh-TW" altLang="en-US" dirty="0" smtClean="0"/>
              <a:t>度該要很快</a:t>
            </a:r>
            <a:endParaRPr lang="en-US" altLang="zh-TW" dirty="0" smtClean="0"/>
          </a:p>
          <a:p>
            <a:r>
              <a:rPr lang="zh-TW" altLang="en-US" dirty="0"/>
              <a:t>他的執行結果該</a:t>
            </a:r>
            <a:r>
              <a:rPr lang="zh-TW" altLang="en-US" dirty="0" smtClean="0"/>
              <a:t>要</a:t>
            </a:r>
            <a:r>
              <a:rPr lang="zh-TW" altLang="en-US" dirty="0"/>
              <a:t>一</a:t>
            </a:r>
            <a:r>
              <a:rPr lang="zh-TW" altLang="en-US" dirty="0" smtClean="0"/>
              <a:t>致</a:t>
            </a:r>
            <a:endParaRPr lang="en-US" altLang="zh-TW" dirty="0" smtClean="0"/>
          </a:p>
          <a:p>
            <a:r>
              <a:rPr lang="zh-TW" altLang="en-US" dirty="0"/>
              <a:t>他應該要能完全掌控被測試的單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zh-TW" altLang="en-US" dirty="0"/>
              <a:t>他應該</a:t>
            </a:r>
            <a:r>
              <a:rPr lang="zh-TW" altLang="en-US" dirty="0" smtClean="0"/>
              <a:t>是完全被隔離的</a:t>
            </a:r>
            <a:endParaRPr lang="en-US" altLang="zh-TW" dirty="0"/>
          </a:p>
          <a:p>
            <a:r>
              <a:rPr lang="zh-TW" altLang="en-US" dirty="0" smtClean="0"/>
              <a:t>如果他的執行結果是失敗的，應該要能清楚呈現我們的期望為何，發生問題的原因在哪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3A</a:t>
            </a:r>
            <a:r>
              <a:rPr lang="zh-TW" altLang="en-US" dirty="0" smtClean="0"/>
              <a:t> 原則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r>
              <a:rPr lang="en-US" altLang="zh-TW" dirty="0" smtClean="0"/>
              <a:t>Act</a:t>
            </a:r>
          </a:p>
          <a:p>
            <a:r>
              <a:rPr lang="en-US" altLang="zh-TW" dirty="0" smtClean="0"/>
              <a:t>Assert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293</Words>
  <Application>Microsoft Office PowerPoint</Application>
  <PresentationFormat>On-screen Show (4:3)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Unit Test</vt:lpstr>
      <vt:lpstr>定義</vt:lpstr>
      <vt:lpstr>優秀Unit Test的特質</vt:lpstr>
      <vt:lpstr>3A 原則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jerry.lin52</dc:creator>
  <cp:lastModifiedBy>jerry.lin52</cp:lastModifiedBy>
  <cp:revision>7</cp:revision>
  <dcterms:created xsi:type="dcterms:W3CDTF">2022-01-15T07:52:32Z</dcterms:created>
  <dcterms:modified xsi:type="dcterms:W3CDTF">2022-01-15T08:56:43Z</dcterms:modified>
</cp:coreProperties>
</file>