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2" autoAdjust="0"/>
    <p:restoredTop sz="83140" autoAdjust="0"/>
  </p:normalViewPr>
  <p:slideViewPr>
    <p:cSldViewPr>
      <p:cViewPr varScale="1">
        <p:scale>
          <a:sx n="98" d="100"/>
          <a:sy n="98" d="100"/>
        </p:scale>
        <p:origin x="-2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C2BA-CF0D-47B6-BF58-926AD4FB59AD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F513-54B9-4CFA-B5C4-D8EDD324B3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: https://github.com/lintingwei/UnitTestBasic.git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Code commit : 776675bf6980ca1a0db8654c60fe073670f25108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驗證目標狀態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: dfdd3da8f91255fd0bce0e1a6887d8c90f6daceb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驗證目標與外部相依介面的互動方式，</a:t>
            </a:r>
            <a:r>
              <a:rPr lang="zh-TW" altLang="en-US" baseline="0" dirty="0" smtClean="0"/>
              <a:t>稍後會有範例</a:t>
            </a:r>
            <a:r>
              <a:rPr lang="en-US" altLang="zh-TW" baseline="0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Fail test commit : d5342c941761c48c07d9ede17440463f3fc905ad</a:t>
            </a:r>
          </a:p>
          <a:p>
            <a:r>
              <a:rPr lang="en-US" altLang="zh-TW" dirty="0" smtClean="0"/>
              <a:t>Extract and override to pass test case commit : d359301f98f4160591e41eb7a83da8e3ad6ca445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: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AppSetting</a:t>
            </a:r>
            <a:r>
              <a:rPr lang="en-US" altLang="zh-TW" dirty="0" smtClean="0"/>
              <a:t> Demo commit : 3e043f6dbd1ff073ffe7890a650fa2d62355a974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AddTwoNumber</a:t>
            </a:r>
            <a:endParaRPr lang="en-US" altLang="zh-TW" dirty="0" smtClean="0"/>
          </a:p>
          <a:p>
            <a:r>
              <a:rPr lang="en-US" altLang="zh-TW" dirty="0" smtClean="0"/>
              <a:t>0.01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他的執行結果該要一致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如果執行過程沒改變任何東西，他執行多次的結果都該是一致的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</a:t>
            </a:r>
            <a:r>
              <a:rPr lang="zh-TW" altLang="en-US" dirty="0" smtClean="0"/>
              <a:t>應該是完全被隔離的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執行時獨立於其</a:t>
            </a:r>
            <a:r>
              <a:rPr lang="zh-TW" altLang="en-US" dirty="0" smtClean="0"/>
              <a:t>他測試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行為，測試對象的執行過程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驗證結果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C43E81-0DBF-4ED3-A43E-34F345A5F013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0DCF09-1860-4995-B02D-EA7A5211D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489654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初步認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識</a:t>
            </a:r>
            <a:r>
              <a:rPr lang="en-US" altLang="zh-TW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原則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</a:rPr>
              <a:t>我的第一個</a:t>
            </a:r>
            <a:r>
              <a:rPr lang="en-US" altLang="zh-TW" sz="4400" dirty="0">
                <a:solidFill>
                  <a:schemeClr val="tx1"/>
                </a:solidFill>
              </a:rPr>
              <a:t>Unit </a:t>
            </a:r>
            <a:r>
              <a:rPr lang="en-US" altLang="zh-TW" sz="4400" dirty="0" smtClean="0">
                <a:solidFill>
                  <a:schemeClr val="tx1"/>
                </a:solidFill>
              </a:rPr>
              <a:t>Test</a:t>
            </a:r>
            <a:endParaRPr lang="en-US" altLang="zh-TW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三種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驗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證方式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smtClean="0">
                <a:solidFill>
                  <a:schemeClr val="tx1"/>
                </a:solidFill>
              </a:rPr>
              <a:t>Extract </a:t>
            </a:r>
            <a:r>
              <a:rPr lang="en-US" altLang="zh-TW" sz="4400" dirty="0">
                <a:solidFill>
                  <a:schemeClr val="tx1"/>
                </a:solidFill>
              </a:rPr>
              <a:t>and </a:t>
            </a:r>
            <a:r>
              <a:rPr lang="en-US" altLang="zh-TW" sz="4400" dirty="0" smtClean="0">
                <a:solidFill>
                  <a:schemeClr val="tx1"/>
                </a:solidFill>
              </a:rPr>
              <a:t>Override</a:t>
            </a: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依賴介面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NSub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3A</a:t>
            </a:r>
            <a:r>
              <a:rPr lang="zh-TW" altLang="en-US" dirty="0" smtClean="0"/>
              <a:t> 原則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r>
              <a:rPr lang="en-US" altLang="zh-TW" dirty="0" smtClean="0"/>
              <a:t>Act</a:t>
            </a:r>
          </a:p>
          <a:p>
            <a:r>
              <a:rPr lang="en-US" altLang="zh-TW" dirty="0" smtClean="0"/>
              <a:t>Assert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我的第一個</a:t>
            </a:r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Parser </a:t>
            </a:r>
          </a:p>
          <a:p>
            <a:pPr lvl="1"/>
            <a:r>
              <a:rPr lang="en-US" altLang="zh-TW" dirty="0" smtClean="0"/>
              <a:t>Input : string</a:t>
            </a:r>
          </a:p>
          <a:p>
            <a:pPr lvl="1"/>
            <a:r>
              <a:rPr lang="en-US" altLang="zh-TW" dirty="0" smtClean="0"/>
              <a:t>Return :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 lvl="2"/>
            <a:r>
              <a:rPr lang="zh-TW" altLang="en-US" dirty="0"/>
              <a:t>空字串就回</a:t>
            </a:r>
            <a:r>
              <a:rPr lang="zh-TW" altLang="en-US" dirty="0" smtClean="0"/>
              <a:t>傳 </a:t>
            </a:r>
            <a:r>
              <a:rPr lang="en-US" altLang="zh-TW" dirty="0" smtClean="0"/>
              <a:t>0</a:t>
            </a:r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三種驗證方式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驗證目標的回傳值</a:t>
            </a:r>
            <a:endParaRPr lang="en-US" altLang="zh-TW" dirty="0" smtClean="0"/>
          </a:p>
          <a:p>
            <a:r>
              <a:rPr lang="zh-TW" altLang="en-US" dirty="0"/>
              <a:t>驗</a:t>
            </a:r>
            <a:r>
              <a:rPr lang="zh-TW" altLang="en-US" dirty="0" smtClean="0"/>
              <a:t>證目標的狀態</a:t>
            </a:r>
            <a:endParaRPr lang="en-US" altLang="zh-TW" dirty="0" smtClean="0"/>
          </a:p>
          <a:p>
            <a:r>
              <a:rPr lang="zh-TW" altLang="en-US" dirty="0" smtClean="0"/>
              <a:t>驗證目標與外部相依介面的互動方式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Extract and Override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Parser</a:t>
            </a:r>
          </a:p>
          <a:p>
            <a:pPr lvl="1"/>
            <a:r>
              <a:rPr lang="zh-TW" altLang="en-US" dirty="0" smtClean="0"/>
              <a:t>加上</a:t>
            </a:r>
            <a:r>
              <a:rPr lang="en-US" altLang="zh-TW" dirty="0" smtClean="0"/>
              <a:t>Log to Db, </a:t>
            </a:r>
            <a:r>
              <a:rPr lang="zh-TW" altLang="en-US" dirty="0" smtClean="0"/>
              <a:t>直接依賴物件</a:t>
            </a:r>
            <a:endParaRPr lang="en-US" altLang="zh-TW" dirty="0" smtClean="0"/>
          </a:p>
          <a:p>
            <a:r>
              <a:rPr lang="zh-TW" altLang="en-US" dirty="0" smtClean="0"/>
              <a:t>如何驗證是否有在預期的狀況下呼叫</a:t>
            </a:r>
            <a:r>
              <a:rPr lang="en-US" altLang="zh-TW" dirty="0" smtClean="0"/>
              <a:t>Log to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依賴介面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將原本程式碼直接依賴物件的地方加上介面，進而改為依賴介面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Nsubstitute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28800"/>
            <a:ext cx="904354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是什麼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是一款隔離框架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隔離框架是一套可以用來幫助寫程式的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用這套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來建立假物件比手刻假物件要容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易的多、快得多、簡潔的多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馬上來用用看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要使用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來模擬物件行為的前提就是需要倚賴介面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改寫剛剛使用</a:t>
            </a:r>
            <a:r>
              <a:rPr lang="en-US" altLang="zh-TW" dirty="0" smtClean="0"/>
              <a:t>Extract and Override</a:t>
            </a:r>
            <a:r>
              <a:rPr lang="zh-TW" altLang="en-US" dirty="0" smtClean="0"/>
              <a:t>的測試案例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Nsub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還能做到哪些事 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能模擬在傳入特並參數時回傳特定值</a:t>
            </a:r>
            <a:endParaRPr lang="en-US" altLang="zh-TW" dirty="0" smtClean="0"/>
          </a:p>
          <a:p>
            <a:r>
              <a:rPr lang="zh-TW" altLang="en-US" dirty="0" smtClean="0"/>
              <a:t>能模擬在傳入特定參數時拋出例外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還有很多功能這裡就不一一介紹了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主要是想讓你們能感受到</a:t>
            </a:r>
            <a:r>
              <a:rPr lang="en-US" altLang="zh-TW" dirty="0" err="1" smtClean="0"/>
              <a:t>NSub</a:t>
            </a:r>
            <a:r>
              <a:rPr lang="zh-TW" altLang="en-US" dirty="0" smtClean="0"/>
              <a:t>的用途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SKA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請為遺留的程式碼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SkaLegacyCode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VerifyPassword</a:t>
            </a:r>
            <a:r>
              <a:rPr lang="zh-TW" altLang="en-US" dirty="0" smtClean="0"/>
              <a:t> 方法加上</a:t>
            </a:r>
            <a:r>
              <a:rPr lang="en-US" altLang="zh-TW" dirty="0" smtClean="0"/>
              <a:t>Unit Test</a:t>
            </a:r>
          </a:p>
          <a:p>
            <a:r>
              <a:rPr lang="zh-TW" altLang="en-US" dirty="0" smtClean="0"/>
              <a:t>請實作一個新的方法，並為此方法加上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，需求如下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decimal </a:t>
            </a:r>
            <a:r>
              <a:rPr lang="en-US" altLang="zh-TW" dirty="0" err="1" smtClean="0"/>
              <a:t>AddTwoNumber</a:t>
            </a:r>
            <a:r>
              <a:rPr lang="en-US" altLang="zh-TW" dirty="0" smtClean="0"/>
              <a:t> (decimal </a:t>
            </a:r>
            <a:r>
              <a:rPr lang="en-US" altLang="zh-TW" dirty="0" err="1" smtClean="0"/>
              <a:t>firstNum</a:t>
            </a:r>
            <a:r>
              <a:rPr lang="en-US" altLang="zh-TW" dirty="0" smtClean="0"/>
              <a:t>, decimal </a:t>
            </a:r>
            <a:r>
              <a:rPr lang="en-US" altLang="zh-TW" dirty="0" err="1" smtClean="0"/>
              <a:t>secondNum</a:t>
            </a:r>
            <a:r>
              <a:rPr lang="en-US" altLang="zh-TW" dirty="0" smtClean="0"/>
              <a:t>) </a:t>
            </a:r>
          </a:p>
          <a:p>
            <a:pPr>
              <a:buNone/>
            </a:pPr>
            <a:r>
              <a:rPr lang="zh-TW" altLang="en-US" dirty="0" smtClean="0"/>
              <a:t>    回傳兩數相加，並要有</a:t>
            </a:r>
            <a:r>
              <a:rPr lang="en-US" altLang="zh-TW" dirty="0" smtClean="0"/>
              <a:t>Toggle</a:t>
            </a:r>
            <a:r>
              <a:rPr lang="zh-TW" altLang="en-US" dirty="0" smtClean="0"/>
              <a:t>來控制回傳的位數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測試案例要包含回傳小數點後兩位及三位兩種情況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就是一段程式碼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通常是一個方法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這段程式去呼叫了另一段程式碼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然後驗證了某些假設</a:t>
            </a:r>
            <a:r>
              <a:rPr lang="zh-TW" altLang="en-US" dirty="0"/>
              <a:t>的</a:t>
            </a:r>
            <a:r>
              <a:rPr lang="zh-TW" altLang="en-US" dirty="0" smtClean="0"/>
              <a:t>正確性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如果這些假設是錯誤的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那單元測試就會失敗</a:t>
            </a:r>
            <a:endParaRPr lang="zh-TW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初步認識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0888"/>
            <a:ext cx="91440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該要是自動化且可被重複執行</a:t>
            </a:r>
            <a:r>
              <a:rPr lang="zh-TW" altLang="en-US" dirty="0" smtClean="0"/>
              <a:t>的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6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到</a:t>
            </a:r>
            <a:r>
              <a:rPr lang="zh-TW" altLang="en-US" dirty="0" smtClean="0"/>
              <a:t>了第二天應該還有存在的意</a:t>
            </a:r>
            <a:r>
              <a:rPr lang="zh-TW" altLang="en-US" dirty="0" smtClean="0"/>
              <a:t>義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不是臨時性的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6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任</a:t>
            </a:r>
            <a:r>
              <a:rPr lang="zh-TW" altLang="en-US" dirty="0"/>
              <a:t>何人都可以按個按鈕就執行</a:t>
            </a:r>
            <a:r>
              <a:rPr lang="zh-TW" altLang="en-US" dirty="0" smtClean="0"/>
              <a:t>他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6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他</a:t>
            </a:r>
            <a:r>
              <a:rPr lang="zh-TW" altLang="en-US" dirty="0"/>
              <a:t>的執行速</a:t>
            </a:r>
            <a:r>
              <a:rPr lang="zh-TW" altLang="en-US" dirty="0" smtClean="0"/>
              <a:t>度該要很</a:t>
            </a:r>
            <a:r>
              <a:rPr lang="zh-TW" altLang="en-US" dirty="0" smtClean="0"/>
              <a:t>快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他</a:t>
            </a:r>
            <a:r>
              <a:rPr lang="zh-TW" altLang="en-US" dirty="0"/>
              <a:t>的執行結果該</a:t>
            </a:r>
            <a:r>
              <a:rPr lang="zh-TW" altLang="en-US" dirty="0" smtClean="0"/>
              <a:t>要</a:t>
            </a:r>
            <a:r>
              <a:rPr lang="zh-TW" altLang="en-US" dirty="0"/>
              <a:t>一</a:t>
            </a:r>
            <a:r>
              <a:rPr lang="zh-TW" altLang="en-US" dirty="0" smtClean="0"/>
              <a:t>致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3933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應該是完全被隔離的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789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如</a:t>
            </a:r>
            <a:r>
              <a:rPr lang="zh-TW" altLang="en-US" dirty="0" smtClean="0"/>
              <a:t>果他的執行結果是失敗的，應該要能清楚呈現我們的期望為何，發生問題的原因在哪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412</TotalTime>
  <Words>777</Words>
  <Application>Microsoft Office PowerPoint</Application>
  <PresentationFormat>On-screen Show (4:3)</PresentationFormat>
  <Paragraphs>95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Unit Test</vt:lpstr>
      <vt:lpstr>定義</vt:lpstr>
      <vt:lpstr>優秀Unit Test的特質</vt:lpstr>
      <vt:lpstr>優秀Unit Test的特質</vt:lpstr>
      <vt:lpstr>優秀Unit Test的特質</vt:lpstr>
      <vt:lpstr>優秀Unit Test的特質</vt:lpstr>
      <vt:lpstr>優秀Unit Test的特質</vt:lpstr>
      <vt:lpstr>優秀Unit Test的特質</vt:lpstr>
      <vt:lpstr>優秀Unit Test的特質</vt:lpstr>
      <vt:lpstr>3A 原則</vt:lpstr>
      <vt:lpstr>我的第一個Unit Test</vt:lpstr>
      <vt:lpstr>三種驗證方式</vt:lpstr>
      <vt:lpstr>Extract and Override</vt:lpstr>
      <vt:lpstr>依賴介面</vt:lpstr>
      <vt:lpstr>NSub(Nsubstitute)</vt:lpstr>
      <vt:lpstr>NSub 是什麼 ?</vt:lpstr>
      <vt:lpstr>馬上來用用看</vt:lpstr>
      <vt:lpstr>Nsub 還能做到哪些事 ? </vt:lpstr>
      <vt:lpstr>SKA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jerry.lin52</dc:creator>
  <cp:lastModifiedBy>jerry.lin52</cp:lastModifiedBy>
  <cp:revision>52</cp:revision>
  <dcterms:created xsi:type="dcterms:W3CDTF">2022-01-15T07:52:32Z</dcterms:created>
  <dcterms:modified xsi:type="dcterms:W3CDTF">2022-03-24T03:23:55Z</dcterms:modified>
</cp:coreProperties>
</file>