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8" r:id="rId3"/>
    <p:sldId id="270" r:id="rId4"/>
    <p:sldId id="259" r:id="rId5"/>
    <p:sldId id="260" r:id="rId6"/>
    <p:sldId id="261" r:id="rId7"/>
    <p:sldId id="262" r:id="rId8"/>
    <p:sldId id="263" r:id="rId9"/>
    <p:sldId id="264" r:id="rId10"/>
    <p:sldId id="265" r:id="rId11"/>
    <p:sldId id="266" r:id="rId12"/>
    <p:sldId id="267" r:id="rId13"/>
    <p:sldId id="268" r:id="rId14"/>
    <p:sldId id="269" r:id="rId15"/>
    <p:sldId id="273"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8"/>
  </p:normalViewPr>
  <p:slideViewPr>
    <p:cSldViewPr snapToGrid="0">
      <p:cViewPr varScale="1">
        <p:scale>
          <a:sx n="104" d="100"/>
          <a:sy n="104" d="100"/>
        </p:scale>
        <p:origin x="232" y="5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68DC8-7E16-61B7-7C1B-A9E88E016F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40063EB-E3FF-1FFD-3DB6-451211741A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A3763DB-EDCE-29D6-F469-81E27331CE3A}"/>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CAC33B40-6FB4-3153-14DE-53D38B411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2EA95-04D3-00E2-4C92-D6E0FA5F4E8F}"/>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2526041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10DD-A1DC-B357-DDED-59ACBC6FDC1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0D039C2-8B32-B5C1-4AEE-811CCE8CA32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9C9451-BF42-F025-B916-27D8B93175CA}"/>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C1FCF36F-C320-FBEA-F1CF-8F1A40EA6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DA03E-A49E-6821-A4A3-873AE6B16057}"/>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2545735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8B166B-D462-72DA-E3E8-863D1B6402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D4EFAB6-0105-6E0C-E360-176D1C069A8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2F832F-BEF3-3D75-1CF2-2C9F86CB40F0}"/>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79012A80-60F0-60C2-8A3A-A9BBB6D5D6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89324-7EEA-606B-F166-53B555962D9C}"/>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9695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E73F7-0E96-2234-B996-B4F2ECE37D8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143136-FD76-F38C-513D-E84E01F435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D604CC-A536-2D1F-920F-5A395FFAE052}"/>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DF3CCF43-B4F5-96EE-E3BF-D6BBB488E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F91B8-BB6D-FBA0-D106-330F0652ACDA}"/>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735658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1CD2E-D9D0-819C-E861-A9F0EBE052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D05813-130D-216F-4C6E-CBAD04DAB1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242F05-CB2E-29FA-F435-8F93BFAFD771}"/>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325F51AF-35A9-AB63-4717-F3837C59E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BC787-3548-7B50-8A9E-72C1FC4595EF}"/>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381183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FA93-1EA6-554B-E04D-73C1ED60BA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DE31EBD-94C3-FC23-0467-866024465A6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98D37DE-1BF1-C789-2050-85B2ED5CD7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05E5528-2D94-A7B8-31B8-1AC230ADE6AF}"/>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6" name="Footer Placeholder 5">
            <a:extLst>
              <a:ext uri="{FF2B5EF4-FFF2-40B4-BE49-F238E27FC236}">
                <a16:creationId xmlns:a16="http://schemas.microsoft.com/office/drawing/2014/main" id="{D929CB91-4C24-62A5-D94E-D6EA327C1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937A78-F09D-5C79-FFAA-8CCD621CE81B}"/>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202495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0748-5CEA-02A1-4B6F-20951DA41A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72621E9-3E5F-8422-6243-43CB110DC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549BFB8-D594-74AE-40A8-8E82199678F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24E9DBE-EBB9-3558-B752-1ECBAD19F1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986FE84-97DD-4B46-B142-D3C3D0F0EE9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D3478EF-E820-AAC2-DD36-DA169E3770BA}"/>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8" name="Footer Placeholder 7">
            <a:extLst>
              <a:ext uri="{FF2B5EF4-FFF2-40B4-BE49-F238E27FC236}">
                <a16:creationId xmlns:a16="http://schemas.microsoft.com/office/drawing/2014/main" id="{2B0996F0-DA7D-1AB6-E94F-1F5BE90802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A04D0D-E0F1-5384-93DA-E8379C5468DD}"/>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140657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7397-D8EF-DEA6-3C5F-85A61A1E9B0C}"/>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3BFC36F-FFE9-599F-5388-B76687E3C40A}"/>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4" name="Footer Placeholder 3">
            <a:extLst>
              <a:ext uri="{FF2B5EF4-FFF2-40B4-BE49-F238E27FC236}">
                <a16:creationId xmlns:a16="http://schemas.microsoft.com/office/drawing/2014/main" id="{82BB5609-562D-486E-EB36-41B371EA6C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099693-80E1-01B3-DCA5-E1AF63F9F123}"/>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4152874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63F989-243F-0F12-6275-AD769E807445}"/>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3" name="Footer Placeholder 2">
            <a:extLst>
              <a:ext uri="{FF2B5EF4-FFF2-40B4-BE49-F238E27FC236}">
                <a16:creationId xmlns:a16="http://schemas.microsoft.com/office/drawing/2014/main" id="{E66CAB1C-C576-AC5F-987E-9D7A0A5043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54870D-9D7B-B4D7-3BFC-484348E5865E}"/>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118133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551F-4699-D81B-EB80-8336275D42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7160FF0-CE07-D5D2-D379-DCD2400E35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C6B525-76DF-71E6-CB12-A1605B7A5E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258B3B0-5A06-7693-6F48-AF4A5D8AA609}"/>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6" name="Footer Placeholder 5">
            <a:extLst>
              <a:ext uri="{FF2B5EF4-FFF2-40B4-BE49-F238E27FC236}">
                <a16:creationId xmlns:a16="http://schemas.microsoft.com/office/drawing/2014/main" id="{DC1D774F-32E9-756D-10B0-057471294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2B5C0-6328-8A1C-4775-3CEA6DE6C7F1}"/>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1355376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0699-FE09-2ABD-73DF-2698DA20A94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56836F-1538-5AD6-1B7F-27449BA7D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D298A62-9FA5-9162-A5C8-D09D678BC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926D9AD-E1E4-C9D8-2EA9-A250ABBFB783}"/>
              </a:ext>
            </a:extLst>
          </p:cNvPr>
          <p:cNvSpPr>
            <a:spLocks noGrp="1"/>
          </p:cNvSpPr>
          <p:nvPr>
            <p:ph type="dt" sz="half" idx="10"/>
          </p:nvPr>
        </p:nvSpPr>
        <p:spPr/>
        <p:txBody>
          <a:bodyPr/>
          <a:lstStyle/>
          <a:p>
            <a:fld id="{F0C0F90B-DB6A-B840-9888-1F9DA753A361}" type="datetimeFigureOut">
              <a:rPr lang="en-US" smtClean="0"/>
              <a:t>8/26/25</a:t>
            </a:fld>
            <a:endParaRPr lang="en-US"/>
          </a:p>
        </p:txBody>
      </p:sp>
      <p:sp>
        <p:nvSpPr>
          <p:cNvPr id="6" name="Footer Placeholder 5">
            <a:extLst>
              <a:ext uri="{FF2B5EF4-FFF2-40B4-BE49-F238E27FC236}">
                <a16:creationId xmlns:a16="http://schemas.microsoft.com/office/drawing/2014/main" id="{0F7B83F6-2D10-784D-17FA-5CD9E544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A5795-E6C3-47A2-064C-CDE38811868F}"/>
              </a:ext>
            </a:extLst>
          </p:cNvPr>
          <p:cNvSpPr>
            <a:spLocks noGrp="1"/>
          </p:cNvSpPr>
          <p:nvPr>
            <p:ph type="sldNum" sz="quarter" idx="12"/>
          </p:nvPr>
        </p:nvSpPr>
        <p:spPr/>
        <p:txBody>
          <a:bodyPr/>
          <a:lstStyle/>
          <a:p>
            <a:fld id="{B9FAD53E-FF60-C74E-B3BF-F133A02113CF}" type="slidenum">
              <a:rPr lang="en-US" smtClean="0"/>
              <a:t>‹#›</a:t>
            </a:fld>
            <a:endParaRPr lang="en-US"/>
          </a:p>
        </p:txBody>
      </p:sp>
    </p:spTree>
    <p:extLst>
      <p:ext uri="{BB962C8B-B14F-4D97-AF65-F5344CB8AC3E}">
        <p14:creationId xmlns:p14="http://schemas.microsoft.com/office/powerpoint/2010/main" val="2907070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E7134-29ED-5D07-B34E-C99CC0A8C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D40EE1-ADA0-0404-25F3-8BD813565B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18E079-21D9-ACB5-3DB7-1126AF94B0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C0F90B-DB6A-B840-9888-1F9DA753A361}" type="datetimeFigureOut">
              <a:rPr lang="en-US" smtClean="0"/>
              <a:t>8/26/25</a:t>
            </a:fld>
            <a:endParaRPr lang="en-US"/>
          </a:p>
        </p:txBody>
      </p:sp>
      <p:sp>
        <p:nvSpPr>
          <p:cNvPr id="5" name="Footer Placeholder 4">
            <a:extLst>
              <a:ext uri="{FF2B5EF4-FFF2-40B4-BE49-F238E27FC236}">
                <a16:creationId xmlns:a16="http://schemas.microsoft.com/office/drawing/2014/main" id="{61456A15-C939-A9EE-17C7-C981DA2D0E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D75257-7D36-83F2-1259-2721FF74E2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FAD53E-FF60-C74E-B3BF-F133A02113CF}" type="slidenum">
              <a:rPr lang="en-US" smtClean="0"/>
              <a:t>‹#›</a:t>
            </a:fld>
            <a:endParaRPr lang="en-US"/>
          </a:p>
        </p:txBody>
      </p:sp>
    </p:spTree>
    <p:extLst>
      <p:ext uri="{BB962C8B-B14F-4D97-AF65-F5344CB8AC3E}">
        <p14:creationId xmlns:p14="http://schemas.microsoft.com/office/powerpoint/2010/main" val="272617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Consecration_and_entrustment_to_Mary" TargetMode="External"/><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hyperlink" Target="https://creativecommons.org/licenses/by-sa/3.0/"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FF12750-F4F7-2A8E-3D83-07C596037116}"/>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DBAE384D-CBE3-A0A3-E407-2291503AE93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2B8A7CD8-3B01-DD94-265D-E26FE1389479}"/>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E277A99C-83E6-E4DD-3C1F-67E47D493F05}"/>
              </a:ext>
            </a:extLst>
          </p:cNvPr>
          <p:cNvSpPr>
            <a:spLocks noGrp="1"/>
          </p:cNvSpPr>
          <p:nvPr>
            <p:ph type="subTitle" idx="1"/>
          </p:nvPr>
        </p:nvSpPr>
        <p:spPr>
          <a:xfrm>
            <a:off x="226541" y="1324845"/>
            <a:ext cx="9144000" cy="4711783"/>
          </a:xfrm>
        </p:spPr>
        <p:txBody>
          <a:bodyPr>
            <a:noAutofit/>
          </a:bodyPr>
          <a:lstStyle/>
          <a:p>
            <a:pPr algn="just"/>
            <a:r>
              <a:rPr lang="en-US" dirty="0">
                <a:solidFill>
                  <a:schemeClr val="bg1"/>
                </a:solidFill>
              </a:rPr>
              <a:t>Part I: </a:t>
            </a:r>
          </a:p>
          <a:p>
            <a:pPr algn="just"/>
            <a:endParaRPr lang="en-US" dirty="0">
              <a:solidFill>
                <a:schemeClr val="bg1"/>
              </a:solidFill>
            </a:endParaRPr>
          </a:p>
          <a:p>
            <a:pPr algn="just"/>
            <a:r>
              <a:rPr lang="en-US" dirty="0">
                <a:solidFill>
                  <a:schemeClr val="bg1"/>
                </a:solidFill>
              </a:rPr>
              <a:t>TWELVE PRELIMINARY DAYS: SPIRIT OF THE WORLD</a:t>
            </a:r>
          </a:p>
          <a:p>
            <a:pPr algn="just"/>
            <a:endParaRPr lang="en-US" dirty="0">
              <a:solidFill>
                <a:schemeClr val="bg1"/>
              </a:solidFill>
            </a:endParaRPr>
          </a:p>
          <a:p>
            <a:pPr algn="just"/>
            <a:endParaRPr lang="en-US" dirty="0">
              <a:solidFill>
                <a:schemeClr val="bg1"/>
              </a:solidFill>
            </a:endParaRPr>
          </a:p>
          <a:p>
            <a:pPr algn="just"/>
            <a:r>
              <a:rPr lang="en-US" dirty="0">
                <a:solidFill>
                  <a:schemeClr val="bg1"/>
                </a:solidFill>
              </a:rPr>
              <a:t>The objective of the 12 day preparation is to cleanse oneself of the spirit of the world. The spirit of the world opposes that of Jesus Christ, and that of Mary. The spirit of the world is what we inherited as a result of original sin: a darkened intellect and weakened will. Thus we must practice renouncement of our own will, through mortification and supported by prayer and examination of conscience, so that we might overcome the snares of the devil who makes sin alluring.</a:t>
            </a:r>
          </a:p>
          <a:p>
            <a:pPr algn="just"/>
            <a:endParaRPr lang="en-US" dirty="0">
              <a:solidFill>
                <a:schemeClr val="bg1"/>
              </a:solidFill>
            </a:endParaRPr>
          </a:p>
          <a:p>
            <a:pPr algn="just"/>
            <a:r>
              <a:rPr lang="en-GB" dirty="0">
                <a:solidFill>
                  <a:schemeClr val="bg1"/>
                </a:solidFill>
              </a:rPr>
              <a:t>.</a:t>
            </a:r>
            <a:endParaRPr lang="en-US" dirty="0">
              <a:solidFill>
                <a:schemeClr val="bg1"/>
              </a:solidFill>
            </a:endParaRPr>
          </a:p>
        </p:txBody>
      </p:sp>
      <p:pic>
        <p:nvPicPr>
          <p:cNvPr id="4" name="Picture 3">
            <a:extLst>
              <a:ext uri="{FF2B5EF4-FFF2-40B4-BE49-F238E27FC236}">
                <a16:creationId xmlns:a16="http://schemas.microsoft.com/office/drawing/2014/main" id="{06D5E372-4F84-00C2-B364-598C5DFC2B4C}"/>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8A285AC0-3F43-272F-7048-C53D7F6F53DB}"/>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D93F47C4-77B2-142C-B05C-F8BCCFB41692}"/>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3182889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6833B2-AE73-2E64-8464-AA8E37C745EC}"/>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69DFCE53-EFFF-432D-72D9-4447D63CA18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29A40498-805F-5B16-45F3-18A8D5FBF169}"/>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7DA9F4F4-38D9-A37D-1BE9-113F367BC9E6}"/>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Ave Maris Stella</a:t>
            </a:r>
          </a:p>
          <a:p>
            <a:endParaRPr lang="en-GB" dirty="0">
              <a:solidFill>
                <a:schemeClr val="bg1"/>
              </a:solidFill>
            </a:endParaRPr>
          </a:p>
          <a:p>
            <a:pPr algn="just"/>
            <a:r>
              <a:rPr lang="en-GB" dirty="0">
                <a:solidFill>
                  <a:schemeClr val="bg1"/>
                </a:solidFill>
              </a:rPr>
              <a:t>All our ills expelling,</a:t>
            </a:r>
          </a:p>
          <a:p>
            <a:pPr algn="just"/>
            <a:r>
              <a:rPr lang="en-GB" dirty="0">
                <a:solidFill>
                  <a:schemeClr val="bg1"/>
                </a:solidFill>
              </a:rPr>
              <a:t>Every bliss implore.</a:t>
            </a:r>
          </a:p>
          <a:p>
            <a:pPr algn="just"/>
            <a:r>
              <a:rPr lang="en-GB" dirty="0">
                <a:solidFill>
                  <a:schemeClr val="bg1"/>
                </a:solidFill>
              </a:rPr>
              <a:t>Show thyself a Mother,</a:t>
            </a:r>
          </a:p>
          <a:p>
            <a:pPr algn="just"/>
            <a:r>
              <a:rPr lang="en-GB" dirty="0">
                <a:solidFill>
                  <a:schemeClr val="bg1"/>
                </a:solidFill>
              </a:rPr>
              <a:t>May the Word Divine</a:t>
            </a:r>
          </a:p>
          <a:p>
            <a:pPr algn="just"/>
            <a:r>
              <a:rPr lang="en-GB" dirty="0">
                <a:solidFill>
                  <a:schemeClr val="bg1"/>
                </a:solidFill>
              </a:rPr>
              <a:t>Born for us thine Infant,</a:t>
            </a:r>
          </a:p>
          <a:p>
            <a:pPr algn="just"/>
            <a:r>
              <a:rPr lang="en-GB" dirty="0">
                <a:solidFill>
                  <a:schemeClr val="bg1"/>
                </a:solidFill>
              </a:rPr>
              <a:t>Hear our prayers through thine.</a:t>
            </a:r>
          </a:p>
          <a:p>
            <a:pPr algn="just"/>
            <a:r>
              <a:rPr lang="en-GB" dirty="0">
                <a:solidFill>
                  <a:schemeClr val="bg1"/>
                </a:solidFill>
              </a:rPr>
              <a:t>Virgin all excelling,</a:t>
            </a:r>
          </a:p>
          <a:p>
            <a:pPr algn="just"/>
            <a:r>
              <a:rPr lang="en-GB" dirty="0">
                <a:solidFill>
                  <a:schemeClr val="bg1"/>
                </a:solidFill>
              </a:rPr>
              <a:t>Mildest of the mild,</a:t>
            </a:r>
          </a:p>
          <a:p>
            <a:pPr algn="just"/>
            <a:r>
              <a:rPr lang="en-GB" dirty="0">
                <a:solidFill>
                  <a:schemeClr val="bg1"/>
                </a:solidFill>
              </a:rPr>
              <a:t>Freed from guilt, preserve us</a:t>
            </a:r>
          </a:p>
          <a:p>
            <a:pPr algn="just"/>
            <a:r>
              <a:rPr lang="en-GB" dirty="0">
                <a:solidFill>
                  <a:schemeClr val="bg1"/>
                </a:solidFill>
              </a:rPr>
              <a:t>Pure and undefiled.</a:t>
            </a:r>
          </a:p>
          <a:p>
            <a:pPr algn="just"/>
            <a:endParaRPr lang="en-GB" dirty="0">
              <a:solidFill>
                <a:schemeClr val="bg1"/>
              </a:solidFill>
            </a:endParaRPr>
          </a:p>
        </p:txBody>
      </p:sp>
      <p:pic>
        <p:nvPicPr>
          <p:cNvPr id="4" name="Picture 3">
            <a:extLst>
              <a:ext uri="{FF2B5EF4-FFF2-40B4-BE49-F238E27FC236}">
                <a16:creationId xmlns:a16="http://schemas.microsoft.com/office/drawing/2014/main" id="{0F9D7022-B86F-4E35-DB76-B832B3EF8FD0}"/>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99968F87-F096-2464-7675-A51E0920DCE3}"/>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396E089C-CDB4-F559-94FD-AB387E4F76F9}"/>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5742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8EE21EE-73AB-F8FB-6D11-2820F7E50621}"/>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E3AF2376-1DF4-1011-72C5-F3444F1E1EF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90831520-E9C3-8F6D-B59A-914072937A14}"/>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A2C2F583-6D43-EBF5-BFE7-02E861D36CCE}"/>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Ave Maris Stella</a:t>
            </a:r>
          </a:p>
          <a:p>
            <a:endParaRPr lang="en-GB" dirty="0">
              <a:solidFill>
                <a:schemeClr val="bg1"/>
              </a:solidFill>
            </a:endParaRPr>
          </a:p>
          <a:p>
            <a:pPr algn="just"/>
            <a:r>
              <a:rPr lang="en-GB" dirty="0">
                <a:solidFill>
                  <a:schemeClr val="bg1"/>
                </a:solidFill>
              </a:rPr>
              <a:t>Keep our life all spotless,</a:t>
            </a:r>
          </a:p>
          <a:p>
            <a:pPr algn="just"/>
            <a:r>
              <a:rPr lang="en-GB" dirty="0">
                <a:solidFill>
                  <a:schemeClr val="bg1"/>
                </a:solidFill>
              </a:rPr>
              <a:t>Make our way secure</a:t>
            </a:r>
          </a:p>
          <a:p>
            <a:pPr algn="just"/>
            <a:r>
              <a:rPr lang="en-GB" dirty="0">
                <a:solidFill>
                  <a:schemeClr val="bg1"/>
                </a:solidFill>
              </a:rPr>
              <a:t>Till we find in Jesus,</a:t>
            </a:r>
          </a:p>
          <a:p>
            <a:pPr algn="just"/>
            <a:r>
              <a:rPr lang="en-GB" dirty="0">
                <a:solidFill>
                  <a:schemeClr val="bg1"/>
                </a:solidFill>
              </a:rPr>
              <a:t>Joy forevermore.</a:t>
            </a:r>
          </a:p>
          <a:p>
            <a:pPr algn="just"/>
            <a:r>
              <a:rPr lang="en-GB" dirty="0">
                <a:solidFill>
                  <a:schemeClr val="bg1"/>
                </a:solidFill>
              </a:rPr>
              <a:t>Through the highest heaven</a:t>
            </a:r>
          </a:p>
          <a:p>
            <a:pPr algn="just"/>
            <a:r>
              <a:rPr lang="en-GB" dirty="0">
                <a:solidFill>
                  <a:schemeClr val="bg1"/>
                </a:solidFill>
              </a:rPr>
              <a:t>To the Almighty Three,</a:t>
            </a:r>
          </a:p>
          <a:p>
            <a:pPr algn="just"/>
            <a:r>
              <a:rPr lang="en-GB" dirty="0">
                <a:solidFill>
                  <a:schemeClr val="bg1"/>
                </a:solidFill>
              </a:rPr>
              <a:t>Father, Son and Spirit,</a:t>
            </a:r>
          </a:p>
          <a:p>
            <a:pPr algn="just"/>
            <a:r>
              <a:rPr lang="en-GB" dirty="0">
                <a:solidFill>
                  <a:schemeClr val="bg1"/>
                </a:solidFill>
              </a:rPr>
              <a:t>One same Glory be. Amen.</a:t>
            </a:r>
          </a:p>
          <a:p>
            <a:pPr algn="just"/>
            <a:endParaRPr lang="en-GB" dirty="0">
              <a:solidFill>
                <a:schemeClr val="bg1"/>
              </a:solidFill>
            </a:endParaRPr>
          </a:p>
        </p:txBody>
      </p:sp>
      <p:pic>
        <p:nvPicPr>
          <p:cNvPr id="4" name="Picture 3">
            <a:extLst>
              <a:ext uri="{FF2B5EF4-FFF2-40B4-BE49-F238E27FC236}">
                <a16:creationId xmlns:a16="http://schemas.microsoft.com/office/drawing/2014/main" id="{EE538082-07E2-3643-BD27-4CD10E8E9676}"/>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4E2BA6BD-BCF4-9DDB-C948-6357B107B516}"/>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C517CECD-C66D-3FCF-5234-8451CFAFFD30}"/>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384149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6BB580A-85DE-94A1-8D7F-172120A09872}"/>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C03AE644-2C85-3791-F9B1-167B7E39036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DB2CD2DD-21B1-7D51-E492-D7F3F8C703CD}"/>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4D95DB48-FF82-FDC2-338E-49F2348F1CF8}"/>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Magnificat</a:t>
            </a:r>
          </a:p>
          <a:p>
            <a:endParaRPr lang="en-GB" dirty="0">
              <a:solidFill>
                <a:schemeClr val="bg1"/>
              </a:solidFill>
            </a:endParaRPr>
          </a:p>
          <a:p>
            <a:pPr algn="l"/>
            <a:r>
              <a:rPr lang="en-GB" dirty="0">
                <a:solidFill>
                  <a:schemeClr val="bg1"/>
                </a:solidFill>
              </a:rPr>
              <a:t>My soul glorifies the Lord,</a:t>
            </a:r>
          </a:p>
          <a:p>
            <a:pPr algn="l"/>
            <a:r>
              <a:rPr lang="en-GB" dirty="0">
                <a:solidFill>
                  <a:schemeClr val="bg1"/>
                </a:solidFill>
              </a:rPr>
              <a:t>my spirit rejoices in God, my Saviour.</a:t>
            </a:r>
          </a:p>
          <a:p>
            <a:pPr algn="l"/>
            <a:r>
              <a:rPr lang="en-GB" dirty="0">
                <a:solidFill>
                  <a:schemeClr val="bg1"/>
                </a:solidFill>
              </a:rPr>
              <a:t>He looks on his servant in her lowliness;</a:t>
            </a:r>
          </a:p>
          <a:p>
            <a:pPr algn="l"/>
            <a:r>
              <a:rPr lang="en-GB" dirty="0">
                <a:solidFill>
                  <a:schemeClr val="bg1"/>
                </a:solidFill>
              </a:rPr>
              <a:t>henceforth all ages will call me blessed.</a:t>
            </a:r>
          </a:p>
          <a:p>
            <a:pPr algn="l"/>
            <a:r>
              <a:rPr lang="en-GB" dirty="0">
                <a:solidFill>
                  <a:schemeClr val="bg1"/>
                </a:solidFill>
              </a:rPr>
              <a:t>The Almighty works marvels for me.</a:t>
            </a:r>
          </a:p>
          <a:p>
            <a:pPr algn="l"/>
            <a:r>
              <a:rPr lang="en-GB" dirty="0">
                <a:solidFill>
                  <a:schemeClr val="bg1"/>
                </a:solidFill>
              </a:rPr>
              <a:t>Holy his name!</a:t>
            </a:r>
          </a:p>
          <a:p>
            <a:pPr algn="l"/>
            <a:r>
              <a:rPr lang="en-GB" dirty="0">
                <a:solidFill>
                  <a:schemeClr val="bg1"/>
                </a:solidFill>
              </a:rPr>
              <a:t>His mercy is from age to age,</a:t>
            </a:r>
          </a:p>
          <a:p>
            <a:pPr algn="l"/>
            <a:r>
              <a:rPr lang="en-GB" dirty="0">
                <a:solidFill>
                  <a:schemeClr val="bg1"/>
                </a:solidFill>
              </a:rPr>
              <a:t>on those who fear him.</a:t>
            </a:r>
          </a:p>
          <a:p>
            <a:pPr algn="l"/>
            <a:r>
              <a:rPr lang="en-GB" dirty="0">
                <a:solidFill>
                  <a:schemeClr val="bg1"/>
                </a:solidFill>
              </a:rPr>
              <a:t>He puts forth his arm in strength</a:t>
            </a:r>
          </a:p>
        </p:txBody>
      </p:sp>
      <p:pic>
        <p:nvPicPr>
          <p:cNvPr id="4" name="Picture 3">
            <a:extLst>
              <a:ext uri="{FF2B5EF4-FFF2-40B4-BE49-F238E27FC236}">
                <a16:creationId xmlns:a16="http://schemas.microsoft.com/office/drawing/2014/main" id="{F51B7EF3-A56B-7E34-26C1-AFF63CFD3437}"/>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8C93FF42-AC8E-32AE-C1E0-8EBC48B9B784}"/>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B6C23004-6835-2681-A790-86B03504FE76}"/>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2634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60BBA7B-48A6-153C-EDFD-075800D940AF}"/>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E871499A-F76C-A5B5-544B-E02DA2D393B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FF6A1F3C-B9BC-BD89-16F5-3A9F7C0BFE82}"/>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621DA3EF-0951-6CC0-0E4D-B45EC433DA6C}"/>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Magnificat</a:t>
            </a:r>
          </a:p>
          <a:p>
            <a:endParaRPr lang="en-GB" dirty="0">
              <a:solidFill>
                <a:schemeClr val="bg1"/>
              </a:solidFill>
            </a:endParaRPr>
          </a:p>
          <a:p>
            <a:pPr algn="l"/>
            <a:r>
              <a:rPr lang="en-GB" dirty="0">
                <a:solidFill>
                  <a:schemeClr val="bg1"/>
                </a:solidFill>
              </a:rPr>
              <a:t>and scatters the proud-hearted.</a:t>
            </a:r>
          </a:p>
          <a:p>
            <a:pPr algn="l"/>
            <a:r>
              <a:rPr lang="en-GB" dirty="0">
                <a:solidFill>
                  <a:schemeClr val="bg1"/>
                </a:solidFill>
              </a:rPr>
              <a:t>He casts the mighty from their thrones</a:t>
            </a:r>
          </a:p>
          <a:p>
            <a:pPr algn="l"/>
            <a:r>
              <a:rPr lang="en-GB" dirty="0">
                <a:solidFill>
                  <a:schemeClr val="bg1"/>
                </a:solidFill>
              </a:rPr>
              <a:t>and raises the lowly.</a:t>
            </a:r>
          </a:p>
          <a:p>
            <a:pPr algn="l"/>
            <a:r>
              <a:rPr lang="en-GB" dirty="0">
                <a:solidFill>
                  <a:schemeClr val="bg1"/>
                </a:solidFill>
              </a:rPr>
              <a:t>He fills the starving with good things,</a:t>
            </a:r>
          </a:p>
          <a:p>
            <a:pPr algn="l"/>
            <a:r>
              <a:rPr lang="en-GB" dirty="0">
                <a:solidFill>
                  <a:schemeClr val="bg1"/>
                </a:solidFill>
              </a:rPr>
              <a:t>sends the rich away empty.</a:t>
            </a:r>
          </a:p>
          <a:p>
            <a:pPr algn="l"/>
            <a:r>
              <a:rPr lang="en-GB" dirty="0">
                <a:solidFill>
                  <a:schemeClr val="bg1"/>
                </a:solidFill>
              </a:rPr>
              <a:t>He protects Israel, his servant,</a:t>
            </a:r>
          </a:p>
          <a:p>
            <a:pPr algn="l"/>
            <a:r>
              <a:rPr lang="en-GB" dirty="0">
                <a:solidFill>
                  <a:schemeClr val="bg1"/>
                </a:solidFill>
              </a:rPr>
              <a:t>remembering his mercy,</a:t>
            </a:r>
          </a:p>
          <a:p>
            <a:pPr algn="l"/>
            <a:r>
              <a:rPr lang="en-GB" dirty="0">
                <a:solidFill>
                  <a:schemeClr val="bg1"/>
                </a:solidFill>
              </a:rPr>
              <a:t>the mercy promised to our fathers,</a:t>
            </a:r>
          </a:p>
          <a:p>
            <a:pPr algn="l"/>
            <a:r>
              <a:rPr lang="en-GB" dirty="0">
                <a:solidFill>
                  <a:schemeClr val="bg1"/>
                </a:solidFill>
              </a:rPr>
              <a:t>to Abraham and his sons for ever.</a:t>
            </a:r>
          </a:p>
          <a:p>
            <a:pPr algn="l"/>
            <a:endParaRPr lang="en-GB" dirty="0">
              <a:solidFill>
                <a:schemeClr val="bg1"/>
              </a:solidFill>
            </a:endParaRPr>
          </a:p>
        </p:txBody>
      </p:sp>
      <p:pic>
        <p:nvPicPr>
          <p:cNvPr id="4" name="Picture 3">
            <a:extLst>
              <a:ext uri="{FF2B5EF4-FFF2-40B4-BE49-F238E27FC236}">
                <a16:creationId xmlns:a16="http://schemas.microsoft.com/office/drawing/2014/main" id="{B0001363-5697-E935-DB44-F22A5D95337A}"/>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FB6705EB-F67B-C53F-8593-5B4581255997}"/>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1E7E4B66-D6C9-6FDE-BC1A-0E0A5491D698}"/>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325253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72633F2-2C83-99F5-5AE4-9D87BAB2EB03}"/>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F39FB774-0C3B-C4CC-1C76-500C476FF1B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419A19C0-4029-E33C-AF96-7AB0CC7D2F73}"/>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46DF7509-81E3-D0B0-0839-A21CB236BC53}"/>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Glory Be</a:t>
            </a:r>
          </a:p>
          <a:p>
            <a:endParaRPr lang="en-GB" dirty="0">
              <a:solidFill>
                <a:schemeClr val="bg1"/>
              </a:solidFill>
            </a:endParaRPr>
          </a:p>
          <a:p>
            <a:pPr algn="l"/>
            <a:r>
              <a:rPr lang="en-GB" dirty="0">
                <a:solidFill>
                  <a:schemeClr val="bg1"/>
                </a:solidFill>
              </a:rPr>
              <a:t>Glory be to the Father, and to the Son and to the Holy Spirit.</a:t>
            </a:r>
          </a:p>
          <a:p>
            <a:pPr algn="l"/>
            <a:r>
              <a:rPr lang="en-GB" dirty="0">
                <a:solidFill>
                  <a:schemeClr val="bg1"/>
                </a:solidFill>
              </a:rPr>
              <a:t>As it was in the beginning is now, and ever shall be, world without end. Amen.</a:t>
            </a:r>
          </a:p>
          <a:p>
            <a:pPr algn="l"/>
            <a:endParaRPr lang="en-GB" dirty="0">
              <a:solidFill>
                <a:schemeClr val="bg1"/>
              </a:solidFill>
            </a:endParaRPr>
          </a:p>
        </p:txBody>
      </p:sp>
      <p:pic>
        <p:nvPicPr>
          <p:cNvPr id="4" name="Picture 3">
            <a:extLst>
              <a:ext uri="{FF2B5EF4-FFF2-40B4-BE49-F238E27FC236}">
                <a16:creationId xmlns:a16="http://schemas.microsoft.com/office/drawing/2014/main" id="{EC286354-F65C-1642-526E-9B2D0DF782B0}"/>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7CE45841-8CDB-0AE3-B880-996DFE618C6F}"/>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A9C207C1-7D9D-C116-47C5-4C955D8D9992}"/>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1571674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71426-196D-46A4-4FB1-5C41DFC68134}"/>
              </a:ext>
            </a:extLst>
          </p:cNvPr>
          <p:cNvSpPr>
            <a:spLocks noGrp="1"/>
          </p:cNvSpPr>
          <p:nvPr>
            <p:ph type="title"/>
          </p:nvPr>
        </p:nvSpPr>
        <p:spPr/>
        <p:txBody>
          <a:bodyPr/>
          <a:lstStyle/>
          <a:p>
            <a:r>
              <a:rPr lang="en-US" dirty="0">
                <a:solidFill>
                  <a:schemeClr val="bg1"/>
                </a:solidFill>
              </a:rPr>
              <a:t>Marian Consecration</a:t>
            </a:r>
          </a:p>
        </p:txBody>
      </p:sp>
      <p:sp>
        <p:nvSpPr>
          <p:cNvPr id="3" name="Content Placeholder 2">
            <a:extLst>
              <a:ext uri="{FF2B5EF4-FFF2-40B4-BE49-F238E27FC236}">
                <a16:creationId xmlns:a16="http://schemas.microsoft.com/office/drawing/2014/main" id="{AC4B13D7-17BD-486D-B16A-C6603B7957AC}"/>
              </a:ext>
            </a:extLst>
          </p:cNvPr>
          <p:cNvSpPr>
            <a:spLocks noGrp="1"/>
          </p:cNvSpPr>
          <p:nvPr>
            <p:ph idx="1"/>
          </p:nvPr>
        </p:nvSpPr>
        <p:spPr/>
        <p:txBody>
          <a:bodyPr/>
          <a:lstStyle/>
          <a:p>
            <a:pPr marL="0" indent="0">
              <a:buNone/>
            </a:pPr>
            <a:r>
              <a:rPr lang="en-US" dirty="0">
                <a:solidFill>
                  <a:schemeClr val="bg1"/>
                </a:solidFill>
              </a:rPr>
              <a:t>End of Day 1, See you tomorrow at 9:00 PM</a:t>
            </a:r>
            <a:endParaRPr lang="en-US" dirty="0"/>
          </a:p>
        </p:txBody>
      </p:sp>
    </p:spTree>
    <p:extLst>
      <p:ext uri="{BB962C8B-B14F-4D97-AF65-F5344CB8AC3E}">
        <p14:creationId xmlns:p14="http://schemas.microsoft.com/office/powerpoint/2010/main" val="706159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23242D5-04F2-E429-69FA-E4C656A02E68}"/>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012DBFC7-185F-C851-AEFD-64D28CABC45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719D4C15-B54B-D1D2-9039-CB835AB5C765}"/>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FD8BD36A-201A-1EF7-E600-24ABB71D16D4}"/>
              </a:ext>
            </a:extLst>
          </p:cNvPr>
          <p:cNvSpPr>
            <a:spLocks noGrp="1"/>
          </p:cNvSpPr>
          <p:nvPr>
            <p:ph type="subTitle" idx="1"/>
          </p:nvPr>
        </p:nvSpPr>
        <p:spPr>
          <a:xfrm>
            <a:off x="226541" y="1324845"/>
            <a:ext cx="9144000" cy="4711783"/>
          </a:xfrm>
        </p:spPr>
        <p:txBody>
          <a:bodyPr>
            <a:noAutofit/>
          </a:bodyPr>
          <a:lstStyle/>
          <a:p>
            <a:r>
              <a:rPr lang="en-GB" sz="6000" dirty="0">
                <a:solidFill>
                  <a:schemeClr val="bg1"/>
                </a:solidFill>
              </a:rPr>
              <a:t>Day 2</a:t>
            </a:r>
          </a:p>
          <a:p>
            <a:endParaRPr lang="en-US" dirty="0">
              <a:solidFill>
                <a:schemeClr val="bg1"/>
              </a:solidFill>
            </a:endParaRPr>
          </a:p>
        </p:txBody>
      </p:sp>
      <p:pic>
        <p:nvPicPr>
          <p:cNvPr id="4" name="Picture 3">
            <a:extLst>
              <a:ext uri="{FF2B5EF4-FFF2-40B4-BE49-F238E27FC236}">
                <a16:creationId xmlns:a16="http://schemas.microsoft.com/office/drawing/2014/main" id="{4E076688-27DA-C16D-55A9-8B483A157E6B}"/>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30D9F8BB-6054-377F-9941-0C0520F34627}"/>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4C42A34E-85DE-C6C6-C8B8-5E2150FB4BAF}"/>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100021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921360B-13B5-2D08-7A5B-670B95E406B7}"/>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6789F863-F00D-8F04-BDB0-29E889DFBA6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4EF74685-EA42-EEA4-E75E-6AB553D099E5}"/>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DB6078D3-ECEA-318A-5200-19C3F99D5671}"/>
              </a:ext>
            </a:extLst>
          </p:cNvPr>
          <p:cNvSpPr>
            <a:spLocks noGrp="1"/>
          </p:cNvSpPr>
          <p:nvPr>
            <p:ph type="subTitle" idx="1"/>
          </p:nvPr>
        </p:nvSpPr>
        <p:spPr>
          <a:xfrm>
            <a:off x="226541" y="1324845"/>
            <a:ext cx="9144000" cy="4711783"/>
          </a:xfrm>
        </p:spPr>
        <p:txBody>
          <a:bodyPr>
            <a:noAutofit/>
          </a:bodyPr>
          <a:lstStyle/>
          <a:p>
            <a:r>
              <a:rPr lang="en-GB" sz="6000" dirty="0">
                <a:solidFill>
                  <a:schemeClr val="bg1"/>
                </a:solidFill>
              </a:rPr>
              <a:t>Day 1</a:t>
            </a:r>
          </a:p>
          <a:p>
            <a:endParaRPr lang="en-US" dirty="0">
              <a:solidFill>
                <a:schemeClr val="bg1"/>
              </a:solidFill>
            </a:endParaRPr>
          </a:p>
        </p:txBody>
      </p:sp>
      <p:pic>
        <p:nvPicPr>
          <p:cNvPr id="4" name="Picture 3">
            <a:extLst>
              <a:ext uri="{FF2B5EF4-FFF2-40B4-BE49-F238E27FC236}">
                <a16:creationId xmlns:a16="http://schemas.microsoft.com/office/drawing/2014/main" id="{B21FB2BA-CBB8-13CD-232D-1BC85B3DB884}"/>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99CF0128-ADFD-6F70-4A58-1E610B99B4B6}"/>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C703A8E7-3FEF-3AC7-1ECF-F3A0F7A4C8AA}"/>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736275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661C2D3-AAA8-E481-3C30-B62E295902F2}"/>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9C78AB05-0D01-E2D9-62FA-D91EFA201A11}"/>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A492817A-0BF7-B079-2154-08C2B42857AA}"/>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9C414554-6144-823F-2282-FE6872D8DEB4}"/>
              </a:ext>
            </a:extLst>
          </p:cNvPr>
          <p:cNvSpPr>
            <a:spLocks noGrp="1"/>
          </p:cNvSpPr>
          <p:nvPr>
            <p:ph type="subTitle" idx="1"/>
          </p:nvPr>
        </p:nvSpPr>
        <p:spPr>
          <a:xfrm>
            <a:off x="226541" y="1324845"/>
            <a:ext cx="9144000" cy="4711783"/>
          </a:xfrm>
        </p:spPr>
        <p:txBody>
          <a:bodyPr>
            <a:noAutofit/>
          </a:bodyPr>
          <a:lstStyle/>
          <a:p>
            <a:pPr algn="just"/>
            <a:r>
              <a:rPr lang="en-US" dirty="0">
                <a:solidFill>
                  <a:schemeClr val="bg1"/>
                </a:solidFill>
              </a:rPr>
              <a:t>A reading from the Holy Gospel according to Saint Matthew 5:1-19</a:t>
            </a:r>
          </a:p>
          <a:p>
            <a:pPr algn="just"/>
            <a:endParaRPr lang="en-US" dirty="0">
              <a:solidFill>
                <a:schemeClr val="bg1"/>
              </a:solidFill>
            </a:endParaRPr>
          </a:p>
          <a:p>
            <a:pPr algn="just"/>
            <a:r>
              <a:rPr lang="en-GB" dirty="0">
                <a:solidFill>
                  <a:schemeClr val="bg1"/>
                </a:solidFill>
              </a:rPr>
              <a:t>Seeing the crowds, he went up the hill. There he sat down and was joined by his disciples. Then he began to speak. This is what he taught them: </a:t>
            </a:r>
          </a:p>
          <a:p>
            <a:pPr algn="just"/>
            <a:r>
              <a:rPr lang="en-GB" dirty="0">
                <a:solidFill>
                  <a:schemeClr val="bg1"/>
                </a:solidFill>
              </a:rPr>
              <a:t>How happy are the poor in spirit; theirs is the kingdom of heaven. Happy the gentle: they shall have the earth for their heritage. </a:t>
            </a:r>
          </a:p>
          <a:p>
            <a:pPr algn="just"/>
            <a:r>
              <a:rPr lang="en-GB" dirty="0">
                <a:solidFill>
                  <a:schemeClr val="bg1"/>
                </a:solidFill>
              </a:rPr>
              <a:t>Happy those who mourn: they shall be comforted. </a:t>
            </a:r>
          </a:p>
          <a:p>
            <a:pPr algn="just"/>
            <a:r>
              <a:rPr lang="en-GB" dirty="0">
                <a:solidFill>
                  <a:schemeClr val="bg1"/>
                </a:solidFill>
              </a:rPr>
              <a:t>Happy those who hunger and thirst for what is right: they shall be satisfied. </a:t>
            </a:r>
          </a:p>
          <a:p>
            <a:pPr algn="just"/>
            <a:r>
              <a:rPr lang="en-GB" dirty="0">
                <a:solidFill>
                  <a:schemeClr val="bg1"/>
                </a:solidFill>
              </a:rPr>
              <a:t>Happy the merciful: they shall have mercy shown them. </a:t>
            </a:r>
          </a:p>
          <a:p>
            <a:pPr algn="just"/>
            <a:r>
              <a:rPr lang="en-GB" dirty="0">
                <a:solidFill>
                  <a:schemeClr val="bg1"/>
                </a:solidFill>
              </a:rPr>
              <a:t>Happy the pure in heart: they shall see God. </a:t>
            </a:r>
          </a:p>
          <a:p>
            <a:pPr algn="just"/>
            <a:r>
              <a:rPr lang="en-GB" dirty="0">
                <a:solidFill>
                  <a:schemeClr val="bg1"/>
                </a:solidFill>
              </a:rPr>
              <a:t>Happy the peacemakers: they shall be called sons of God. </a:t>
            </a:r>
          </a:p>
          <a:p>
            <a:pPr algn="just"/>
            <a:r>
              <a:rPr lang="en-GB" dirty="0">
                <a:solidFill>
                  <a:schemeClr val="bg1"/>
                </a:solidFill>
              </a:rPr>
              <a:t>.</a:t>
            </a:r>
            <a:endParaRPr lang="en-US" dirty="0">
              <a:solidFill>
                <a:schemeClr val="bg1"/>
              </a:solidFill>
            </a:endParaRPr>
          </a:p>
        </p:txBody>
      </p:sp>
      <p:pic>
        <p:nvPicPr>
          <p:cNvPr id="4" name="Picture 3">
            <a:extLst>
              <a:ext uri="{FF2B5EF4-FFF2-40B4-BE49-F238E27FC236}">
                <a16:creationId xmlns:a16="http://schemas.microsoft.com/office/drawing/2014/main" id="{8F4EDC83-5493-D26F-C21D-BB31703BF2B0}"/>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0DAADD1A-DE6C-653E-43CA-91C646B29013}"/>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1DE92930-6ADA-7054-E0BA-650888FE2AC1}"/>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3223565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1456E80-06DB-3631-C4A3-B57883C927C1}"/>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AE731E00-9129-CB05-B612-D6A9B04036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80B1EB06-0F72-245F-A500-E5BC94360731}"/>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438ADFFD-D682-E234-DC63-247D45DA1795}"/>
              </a:ext>
            </a:extLst>
          </p:cNvPr>
          <p:cNvSpPr>
            <a:spLocks noGrp="1"/>
          </p:cNvSpPr>
          <p:nvPr>
            <p:ph type="subTitle" idx="1"/>
          </p:nvPr>
        </p:nvSpPr>
        <p:spPr>
          <a:xfrm>
            <a:off x="226541" y="1324845"/>
            <a:ext cx="9144000" cy="4711783"/>
          </a:xfrm>
        </p:spPr>
        <p:txBody>
          <a:bodyPr>
            <a:noAutofit/>
          </a:bodyPr>
          <a:lstStyle/>
          <a:p>
            <a:pPr algn="just"/>
            <a:r>
              <a:rPr lang="en-US" dirty="0">
                <a:solidFill>
                  <a:schemeClr val="bg1"/>
                </a:solidFill>
              </a:rPr>
              <a:t>A reading from the Holy Gospel according to Saint Matthew 5:1-19</a:t>
            </a:r>
          </a:p>
          <a:p>
            <a:pPr algn="just"/>
            <a:endParaRPr lang="en-US" dirty="0">
              <a:solidFill>
                <a:schemeClr val="bg1"/>
              </a:solidFill>
            </a:endParaRPr>
          </a:p>
          <a:p>
            <a:pPr algn="just"/>
            <a:r>
              <a:rPr lang="en-GB" dirty="0">
                <a:solidFill>
                  <a:schemeClr val="bg1"/>
                </a:solidFill>
              </a:rPr>
              <a:t>Happy those who are persecuted in the cause of right: theirs is the kingdom of heaven. </a:t>
            </a:r>
          </a:p>
          <a:p>
            <a:pPr algn="just"/>
            <a:r>
              <a:rPr lang="en-GB" dirty="0">
                <a:solidFill>
                  <a:schemeClr val="bg1"/>
                </a:solidFill>
              </a:rPr>
              <a:t>Happy are you when people abuse you and persecute you and speak all kinds of calumny against you on my account. </a:t>
            </a:r>
          </a:p>
          <a:p>
            <a:pPr algn="just"/>
            <a:r>
              <a:rPr lang="en-GB" dirty="0">
                <a:solidFill>
                  <a:schemeClr val="bg1"/>
                </a:solidFill>
              </a:rPr>
              <a:t>Rejoice and be glad, for your reward will be great in heaven; this is how they persecuted the prophets before you. </a:t>
            </a:r>
          </a:p>
          <a:p>
            <a:pPr algn="just"/>
            <a:r>
              <a:rPr lang="en-GB" dirty="0">
                <a:solidFill>
                  <a:schemeClr val="bg1"/>
                </a:solidFill>
              </a:rPr>
              <a:t>Salt of the earth and light of the world </a:t>
            </a:r>
          </a:p>
          <a:p>
            <a:pPr algn="just"/>
            <a:r>
              <a:rPr lang="en-GB" dirty="0">
                <a:solidFill>
                  <a:schemeClr val="bg1"/>
                </a:solidFill>
              </a:rPr>
              <a:t>You are the salt of the earth. But if salt becomes tasteless, what can make it salty again? It is good for nothing, and can only be thrown out to be trampled underfoot by men. You are the light of the world. A city built on a hill-top cannot be hidden. No one lights a lamp to put it under a tub; they put it on the lamp-stand where it shines for</a:t>
            </a:r>
          </a:p>
        </p:txBody>
      </p:sp>
      <p:pic>
        <p:nvPicPr>
          <p:cNvPr id="4" name="Picture 3">
            <a:extLst>
              <a:ext uri="{FF2B5EF4-FFF2-40B4-BE49-F238E27FC236}">
                <a16:creationId xmlns:a16="http://schemas.microsoft.com/office/drawing/2014/main" id="{0EC62B6D-6FB6-7E7C-3B19-92563DD16E19}"/>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0CE564B9-1CDA-E731-FA8B-4EB283DD3865}"/>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5F943943-BD21-2276-EBF5-726772B8DD71}"/>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15143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F46B82E-F4B0-C0CE-84BD-1EECD579A27A}"/>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0D5EF8A1-E0C5-DEC9-3A23-1AC05E72D6A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B0952900-6266-2AD7-9407-F2019DCD7C8C}"/>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5195707B-6DF9-52B2-39C7-06DC6378336E}"/>
              </a:ext>
            </a:extLst>
          </p:cNvPr>
          <p:cNvSpPr>
            <a:spLocks noGrp="1"/>
          </p:cNvSpPr>
          <p:nvPr>
            <p:ph type="subTitle" idx="1"/>
          </p:nvPr>
        </p:nvSpPr>
        <p:spPr>
          <a:xfrm>
            <a:off x="226541" y="1324845"/>
            <a:ext cx="9144000" cy="4711783"/>
          </a:xfrm>
        </p:spPr>
        <p:txBody>
          <a:bodyPr>
            <a:noAutofit/>
          </a:bodyPr>
          <a:lstStyle/>
          <a:p>
            <a:pPr algn="just"/>
            <a:r>
              <a:rPr lang="en-US" dirty="0">
                <a:solidFill>
                  <a:schemeClr val="bg1"/>
                </a:solidFill>
              </a:rPr>
              <a:t>A reading from the Holy Gospel according to Saint Matthew 5:1-19</a:t>
            </a:r>
          </a:p>
          <a:p>
            <a:pPr algn="just"/>
            <a:endParaRPr lang="en-US" dirty="0">
              <a:solidFill>
                <a:schemeClr val="bg1"/>
              </a:solidFill>
            </a:endParaRPr>
          </a:p>
          <a:p>
            <a:pPr algn="just"/>
            <a:r>
              <a:rPr lang="en-GB" dirty="0">
                <a:solidFill>
                  <a:schemeClr val="bg1"/>
                </a:solidFill>
              </a:rPr>
              <a:t>everyone in the house. In the same way your light must shine in the sight of men, so that, seeing your good works, they may give the praise to your Father in heaven. </a:t>
            </a:r>
          </a:p>
          <a:p>
            <a:pPr algn="just"/>
            <a:r>
              <a:rPr lang="en-GB" dirty="0">
                <a:solidFill>
                  <a:schemeClr val="bg1"/>
                </a:solidFill>
              </a:rPr>
              <a:t>The fulfilment of the Law </a:t>
            </a:r>
          </a:p>
          <a:p>
            <a:pPr algn="just"/>
            <a:r>
              <a:rPr lang="en-GB" dirty="0">
                <a:solidFill>
                  <a:schemeClr val="bg1"/>
                </a:solidFill>
              </a:rPr>
              <a:t>Do not imagine that I have come to abolish the Law or the Prophets. I have come not to abolish but to complete them. I tell you solemnly, till heaven and earth disappear, not one dot, not one little stroke, shall disappear from the Law until its purpose is achieved. Therefore, the man who infringes even one of the least of these commandments and teaches others to do the same will be considered the least in the kingdom of heaven; but the man who keeps them and teaches them will be considered great in the kingdom of heaven.</a:t>
            </a:r>
          </a:p>
        </p:txBody>
      </p:sp>
      <p:pic>
        <p:nvPicPr>
          <p:cNvPr id="4" name="Picture 3">
            <a:extLst>
              <a:ext uri="{FF2B5EF4-FFF2-40B4-BE49-F238E27FC236}">
                <a16:creationId xmlns:a16="http://schemas.microsoft.com/office/drawing/2014/main" id="{25E83F61-3DA4-1F16-1D58-FE4CC1F23E6F}"/>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8DA93B40-406C-B328-0DF8-9E35D380FCCD}"/>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1CBA2103-724E-D592-F100-F17D4AE95A64}"/>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1324848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B514FEA-850D-32F7-7F45-C3620BA9AE92}"/>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B923F046-F91B-B7DA-D417-C2D715626CF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C3C1DEC6-50C4-087C-CFD3-834A4544ABCB}"/>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2A123131-5C02-2399-F738-18C6151F05D9}"/>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Veni Creator</a:t>
            </a:r>
          </a:p>
          <a:p>
            <a:endParaRPr lang="en-GB" dirty="0">
              <a:solidFill>
                <a:schemeClr val="bg1"/>
              </a:solidFill>
            </a:endParaRPr>
          </a:p>
          <a:p>
            <a:pPr algn="just"/>
            <a:r>
              <a:rPr lang="en-GB" dirty="0">
                <a:solidFill>
                  <a:schemeClr val="bg1"/>
                </a:solidFill>
              </a:rPr>
              <a:t>COME, O Creator Spirit blest,</a:t>
            </a:r>
          </a:p>
          <a:p>
            <a:pPr algn="just"/>
            <a:r>
              <a:rPr lang="en-GB" dirty="0">
                <a:solidFill>
                  <a:schemeClr val="bg1"/>
                </a:solidFill>
              </a:rPr>
              <a:t>And in our souls take up Thy rest,</a:t>
            </a:r>
          </a:p>
          <a:p>
            <a:pPr algn="just"/>
            <a:r>
              <a:rPr lang="en-GB" dirty="0">
                <a:solidFill>
                  <a:schemeClr val="bg1"/>
                </a:solidFill>
              </a:rPr>
              <a:t>Come with Thy grace and Heavenly aid,</a:t>
            </a:r>
          </a:p>
          <a:p>
            <a:pPr algn="just"/>
            <a:r>
              <a:rPr lang="en-GB" dirty="0">
                <a:solidFill>
                  <a:schemeClr val="bg1"/>
                </a:solidFill>
              </a:rPr>
              <a:t>And fill the hearts which Thou hast made.</a:t>
            </a:r>
          </a:p>
          <a:p>
            <a:pPr algn="just"/>
            <a:r>
              <a:rPr lang="en-GB" dirty="0">
                <a:solidFill>
                  <a:schemeClr val="bg1"/>
                </a:solidFill>
              </a:rPr>
              <a:t>Great Paraclete! To Thee we cry,</a:t>
            </a:r>
          </a:p>
          <a:p>
            <a:pPr algn="just"/>
            <a:r>
              <a:rPr lang="en-GB" dirty="0">
                <a:solidFill>
                  <a:schemeClr val="bg1"/>
                </a:solidFill>
              </a:rPr>
              <a:t>O highest gift of God most high!</a:t>
            </a:r>
          </a:p>
          <a:p>
            <a:pPr algn="just"/>
            <a:r>
              <a:rPr lang="en-GB" dirty="0">
                <a:solidFill>
                  <a:schemeClr val="bg1"/>
                </a:solidFill>
              </a:rPr>
              <a:t>O fount of life! O fire of love!</a:t>
            </a:r>
          </a:p>
          <a:p>
            <a:pPr algn="just"/>
            <a:r>
              <a:rPr lang="en-GB" dirty="0">
                <a:solidFill>
                  <a:schemeClr val="bg1"/>
                </a:solidFill>
              </a:rPr>
              <a:t>And sweet anointing from above.</a:t>
            </a:r>
          </a:p>
          <a:p>
            <a:pPr algn="just"/>
            <a:endParaRPr lang="en-GB" dirty="0">
              <a:solidFill>
                <a:schemeClr val="bg1"/>
              </a:solidFill>
            </a:endParaRPr>
          </a:p>
        </p:txBody>
      </p:sp>
      <p:pic>
        <p:nvPicPr>
          <p:cNvPr id="4" name="Picture 3">
            <a:extLst>
              <a:ext uri="{FF2B5EF4-FFF2-40B4-BE49-F238E27FC236}">
                <a16:creationId xmlns:a16="http://schemas.microsoft.com/office/drawing/2014/main" id="{278438A6-2876-A241-104E-EB0C3DF30169}"/>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BA376C14-80A4-979D-6451-94FC0A236FC3}"/>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0EDB1B16-C9AD-D246-1A7D-F1ED58749C4F}"/>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028324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FDDA720-AE80-9F7E-728E-77B8A73672E9}"/>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9C3C6371-FA2D-358A-709A-9B4625D42CF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35A1DB48-6EB0-35A0-B944-A02E11A92043}"/>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5700C652-A9B2-0EC8-D47E-C5EE7FA2A350}"/>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Veni Creator</a:t>
            </a:r>
          </a:p>
          <a:p>
            <a:endParaRPr lang="en-GB" dirty="0">
              <a:solidFill>
                <a:schemeClr val="bg1"/>
              </a:solidFill>
            </a:endParaRPr>
          </a:p>
          <a:p>
            <a:pPr algn="just"/>
            <a:r>
              <a:rPr lang="en-GB" dirty="0">
                <a:solidFill>
                  <a:schemeClr val="bg1"/>
                </a:solidFill>
              </a:rPr>
              <a:t>Thou in Thy sevenfold gifts art known,</a:t>
            </a:r>
          </a:p>
          <a:p>
            <a:pPr algn="just"/>
            <a:r>
              <a:rPr lang="en-GB" dirty="0">
                <a:solidFill>
                  <a:schemeClr val="bg1"/>
                </a:solidFill>
              </a:rPr>
              <a:t>The finger of God’s hand we own;</a:t>
            </a:r>
          </a:p>
          <a:p>
            <a:pPr algn="just"/>
            <a:r>
              <a:rPr lang="en-GB" dirty="0">
                <a:solidFill>
                  <a:schemeClr val="bg1"/>
                </a:solidFill>
              </a:rPr>
              <a:t>The promise of the Father, Thou!</a:t>
            </a:r>
          </a:p>
          <a:p>
            <a:pPr algn="just"/>
            <a:r>
              <a:rPr lang="en-GB" dirty="0">
                <a:solidFill>
                  <a:schemeClr val="bg1"/>
                </a:solidFill>
              </a:rPr>
              <a:t>Who dost the tongue with power endow.</a:t>
            </a:r>
          </a:p>
          <a:p>
            <a:pPr algn="just"/>
            <a:r>
              <a:rPr lang="en-GB" dirty="0">
                <a:solidFill>
                  <a:schemeClr val="bg1"/>
                </a:solidFill>
              </a:rPr>
              <a:t>Kindle our senses from above,</a:t>
            </a:r>
          </a:p>
          <a:p>
            <a:pPr algn="just"/>
            <a:r>
              <a:rPr lang="en-GB" dirty="0">
                <a:solidFill>
                  <a:schemeClr val="bg1"/>
                </a:solidFill>
              </a:rPr>
              <a:t>And make our hearts </a:t>
            </a:r>
            <a:r>
              <a:rPr lang="en-GB" dirty="0" err="1">
                <a:solidFill>
                  <a:schemeClr val="bg1"/>
                </a:solidFill>
              </a:rPr>
              <a:t>o’erflow</a:t>
            </a:r>
            <a:r>
              <a:rPr lang="en-GB" dirty="0">
                <a:solidFill>
                  <a:schemeClr val="bg1"/>
                </a:solidFill>
              </a:rPr>
              <a:t> with love;</a:t>
            </a:r>
          </a:p>
          <a:p>
            <a:pPr algn="just"/>
            <a:r>
              <a:rPr lang="en-GB" dirty="0">
                <a:solidFill>
                  <a:schemeClr val="bg1"/>
                </a:solidFill>
              </a:rPr>
              <a:t>With patience firm and virtue high,</a:t>
            </a:r>
          </a:p>
          <a:p>
            <a:pPr algn="just"/>
            <a:r>
              <a:rPr lang="en-GB" dirty="0">
                <a:solidFill>
                  <a:schemeClr val="bg1"/>
                </a:solidFill>
              </a:rPr>
              <a:t>The weakness of our flesh supply.</a:t>
            </a:r>
          </a:p>
          <a:p>
            <a:pPr algn="just"/>
            <a:r>
              <a:rPr lang="en-GB" dirty="0">
                <a:solidFill>
                  <a:schemeClr val="bg1"/>
                </a:solidFill>
              </a:rPr>
              <a:t>Far from us drive the foe we dread,</a:t>
            </a:r>
          </a:p>
          <a:p>
            <a:pPr algn="just"/>
            <a:r>
              <a:rPr lang="en-GB" dirty="0">
                <a:solidFill>
                  <a:schemeClr val="bg1"/>
                </a:solidFill>
              </a:rPr>
              <a:t>And grant us Thy true peace instead;</a:t>
            </a:r>
          </a:p>
          <a:p>
            <a:pPr algn="just"/>
            <a:endParaRPr lang="en-GB" dirty="0">
              <a:solidFill>
                <a:schemeClr val="bg1"/>
              </a:solidFill>
            </a:endParaRPr>
          </a:p>
        </p:txBody>
      </p:sp>
      <p:pic>
        <p:nvPicPr>
          <p:cNvPr id="4" name="Picture 3">
            <a:extLst>
              <a:ext uri="{FF2B5EF4-FFF2-40B4-BE49-F238E27FC236}">
                <a16:creationId xmlns:a16="http://schemas.microsoft.com/office/drawing/2014/main" id="{027A8DE2-2FC2-C973-A03C-06826DB0023B}"/>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59365CE1-DFB1-F2B4-7E92-8E8CDF92816C}"/>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22F79FB4-9FA8-13DF-4812-E2361507A3A0}"/>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529928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3618EE2-2E9B-9A4C-A87A-7E83EE11D4EB}"/>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035683C3-C401-54F6-7454-03CEC38CFE8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E985F500-C719-ECDF-AC52-3528C9846E27}"/>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3B66092E-14E8-E4B8-EC53-36E75DC74F18}"/>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Veni Creator</a:t>
            </a:r>
          </a:p>
          <a:p>
            <a:endParaRPr lang="en-GB" dirty="0">
              <a:solidFill>
                <a:schemeClr val="bg1"/>
              </a:solidFill>
            </a:endParaRPr>
          </a:p>
          <a:p>
            <a:pPr algn="just"/>
            <a:r>
              <a:rPr lang="en-GB" dirty="0">
                <a:solidFill>
                  <a:schemeClr val="bg1"/>
                </a:solidFill>
              </a:rPr>
              <a:t>So shall we not, with Thee for guide,</a:t>
            </a:r>
          </a:p>
          <a:p>
            <a:pPr algn="just"/>
            <a:r>
              <a:rPr lang="en-GB" dirty="0">
                <a:solidFill>
                  <a:schemeClr val="bg1"/>
                </a:solidFill>
              </a:rPr>
              <a:t>Turn from the path of life aside.</a:t>
            </a:r>
          </a:p>
          <a:p>
            <a:pPr algn="just"/>
            <a:r>
              <a:rPr lang="en-GB" dirty="0">
                <a:solidFill>
                  <a:schemeClr val="bg1"/>
                </a:solidFill>
              </a:rPr>
              <a:t>Oh, may Thy grace on us bestow</a:t>
            </a:r>
          </a:p>
          <a:p>
            <a:pPr algn="just"/>
            <a:r>
              <a:rPr lang="en-GB" dirty="0">
                <a:solidFill>
                  <a:schemeClr val="bg1"/>
                </a:solidFill>
              </a:rPr>
              <a:t>The Father and the Son to know,</a:t>
            </a:r>
          </a:p>
          <a:p>
            <a:pPr algn="just"/>
            <a:r>
              <a:rPr lang="en-GB" dirty="0">
                <a:solidFill>
                  <a:schemeClr val="bg1"/>
                </a:solidFill>
              </a:rPr>
              <a:t>And Thee through endless times confessed</a:t>
            </a:r>
          </a:p>
          <a:p>
            <a:pPr algn="just"/>
            <a:r>
              <a:rPr lang="en-GB" dirty="0">
                <a:solidFill>
                  <a:schemeClr val="bg1"/>
                </a:solidFill>
              </a:rPr>
              <a:t>Of both, the Eternal Spirit blest.</a:t>
            </a:r>
          </a:p>
          <a:p>
            <a:pPr algn="just"/>
            <a:r>
              <a:rPr lang="en-GB" dirty="0">
                <a:solidFill>
                  <a:schemeClr val="bg1"/>
                </a:solidFill>
              </a:rPr>
              <a:t>All glory while the ages run</a:t>
            </a:r>
          </a:p>
          <a:p>
            <a:pPr algn="just"/>
            <a:r>
              <a:rPr lang="en-GB" dirty="0">
                <a:solidFill>
                  <a:schemeClr val="bg1"/>
                </a:solidFill>
              </a:rPr>
              <a:t>Be to the Father and the Son</a:t>
            </a:r>
          </a:p>
          <a:p>
            <a:pPr algn="just"/>
            <a:r>
              <a:rPr lang="en-GB" dirty="0">
                <a:solidFill>
                  <a:schemeClr val="bg1"/>
                </a:solidFill>
              </a:rPr>
              <a:t>Who rose from death; the same to Thee,</a:t>
            </a:r>
          </a:p>
          <a:p>
            <a:pPr algn="just"/>
            <a:r>
              <a:rPr lang="en-GB" dirty="0">
                <a:solidFill>
                  <a:schemeClr val="bg1"/>
                </a:solidFill>
              </a:rPr>
              <a:t>O Holy Spirit, eternally. Amen</a:t>
            </a:r>
          </a:p>
          <a:p>
            <a:pPr algn="just"/>
            <a:endParaRPr lang="en-GB" dirty="0">
              <a:solidFill>
                <a:schemeClr val="bg1"/>
              </a:solidFill>
            </a:endParaRPr>
          </a:p>
          <a:p>
            <a:pPr algn="just"/>
            <a:endParaRPr lang="en-GB" dirty="0">
              <a:solidFill>
                <a:schemeClr val="bg1"/>
              </a:solidFill>
            </a:endParaRPr>
          </a:p>
        </p:txBody>
      </p:sp>
      <p:pic>
        <p:nvPicPr>
          <p:cNvPr id="4" name="Picture 3">
            <a:extLst>
              <a:ext uri="{FF2B5EF4-FFF2-40B4-BE49-F238E27FC236}">
                <a16:creationId xmlns:a16="http://schemas.microsoft.com/office/drawing/2014/main" id="{6358FCC7-A31D-6024-3FEA-8C44CDA9444E}"/>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9D75EA7E-07D2-E3EF-42CA-4724BD782C5D}"/>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DC8D56D0-64B2-3AA5-4B61-83702FD6CBE0}"/>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27047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DD14CC-00B9-D123-79AF-508003221A63}"/>
            </a:ext>
          </a:extLst>
        </p:cNvPr>
        <p:cNvGrpSpPr/>
        <p:nvPr/>
      </p:nvGrpSpPr>
      <p:grpSpPr>
        <a:xfrm>
          <a:off x="0" y="0"/>
          <a:ext cx="0" cy="0"/>
          <a:chOff x="0" y="0"/>
          <a:chExt cx="0" cy="0"/>
        </a:xfrm>
      </p:grpSpPr>
      <p:pic>
        <p:nvPicPr>
          <p:cNvPr id="7" name="Picture 6" descr="A painting of a person praying&#10;&#10;AI-generated content may be incorrect.">
            <a:extLst>
              <a:ext uri="{FF2B5EF4-FFF2-40B4-BE49-F238E27FC236}">
                <a16:creationId xmlns:a16="http://schemas.microsoft.com/office/drawing/2014/main" id="{E2AD43A8-E1FB-38AC-14F9-A8E13BEC54F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370541" y="969210"/>
            <a:ext cx="2840259" cy="5888789"/>
          </a:xfrm>
          <a:prstGeom prst="rect">
            <a:avLst/>
          </a:prstGeom>
        </p:spPr>
      </p:pic>
      <p:sp>
        <p:nvSpPr>
          <p:cNvPr id="2" name="Title 1">
            <a:extLst>
              <a:ext uri="{FF2B5EF4-FFF2-40B4-BE49-F238E27FC236}">
                <a16:creationId xmlns:a16="http://schemas.microsoft.com/office/drawing/2014/main" id="{997B7C13-19B0-3A4F-38CC-8B2AF238201C}"/>
              </a:ext>
            </a:extLst>
          </p:cNvPr>
          <p:cNvSpPr>
            <a:spLocks noGrp="1"/>
          </p:cNvSpPr>
          <p:nvPr>
            <p:ph type="ctrTitle"/>
          </p:nvPr>
        </p:nvSpPr>
        <p:spPr>
          <a:xfrm>
            <a:off x="1588108" y="66392"/>
            <a:ext cx="9144000" cy="1237778"/>
          </a:xfrm>
        </p:spPr>
        <p:txBody>
          <a:bodyPr/>
          <a:lstStyle/>
          <a:p>
            <a:pPr algn="l"/>
            <a:r>
              <a:rPr lang="en-US" dirty="0">
                <a:solidFill>
                  <a:schemeClr val="bg1"/>
                </a:solidFill>
              </a:rPr>
              <a:t>Marian Consecration</a:t>
            </a:r>
          </a:p>
        </p:txBody>
      </p:sp>
      <p:sp>
        <p:nvSpPr>
          <p:cNvPr id="3" name="Subtitle 2">
            <a:extLst>
              <a:ext uri="{FF2B5EF4-FFF2-40B4-BE49-F238E27FC236}">
                <a16:creationId xmlns:a16="http://schemas.microsoft.com/office/drawing/2014/main" id="{A23AAB1E-E28F-0366-9678-F8F98F89313A}"/>
              </a:ext>
            </a:extLst>
          </p:cNvPr>
          <p:cNvSpPr>
            <a:spLocks noGrp="1"/>
          </p:cNvSpPr>
          <p:nvPr>
            <p:ph type="subTitle" idx="1"/>
          </p:nvPr>
        </p:nvSpPr>
        <p:spPr>
          <a:xfrm>
            <a:off x="226541" y="1324845"/>
            <a:ext cx="9144000" cy="5075955"/>
          </a:xfrm>
        </p:spPr>
        <p:txBody>
          <a:bodyPr>
            <a:noAutofit/>
          </a:bodyPr>
          <a:lstStyle/>
          <a:p>
            <a:r>
              <a:rPr lang="en-GB" dirty="0">
                <a:solidFill>
                  <a:schemeClr val="bg1"/>
                </a:solidFill>
              </a:rPr>
              <a:t>Ave Maris Stella</a:t>
            </a:r>
          </a:p>
          <a:p>
            <a:endParaRPr lang="en-GB" dirty="0">
              <a:solidFill>
                <a:schemeClr val="bg1"/>
              </a:solidFill>
            </a:endParaRPr>
          </a:p>
          <a:p>
            <a:pPr algn="just"/>
            <a:r>
              <a:rPr lang="en-GB" dirty="0">
                <a:solidFill>
                  <a:schemeClr val="bg1"/>
                </a:solidFill>
              </a:rPr>
              <a:t>Hail, O Star of the ocean,</a:t>
            </a:r>
          </a:p>
          <a:p>
            <a:pPr algn="just"/>
            <a:r>
              <a:rPr lang="en-GB" dirty="0">
                <a:solidFill>
                  <a:schemeClr val="bg1"/>
                </a:solidFill>
              </a:rPr>
              <a:t>God’s own Mother blest,</a:t>
            </a:r>
          </a:p>
          <a:p>
            <a:pPr algn="just"/>
            <a:r>
              <a:rPr lang="en-GB" dirty="0">
                <a:solidFill>
                  <a:schemeClr val="bg1"/>
                </a:solidFill>
              </a:rPr>
              <a:t>Ever sinless Virgin,</a:t>
            </a:r>
          </a:p>
          <a:p>
            <a:pPr algn="just"/>
            <a:r>
              <a:rPr lang="en-GB" dirty="0">
                <a:solidFill>
                  <a:schemeClr val="bg1"/>
                </a:solidFill>
              </a:rPr>
              <a:t>Gate of </a:t>
            </a:r>
            <a:r>
              <a:rPr lang="en-GB" dirty="0" err="1">
                <a:solidFill>
                  <a:schemeClr val="bg1"/>
                </a:solidFill>
              </a:rPr>
              <a:t>heav’nly</a:t>
            </a:r>
            <a:r>
              <a:rPr lang="en-GB" dirty="0">
                <a:solidFill>
                  <a:schemeClr val="bg1"/>
                </a:solidFill>
              </a:rPr>
              <a:t> rest.</a:t>
            </a:r>
          </a:p>
          <a:p>
            <a:pPr algn="just"/>
            <a:r>
              <a:rPr lang="en-GB" dirty="0">
                <a:solidFill>
                  <a:schemeClr val="bg1"/>
                </a:solidFill>
              </a:rPr>
              <a:t>Taking that sweet Ave,</a:t>
            </a:r>
          </a:p>
          <a:p>
            <a:pPr algn="just"/>
            <a:r>
              <a:rPr lang="en-GB" dirty="0">
                <a:solidFill>
                  <a:schemeClr val="bg1"/>
                </a:solidFill>
              </a:rPr>
              <a:t>Which from Gabriel came,</a:t>
            </a:r>
          </a:p>
          <a:p>
            <a:pPr algn="just"/>
            <a:r>
              <a:rPr lang="en-GB" dirty="0">
                <a:solidFill>
                  <a:schemeClr val="bg1"/>
                </a:solidFill>
              </a:rPr>
              <a:t>Peace confirm within us,</a:t>
            </a:r>
          </a:p>
          <a:p>
            <a:pPr algn="just"/>
            <a:r>
              <a:rPr lang="en-GB" dirty="0">
                <a:solidFill>
                  <a:schemeClr val="bg1"/>
                </a:solidFill>
              </a:rPr>
              <a:t>Changing Eve’s name.</a:t>
            </a:r>
          </a:p>
          <a:p>
            <a:pPr algn="just"/>
            <a:r>
              <a:rPr lang="en-GB" dirty="0">
                <a:solidFill>
                  <a:schemeClr val="bg1"/>
                </a:solidFill>
              </a:rPr>
              <a:t>Break the captives’ fetters,</a:t>
            </a:r>
          </a:p>
          <a:p>
            <a:pPr algn="just"/>
            <a:r>
              <a:rPr lang="en-GB" dirty="0">
                <a:solidFill>
                  <a:schemeClr val="bg1"/>
                </a:solidFill>
              </a:rPr>
              <a:t>Light on blindness pour,</a:t>
            </a:r>
          </a:p>
          <a:p>
            <a:pPr algn="just"/>
            <a:endParaRPr lang="en-GB" dirty="0">
              <a:solidFill>
                <a:schemeClr val="bg1"/>
              </a:solidFill>
            </a:endParaRPr>
          </a:p>
        </p:txBody>
      </p:sp>
      <p:pic>
        <p:nvPicPr>
          <p:cNvPr id="4" name="Picture 3">
            <a:extLst>
              <a:ext uri="{FF2B5EF4-FFF2-40B4-BE49-F238E27FC236}">
                <a16:creationId xmlns:a16="http://schemas.microsoft.com/office/drawing/2014/main" id="{D3191A36-44D0-31F0-ACE8-745BD468DD63}"/>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9933372" y="162061"/>
            <a:ext cx="798736" cy="807150"/>
          </a:xfrm>
          <a:prstGeom prst="rect">
            <a:avLst/>
          </a:prstGeom>
        </p:spPr>
      </p:pic>
      <p:sp>
        <p:nvSpPr>
          <p:cNvPr id="5" name="TextBox 4">
            <a:extLst>
              <a:ext uri="{FF2B5EF4-FFF2-40B4-BE49-F238E27FC236}">
                <a16:creationId xmlns:a16="http://schemas.microsoft.com/office/drawing/2014/main" id="{3FD9F1B5-F0B2-DA87-9DE7-CE3C19342945}"/>
              </a:ext>
            </a:extLst>
          </p:cNvPr>
          <p:cNvSpPr txBox="1"/>
          <p:nvPr/>
        </p:nvSpPr>
        <p:spPr>
          <a:xfrm>
            <a:off x="10732108" y="162061"/>
            <a:ext cx="1695202" cy="523220"/>
          </a:xfrm>
          <a:prstGeom prst="rect">
            <a:avLst/>
          </a:prstGeom>
          <a:noFill/>
        </p:spPr>
        <p:txBody>
          <a:bodyPr wrap="square" lIns="91440" tIns="45720" rIns="91440" bIns="45720" rtlCol="0" anchor="t">
            <a:spAutoFit/>
          </a:bodyPr>
          <a:lstStyle/>
          <a:p>
            <a:pPr algn="l"/>
            <a:r>
              <a:rPr lang="en-US" sz="1400" b="1" dirty="0">
                <a:solidFill>
                  <a:schemeClr val="bg1"/>
                </a:solidFill>
              </a:rPr>
              <a:t>JY </a:t>
            </a:r>
            <a:endParaRPr lang="en-US" dirty="0">
              <a:solidFill>
                <a:schemeClr val="bg1"/>
              </a:solidFill>
            </a:endParaRPr>
          </a:p>
          <a:p>
            <a:pPr algn="l"/>
            <a:r>
              <a:rPr lang="en-US" sz="1400" b="1" dirty="0">
                <a:solidFill>
                  <a:schemeClr val="bg1"/>
                </a:solidFill>
                <a:cs typeface="Calibri"/>
              </a:rPr>
              <a:t>UK</a:t>
            </a:r>
          </a:p>
        </p:txBody>
      </p:sp>
      <p:sp>
        <p:nvSpPr>
          <p:cNvPr id="8" name="TextBox 7">
            <a:extLst>
              <a:ext uri="{FF2B5EF4-FFF2-40B4-BE49-F238E27FC236}">
                <a16:creationId xmlns:a16="http://schemas.microsoft.com/office/drawing/2014/main" id="{D49B0377-C24B-E03B-D9A7-052A71999858}"/>
              </a:ext>
            </a:extLst>
          </p:cNvPr>
          <p:cNvSpPr txBox="1"/>
          <p:nvPr/>
        </p:nvSpPr>
        <p:spPr>
          <a:xfrm>
            <a:off x="9252310" y="6676192"/>
            <a:ext cx="3175000" cy="230832"/>
          </a:xfrm>
          <a:prstGeom prst="rect">
            <a:avLst/>
          </a:prstGeom>
          <a:noFill/>
        </p:spPr>
        <p:txBody>
          <a:bodyPr wrap="square" rtlCol="0">
            <a:spAutoFit/>
          </a:bodyPr>
          <a:lstStyle/>
          <a:p>
            <a:r>
              <a:rPr lang="en-US" sz="900" dirty="0">
                <a:hlinkClick r:id="rId3" tooltip="https://en.wikipedia.org/wiki/Consecration_and_entrustment_to_Mary"/>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347930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1330</Words>
  <Application>Microsoft Office PowerPoint</Application>
  <PresentationFormat>Widescreen</PresentationFormat>
  <Paragraphs>188</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lpstr>Marian Consecration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Marian Consecration</dc:title>
  <dc:creator>Russell Lobo</dc:creator>
  <cp:lastModifiedBy>Russell Lobo</cp:lastModifiedBy>
  <cp:revision>2</cp:revision>
  <dcterms:created xsi:type="dcterms:W3CDTF">2025-08-26T19:57:19Z</dcterms:created>
  <dcterms:modified xsi:type="dcterms:W3CDTF">2025-08-26T20:46:40Z</dcterms:modified>
</cp:coreProperties>
</file>