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>
      <p:cViewPr>
        <p:scale>
          <a:sx n="100" d="100"/>
          <a:sy n="100" d="100"/>
        </p:scale>
        <p:origin x="-2002" y="18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71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9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6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5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9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8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1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99B0-142D-4755-95CA-13474ED8795A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9934-4B62-4CDD-8F48-3319BCB96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68760" y="197784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624" y="860522"/>
            <a:ext cx="681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問題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：請說明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7-Segment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如何顯示數字？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68" y="1506853"/>
            <a:ext cx="3258820" cy="36537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73322" y="1503638"/>
            <a:ext cx="2019300" cy="2600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5792" y="5436096"/>
            <a:ext cx="5995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腳位順序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:A ~ G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DP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on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，代表開燈，空白，為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代表關燈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再轉成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16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進制表示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例如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 1 = 0110000 = 0x3F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顯示的燈號為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 B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100" y="986320"/>
            <a:ext cx="3429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keyscan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Row=0;Col=0;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//scan col1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LOW);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delayMicroseconds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//Read keys in row.1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Col=1;Row=1;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row.2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(11)==LOW)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Col=1;Row=2;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row.3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(12)==LOW)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Col=1;Row=3;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row.4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(13)==LOW)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Col=1;Row=4;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TW" altLang="en-US" sz="900" dirty="0" smtClean="0"/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72600" y="1531977"/>
            <a:ext cx="15119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//scan col 2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LOW);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delayMicroseconds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row.1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Col=2;Row=1;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//Read keys in row.2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(11)==LOW)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Col=2;Row=2;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//Read keys in row.3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(12)==LOW)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Col=2;Row=3;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row.4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(13)==LOW)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Col=2;Row=4;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TW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56992" y="1531976"/>
            <a:ext cx="15119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//scan col 3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LOW);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delayMicroseconds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row.1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Col=3;Row=1;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row.2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(11)==LOW)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Col=3;Row=2;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row.3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(12)==LOW)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Col=3;Row=3;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row.4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(13)==LOW)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Col=3;Row=4;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TW" altLang="en-US" sz="9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13176" y="1531976"/>
            <a:ext cx="1511952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//scan col 4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(A0,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(A1,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(A2,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LOW);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delayMicroseconds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row.1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(10)==LOW)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Col=4;Row=1;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//Read keys in row.2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(11)==LOW)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Col=4;Row=2;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row.3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(12)==LOW)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Col=4;Row=3;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//Read keys in row.4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(13)==LOW)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(A3, 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Col=4;Row=4;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return(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return(false);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TW" alt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68760" y="197784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02878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Q2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：請說明如何控制數字顯示在不同的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7-Segment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？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2" y="1664684"/>
            <a:ext cx="6592453" cy="354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564904" y="4145786"/>
            <a:ext cx="60952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5436096"/>
            <a:ext cx="630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MSBFIRST: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從左到右讀取二進制數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若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Segment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為，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則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SEGMENT_SELECT = 0x0E = 1110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為亮燈，所以數字會輸出在最左邊的腳位</a:t>
            </a:r>
          </a:p>
        </p:txBody>
      </p:sp>
    </p:spTree>
    <p:extLst>
      <p:ext uri="{BB962C8B-B14F-4D97-AF65-F5344CB8AC3E}">
        <p14:creationId xmlns:p14="http://schemas.microsoft.com/office/powerpoint/2010/main" val="15215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68760" y="197784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5592" y="971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：請詳加說明數字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如何顯示在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7-Segment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上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？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835696"/>
            <a:ext cx="6092230" cy="404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6672" y="1466364"/>
            <a:ext cx="313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WriteNumberToSegment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 i , 4);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01948" y="2771800"/>
            <a:ext cx="319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控制輸出字元，陣列從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開始存，所以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在第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6672" y="2267744"/>
            <a:ext cx="60486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24944" y="5220072"/>
            <a:ext cx="58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先選輸出字元，再選輸出位置</a:t>
            </a:r>
          </a:p>
        </p:txBody>
      </p:sp>
    </p:spTree>
    <p:extLst>
      <p:ext uri="{BB962C8B-B14F-4D97-AF65-F5344CB8AC3E}">
        <p14:creationId xmlns:p14="http://schemas.microsoft.com/office/powerpoint/2010/main" val="407578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1043608"/>
            <a:ext cx="674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Q4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：請以文字詳加說明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MC74HC595A IC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之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功能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含腳位說明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及操作方式？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168993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分成橫向顯示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(QA~QD)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、縱向顯示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(QA~QH)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，兩者以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SDO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連接，且以低、高電位控制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3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" y="104360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ACET Shield Board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上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個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7-Segment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，請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以文字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說明該板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將數字顯示在不同的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7-Segment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上的硬體控制線路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？必須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說明控制程式如何運作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？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3728"/>
            <a:ext cx="3888432" cy="21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4099440"/>
            <a:ext cx="60594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88640" y="4716016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DATA_DIO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輸出訊號的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PIN(QA~QD)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CLK_DIO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連接的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PIN(DIG1 ~ DIG4)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MSBFIRST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訊號輸入順序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從左到右讀取二進制數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SEGMENT_SELECT[Segment]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輸入訊號的值</a:t>
            </a:r>
          </a:p>
        </p:txBody>
      </p:sp>
    </p:spTree>
    <p:extLst>
      <p:ext uri="{BB962C8B-B14F-4D97-AF65-F5344CB8AC3E}">
        <p14:creationId xmlns:p14="http://schemas.microsoft.com/office/powerpoint/2010/main" val="137492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04360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Q6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：請說明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Push Button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之運作方式與程式控制說明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? 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4" y="1547664"/>
            <a:ext cx="5505178" cy="287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9684" y="4211959"/>
            <a:ext cx="2079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A0 ~ A3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控制縱向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R1 ~ R4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控制橫向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LOW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開啟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HIGH :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關閉</a:t>
            </a:r>
          </a:p>
        </p:txBody>
      </p:sp>
    </p:spTree>
    <p:extLst>
      <p:ext uri="{BB962C8B-B14F-4D97-AF65-F5344CB8AC3E}">
        <p14:creationId xmlns:p14="http://schemas.microsoft.com/office/powerpoint/2010/main" val="18611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85370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程式碼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632" y="1331640"/>
            <a:ext cx="63674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/* Define shift register pins used for seven segment display */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LATCH_DIO D15   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CLK_DIO D14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DATA_DIO 2        // D2 is OK, too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BUTTON1 BT1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BUTTON2 BT2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BUTTON3 BT3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BUTTON4 BT4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BUTTON_A0 A0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BUTTON_A1 A1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BUTTON_A2 A2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#define BUTTON_A3 A3</a:t>
            </a:r>
          </a:p>
          <a:p>
            <a:endParaRPr lang="en-US" altLang="zh-TW" sz="9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/* Segment byte maps for numbers 0 to 9 , A, b , C*/ // MSB: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dp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g f e d c b a :LSB</a:t>
            </a:r>
          </a:p>
          <a:p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const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byte SEGMENT_MAP[] = {0x06,0x5B,0x4F,0x77,0x66,0x6D,0x7D,0x7C,0x07,0x7F,0x6F,0x39,0x79,0x3F,0x71,0x5E, 0x0};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// '1','2','3','A','4','5','6','B','7','8','9','C','E','0','F','D',' '</a:t>
            </a:r>
          </a:p>
          <a:p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const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byte DP = 0x40;   // Digit Point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byte Row=0, Col=0;</a:t>
            </a:r>
          </a:p>
          <a:p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int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t = 0;</a:t>
            </a:r>
          </a:p>
          <a:p>
            <a:endParaRPr lang="en-US" altLang="zh-TW" sz="9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/* Byte maps to select digit 1 to 4 */ // E: 1110  D: 1101  B: 1011   7: 0111    // the 0's place</a:t>
            </a:r>
          </a:p>
          <a:p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const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byte SEGMENT_SELECT[] = {0x0E,0x0D,0x0B,0x07};   // {0xFE,0xFD,0xFB,0xF7};  is OK, too.</a:t>
            </a:r>
          </a:p>
          <a:p>
            <a:endParaRPr lang="en-US" altLang="zh-TW" sz="9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void setup ()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{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/* Set DIO pins to outputs */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(LATCH_DIO,  OUTPUT);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(CLK_DIO,  OUTPUT);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(DATA_DIO, OUTPUT);</a:t>
            </a:r>
          </a:p>
          <a:p>
            <a:endParaRPr lang="en-US" altLang="zh-TW" sz="9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// put your setup code here, to run once: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(10, INPUT); //R1: S1,S2,S3,S4 (1,2,3,A)                                   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(11, INPUT_PULLUP); //R2: S5,S6,S7,S8 (4,5,6,B)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(12, INPUT_PULLUP); //R3: S9, S10, S11,S12 (7,8,9,C)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(13, INPUT_PULLUP); //R4: (*,0,#,D)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(A0, OUTPUT); //A1, C1: S1,S5,S9 (1,4,7,*)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(A1, OUTPUT); //A2, C2: S2,S6,S10 (2,5,8,0)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(A2, OUTPUT); //A3, C3: S3,S7,S11 (3,6,9,#)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pinMode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(A3, OUTPUT); //A4, C4, S4,S8,S12 (*,0, #,D)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//Pin left to right :R1 R2 R3 R4 C1 C2 C3 C4</a:t>
            </a:r>
          </a:p>
          <a:p>
            <a:endParaRPr lang="en-US" altLang="zh-TW" sz="9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digitalWrite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(A0,HIGH);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digitalWrite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(A1,HIGH);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digitalWrite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(A2,HIGH);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900" dirty="0" err="1">
                <a:latin typeface="Times New Roman" pitchFamily="18" charset="0"/>
                <a:ea typeface="標楷體" pitchFamily="65" charset="-120"/>
              </a:rPr>
              <a:t>digitalWrite</a:t>
            </a:r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(A3,HIGH);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    </a:t>
            </a:r>
          </a:p>
          <a:p>
            <a:r>
              <a:rPr lang="en-US" altLang="zh-TW" sz="900" dirty="0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02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6632" y="1145664"/>
            <a:ext cx="2470548" cy="7986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[100];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關掉最後一格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turn_off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( 0 , 16);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印出陣列後四格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print_all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turn_off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d = 0; d &lt;= 50; d++){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0; i &lt;= 3; i++){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( 3-i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[t-1-i]);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/* Main program */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將所有陣列設為空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clear(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t)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0; i &lt; t; i++){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[i] = 16;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t = 0;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跑馬燈向左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to_left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跑馬燈右進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0; i &lt;= 3; i++){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d = 0; d &lt;= 50; d++){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j = 1; j &lt;= i+1; j++){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( 2-i+j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[t-5+j]);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跑馬燈左出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3; i &gt;= 0; i--){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d = 0; d &lt;= 50; d++){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j = i+1; j &gt;= 1; j--){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( 1+i-j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[t-j]);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print_all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70412" y="5292080"/>
            <a:ext cx="23471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跑馬燈向右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to_right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跑馬燈左進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0; i &lt;= 3; i++){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d = 0; d &lt;= 50; d++){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j = 1; j &lt;= i+1; j++){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i-j+1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[t-j]);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跑馬燈右出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i = 0; i &lt;= 3; i++){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d = 0; d &lt;= 50; d++){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j = i+1; j &lt;= 4; j++){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( 4+i-j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[t-j]);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print_all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6403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872" y="971600"/>
            <a:ext cx="398821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 put your main code here, to run repeatedly: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static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keypressedcount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byte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keyindex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//if key is pressed in the first round scan,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//then call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keyscan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 again to check if the key pressed in first round is actually pressed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 if(t &gt; 10) clear(t-4);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if(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keyscan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()==true)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keyindex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=(Row-1)*4+Col;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算出第幾顆按鈕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keyindex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--;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[t] =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keyindex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存入陣列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delay(5);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keyscan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()==true)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確認有按按鈕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{ 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(3 ,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keyindex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);   //</a:t>
            </a:r>
            <a:r>
              <a:rPr lang="zh-TW" altLang="en-US" sz="9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最右邊輸出按的值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    delay(500);             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t++;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紀錄按了幾個數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else if(!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(BUTTON1) )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向右跑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to_right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else if(!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(BUTTON2) ) 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向左跑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to_left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else if(!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(BUTTON3))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初始化</a:t>
            </a:r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  clear(t);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/* Write a decimal number between 0 and 9 to one of the 4 digits of the display */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WriteNumberToSegment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(byte Segment, byte Value)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(LATCH_DIO, LOW);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// The following order cannot be changed. MAP first and then SELECT.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shiftOut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(DATA_DIO, CLK_DIO, MSBFIRST, SEGMENT_MAP[Value]);        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shiftOut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(DATA_DIO, CLK_DIO, MSBFIRST, SEGMENT_SELECT[Segment] );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(LATCH_DIO,HIGH);</a:t>
            </a:r>
          </a:p>
          <a:p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altLang="zh-TW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8760" y="197784"/>
            <a:ext cx="439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作業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2 - Push Buttons and 7-Segment Control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資工三乙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zh-TW" dirty="0">
                <a:latin typeface="Times New Roman" pitchFamily="18" charset="0"/>
                <a:ea typeface="標楷體" pitchFamily="65" charset="-120"/>
              </a:rPr>
              <a:t>林采昕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/408262143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2021/10/26</a:t>
            </a:r>
            <a:endParaRPr lang="zh-TW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02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2118</Words>
  <Application>Microsoft Office PowerPoint</Application>
  <PresentationFormat>如螢幕大小 (4:3)</PresentationFormat>
  <Paragraphs>386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10</cp:revision>
  <dcterms:created xsi:type="dcterms:W3CDTF">2021-10-28T16:52:21Z</dcterms:created>
  <dcterms:modified xsi:type="dcterms:W3CDTF">2021-10-28T20:24:02Z</dcterms:modified>
</cp:coreProperties>
</file>