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530" y="-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7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3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0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4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E735-E33F-487E-B520-E31554BD38DC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232E-55DF-4650-935A-507E804C9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數值方法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資工三乙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408262143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林采昕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6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>Q1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/>
                        </m:ctrlPr>
                      </m:sSupPr>
                      <m:e>
                        <m:r>
                          <a:rPr lang="en-US" altLang="zh-TW" i="1"/>
                          <m:t>𝑒</m:t>
                        </m:r>
                      </m:e>
                      <m:sup>
                        <m:r>
                          <a:rPr lang="en-US" altLang="zh-TW" i="1"/>
                          <m:t>2</m:t>
                        </m:r>
                        <m:r>
                          <a:rPr lang="en-US" altLang="zh-TW" i="1"/>
                          <m:t>𝑥</m:t>
                        </m:r>
                      </m:sup>
                    </m:sSup>
                    <m:r>
                      <a:rPr lang="en-US" altLang="zh-TW" i="1"/>
                      <m:t>−3</m:t>
                    </m:r>
                    <m:func>
                      <m:funcPr>
                        <m:ctrlPr>
                          <a:rPr lang="zh-TW" altLang="zh-TW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/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r>
                              <a:rPr lang="en-US" altLang="zh-TW" i="1"/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/>
                      <m:t>−</m:t>
                    </m:r>
                    <m:r>
                      <a:rPr lang="en-US" altLang="zh-TW" i="1"/>
                      <m:t>𝑥</m:t>
                    </m:r>
                    <m:r>
                      <a:rPr lang="en-US" altLang="zh-TW" i="1"/>
                      <m:t>−2.5</m:t>
                    </m:r>
                  </m:oMath>
                </a14:m>
                <a:r>
                  <a:rPr lang="zh-TW" altLang="zh-TW" dirty="0"/>
                  <a:t/>
                </a:r>
                <a:br>
                  <a:rPr lang="zh-TW" altLang="zh-TW" dirty="0"/>
                </a:b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3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1331640"/>
            <a:ext cx="2880000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1331640"/>
            <a:ext cx="288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3635896"/>
            <a:ext cx="2880000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3635896"/>
            <a:ext cx="2880000" cy="216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0688" y="601216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Fixed Point : </a:t>
            </a:r>
            <a:r>
              <a:rPr lang="zh-TW" altLang="zh-TW" dirty="0"/>
              <a:t>發散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21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Q2: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−2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35696"/>
            <a:ext cx="2880000" cy="216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1835696"/>
            <a:ext cx="288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4458657"/>
            <a:ext cx="2880000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4427984"/>
            <a:ext cx="2880000" cy="216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6712" y="6644056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Fixed Point : </a:t>
            </a:r>
            <a:r>
              <a:rPr lang="zh-TW" altLang="zh-TW" dirty="0" smtClean="0"/>
              <a:t>發散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83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Q4 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3100" i="1"/>
                        </m:ctrlPr>
                      </m:sSupPr>
                      <m:e>
                        <m:r>
                          <a:rPr lang="en-US" altLang="zh-TW" sz="3100" i="1"/>
                          <m:t>𝑒</m:t>
                        </m:r>
                      </m:e>
                      <m:sup>
                        <m:r>
                          <a:rPr lang="en-US" altLang="zh-TW" sz="3100" i="1"/>
                          <m:t>1.63</m:t>
                        </m:r>
                        <m:r>
                          <a:rPr lang="en-US" altLang="zh-TW" sz="3100" i="1"/>
                          <m:t>𝑥𝑠𝑖𝑛</m:t>
                        </m:r>
                        <m:r>
                          <a:rPr lang="en-US" altLang="zh-TW" sz="3100" i="1"/>
                          <m:t>(</m:t>
                        </m:r>
                        <m:r>
                          <a:rPr lang="en-US" altLang="zh-TW" sz="3100" i="1"/>
                          <m:t>𝑥</m:t>
                        </m:r>
                        <m:r>
                          <a:rPr lang="en-US" altLang="zh-TW" sz="3100" i="1"/>
                          <m:t>)</m:t>
                        </m:r>
                      </m:sup>
                    </m:sSup>
                    <m:r>
                      <a:rPr lang="en-US" altLang="zh-TW" sz="3100" i="1"/>
                      <m:t>−2.38</m:t>
                    </m:r>
                    <m:sSup>
                      <m:sSupPr>
                        <m:ctrlPr>
                          <a:rPr lang="zh-TW" altLang="zh-TW" sz="3100" i="1"/>
                        </m:ctrlPr>
                      </m:sSupPr>
                      <m:e>
                        <m:r>
                          <a:rPr lang="en-US" altLang="zh-TW" sz="3100" i="1"/>
                          <m:t>𝑥</m:t>
                        </m:r>
                      </m:e>
                      <m:sup>
                        <m:r>
                          <a:rPr lang="en-US" altLang="zh-TW" sz="3100" i="1"/>
                          <m:t>2</m:t>
                        </m:r>
                      </m:sup>
                    </m:sSup>
                    <m:r>
                      <a:rPr lang="en-US" altLang="zh-TW" sz="3100" i="1"/>
                      <m:t>−3.6</m:t>
                    </m:r>
                    <m:r>
                      <a:rPr lang="en-US" altLang="zh-TW" sz="3100" i="1"/>
                      <m:t>𝑥</m:t>
                    </m:r>
                    <m:r>
                      <a:rPr lang="en-US" altLang="zh-TW" sz="3100" i="1"/>
                      <m:t>+1.24</m:t>
                    </m:r>
                  </m:oMath>
                </a14:m>
                <a:endParaRPr lang="zh-TW" altLang="en-US" sz="3100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2106414"/>
            <a:ext cx="2880000" cy="216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6984000"/>
            <a:ext cx="288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16" y="2106414"/>
            <a:ext cx="2880000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4644008"/>
            <a:ext cx="2880000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38" y="4644008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結論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57661"/>
              </p:ext>
            </p:extLst>
          </p:nvPr>
        </p:nvGraphicFramePr>
        <p:xfrm>
          <a:off x="260646" y="3347863"/>
          <a:ext cx="6480721" cy="3745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2"/>
                <a:gridCol w="2304256"/>
                <a:gridCol w="2376263"/>
              </a:tblGrid>
              <a:tr h="3920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Method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Advantage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Disadvantage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0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Bisection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0" spc="25">
                          <a:effectLst/>
                        </a:rPr>
                        <a:t>想法簡單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會優先往終點靠近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 Position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速度</a:t>
                      </a:r>
                      <a:r>
                        <a:rPr lang="en-US" sz="2000" kern="100" dirty="0">
                          <a:effectLst/>
                        </a:rPr>
                        <a:t>Bisection</a:t>
                      </a:r>
                      <a:r>
                        <a:rPr lang="zh-TW" sz="2000" kern="100" dirty="0">
                          <a:effectLst/>
                        </a:rPr>
                        <a:t>較快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若兩點平行，則不會有結果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Newton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速度快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若斜率為</a:t>
                      </a:r>
                      <a:r>
                        <a:rPr lang="en-US" sz="2000" kern="100" dirty="0">
                          <a:effectLst/>
                        </a:rPr>
                        <a:t>0</a:t>
                      </a:r>
                      <a:r>
                        <a:rPr lang="zh-TW" sz="2000" kern="100" dirty="0">
                          <a:effectLst/>
                        </a:rPr>
                        <a:t>，則不會有結果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Secant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不需要微分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若斜率為</a:t>
                      </a:r>
                      <a:r>
                        <a:rPr lang="en-US" sz="2000" kern="100" dirty="0">
                          <a:effectLst/>
                        </a:rPr>
                        <a:t>0</a:t>
                      </a:r>
                      <a:r>
                        <a:rPr lang="zh-TW" sz="2000" kern="100" dirty="0">
                          <a:effectLst/>
                        </a:rPr>
                        <a:t>，則不會有結果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0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Fixed Point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不需要微分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若圖為發散，則無解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4700" y="432752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數值方法</vt:lpstr>
      <vt:lpstr>Q1: e^2x-3 sin⁡(x)-x-2.5 </vt:lpstr>
      <vt:lpstr>Q2: x^3-x-2</vt:lpstr>
      <vt:lpstr>Q4 :   e^(1.63xsin(x))-2.38x^2-3.6x+1.24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數值方法</dc:title>
  <dc:creator>Windows User</dc:creator>
  <cp:lastModifiedBy>Windows User</cp:lastModifiedBy>
  <cp:revision>2</cp:revision>
  <dcterms:created xsi:type="dcterms:W3CDTF">2022-04-01T13:42:37Z</dcterms:created>
  <dcterms:modified xsi:type="dcterms:W3CDTF">2022-04-01T13:58:06Z</dcterms:modified>
</cp:coreProperties>
</file>